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sldIdLst>
    <p:sldId id="308" r:id="rId3"/>
    <p:sldId id="299" r:id="rId4"/>
    <p:sldId id="312" r:id="rId5"/>
    <p:sldId id="311" r:id="rId6"/>
    <p:sldId id="302" r:id="rId7"/>
    <p:sldId id="298" r:id="rId8"/>
    <p:sldId id="309" r:id="rId9"/>
    <p:sldId id="301" r:id="rId10"/>
    <p:sldId id="324" r:id="rId11"/>
    <p:sldId id="325" r:id="rId12"/>
    <p:sldId id="326" r:id="rId13"/>
    <p:sldId id="300" r:id="rId14"/>
    <p:sldId id="306" r:id="rId15"/>
    <p:sldId id="307" r:id="rId16"/>
    <p:sldId id="295" r:id="rId17"/>
    <p:sldId id="303" r:id="rId18"/>
    <p:sldId id="313" r:id="rId19"/>
    <p:sldId id="327" r:id="rId20"/>
    <p:sldId id="320" r:id="rId21"/>
    <p:sldId id="321" r:id="rId22"/>
    <p:sldId id="322" r:id="rId23"/>
    <p:sldId id="323" r:id="rId24"/>
    <p:sldId id="261" r:id="rId25"/>
    <p:sldId id="266" r:id="rId26"/>
    <p:sldId id="276" r:id="rId27"/>
    <p:sldId id="277" r:id="rId28"/>
    <p:sldId id="278" r:id="rId29"/>
    <p:sldId id="279" r:id="rId30"/>
    <p:sldId id="280" r:id="rId31"/>
    <p:sldId id="281" r:id="rId32"/>
    <p:sldId id="282" r:id="rId33"/>
    <p:sldId id="319" r:id="rId34"/>
    <p:sldId id="316" r:id="rId35"/>
    <p:sldId id="285" r:id="rId36"/>
    <p:sldId id="288" r:id="rId37"/>
    <p:sldId id="286" r:id="rId38"/>
    <p:sldId id="294" r:id="rId39"/>
    <p:sldId id="296" r:id="rId40"/>
    <p:sldId id="270" r:id="rId41"/>
  </p:sldIdLst>
  <p:sldSz cx="7772400" cy="5029200"/>
  <p:notesSz cx="7010400" cy="9296400"/>
  <p:defaultTextStyle>
    <a:defPPr>
      <a:defRPr lang="en-US"/>
    </a:defPPr>
    <a:lvl1pPr marL="0" algn="l" defTabSz="614461" rtl="0" eaLnBrk="1" latinLnBrk="0" hangingPunct="1">
      <a:defRPr sz="1100" kern="1200">
        <a:solidFill>
          <a:schemeClr val="tx1"/>
        </a:solidFill>
        <a:latin typeface="+mn-lt"/>
        <a:ea typeface="+mn-ea"/>
        <a:cs typeface="+mn-cs"/>
      </a:defRPr>
    </a:lvl1pPr>
    <a:lvl2pPr marL="307232" algn="l" defTabSz="614461" rtl="0" eaLnBrk="1" latinLnBrk="0" hangingPunct="1">
      <a:defRPr sz="1100" kern="1200">
        <a:solidFill>
          <a:schemeClr val="tx1"/>
        </a:solidFill>
        <a:latin typeface="+mn-lt"/>
        <a:ea typeface="+mn-ea"/>
        <a:cs typeface="+mn-cs"/>
      </a:defRPr>
    </a:lvl2pPr>
    <a:lvl3pPr marL="614461" algn="l" defTabSz="614461" rtl="0" eaLnBrk="1" latinLnBrk="0" hangingPunct="1">
      <a:defRPr sz="1100" kern="1200">
        <a:solidFill>
          <a:schemeClr val="tx1"/>
        </a:solidFill>
        <a:latin typeface="+mn-lt"/>
        <a:ea typeface="+mn-ea"/>
        <a:cs typeface="+mn-cs"/>
      </a:defRPr>
    </a:lvl3pPr>
    <a:lvl4pPr marL="921693" algn="l" defTabSz="614461" rtl="0" eaLnBrk="1" latinLnBrk="0" hangingPunct="1">
      <a:defRPr sz="1100" kern="1200">
        <a:solidFill>
          <a:schemeClr val="tx1"/>
        </a:solidFill>
        <a:latin typeface="+mn-lt"/>
        <a:ea typeface="+mn-ea"/>
        <a:cs typeface="+mn-cs"/>
      </a:defRPr>
    </a:lvl4pPr>
    <a:lvl5pPr marL="1228923" algn="l" defTabSz="614461" rtl="0" eaLnBrk="1" latinLnBrk="0" hangingPunct="1">
      <a:defRPr sz="1100" kern="1200">
        <a:solidFill>
          <a:schemeClr val="tx1"/>
        </a:solidFill>
        <a:latin typeface="+mn-lt"/>
        <a:ea typeface="+mn-ea"/>
        <a:cs typeface="+mn-cs"/>
      </a:defRPr>
    </a:lvl5pPr>
    <a:lvl6pPr marL="1536154" algn="l" defTabSz="614461" rtl="0" eaLnBrk="1" latinLnBrk="0" hangingPunct="1">
      <a:defRPr sz="1100" kern="1200">
        <a:solidFill>
          <a:schemeClr val="tx1"/>
        </a:solidFill>
        <a:latin typeface="+mn-lt"/>
        <a:ea typeface="+mn-ea"/>
        <a:cs typeface="+mn-cs"/>
      </a:defRPr>
    </a:lvl6pPr>
    <a:lvl7pPr marL="1843386" algn="l" defTabSz="614461" rtl="0" eaLnBrk="1" latinLnBrk="0" hangingPunct="1">
      <a:defRPr sz="1100" kern="1200">
        <a:solidFill>
          <a:schemeClr val="tx1"/>
        </a:solidFill>
        <a:latin typeface="+mn-lt"/>
        <a:ea typeface="+mn-ea"/>
        <a:cs typeface="+mn-cs"/>
      </a:defRPr>
    </a:lvl7pPr>
    <a:lvl8pPr marL="2150616" algn="l" defTabSz="614461" rtl="0" eaLnBrk="1" latinLnBrk="0" hangingPunct="1">
      <a:defRPr sz="1100" kern="1200">
        <a:solidFill>
          <a:schemeClr val="tx1"/>
        </a:solidFill>
        <a:latin typeface="+mn-lt"/>
        <a:ea typeface="+mn-ea"/>
        <a:cs typeface="+mn-cs"/>
      </a:defRPr>
    </a:lvl8pPr>
    <a:lvl9pPr marL="2457847" algn="l" defTabSz="614461" rtl="0" eaLnBrk="1" latinLnBrk="0" hangingPunct="1">
      <a:defRPr sz="1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4" userDrawn="1">
          <p15:clr>
            <a:srgbClr val="A4A3A4"/>
          </p15:clr>
        </p15:guide>
        <p15:guide id="2" pos="728" userDrawn="1">
          <p15:clr>
            <a:srgbClr val="A4A3A4"/>
          </p15:clr>
        </p15:guide>
        <p15:guide id="3" pos="2446" userDrawn="1">
          <p15:clr>
            <a:srgbClr val="A4A3A4"/>
          </p15:clr>
        </p15:guide>
        <p15:guide id="4" pos="32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76C3"/>
    <a:srgbClr val="26BDB6"/>
    <a:srgbClr val="7D619C"/>
    <a:srgbClr val="BC204B"/>
    <a:srgbClr val="6C2CB2"/>
    <a:srgbClr val="6F5091"/>
    <a:srgbClr val="A32020"/>
    <a:srgbClr val="00B2A9"/>
    <a:srgbClr val="005EB8"/>
    <a:srgbClr val="7833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4398" autoAdjust="0"/>
  </p:normalViewPr>
  <p:slideViewPr>
    <p:cSldViewPr snapToGrid="0">
      <p:cViewPr varScale="1">
        <p:scale>
          <a:sx n="132" d="100"/>
          <a:sy n="132" d="100"/>
        </p:scale>
        <p:origin x="1590" y="114"/>
      </p:cViewPr>
      <p:guideLst>
        <p:guide orient="horz" pos="1584"/>
        <p:guide pos="728"/>
        <p:guide pos="2446"/>
        <p:guide pos="32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6100001-4511-4D1D-87F1-1501B3DDE43D}" type="datetimeFigureOut">
              <a:rPr lang="en-US" smtClean="0"/>
              <a:pPr/>
              <a:t>10/22/2016</a:t>
            </a:fld>
            <a:endParaRPr lang="en-US"/>
          </a:p>
        </p:txBody>
      </p:sp>
      <p:sp>
        <p:nvSpPr>
          <p:cNvPr id="4" name="Slide Image Placeholder 3"/>
          <p:cNvSpPr>
            <a:spLocks noGrp="1" noRot="1" noChangeAspect="1"/>
          </p:cNvSpPr>
          <p:nvPr>
            <p:ph type="sldImg" idx="2"/>
          </p:nvPr>
        </p:nvSpPr>
        <p:spPr>
          <a:xfrm>
            <a:off x="1081088" y="1162050"/>
            <a:ext cx="48482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71F3764-A322-4DE8-9A9C-18CF5A1BFAB9}" type="slidenum">
              <a:rPr lang="en-US" smtClean="0"/>
              <a:pPr/>
              <a:t>‹#›</a:t>
            </a:fld>
            <a:endParaRPr lang="en-US"/>
          </a:p>
        </p:txBody>
      </p:sp>
    </p:spTree>
    <p:extLst>
      <p:ext uri="{BB962C8B-B14F-4D97-AF65-F5344CB8AC3E}">
        <p14:creationId xmlns:p14="http://schemas.microsoft.com/office/powerpoint/2010/main" val="403502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Liberating</a:t>
            </a:r>
            <a:r>
              <a:rPr lang="en-US" baseline="0" dirty="0" smtClean="0"/>
              <a:t> Structures actually calls this activity TRIZ. </a:t>
            </a:r>
            <a:r>
              <a:rPr lang="en-US" dirty="0" smtClean="0"/>
              <a:t>Here is the link to the full description of the activity:</a:t>
            </a:r>
            <a:r>
              <a:rPr lang="en-US" baseline="0" dirty="0" smtClean="0"/>
              <a:t> http://www.liberatingstructures.com/6-making-space-with-triz/</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71F3764-A322-4DE8-9A9C-18CF5A1BFAB9}" type="slidenum">
              <a:rPr lang="en-US" smtClean="0"/>
              <a:pPr/>
              <a:t>9</a:t>
            </a:fld>
            <a:endParaRPr lang="en-US"/>
          </a:p>
        </p:txBody>
      </p:sp>
    </p:spTree>
    <p:extLst>
      <p:ext uri="{BB962C8B-B14F-4D97-AF65-F5344CB8AC3E}">
        <p14:creationId xmlns:p14="http://schemas.microsoft.com/office/powerpoint/2010/main" val="1110368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Wrap</a:t>
            </a:r>
            <a:r>
              <a:rPr lang="en-US" baseline="0" dirty="0" smtClean="0"/>
              <a:t> up: </a:t>
            </a:r>
          </a:p>
          <a:p>
            <a:r>
              <a:rPr lang="en-US" baseline="0" dirty="0" smtClean="0"/>
              <a:t>We can all identify ways in which our organizations are participating in activities that get in the way of having the impact we want to make. This is where SVP Portland </a:t>
            </a:r>
            <a:r>
              <a:rPr lang="en-US" baseline="0" smtClean="0"/>
              <a:t>found themselves. </a:t>
            </a:r>
            <a:endParaRPr lang="en-US" dirty="0"/>
          </a:p>
        </p:txBody>
      </p:sp>
      <p:sp>
        <p:nvSpPr>
          <p:cNvPr id="4" name="Slide Number Placeholder 3"/>
          <p:cNvSpPr>
            <a:spLocks noGrp="1"/>
          </p:cNvSpPr>
          <p:nvPr>
            <p:ph type="sldNum" sz="quarter" idx="10"/>
          </p:nvPr>
        </p:nvSpPr>
        <p:spPr/>
        <p:txBody>
          <a:bodyPr/>
          <a:lstStyle/>
          <a:p>
            <a:fld id="{671F3764-A322-4DE8-9A9C-18CF5A1BFAB9}" type="slidenum">
              <a:rPr lang="en-US" smtClean="0"/>
              <a:pPr/>
              <a:t>10</a:t>
            </a:fld>
            <a:endParaRPr lang="en-US"/>
          </a:p>
        </p:txBody>
      </p:sp>
    </p:spTree>
    <p:extLst>
      <p:ext uri="{BB962C8B-B14F-4D97-AF65-F5344CB8AC3E}">
        <p14:creationId xmlns:p14="http://schemas.microsoft.com/office/powerpoint/2010/main" val="3066598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1088" y="1162050"/>
            <a:ext cx="4848225" cy="3136900"/>
          </a:xfrm>
        </p:spPr>
      </p:sp>
      <p:sp>
        <p:nvSpPr>
          <p:cNvPr id="3" name="Notes Placeholder 2"/>
          <p:cNvSpPr>
            <a:spLocks noGrp="1"/>
          </p:cNvSpPr>
          <p:nvPr>
            <p:ph type="body" idx="1"/>
          </p:nvPr>
        </p:nvSpPr>
        <p:spPr/>
        <p:txBody>
          <a:bodyPr/>
          <a:lstStyle/>
          <a:p>
            <a:pPr lvl="0"/>
            <a:r>
              <a:rPr lang="en-US" dirty="0"/>
              <a:t>SVP started looking at what more we could be doing more/other than capacity building with our Investees, or what we should be doing</a:t>
            </a:r>
            <a:endParaRPr lang="en-US" sz="1800" dirty="0"/>
          </a:p>
          <a:p>
            <a:pPr lvl="1"/>
            <a:r>
              <a:rPr lang="en-US" dirty="0"/>
              <a:t>“Collective Impact” was coming into the fore </a:t>
            </a:r>
            <a:endParaRPr lang="en-US" sz="1800" dirty="0"/>
          </a:p>
          <a:p>
            <a:pPr lvl="2"/>
            <a:r>
              <a:rPr lang="en-US" dirty="0"/>
              <a:t>Local </a:t>
            </a:r>
            <a:r>
              <a:rPr lang="en-US" i="1" dirty="0"/>
              <a:t>Cradle to Career</a:t>
            </a:r>
            <a:r>
              <a:rPr lang="en-US" dirty="0"/>
              <a:t> project was launching and we thought we had a role there</a:t>
            </a:r>
            <a:endParaRPr lang="en-US" sz="1800" dirty="0"/>
          </a:p>
          <a:p>
            <a:pPr lvl="0"/>
            <a:r>
              <a:rPr lang="en-US" dirty="0"/>
              <a:t>At the County an Early Childhood Council was convening</a:t>
            </a:r>
            <a:endParaRPr lang="en-US" sz="1800" dirty="0"/>
          </a:p>
          <a:p>
            <a:pPr lvl="1"/>
            <a:r>
              <a:rPr lang="en-US" dirty="0"/>
              <a:t>It was suggested by the folks at Cradle to Career to talk to the County to see what we might do together</a:t>
            </a:r>
            <a:endParaRPr lang="en-US" sz="1800" dirty="0"/>
          </a:p>
          <a:p>
            <a:pPr lvl="1"/>
            <a:r>
              <a:rPr lang="en-US" dirty="0"/>
              <a:t>Early in discussions with the County it was apparent that the different cultures may clash and not mesh. </a:t>
            </a:r>
            <a:endParaRPr lang="en-US" sz="1800" dirty="0"/>
          </a:p>
          <a:p>
            <a:pPr lvl="2"/>
            <a:r>
              <a:rPr lang="en-US" dirty="0"/>
              <a:t>A series of conversations between SVP staff, Partners, County employees, and Council members met to explore the possibility of working together</a:t>
            </a:r>
            <a:endParaRPr lang="en-US" sz="1800" dirty="0"/>
          </a:p>
          <a:p>
            <a:pPr lvl="1"/>
            <a:r>
              <a:rPr lang="en-US" dirty="0"/>
              <a:t>Over a series of meetings, it became clear that a collaborative could bring together the best of both worlds: </a:t>
            </a:r>
            <a:endParaRPr lang="en-US" sz="1800" dirty="0"/>
          </a:p>
          <a:p>
            <a:pPr lvl="2"/>
            <a:r>
              <a:rPr lang="en-US" dirty="0"/>
              <a:t>Those who were thought/systems people (County) and the action/make it happen people (SVP)</a:t>
            </a:r>
            <a:endParaRPr lang="en-US" sz="1800" dirty="0"/>
          </a:p>
          <a:p>
            <a:pPr lvl="0"/>
            <a:r>
              <a:rPr lang="en-US" dirty="0"/>
              <a:t>At this time additional conversations were beginning with other “key” players in the early childhood systems </a:t>
            </a:r>
            <a:r>
              <a:rPr lang="en-US" dirty="0" err="1"/>
              <a:t>rhelm</a:t>
            </a:r>
            <a:r>
              <a:rPr lang="en-US" dirty="0"/>
              <a:t> to identify if community wanted us to lead the collaborative.</a:t>
            </a:r>
            <a:endParaRPr lang="en-US" sz="1800" dirty="0"/>
          </a:p>
          <a:p>
            <a:pPr lvl="1"/>
            <a:r>
              <a:rPr lang="en-US" dirty="0"/>
              <a:t>A grant to be the co-conveners for the Ready for Kindergarten Collaborative was submitted and approved in January 2012</a:t>
            </a:r>
            <a:endParaRPr lang="en-US" sz="1800" dirty="0"/>
          </a:p>
          <a:p>
            <a:pPr lvl="0"/>
            <a:r>
              <a:rPr lang="en-US" dirty="0"/>
              <a:t>It was then that SVP’s investment portfolio shifted to Early Childhood</a:t>
            </a:r>
            <a:endParaRPr lang="en-US" sz="1800" dirty="0"/>
          </a:p>
          <a:p>
            <a:pPr lvl="1"/>
            <a:r>
              <a:rPr lang="en-US" dirty="0"/>
              <a:t>It wasn’t announced immediately, but rather we took a while so that we could be more </a:t>
            </a:r>
            <a:r>
              <a:rPr lang="en-US" dirty="0" err="1"/>
              <a:t>planful</a:t>
            </a:r>
            <a:endParaRPr lang="en-US" sz="1800" dirty="0"/>
          </a:p>
          <a:p>
            <a:pPr lvl="2"/>
            <a:r>
              <a:rPr lang="en-US" dirty="0"/>
              <a:t>This was a mistake as it took away from Partners some sense of continuation and comfort (doing something known) while things were rapidly changing</a:t>
            </a:r>
            <a:endParaRPr lang="en-US" sz="1800" dirty="0"/>
          </a:p>
          <a:p>
            <a:pPr lvl="0"/>
            <a:r>
              <a:rPr lang="en-US" dirty="0"/>
              <a:t>Our first investment was with </a:t>
            </a:r>
            <a:r>
              <a:rPr lang="en-US" dirty="0" err="1"/>
              <a:t>Adelante</a:t>
            </a:r>
            <a:r>
              <a:rPr lang="en-US" dirty="0"/>
              <a:t> </a:t>
            </a:r>
            <a:r>
              <a:rPr lang="en-US" dirty="0" err="1"/>
              <a:t>Mujeres</a:t>
            </a:r>
            <a:r>
              <a:rPr lang="en-US" dirty="0"/>
              <a:t> and Peninsula Children’s Center.</a:t>
            </a:r>
            <a:endParaRPr lang="en-US" sz="1800" dirty="0"/>
          </a:p>
          <a:p>
            <a:pPr lvl="1"/>
            <a:r>
              <a:rPr lang="en-US" dirty="0" err="1"/>
              <a:t>Adelante</a:t>
            </a:r>
            <a:r>
              <a:rPr lang="en-US" dirty="0"/>
              <a:t> was too far away from SVP in another county that we couldn’t have the deep impact that we currently have with Investees.</a:t>
            </a:r>
            <a:endParaRPr lang="en-US" sz="1800" dirty="0"/>
          </a:p>
          <a:p>
            <a:pPr lvl="1"/>
            <a:r>
              <a:rPr lang="en-US" dirty="0"/>
              <a:t>Peninsula was a great organization with promise, but wasn’t great timing for their organizations leadership structure.</a:t>
            </a:r>
            <a:endParaRPr lang="en-US" sz="1800" dirty="0"/>
          </a:p>
          <a:p>
            <a:pPr lvl="0"/>
            <a:r>
              <a:rPr lang="en-US" dirty="0"/>
              <a:t>The meetings and </a:t>
            </a:r>
            <a:r>
              <a:rPr lang="en-US" dirty="0" err="1"/>
              <a:t>convenings</a:t>
            </a:r>
            <a:r>
              <a:rPr lang="en-US" dirty="0"/>
              <a:t> with the County continued and it was there that we learned the most:</a:t>
            </a:r>
            <a:endParaRPr lang="en-US" sz="1800" dirty="0"/>
          </a:p>
          <a:p>
            <a:pPr lvl="1"/>
            <a:r>
              <a:rPr lang="en-US" dirty="0"/>
              <a:t>We learned humility, equity, and a greater understanding of priority populations</a:t>
            </a:r>
            <a:endParaRPr lang="en-US" sz="1800" dirty="0"/>
          </a:p>
          <a:p>
            <a:pPr lvl="1"/>
            <a:r>
              <a:rPr lang="en-US" dirty="0"/>
              <a:t>“We can only be allies to the work that is being done”</a:t>
            </a:r>
            <a:endParaRPr lang="en-US" sz="1800" dirty="0"/>
          </a:p>
          <a:p>
            <a:pPr defTabSz="465887">
              <a:defRPr/>
            </a:pPr>
            <a:endParaRPr lang="en-US" dirty="0"/>
          </a:p>
        </p:txBody>
      </p:sp>
      <p:sp>
        <p:nvSpPr>
          <p:cNvPr id="4" name="Slide Number Placeholder 3"/>
          <p:cNvSpPr>
            <a:spLocks noGrp="1"/>
          </p:cNvSpPr>
          <p:nvPr>
            <p:ph type="sldNum" sz="quarter" idx="10"/>
          </p:nvPr>
        </p:nvSpPr>
        <p:spPr/>
        <p:txBody>
          <a:bodyPr/>
          <a:lstStyle/>
          <a:p>
            <a:fld id="{418D63AB-9BA8-164F-9A4A-B5025FC8EED0}" type="slidenum">
              <a:rPr lang="en-US" smtClean="0">
                <a:solidFill>
                  <a:prstClr val="black"/>
                </a:solidFill>
                <a:latin typeface="Calibri"/>
              </a:rPr>
              <a:pPr/>
              <a:t>13</a:t>
            </a:fld>
            <a:endParaRPr lang="en-US">
              <a:solidFill>
                <a:prstClr val="black"/>
              </a:solidFill>
              <a:latin typeface="Calibri"/>
            </a:endParaRPr>
          </a:p>
        </p:txBody>
      </p:sp>
    </p:spTree>
    <p:extLst>
      <p:ext uri="{BB962C8B-B14F-4D97-AF65-F5344CB8AC3E}">
        <p14:creationId xmlns:p14="http://schemas.microsoft.com/office/powerpoint/2010/main" val="1682046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1088" y="1162050"/>
            <a:ext cx="484822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8D63AB-9BA8-164F-9A4A-B5025FC8EED0}" type="slidenum">
              <a:rPr lang="en-US" smtClean="0">
                <a:solidFill>
                  <a:prstClr val="black"/>
                </a:solidFill>
                <a:latin typeface="Calibri"/>
              </a:rPr>
              <a:pPr/>
              <a:t>16</a:t>
            </a:fld>
            <a:endParaRPr lang="en-US">
              <a:solidFill>
                <a:prstClr val="black"/>
              </a:solidFill>
              <a:latin typeface="Calibri"/>
            </a:endParaRPr>
          </a:p>
        </p:txBody>
      </p:sp>
    </p:spTree>
    <p:extLst>
      <p:ext uri="{BB962C8B-B14F-4D97-AF65-F5344CB8AC3E}">
        <p14:creationId xmlns:p14="http://schemas.microsoft.com/office/powerpoint/2010/main" val="122630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1088" y="1162050"/>
            <a:ext cx="484822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8D63AB-9BA8-164F-9A4A-B5025FC8EED0}" type="slidenum">
              <a:rPr lang="en-US" smtClean="0">
                <a:solidFill>
                  <a:prstClr val="black"/>
                </a:solidFill>
                <a:latin typeface="Calibri"/>
              </a:rPr>
              <a:pPr/>
              <a:t>17</a:t>
            </a:fld>
            <a:endParaRPr lang="en-US">
              <a:solidFill>
                <a:prstClr val="black"/>
              </a:solidFill>
              <a:latin typeface="Calibri"/>
            </a:endParaRPr>
          </a:p>
        </p:txBody>
      </p:sp>
    </p:spTree>
    <p:extLst>
      <p:ext uri="{BB962C8B-B14F-4D97-AF65-F5344CB8AC3E}">
        <p14:creationId xmlns:p14="http://schemas.microsoft.com/office/powerpoint/2010/main" val="1226305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823069"/>
            <a:ext cx="5829300" cy="1750906"/>
          </a:xfrm>
        </p:spPr>
        <p:txBody>
          <a:bodyPr anchor="b"/>
          <a:lstStyle>
            <a:lvl1pPr algn="ctr">
              <a:defRPr sz="4000"/>
            </a:lvl1pPr>
          </a:lstStyle>
          <a:p>
            <a:r>
              <a:rPr lang="en-US" smtClean="0"/>
              <a:t>Click to edit Master title style</a:t>
            </a:r>
            <a:endParaRPr lang="en-US"/>
          </a:p>
        </p:txBody>
      </p:sp>
      <p:sp>
        <p:nvSpPr>
          <p:cNvPr id="3" name="Subtitle 2"/>
          <p:cNvSpPr>
            <a:spLocks noGrp="1"/>
          </p:cNvSpPr>
          <p:nvPr>
            <p:ph type="subTitle" idx="1"/>
          </p:nvPr>
        </p:nvSpPr>
        <p:spPr>
          <a:xfrm>
            <a:off x="971550" y="2641495"/>
            <a:ext cx="5829300" cy="1214225"/>
          </a:xfrm>
        </p:spPr>
        <p:txBody>
          <a:bodyPr/>
          <a:lstStyle>
            <a:lvl1pPr marL="0" indent="0" algn="ctr">
              <a:buNone/>
              <a:defRPr sz="1600"/>
            </a:lvl1pPr>
            <a:lvl2pPr marL="307218" indent="0" algn="ctr">
              <a:buNone/>
              <a:defRPr sz="1300"/>
            </a:lvl2pPr>
            <a:lvl3pPr marL="614433" indent="0" algn="ctr">
              <a:buNone/>
              <a:defRPr sz="1100"/>
            </a:lvl3pPr>
            <a:lvl4pPr marL="921652" indent="0" algn="ctr">
              <a:buNone/>
              <a:defRPr sz="1000"/>
            </a:lvl4pPr>
            <a:lvl5pPr marL="1228869" indent="0" algn="ctr">
              <a:buNone/>
              <a:defRPr sz="1000"/>
            </a:lvl5pPr>
            <a:lvl6pPr marL="1536086" indent="0" algn="ctr">
              <a:buNone/>
              <a:defRPr sz="1000"/>
            </a:lvl6pPr>
            <a:lvl7pPr marL="1843305" indent="0" algn="ctr">
              <a:buNone/>
              <a:defRPr sz="1000"/>
            </a:lvl7pPr>
            <a:lvl8pPr marL="2150521" indent="0" algn="ctr">
              <a:buNone/>
              <a:defRPr sz="1000"/>
            </a:lvl8pPr>
            <a:lvl9pPr marL="2457738" indent="0" algn="ctr">
              <a:buNone/>
              <a:defRPr sz="10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1216298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3975502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6" y="267762"/>
            <a:ext cx="1675923" cy="426201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354" y="267762"/>
            <a:ext cx="4930617" cy="426201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4114221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331022" y="167642"/>
            <a:ext cx="7109347" cy="49859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31022" y="1061720"/>
            <a:ext cx="7109347" cy="630942"/>
          </a:xfrm>
        </p:spPr>
        <p:txBody>
          <a:bodyPr/>
          <a:lstStyle>
            <a:lvl1pPr marL="0" indent="0">
              <a:spcBef>
                <a:spcPts val="0"/>
              </a:spcBef>
              <a:spcAft>
                <a:spcPts val="605"/>
              </a:spcAft>
              <a:buNone/>
              <a:defRPr sz="2700" spc="-67" baseline="0">
                <a:latin typeface="Segoe UI Light" pitchFamily="34" charset="0"/>
              </a:defRPr>
            </a:lvl1pPr>
            <a:lvl2pPr marL="0" indent="0">
              <a:spcBef>
                <a:spcPts val="0"/>
              </a:spcBef>
              <a:spcAft>
                <a:spcPts val="269"/>
              </a:spcAft>
              <a:buNone/>
              <a:defRPr sz="1300" spc="-34" baseline="0"/>
            </a:lvl2pPr>
            <a:lvl3pPr marL="0" indent="0">
              <a:spcBef>
                <a:spcPts val="0"/>
              </a:spcBef>
              <a:spcAft>
                <a:spcPts val="269"/>
              </a:spcAft>
              <a:buNone/>
              <a:defRPr sz="1300"/>
            </a:lvl3pPr>
            <a:lvl4pPr marL="0" indent="0">
              <a:spcBef>
                <a:spcPts val="0"/>
              </a:spcBef>
              <a:spcAft>
                <a:spcPts val="269"/>
              </a:spcAft>
              <a:buNone/>
              <a:defRPr/>
            </a:lvl4pPr>
            <a:lvl5pPr marL="0" indent="0">
              <a:spcBef>
                <a:spcPts val="0"/>
              </a:spcBef>
              <a:spcAft>
                <a:spcPts val="269"/>
              </a:spcAft>
              <a:buNone/>
              <a:defRPr/>
            </a:lvl5pPr>
          </a:lstStyle>
          <a:p>
            <a:pPr lvl="0"/>
            <a:r>
              <a:rPr lang="en-US" smtClean="0"/>
              <a:t>Click to edit Master text styles</a:t>
            </a:r>
          </a:p>
          <a:p>
            <a:pPr lvl="1"/>
            <a:r>
              <a:rPr lang="en-US" smtClean="0"/>
              <a:t>Second level</a:t>
            </a:r>
          </a:p>
        </p:txBody>
      </p:sp>
      <p:sp>
        <p:nvSpPr>
          <p:cNvPr id="4" name="Slide Number Placeholder 4"/>
          <p:cNvSpPr>
            <a:spLocks noGrp="1"/>
          </p:cNvSpPr>
          <p:nvPr>
            <p:ph type="sldNum" sz="quarter" idx="4294967295"/>
          </p:nvPr>
        </p:nvSpPr>
        <p:spPr>
          <a:xfrm>
            <a:off x="5570659" y="4661324"/>
            <a:ext cx="1813020" cy="267758"/>
          </a:xfrm>
          <a:prstGeom prst="rect">
            <a:avLst/>
          </a:prstGeom>
        </p:spPr>
        <p:txBody>
          <a:bodyPr lIns="61457" tIns="30728" rIns="61457" bIns="30728"/>
          <a:lstStyle/>
          <a:p>
            <a:pPr algn="r" defTabSz="614543"/>
            <a:fld id="{3D2B286B-29E7-49D5-AF4D-233DDD97295A}" type="slidenum">
              <a:rPr lang="en-US" sz="1200" smtClean="0">
                <a:solidFill>
                  <a:srgbClr val="000000">
                    <a:tint val="75000"/>
                  </a:srgbClr>
                </a:solidFill>
              </a:rPr>
              <a:pPr algn="r" defTabSz="614543"/>
              <a:t>‹#›</a:t>
            </a:fld>
            <a:endParaRPr lang="en-US" sz="1200" dirty="0">
              <a:solidFill>
                <a:srgbClr val="000000">
                  <a:tint val="75000"/>
                </a:srgbClr>
              </a:solidFill>
            </a:endParaRPr>
          </a:p>
        </p:txBody>
      </p:sp>
    </p:spTree>
    <p:extLst>
      <p:ext uri="{BB962C8B-B14F-4D97-AF65-F5344CB8AC3E}">
        <p14:creationId xmlns:p14="http://schemas.microsoft.com/office/powerpoint/2010/main" val="3237393645"/>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31022" y="167642"/>
            <a:ext cx="7109347" cy="49859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31022" y="1061719"/>
            <a:ext cx="7109347" cy="13372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0366749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31022" y="1061719"/>
            <a:ext cx="7109347" cy="133728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6895790"/>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704988018"/>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912810"/>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31022" y="1061719"/>
            <a:ext cx="7109347" cy="1337289"/>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4536122"/>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31022" y="1061719"/>
            <a:ext cx="7109347" cy="1337289"/>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4575178"/>
            <a:ext cx="7772401" cy="454025"/>
          </a:xfrm>
          <a:solidFill>
            <a:srgbClr val="FFFF99"/>
          </a:solidFill>
        </p:spPr>
        <p:txBody>
          <a:bodyPr wrap="square" lIns="102424" tIns="51212" rIns="102424" bIns="51212" anchor="b" anchorCtr="0">
            <a:noAutofit/>
          </a:bodyPr>
          <a:lstStyle>
            <a:lvl1pPr algn="r">
              <a:buFont typeface="Arial" pitchFamily="34" charset="0"/>
              <a:buNone/>
              <a:defRPr spc="-34"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p14="http://schemas.microsoft.com/office/powerpoint/2010/main" val="1580274782"/>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Agenda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1642" y="212311"/>
            <a:ext cx="7430598" cy="443198"/>
          </a:xfrm>
          <a:prstGeom prst="rect">
            <a:avLst/>
          </a:prstGeom>
        </p:spPr>
        <p:txBody>
          <a:bodyPr/>
          <a:lstStyle>
            <a:lvl1pPr>
              <a:defRPr sz="3200"/>
            </a:lvl1pPr>
          </a:lstStyle>
          <a:p>
            <a:r>
              <a:rPr lang="en-US" smtClean="0"/>
              <a:t>Click to edit agenda</a:t>
            </a:r>
            <a:endParaRPr lang="en-US"/>
          </a:p>
        </p:txBody>
      </p:sp>
      <p:sp>
        <p:nvSpPr>
          <p:cNvPr id="7" name="Text Placeholder 6"/>
          <p:cNvSpPr>
            <a:spLocks noGrp="1"/>
          </p:cNvSpPr>
          <p:nvPr>
            <p:ph type="body" sz="quarter" idx="12"/>
          </p:nvPr>
        </p:nvSpPr>
        <p:spPr>
          <a:xfrm>
            <a:off x="172633" y="1545406"/>
            <a:ext cx="7428129" cy="1388585"/>
          </a:xfrm>
        </p:spPr>
        <p:txBody>
          <a:bodyPr/>
          <a:lstStyle>
            <a:lvl1pPr marL="186121" indent="-186121">
              <a:spcBef>
                <a:spcPts val="263"/>
              </a:spcBef>
              <a:spcAft>
                <a:spcPts val="395"/>
              </a:spcAft>
              <a:defRPr sz="2200"/>
            </a:lvl1pPr>
            <a:lvl2pPr marL="304277" indent="-154752">
              <a:buSzPct val="70000"/>
              <a:buFont typeface="Wingdings 3" pitchFamily="18" charset="2"/>
              <a:buChar char="}"/>
              <a:defRPr/>
            </a:lvl2pPr>
            <a:lvl3pPr marL="452756" indent="-148479">
              <a:defRPr/>
            </a:lvl3pPr>
            <a:lvl4pPr marL="602280" indent="-149525">
              <a:defRPr/>
            </a:lvl4pPr>
            <a:lvl5pPr marL="751805" indent="-149525">
              <a:tabLst>
                <a:tab pos="751805" algn="l"/>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604990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2218466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Intro">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26973" y="1296884"/>
            <a:ext cx="7159995" cy="332399"/>
          </a:xfrm>
        </p:spPr>
        <p:txBody>
          <a:bodyPr/>
          <a:lstStyle>
            <a:lvl1pPr marL="0" indent="0">
              <a:buNone/>
              <a:defRPr sz="2400" i="0" spc="-60" baseline="0">
                <a:solidFill>
                  <a:schemeClr val="bg1"/>
                </a:solidFill>
                <a:latin typeface="Segoe UI Light" pitchFamily="34" charset="0"/>
              </a:defRPr>
            </a:lvl1pPr>
          </a:lstStyle>
          <a:p>
            <a:pPr lvl="0"/>
            <a:r>
              <a:rPr lang="en-US" dirty="0" smtClean="0"/>
              <a:t>Click to edit title style</a:t>
            </a:r>
          </a:p>
        </p:txBody>
      </p:sp>
      <p:sp>
        <p:nvSpPr>
          <p:cNvPr id="9" name="Text Placeholder 8"/>
          <p:cNvSpPr>
            <a:spLocks noGrp="1"/>
          </p:cNvSpPr>
          <p:nvPr>
            <p:ph type="body" sz="quarter" idx="11" hasCustomPrompt="1"/>
          </p:nvPr>
        </p:nvSpPr>
        <p:spPr>
          <a:xfrm>
            <a:off x="326973" y="3486913"/>
            <a:ext cx="4791191" cy="221599"/>
          </a:xfrm>
        </p:spPr>
        <p:txBody>
          <a:bodyPr/>
          <a:lstStyle>
            <a:lvl1pPr marL="0" indent="0">
              <a:buNone/>
              <a:defRPr sz="1600" spc="-60" baseline="0">
                <a:solidFill>
                  <a:schemeClr val="bg1"/>
                </a:solidFill>
                <a:latin typeface="Segoe UI Light" pitchFamily="34" charset="0"/>
              </a:defRPr>
            </a:lvl1pPr>
          </a:lstStyle>
          <a:p>
            <a:pPr lvl="0"/>
            <a:r>
              <a:rPr lang="en-US" dirty="0" smtClean="0"/>
              <a:t>Speaker Title</a:t>
            </a:r>
            <a:endParaRPr lang="en-US" dirty="0"/>
          </a:p>
        </p:txBody>
      </p:sp>
      <p:sp>
        <p:nvSpPr>
          <p:cNvPr id="2" name="Rectangle 1"/>
          <p:cNvSpPr/>
          <p:nvPr userDrawn="1"/>
        </p:nvSpPr>
        <p:spPr bwMode="auto">
          <a:xfrm>
            <a:off x="323851" y="3185160"/>
            <a:ext cx="7189470" cy="167640"/>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55326" tIns="27663" rIns="27663" bIns="55326" numCol="1" spcCol="0" rtlCol="0" fromWordArt="0" anchor="b" anchorCtr="0" forceAA="0" compatLnSpc="1">
            <a:prstTxWarp prst="textNoShape">
              <a:avLst/>
            </a:prstTxWarp>
            <a:noAutofit/>
          </a:bodyPr>
          <a:lstStyle/>
          <a:p>
            <a:pPr algn="ctr" defTabSz="553068" fontAlgn="base">
              <a:spcBef>
                <a:spcPct val="0"/>
              </a:spcBef>
              <a:spcAft>
                <a:spcPct val="0"/>
              </a:spcAft>
            </a:pPr>
            <a:endParaRPr lang="en-US" sz="1600" spc="-30" dirty="0">
              <a:gradFill>
                <a:gsLst>
                  <a:gs pos="0">
                    <a:srgbClr val="FFFFFF"/>
                  </a:gs>
                  <a:gs pos="100000">
                    <a:srgbClr val="FFFFFF"/>
                  </a:gs>
                </a:gsLst>
                <a:lin ang="5400000" scaled="0"/>
              </a:gradFill>
              <a:ea typeface="Segoe UI" pitchFamily="34" charset="0"/>
              <a:cs typeface="Segoe UI"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96867" y="4442460"/>
            <a:ext cx="1575533" cy="600005"/>
          </a:xfrm>
          <a:prstGeom prst="rect">
            <a:avLst/>
          </a:prstGeom>
        </p:spPr>
      </p:pic>
    </p:spTree>
    <p:extLst>
      <p:ext uri="{BB962C8B-B14F-4D97-AF65-F5344CB8AC3E}">
        <p14:creationId xmlns:p14="http://schemas.microsoft.com/office/powerpoint/2010/main" val="975111569"/>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6" y="1253813"/>
            <a:ext cx="6703695" cy="2092007"/>
          </a:xfrm>
        </p:spPr>
        <p:txBody>
          <a:bodyPr anchor="b"/>
          <a:lstStyle>
            <a:lvl1pPr>
              <a:defRPr sz="4000"/>
            </a:lvl1pPr>
          </a:lstStyle>
          <a:p>
            <a:r>
              <a:rPr lang="en-US" smtClean="0"/>
              <a:t>Click to edit Master title style</a:t>
            </a:r>
            <a:endParaRPr lang="en-US"/>
          </a:p>
        </p:txBody>
      </p:sp>
      <p:sp>
        <p:nvSpPr>
          <p:cNvPr id="3" name="Text Placeholder 2"/>
          <p:cNvSpPr>
            <a:spLocks noGrp="1"/>
          </p:cNvSpPr>
          <p:nvPr>
            <p:ph type="body" idx="1"/>
          </p:nvPr>
        </p:nvSpPr>
        <p:spPr>
          <a:xfrm>
            <a:off x="530306" y="3365610"/>
            <a:ext cx="6703695" cy="1100137"/>
          </a:xfrm>
        </p:spPr>
        <p:txBody>
          <a:bodyPr/>
          <a:lstStyle>
            <a:lvl1pPr marL="0" indent="0">
              <a:buNone/>
              <a:defRPr sz="1600">
                <a:solidFill>
                  <a:schemeClr val="tx1">
                    <a:tint val="75000"/>
                  </a:schemeClr>
                </a:solidFill>
              </a:defRPr>
            </a:lvl1pPr>
            <a:lvl2pPr marL="307218" indent="0">
              <a:buNone/>
              <a:defRPr sz="1300">
                <a:solidFill>
                  <a:schemeClr val="tx1">
                    <a:tint val="75000"/>
                  </a:schemeClr>
                </a:solidFill>
              </a:defRPr>
            </a:lvl2pPr>
            <a:lvl3pPr marL="614433" indent="0">
              <a:buNone/>
              <a:defRPr sz="1100">
                <a:solidFill>
                  <a:schemeClr val="tx1">
                    <a:tint val="75000"/>
                  </a:schemeClr>
                </a:solidFill>
              </a:defRPr>
            </a:lvl3pPr>
            <a:lvl4pPr marL="921652" indent="0">
              <a:buNone/>
              <a:defRPr sz="1000">
                <a:solidFill>
                  <a:schemeClr val="tx1">
                    <a:tint val="75000"/>
                  </a:schemeClr>
                </a:solidFill>
              </a:defRPr>
            </a:lvl4pPr>
            <a:lvl5pPr marL="1228869" indent="0">
              <a:buNone/>
              <a:defRPr sz="1000">
                <a:solidFill>
                  <a:schemeClr val="tx1">
                    <a:tint val="75000"/>
                  </a:schemeClr>
                </a:solidFill>
              </a:defRPr>
            </a:lvl5pPr>
            <a:lvl6pPr marL="1536086" indent="0">
              <a:buNone/>
              <a:defRPr sz="1000">
                <a:solidFill>
                  <a:schemeClr val="tx1">
                    <a:tint val="75000"/>
                  </a:schemeClr>
                </a:solidFill>
              </a:defRPr>
            </a:lvl6pPr>
            <a:lvl7pPr marL="1843305" indent="0">
              <a:buNone/>
              <a:defRPr sz="1000">
                <a:solidFill>
                  <a:schemeClr val="tx1">
                    <a:tint val="75000"/>
                  </a:schemeClr>
                </a:solidFill>
              </a:defRPr>
            </a:lvl7pPr>
            <a:lvl8pPr marL="2150521" indent="0">
              <a:buNone/>
              <a:defRPr sz="1000">
                <a:solidFill>
                  <a:schemeClr val="tx1">
                    <a:tint val="75000"/>
                  </a:schemeClr>
                </a:solidFill>
              </a:defRPr>
            </a:lvl8pPr>
            <a:lvl9pPr marL="2457738"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272249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353" y="1338792"/>
            <a:ext cx="3303270" cy="31909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34778" y="1338792"/>
            <a:ext cx="3303270" cy="31909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2287497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7" y="267763"/>
            <a:ext cx="6703695" cy="972079"/>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535368" y="1232856"/>
            <a:ext cx="3288089" cy="604201"/>
          </a:xfrm>
        </p:spPr>
        <p:txBody>
          <a:bodyPr anchor="b"/>
          <a:lstStyle>
            <a:lvl1pPr marL="0" indent="0">
              <a:buNone/>
              <a:defRPr sz="1600" b="1"/>
            </a:lvl1pPr>
            <a:lvl2pPr marL="307218" indent="0">
              <a:buNone/>
              <a:defRPr sz="1300" b="1"/>
            </a:lvl2pPr>
            <a:lvl3pPr marL="614433" indent="0">
              <a:buNone/>
              <a:defRPr sz="1100" b="1"/>
            </a:lvl3pPr>
            <a:lvl4pPr marL="921652" indent="0">
              <a:buNone/>
              <a:defRPr sz="1000" b="1"/>
            </a:lvl4pPr>
            <a:lvl5pPr marL="1228869" indent="0">
              <a:buNone/>
              <a:defRPr sz="1000" b="1"/>
            </a:lvl5pPr>
            <a:lvl6pPr marL="1536086" indent="0">
              <a:buNone/>
              <a:defRPr sz="1000" b="1"/>
            </a:lvl6pPr>
            <a:lvl7pPr marL="1843305" indent="0">
              <a:buNone/>
              <a:defRPr sz="1000" b="1"/>
            </a:lvl7pPr>
            <a:lvl8pPr marL="2150521" indent="0">
              <a:buNone/>
              <a:defRPr sz="1000" b="1"/>
            </a:lvl8pPr>
            <a:lvl9pPr marL="2457738"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535368" y="1837059"/>
            <a:ext cx="3288089" cy="27020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34780" y="1232856"/>
            <a:ext cx="3304282" cy="604201"/>
          </a:xfrm>
        </p:spPr>
        <p:txBody>
          <a:bodyPr anchor="b"/>
          <a:lstStyle>
            <a:lvl1pPr marL="0" indent="0">
              <a:buNone/>
              <a:defRPr sz="1600" b="1"/>
            </a:lvl1pPr>
            <a:lvl2pPr marL="307218" indent="0">
              <a:buNone/>
              <a:defRPr sz="1300" b="1"/>
            </a:lvl2pPr>
            <a:lvl3pPr marL="614433" indent="0">
              <a:buNone/>
              <a:defRPr sz="1100" b="1"/>
            </a:lvl3pPr>
            <a:lvl4pPr marL="921652" indent="0">
              <a:buNone/>
              <a:defRPr sz="1000" b="1"/>
            </a:lvl4pPr>
            <a:lvl5pPr marL="1228869" indent="0">
              <a:buNone/>
              <a:defRPr sz="1000" b="1"/>
            </a:lvl5pPr>
            <a:lvl6pPr marL="1536086" indent="0">
              <a:buNone/>
              <a:defRPr sz="1000" b="1"/>
            </a:lvl6pPr>
            <a:lvl7pPr marL="1843305" indent="0">
              <a:buNone/>
              <a:defRPr sz="1000" b="1"/>
            </a:lvl7pPr>
            <a:lvl8pPr marL="2150521" indent="0">
              <a:buNone/>
              <a:defRPr sz="1000" b="1"/>
            </a:lvl8pPr>
            <a:lvl9pPr marL="2457738"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3934780" y="1837059"/>
            <a:ext cx="3304282" cy="27020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396101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61894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417780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335280"/>
            <a:ext cx="2506802" cy="1173480"/>
          </a:xfrm>
        </p:spPr>
        <p:txBody>
          <a:bodyPr anchor="b"/>
          <a:lstStyle>
            <a:lvl1pPr>
              <a:defRPr sz="2200"/>
            </a:lvl1pPr>
          </a:lstStyle>
          <a:p>
            <a:r>
              <a:rPr lang="en-US" smtClean="0"/>
              <a:t>Click to edit Master title style</a:t>
            </a:r>
            <a:endParaRPr lang="en-US"/>
          </a:p>
        </p:txBody>
      </p:sp>
      <p:sp>
        <p:nvSpPr>
          <p:cNvPr id="3" name="Content Placeholder 2"/>
          <p:cNvSpPr>
            <a:spLocks noGrp="1"/>
          </p:cNvSpPr>
          <p:nvPr>
            <p:ph idx="1"/>
          </p:nvPr>
        </p:nvSpPr>
        <p:spPr>
          <a:xfrm>
            <a:off x="3304284" y="724113"/>
            <a:ext cx="3934778" cy="3573992"/>
          </a:xfrm>
        </p:spPr>
        <p:txBody>
          <a:bodyPr/>
          <a:lstStyle>
            <a:lvl1pPr>
              <a:defRPr sz="22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5365" y="1508763"/>
            <a:ext cx="2506802" cy="2795165"/>
          </a:xfrm>
        </p:spPr>
        <p:txBody>
          <a:bodyPr/>
          <a:lstStyle>
            <a:lvl1pPr marL="0" indent="0">
              <a:buNone/>
              <a:defRPr sz="1000"/>
            </a:lvl1pPr>
            <a:lvl2pPr marL="307218" indent="0">
              <a:buNone/>
              <a:defRPr sz="1000"/>
            </a:lvl2pPr>
            <a:lvl3pPr marL="614433" indent="0">
              <a:buNone/>
              <a:defRPr sz="900"/>
            </a:lvl3pPr>
            <a:lvl4pPr marL="921652" indent="0">
              <a:buNone/>
              <a:defRPr sz="700"/>
            </a:lvl4pPr>
            <a:lvl5pPr marL="1228869" indent="0">
              <a:buNone/>
              <a:defRPr sz="700"/>
            </a:lvl5pPr>
            <a:lvl6pPr marL="1536086" indent="0">
              <a:buNone/>
              <a:defRPr sz="700"/>
            </a:lvl6pPr>
            <a:lvl7pPr marL="1843305" indent="0">
              <a:buNone/>
              <a:defRPr sz="700"/>
            </a:lvl7pPr>
            <a:lvl8pPr marL="2150521" indent="0">
              <a:buNone/>
              <a:defRPr sz="700"/>
            </a:lvl8pPr>
            <a:lvl9pPr marL="2457738"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138541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335280"/>
            <a:ext cx="2506802" cy="1173480"/>
          </a:xfrm>
        </p:spPr>
        <p:txBody>
          <a:bodyPr anchor="b"/>
          <a:lstStyle>
            <a:lvl1pPr>
              <a:defRPr sz="2200"/>
            </a:lvl1pPr>
          </a:lstStyle>
          <a:p>
            <a:r>
              <a:rPr lang="en-US" smtClean="0"/>
              <a:t>Click to edit Master title style</a:t>
            </a:r>
            <a:endParaRPr lang="en-US"/>
          </a:p>
        </p:txBody>
      </p:sp>
      <p:sp>
        <p:nvSpPr>
          <p:cNvPr id="3" name="Picture Placeholder 2"/>
          <p:cNvSpPr>
            <a:spLocks noGrp="1"/>
          </p:cNvSpPr>
          <p:nvPr>
            <p:ph type="pic" idx="1"/>
          </p:nvPr>
        </p:nvSpPr>
        <p:spPr>
          <a:xfrm>
            <a:off x="3304284" y="724113"/>
            <a:ext cx="3934778" cy="3573992"/>
          </a:xfrm>
        </p:spPr>
        <p:txBody>
          <a:bodyPr/>
          <a:lstStyle>
            <a:lvl1pPr marL="0" indent="0">
              <a:buNone/>
              <a:defRPr sz="2200"/>
            </a:lvl1pPr>
            <a:lvl2pPr marL="307218" indent="0">
              <a:buNone/>
              <a:defRPr sz="1900"/>
            </a:lvl2pPr>
            <a:lvl3pPr marL="614433" indent="0">
              <a:buNone/>
              <a:defRPr sz="1600"/>
            </a:lvl3pPr>
            <a:lvl4pPr marL="921652" indent="0">
              <a:buNone/>
              <a:defRPr sz="1300"/>
            </a:lvl4pPr>
            <a:lvl5pPr marL="1228869" indent="0">
              <a:buNone/>
              <a:defRPr sz="1300"/>
            </a:lvl5pPr>
            <a:lvl6pPr marL="1536086" indent="0">
              <a:buNone/>
              <a:defRPr sz="1300"/>
            </a:lvl6pPr>
            <a:lvl7pPr marL="1843305" indent="0">
              <a:buNone/>
              <a:defRPr sz="1300"/>
            </a:lvl7pPr>
            <a:lvl8pPr marL="2150521" indent="0">
              <a:buNone/>
              <a:defRPr sz="1300"/>
            </a:lvl8pPr>
            <a:lvl9pPr marL="2457738" indent="0">
              <a:buNone/>
              <a:defRPr sz="1300"/>
            </a:lvl9pPr>
          </a:lstStyle>
          <a:p>
            <a:endParaRPr lang="en-US"/>
          </a:p>
        </p:txBody>
      </p:sp>
      <p:sp>
        <p:nvSpPr>
          <p:cNvPr id="4" name="Text Placeholder 3"/>
          <p:cNvSpPr>
            <a:spLocks noGrp="1"/>
          </p:cNvSpPr>
          <p:nvPr>
            <p:ph type="body" sz="half" idx="2"/>
          </p:nvPr>
        </p:nvSpPr>
        <p:spPr>
          <a:xfrm>
            <a:off x="535365" y="1508763"/>
            <a:ext cx="2506802" cy="2795165"/>
          </a:xfrm>
        </p:spPr>
        <p:txBody>
          <a:bodyPr/>
          <a:lstStyle>
            <a:lvl1pPr marL="0" indent="0">
              <a:buNone/>
              <a:defRPr sz="1000"/>
            </a:lvl1pPr>
            <a:lvl2pPr marL="307218" indent="0">
              <a:buNone/>
              <a:defRPr sz="1000"/>
            </a:lvl2pPr>
            <a:lvl3pPr marL="614433" indent="0">
              <a:buNone/>
              <a:defRPr sz="900"/>
            </a:lvl3pPr>
            <a:lvl4pPr marL="921652" indent="0">
              <a:buNone/>
              <a:defRPr sz="700"/>
            </a:lvl4pPr>
            <a:lvl5pPr marL="1228869" indent="0">
              <a:buNone/>
              <a:defRPr sz="700"/>
            </a:lvl5pPr>
            <a:lvl6pPr marL="1536086" indent="0">
              <a:buNone/>
              <a:defRPr sz="700"/>
            </a:lvl6pPr>
            <a:lvl7pPr marL="1843305" indent="0">
              <a:buNone/>
              <a:defRPr sz="700"/>
            </a:lvl7pPr>
            <a:lvl8pPr marL="2150521" indent="0">
              <a:buNone/>
              <a:defRPr sz="700"/>
            </a:lvl8pPr>
            <a:lvl9pPr marL="2457738"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A34D6-2CDD-40E9-AC64-F52DAEF46286}"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201C6-3E15-49B5-9E88-A71833AD931A}" type="slidenum">
              <a:rPr lang="en-US" smtClean="0"/>
              <a:pPr/>
              <a:t>‹#›</a:t>
            </a:fld>
            <a:endParaRPr lang="en-US"/>
          </a:p>
        </p:txBody>
      </p:sp>
    </p:spTree>
    <p:extLst>
      <p:ext uri="{BB962C8B-B14F-4D97-AF65-F5344CB8AC3E}">
        <p14:creationId xmlns:p14="http://schemas.microsoft.com/office/powerpoint/2010/main" val="258861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4" y="267763"/>
            <a:ext cx="6703695" cy="972079"/>
          </a:xfrm>
          <a:prstGeom prst="rect">
            <a:avLst/>
          </a:prstGeom>
        </p:spPr>
        <p:txBody>
          <a:bodyPr vert="horz" lIns="61446" tIns="30723" rIns="61446" bIns="3072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4354" y="1338792"/>
            <a:ext cx="6703695" cy="3190981"/>
          </a:xfrm>
          <a:prstGeom prst="rect">
            <a:avLst/>
          </a:prstGeom>
        </p:spPr>
        <p:txBody>
          <a:bodyPr vert="horz" lIns="61446" tIns="30723" rIns="61446" bIns="307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34353" y="4661325"/>
            <a:ext cx="1748790" cy="267758"/>
          </a:xfrm>
          <a:prstGeom prst="rect">
            <a:avLst/>
          </a:prstGeom>
        </p:spPr>
        <p:txBody>
          <a:bodyPr vert="horz" lIns="61446" tIns="30723" rIns="61446" bIns="30723" rtlCol="0" anchor="ctr"/>
          <a:lstStyle>
            <a:lvl1pPr algn="l">
              <a:defRPr sz="900">
                <a:solidFill>
                  <a:schemeClr val="tx1">
                    <a:tint val="75000"/>
                  </a:schemeClr>
                </a:solidFill>
              </a:defRPr>
            </a:lvl1pPr>
          </a:lstStyle>
          <a:p>
            <a:fld id="{C14A34D6-2CDD-40E9-AC64-F52DAEF46286}" type="datetimeFigureOut">
              <a:rPr lang="en-US" smtClean="0"/>
              <a:pPr/>
              <a:t>10/22/2016</a:t>
            </a:fld>
            <a:endParaRPr lang="en-US"/>
          </a:p>
        </p:txBody>
      </p:sp>
      <p:sp>
        <p:nvSpPr>
          <p:cNvPr id="5" name="Footer Placeholder 4"/>
          <p:cNvSpPr>
            <a:spLocks noGrp="1"/>
          </p:cNvSpPr>
          <p:nvPr>
            <p:ph type="ftr" sz="quarter" idx="3"/>
          </p:nvPr>
        </p:nvSpPr>
        <p:spPr>
          <a:xfrm>
            <a:off x="2574609" y="4661325"/>
            <a:ext cx="2623185" cy="267758"/>
          </a:xfrm>
          <a:prstGeom prst="rect">
            <a:avLst/>
          </a:prstGeom>
        </p:spPr>
        <p:txBody>
          <a:bodyPr vert="horz" lIns="61446" tIns="30723" rIns="61446" bIns="30723"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4661325"/>
            <a:ext cx="1748790" cy="267758"/>
          </a:xfrm>
          <a:prstGeom prst="rect">
            <a:avLst/>
          </a:prstGeom>
        </p:spPr>
        <p:txBody>
          <a:bodyPr vert="horz" lIns="61446" tIns="30723" rIns="61446" bIns="30723" rtlCol="0" anchor="ctr"/>
          <a:lstStyle>
            <a:lvl1pPr algn="r">
              <a:defRPr sz="900">
                <a:solidFill>
                  <a:schemeClr val="tx1">
                    <a:tint val="75000"/>
                  </a:schemeClr>
                </a:solidFill>
              </a:defRPr>
            </a:lvl1pPr>
          </a:lstStyle>
          <a:p>
            <a:fld id="{BA0201C6-3E15-49B5-9E88-A71833AD931A}" type="slidenum">
              <a:rPr lang="en-US" smtClean="0"/>
              <a:pPr/>
              <a:t>‹#›</a:t>
            </a:fld>
            <a:endParaRPr lang="en-US"/>
          </a:p>
        </p:txBody>
      </p:sp>
    </p:spTree>
    <p:extLst>
      <p:ext uri="{BB962C8B-B14F-4D97-AF65-F5344CB8AC3E}">
        <p14:creationId xmlns:p14="http://schemas.microsoft.com/office/powerpoint/2010/main" val="50258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14433" rtl="0" eaLnBrk="1" latinLnBrk="0" hangingPunct="1">
        <a:lnSpc>
          <a:spcPct val="90000"/>
        </a:lnSpc>
        <a:spcBef>
          <a:spcPct val="0"/>
        </a:spcBef>
        <a:buNone/>
        <a:defRPr sz="3000" kern="1200">
          <a:solidFill>
            <a:schemeClr val="tx1"/>
          </a:solidFill>
          <a:latin typeface="+mj-lt"/>
          <a:ea typeface="+mj-ea"/>
          <a:cs typeface="+mj-cs"/>
        </a:defRPr>
      </a:lvl1pPr>
    </p:titleStyle>
    <p:bodyStyle>
      <a:lvl1pPr marL="153609" indent="-153609" algn="l" defTabSz="614433" rtl="0" eaLnBrk="1" latinLnBrk="0" hangingPunct="1">
        <a:lnSpc>
          <a:spcPct val="90000"/>
        </a:lnSpc>
        <a:spcBef>
          <a:spcPts val="672"/>
        </a:spcBef>
        <a:buFont typeface="Arial" panose="020B0604020202020204" pitchFamily="34" charset="0"/>
        <a:buChar char="•"/>
        <a:defRPr sz="1900" kern="1200">
          <a:solidFill>
            <a:schemeClr val="tx1"/>
          </a:solidFill>
          <a:latin typeface="+mn-lt"/>
          <a:ea typeface="+mn-ea"/>
          <a:cs typeface="+mn-cs"/>
        </a:defRPr>
      </a:lvl1pPr>
      <a:lvl2pPr marL="460825" indent="-153609" algn="l" defTabSz="614433" rtl="0" eaLnBrk="1" latinLnBrk="0" hangingPunct="1">
        <a:lnSpc>
          <a:spcPct val="90000"/>
        </a:lnSpc>
        <a:spcBef>
          <a:spcPts val="336"/>
        </a:spcBef>
        <a:buFont typeface="Arial" panose="020B0604020202020204" pitchFamily="34" charset="0"/>
        <a:buChar char="•"/>
        <a:defRPr sz="1600" kern="1200">
          <a:solidFill>
            <a:schemeClr val="tx1"/>
          </a:solidFill>
          <a:latin typeface="+mn-lt"/>
          <a:ea typeface="+mn-ea"/>
          <a:cs typeface="+mn-cs"/>
        </a:defRPr>
      </a:lvl2pPr>
      <a:lvl3pPr marL="768043" indent="-153609" algn="l" defTabSz="614433" rtl="0" eaLnBrk="1" latinLnBrk="0" hangingPunct="1">
        <a:lnSpc>
          <a:spcPct val="90000"/>
        </a:lnSpc>
        <a:spcBef>
          <a:spcPts val="336"/>
        </a:spcBef>
        <a:buFont typeface="Arial" panose="020B0604020202020204" pitchFamily="34" charset="0"/>
        <a:buChar char="•"/>
        <a:defRPr sz="1300" kern="1200">
          <a:solidFill>
            <a:schemeClr val="tx1"/>
          </a:solidFill>
          <a:latin typeface="+mn-lt"/>
          <a:ea typeface="+mn-ea"/>
          <a:cs typeface="+mn-cs"/>
        </a:defRPr>
      </a:lvl3pPr>
      <a:lvl4pPr marL="1075262"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4pPr>
      <a:lvl5pPr marL="1382478"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5pPr>
      <a:lvl6pPr marL="1689695"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6pPr>
      <a:lvl7pPr marL="1996912"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7pPr>
      <a:lvl8pPr marL="2304130"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8pPr>
      <a:lvl9pPr marL="2611348" indent="-153609" algn="l" defTabSz="614433" rtl="0" eaLnBrk="1" latinLnBrk="0" hangingPunct="1">
        <a:lnSpc>
          <a:spcPct val="90000"/>
        </a:lnSpc>
        <a:spcBef>
          <a:spcPts val="336"/>
        </a:spcBef>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614433" rtl="0" eaLnBrk="1" latinLnBrk="0" hangingPunct="1">
        <a:defRPr sz="1100" kern="1200">
          <a:solidFill>
            <a:schemeClr val="tx1"/>
          </a:solidFill>
          <a:latin typeface="+mn-lt"/>
          <a:ea typeface="+mn-ea"/>
          <a:cs typeface="+mn-cs"/>
        </a:defRPr>
      </a:lvl1pPr>
      <a:lvl2pPr marL="307218" algn="l" defTabSz="614433" rtl="0" eaLnBrk="1" latinLnBrk="0" hangingPunct="1">
        <a:defRPr sz="1100" kern="1200">
          <a:solidFill>
            <a:schemeClr val="tx1"/>
          </a:solidFill>
          <a:latin typeface="+mn-lt"/>
          <a:ea typeface="+mn-ea"/>
          <a:cs typeface="+mn-cs"/>
        </a:defRPr>
      </a:lvl2pPr>
      <a:lvl3pPr marL="614433" algn="l" defTabSz="614433" rtl="0" eaLnBrk="1" latinLnBrk="0" hangingPunct="1">
        <a:defRPr sz="1100" kern="1200">
          <a:solidFill>
            <a:schemeClr val="tx1"/>
          </a:solidFill>
          <a:latin typeface="+mn-lt"/>
          <a:ea typeface="+mn-ea"/>
          <a:cs typeface="+mn-cs"/>
        </a:defRPr>
      </a:lvl3pPr>
      <a:lvl4pPr marL="921652" algn="l" defTabSz="614433" rtl="0" eaLnBrk="1" latinLnBrk="0" hangingPunct="1">
        <a:defRPr sz="1100" kern="1200">
          <a:solidFill>
            <a:schemeClr val="tx1"/>
          </a:solidFill>
          <a:latin typeface="+mn-lt"/>
          <a:ea typeface="+mn-ea"/>
          <a:cs typeface="+mn-cs"/>
        </a:defRPr>
      </a:lvl4pPr>
      <a:lvl5pPr marL="1228869" algn="l" defTabSz="614433" rtl="0" eaLnBrk="1" latinLnBrk="0" hangingPunct="1">
        <a:defRPr sz="1100" kern="1200">
          <a:solidFill>
            <a:schemeClr val="tx1"/>
          </a:solidFill>
          <a:latin typeface="+mn-lt"/>
          <a:ea typeface="+mn-ea"/>
          <a:cs typeface="+mn-cs"/>
        </a:defRPr>
      </a:lvl5pPr>
      <a:lvl6pPr marL="1536086" algn="l" defTabSz="614433" rtl="0" eaLnBrk="1" latinLnBrk="0" hangingPunct="1">
        <a:defRPr sz="1100" kern="1200">
          <a:solidFill>
            <a:schemeClr val="tx1"/>
          </a:solidFill>
          <a:latin typeface="+mn-lt"/>
          <a:ea typeface="+mn-ea"/>
          <a:cs typeface="+mn-cs"/>
        </a:defRPr>
      </a:lvl6pPr>
      <a:lvl7pPr marL="1843305" algn="l" defTabSz="614433" rtl="0" eaLnBrk="1" latinLnBrk="0" hangingPunct="1">
        <a:defRPr sz="1100" kern="1200">
          <a:solidFill>
            <a:schemeClr val="tx1"/>
          </a:solidFill>
          <a:latin typeface="+mn-lt"/>
          <a:ea typeface="+mn-ea"/>
          <a:cs typeface="+mn-cs"/>
        </a:defRPr>
      </a:lvl7pPr>
      <a:lvl8pPr marL="2150521" algn="l" defTabSz="614433" rtl="0" eaLnBrk="1" latinLnBrk="0" hangingPunct="1">
        <a:defRPr sz="1100" kern="1200">
          <a:solidFill>
            <a:schemeClr val="tx1"/>
          </a:solidFill>
          <a:latin typeface="+mn-lt"/>
          <a:ea typeface="+mn-ea"/>
          <a:cs typeface="+mn-cs"/>
        </a:defRPr>
      </a:lvl8pPr>
      <a:lvl9pPr marL="2457738" algn="l" defTabSz="614433" rtl="0" eaLnBrk="1" latinLnBrk="0" hangingPunct="1">
        <a:defRPr sz="1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BFB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1022" y="167642"/>
            <a:ext cx="7109347" cy="49859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31021" y="1061720"/>
            <a:ext cx="7109347" cy="133728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5" name="Straight Connector 4"/>
          <p:cNvCxnSpPr/>
          <p:nvPr/>
        </p:nvCxnSpPr>
        <p:spPr>
          <a:xfrm>
            <a:off x="1" y="27940"/>
            <a:ext cx="7772400" cy="0"/>
          </a:xfrm>
          <a:prstGeom prst="line">
            <a:avLst/>
          </a:prstGeom>
          <a:ln w="76200">
            <a:solidFill>
              <a:srgbClr val="7FB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355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fade/>
  </p:transition>
  <p:timing>
    <p:tnLst>
      <p:par>
        <p:cTn id="1" dur="indefinite" restart="never" nodeType="tmRoot"/>
      </p:par>
    </p:tnLst>
  </p:timing>
  <p:hf hdr="0" ftr="0" dt="0"/>
  <p:txStyles>
    <p:titleStyle>
      <a:lvl1pPr algn="l" defTabSz="614543" rtl="0" eaLnBrk="1" latinLnBrk="0" hangingPunct="1">
        <a:lnSpc>
          <a:spcPct val="90000"/>
        </a:lnSpc>
        <a:spcBef>
          <a:spcPct val="0"/>
        </a:spcBef>
        <a:buNone/>
        <a:defRPr lang="en-US" sz="3600" b="0" kern="1200" cap="none" spc="-67" baseline="0" dirty="0" smtClean="0">
          <a:ln w="3175">
            <a:noFill/>
          </a:ln>
          <a:solidFill>
            <a:schemeClr val="tx1">
              <a:lumMod val="65000"/>
              <a:lumOff val="35000"/>
            </a:schemeClr>
          </a:solidFill>
          <a:effectLst/>
          <a:latin typeface="Segoe UI Light" pitchFamily="34" charset="0"/>
          <a:ea typeface="+mn-ea"/>
          <a:cs typeface="Arial" charset="0"/>
        </a:defRPr>
      </a:lvl1pPr>
    </p:titleStyle>
    <p:bodyStyle>
      <a:lvl1pPr marL="232597" indent="-232597" algn="l" defTabSz="614543" rtl="0" eaLnBrk="1" latinLnBrk="0" hangingPunct="1">
        <a:lnSpc>
          <a:spcPct val="90000"/>
        </a:lnSpc>
        <a:spcBef>
          <a:spcPct val="20000"/>
        </a:spcBef>
        <a:buSzPct val="90000"/>
        <a:buFont typeface="Wingdings" pitchFamily="2" charset="2"/>
        <a:buChar char="§"/>
        <a:defRPr sz="2200" kern="1200">
          <a:solidFill>
            <a:schemeClr val="tx1">
              <a:lumMod val="65000"/>
              <a:lumOff val="35000"/>
            </a:schemeClr>
          </a:solidFill>
          <a:latin typeface="+mn-lt"/>
          <a:ea typeface="+mn-ea"/>
          <a:cs typeface="+mn-cs"/>
        </a:defRPr>
      </a:lvl1pPr>
      <a:lvl2pPr marL="423583" indent="-190986" algn="l" defTabSz="614543" rtl="0" eaLnBrk="1" latinLnBrk="0" hangingPunct="1">
        <a:lnSpc>
          <a:spcPct val="90000"/>
        </a:lnSpc>
        <a:spcBef>
          <a:spcPct val="20000"/>
        </a:spcBef>
        <a:buSzPct val="80000"/>
        <a:buFont typeface="Wingdings" pitchFamily="2" charset="2"/>
        <a:buChar char="§"/>
        <a:tabLst>
          <a:tab pos="423583" algn="l"/>
        </a:tabLst>
        <a:defRPr sz="1900" kern="1200">
          <a:solidFill>
            <a:schemeClr val="tx1">
              <a:lumMod val="65000"/>
              <a:lumOff val="35000"/>
            </a:schemeClr>
          </a:solidFill>
          <a:latin typeface="+mn-lt"/>
          <a:ea typeface="+mn-ea"/>
          <a:cs typeface="+mn-cs"/>
        </a:defRPr>
      </a:lvl2pPr>
      <a:lvl3pPr marL="614568" indent="-190986" algn="l" defTabSz="614543" rtl="0" eaLnBrk="1" latinLnBrk="0" hangingPunct="1">
        <a:lnSpc>
          <a:spcPct val="90000"/>
        </a:lnSpc>
        <a:spcBef>
          <a:spcPct val="20000"/>
        </a:spcBef>
        <a:buSzPct val="90000"/>
        <a:buFont typeface="Arial" pitchFamily="34" charset="0"/>
        <a:buChar char="•"/>
        <a:defRPr sz="1600" kern="1200">
          <a:solidFill>
            <a:schemeClr val="tx1">
              <a:lumMod val="65000"/>
              <a:lumOff val="35000"/>
            </a:schemeClr>
          </a:solidFill>
          <a:latin typeface="+mn-lt"/>
          <a:ea typeface="+mn-ea"/>
          <a:cs typeface="+mn-cs"/>
        </a:defRPr>
      </a:lvl3pPr>
      <a:lvl4pPr marL="996539" indent="-150442" algn="l" defTabSz="614543" rtl="0" eaLnBrk="1" latinLnBrk="0" hangingPunct="1">
        <a:lnSpc>
          <a:spcPct val="90000"/>
        </a:lnSpc>
        <a:spcBef>
          <a:spcPct val="20000"/>
        </a:spcBef>
        <a:buSzPct val="90000"/>
        <a:buFont typeface="Arial" pitchFamily="34" charset="0"/>
        <a:buChar char="•"/>
        <a:tabLst>
          <a:tab pos="614568" algn="l"/>
        </a:tabLst>
        <a:defRPr sz="1300" kern="1200">
          <a:solidFill>
            <a:schemeClr val="tx1">
              <a:lumMod val="65000"/>
              <a:lumOff val="35000"/>
            </a:schemeClr>
          </a:solidFill>
          <a:latin typeface="+mn-lt"/>
          <a:ea typeface="+mn-ea"/>
          <a:cs typeface="+mn-cs"/>
        </a:defRPr>
      </a:lvl4pPr>
      <a:lvl5pPr marL="1151249" indent="-154709" algn="l" defTabSz="614543" rtl="0" eaLnBrk="1" latinLnBrk="0" hangingPunct="1">
        <a:lnSpc>
          <a:spcPct val="90000"/>
        </a:lnSpc>
        <a:spcBef>
          <a:spcPct val="20000"/>
        </a:spcBef>
        <a:buSzPct val="90000"/>
        <a:buFont typeface="Arial" pitchFamily="34" charset="0"/>
        <a:buChar char="•"/>
        <a:defRPr sz="1300" kern="1200">
          <a:solidFill>
            <a:schemeClr val="tx1">
              <a:lumMod val="65000"/>
              <a:lumOff val="35000"/>
            </a:schemeClr>
          </a:solidFill>
          <a:latin typeface="+mn-lt"/>
          <a:ea typeface="+mn-ea"/>
          <a:cs typeface="+mn-cs"/>
        </a:defRPr>
      </a:lvl5pPr>
      <a:lvl6pPr marL="1689995" indent="-153636" algn="l" defTabSz="614543" rtl="0" eaLnBrk="1" latinLnBrk="0" hangingPunct="1">
        <a:spcBef>
          <a:spcPct val="20000"/>
        </a:spcBef>
        <a:buFont typeface="Arial" pitchFamily="34" charset="0"/>
        <a:buChar char="•"/>
        <a:defRPr sz="1300" kern="1200">
          <a:solidFill>
            <a:schemeClr val="tx1"/>
          </a:solidFill>
          <a:latin typeface="+mn-lt"/>
          <a:ea typeface="+mn-ea"/>
          <a:cs typeface="+mn-cs"/>
        </a:defRPr>
      </a:lvl6pPr>
      <a:lvl7pPr marL="1997267" indent="-153636" algn="l" defTabSz="614543" rtl="0" eaLnBrk="1" latinLnBrk="0" hangingPunct="1">
        <a:spcBef>
          <a:spcPct val="20000"/>
        </a:spcBef>
        <a:buFont typeface="Arial" pitchFamily="34" charset="0"/>
        <a:buChar char="•"/>
        <a:defRPr sz="1300" kern="1200">
          <a:solidFill>
            <a:schemeClr val="tx1"/>
          </a:solidFill>
          <a:latin typeface="+mn-lt"/>
          <a:ea typeface="+mn-ea"/>
          <a:cs typeface="+mn-cs"/>
        </a:defRPr>
      </a:lvl7pPr>
      <a:lvl8pPr marL="2304539" indent="-153636" algn="l" defTabSz="614543" rtl="0" eaLnBrk="1" latinLnBrk="0" hangingPunct="1">
        <a:spcBef>
          <a:spcPct val="20000"/>
        </a:spcBef>
        <a:buFont typeface="Arial" pitchFamily="34" charset="0"/>
        <a:buChar char="•"/>
        <a:defRPr sz="1300" kern="1200">
          <a:solidFill>
            <a:schemeClr val="tx1"/>
          </a:solidFill>
          <a:latin typeface="+mn-lt"/>
          <a:ea typeface="+mn-ea"/>
          <a:cs typeface="+mn-cs"/>
        </a:defRPr>
      </a:lvl8pPr>
      <a:lvl9pPr marL="2611811" indent="-153636" algn="l" defTabSz="614543" rtl="0" eaLnBrk="1" latinLnBrk="0" hangingPunct="1">
        <a:spcBef>
          <a:spcPct val="20000"/>
        </a:spcBef>
        <a:buFont typeface="Arial" pitchFamily="34" charset="0"/>
        <a:buChar char="•"/>
        <a:defRPr sz="1300" kern="1200">
          <a:solidFill>
            <a:schemeClr val="tx1"/>
          </a:solidFill>
          <a:latin typeface="+mn-lt"/>
          <a:ea typeface="+mn-ea"/>
          <a:cs typeface="+mn-cs"/>
        </a:defRPr>
      </a:lvl9pPr>
    </p:bodyStyle>
    <p:otherStyle>
      <a:defPPr>
        <a:defRPr lang="en-US"/>
      </a:defPPr>
      <a:lvl1pPr marL="0" algn="l" defTabSz="614543" rtl="0" eaLnBrk="1" latinLnBrk="0" hangingPunct="1">
        <a:defRPr sz="1200" kern="1200">
          <a:solidFill>
            <a:schemeClr val="tx1"/>
          </a:solidFill>
          <a:latin typeface="+mn-lt"/>
          <a:ea typeface="+mn-ea"/>
          <a:cs typeface="+mn-cs"/>
        </a:defRPr>
      </a:lvl1pPr>
      <a:lvl2pPr marL="307272" algn="l" defTabSz="614543" rtl="0" eaLnBrk="1" latinLnBrk="0" hangingPunct="1">
        <a:defRPr sz="1200" kern="1200">
          <a:solidFill>
            <a:schemeClr val="tx1"/>
          </a:solidFill>
          <a:latin typeface="+mn-lt"/>
          <a:ea typeface="+mn-ea"/>
          <a:cs typeface="+mn-cs"/>
        </a:defRPr>
      </a:lvl2pPr>
      <a:lvl3pPr marL="614543" algn="l" defTabSz="614543" rtl="0" eaLnBrk="1" latinLnBrk="0" hangingPunct="1">
        <a:defRPr sz="1200" kern="1200">
          <a:solidFill>
            <a:schemeClr val="tx1"/>
          </a:solidFill>
          <a:latin typeface="+mn-lt"/>
          <a:ea typeface="+mn-ea"/>
          <a:cs typeface="+mn-cs"/>
        </a:defRPr>
      </a:lvl3pPr>
      <a:lvl4pPr marL="921815" algn="l" defTabSz="614543" rtl="0" eaLnBrk="1" latinLnBrk="0" hangingPunct="1">
        <a:defRPr sz="1200" kern="1200">
          <a:solidFill>
            <a:schemeClr val="tx1"/>
          </a:solidFill>
          <a:latin typeface="+mn-lt"/>
          <a:ea typeface="+mn-ea"/>
          <a:cs typeface="+mn-cs"/>
        </a:defRPr>
      </a:lvl4pPr>
      <a:lvl5pPr marL="1229087" algn="l" defTabSz="614543" rtl="0" eaLnBrk="1" latinLnBrk="0" hangingPunct="1">
        <a:defRPr sz="1200" kern="1200">
          <a:solidFill>
            <a:schemeClr val="tx1"/>
          </a:solidFill>
          <a:latin typeface="+mn-lt"/>
          <a:ea typeface="+mn-ea"/>
          <a:cs typeface="+mn-cs"/>
        </a:defRPr>
      </a:lvl5pPr>
      <a:lvl6pPr marL="1536359" algn="l" defTabSz="614543" rtl="0" eaLnBrk="1" latinLnBrk="0" hangingPunct="1">
        <a:defRPr sz="1200" kern="1200">
          <a:solidFill>
            <a:schemeClr val="tx1"/>
          </a:solidFill>
          <a:latin typeface="+mn-lt"/>
          <a:ea typeface="+mn-ea"/>
          <a:cs typeface="+mn-cs"/>
        </a:defRPr>
      </a:lvl6pPr>
      <a:lvl7pPr marL="1843631" algn="l" defTabSz="614543" rtl="0" eaLnBrk="1" latinLnBrk="0" hangingPunct="1">
        <a:defRPr sz="1200" kern="1200">
          <a:solidFill>
            <a:schemeClr val="tx1"/>
          </a:solidFill>
          <a:latin typeface="+mn-lt"/>
          <a:ea typeface="+mn-ea"/>
          <a:cs typeface="+mn-cs"/>
        </a:defRPr>
      </a:lvl7pPr>
      <a:lvl8pPr marL="2150903" algn="l" defTabSz="614543" rtl="0" eaLnBrk="1" latinLnBrk="0" hangingPunct="1">
        <a:defRPr sz="1200" kern="1200">
          <a:solidFill>
            <a:schemeClr val="tx1"/>
          </a:solidFill>
          <a:latin typeface="+mn-lt"/>
          <a:ea typeface="+mn-ea"/>
          <a:cs typeface="+mn-cs"/>
        </a:defRPr>
      </a:lvl8pPr>
      <a:lvl9pPr marL="2458175" algn="l" defTabSz="614543"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microsoft.com/office/2007/relationships/hdphoto" Target="../media/hdphoto2.wdp"/></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936838" cy="5029200"/>
          </a:xfrm>
          <a:prstGeom prst="rect">
            <a:avLst/>
          </a:prstGeom>
          <a:solidFill>
            <a:srgbClr val="005EB8"/>
          </a:solidFill>
          <a:ln>
            <a:solidFill>
              <a:srgbClr val="005EB8"/>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00B2A9"/>
              </a:solidFill>
              <a:latin typeface="Calibri"/>
            </a:endParaRPr>
          </a:p>
        </p:txBody>
      </p:sp>
      <p:grpSp>
        <p:nvGrpSpPr>
          <p:cNvPr id="14" name="Group 13"/>
          <p:cNvGrpSpPr/>
          <p:nvPr/>
        </p:nvGrpSpPr>
        <p:grpSpPr>
          <a:xfrm>
            <a:off x="891696" y="1809100"/>
            <a:ext cx="1203988" cy="1312558"/>
            <a:chOff x="377202" y="274637"/>
            <a:chExt cx="1273798" cy="1388663"/>
          </a:xfrm>
        </p:grpSpPr>
        <p:sp>
          <p:nvSpPr>
            <p:cNvPr id="15" name="Oval 14"/>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latin typeface="Proxima Nova Regular"/>
              </a:endParaRPr>
            </a:p>
          </p:txBody>
        </p:sp>
        <p:pic>
          <p:nvPicPr>
            <p:cNvPr id="16" name="Picture 15" descr="Macintosh HD:Users:EmilyHavens:Dropbox:Engagement &amp; Outreach:Marketing:SVP logos:New Logo:SVP Circle Logo:SVPlogo_Global-Symbol_Black_900x982.jpg"/>
            <p:cNvPicPr/>
            <p:nvPr/>
          </p:nvPicPr>
          <p:blipFill>
            <a:blip r:embed="rId2" cstate="print">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val="0"/>
                </a:ext>
              </a:extLst>
            </a:blip>
            <a:srcRect/>
            <a:stretch>
              <a:fillRect/>
            </a:stretch>
          </p:blipFill>
          <p:spPr bwMode="auto">
            <a:xfrm>
              <a:off x="377202" y="274637"/>
              <a:ext cx="1273798" cy="1388663"/>
            </a:xfrm>
            <a:prstGeom prst="rect">
              <a:avLst/>
            </a:prstGeom>
            <a:noFill/>
            <a:ln>
              <a:noFill/>
            </a:ln>
          </p:spPr>
        </p:pic>
      </p:gr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93945" y="40341"/>
            <a:ext cx="1019175" cy="4381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8" name="Title 1"/>
          <p:cNvSpPr txBox="1">
            <a:spLocks/>
          </p:cNvSpPr>
          <p:nvPr/>
        </p:nvSpPr>
        <p:spPr>
          <a:xfrm>
            <a:off x="3048524" y="1435151"/>
            <a:ext cx="4401147"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SVP Portland’s Journey</a:t>
            </a:r>
          </a:p>
          <a:p>
            <a:r>
              <a:rPr lang="en-US" sz="1600" dirty="0" smtClean="0">
                <a:latin typeface="Proxima Nova Regular"/>
              </a:rPr>
              <a:t>A story of taking on a Big Hairy Audacious Goal (BHAG)</a:t>
            </a:r>
            <a:endParaRPr lang="en-US" sz="1600" dirty="0">
              <a:latin typeface="Proxima Nova Regular"/>
            </a:endParaRPr>
          </a:p>
        </p:txBody>
      </p:sp>
      <p:sp>
        <p:nvSpPr>
          <p:cNvPr id="19" name="Title 1"/>
          <p:cNvSpPr txBox="1">
            <a:spLocks/>
          </p:cNvSpPr>
          <p:nvPr/>
        </p:nvSpPr>
        <p:spPr>
          <a:xfrm>
            <a:off x="3093346" y="4346888"/>
            <a:ext cx="2694267" cy="434886"/>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600" dirty="0" smtClean="0">
                <a:latin typeface="Proxima Nova Regular"/>
              </a:rPr>
              <a:t>SVP Global Conference</a:t>
            </a:r>
          </a:p>
          <a:p>
            <a:r>
              <a:rPr lang="en-US" sz="1600" dirty="0" smtClean="0">
                <a:latin typeface="Proxima Nova Regular"/>
              </a:rPr>
              <a:t>October </a:t>
            </a:r>
            <a:r>
              <a:rPr lang="en-US" sz="1600" dirty="0">
                <a:latin typeface="Proxima Nova Regular"/>
              </a:rPr>
              <a:t>2016</a:t>
            </a:r>
          </a:p>
        </p:txBody>
      </p:sp>
    </p:spTree>
    <p:extLst>
      <p:ext uri="{BB962C8B-B14F-4D97-AF65-F5344CB8AC3E}">
        <p14:creationId xmlns:p14="http://schemas.microsoft.com/office/powerpoint/2010/main" val="1183425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 name="Group 2"/>
          <p:cNvGrpSpPr>
            <a:grpSpLocks noChangeAspect="1"/>
          </p:cNvGrpSpPr>
          <p:nvPr/>
        </p:nvGrpSpPr>
        <p:grpSpPr>
          <a:xfrm>
            <a:off x="7265699" y="76626"/>
            <a:ext cx="411047" cy="448116"/>
            <a:chOff x="377202" y="274637"/>
            <a:chExt cx="1273798" cy="1388663"/>
          </a:xfrm>
        </p:grpSpPr>
        <p:sp>
          <p:nvSpPr>
            <p:cNvPr id="4" name="Oval 3"/>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5" name="Picture 4"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7" name="Content Placeholder 6"/>
          <p:cNvSpPr>
            <a:spLocks noGrp="1"/>
          </p:cNvSpPr>
          <p:nvPr>
            <p:ph idx="1"/>
          </p:nvPr>
        </p:nvSpPr>
        <p:spPr>
          <a:xfrm>
            <a:off x="597416" y="944937"/>
            <a:ext cx="6481301" cy="3576953"/>
          </a:xfrm>
        </p:spPr>
        <p:txBody>
          <a:bodyPr>
            <a:normAutofit fontScale="92500" lnSpcReduction="20000"/>
          </a:bodyPr>
          <a:lstStyle/>
          <a:p>
            <a:pPr>
              <a:buNone/>
            </a:pPr>
            <a:r>
              <a:rPr lang="en-US" sz="3600" dirty="0" smtClean="0">
                <a:solidFill>
                  <a:srgbClr val="C00000"/>
                </a:solidFill>
                <a:latin typeface="+mj-lt"/>
              </a:rPr>
              <a:t>Step 2: </a:t>
            </a:r>
            <a:r>
              <a:rPr lang="en-US" sz="3600" dirty="0" smtClean="0">
                <a:latin typeface="+mj-lt"/>
              </a:rPr>
              <a:t>Go down this list item by item and ask yourselves, ‘Is there anything that we are currently doing that in any way, shape, or form resembles this item?’ Be brutally honest.</a:t>
            </a:r>
          </a:p>
          <a:p>
            <a:pPr>
              <a:buNone/>
            </a:pPr>
            <a:endParaRPr lang="en-US" sz="3600" dirty="0" smtClean="0">
              <a:latin typeface="+mj-lt"/>
            </a:endParaRPr>
          </a:p>
          <a:p>
            <a:pPr lvl="1"/>
            <a:r>
              <a:rPr lang="en-US" sz="2800" dirty="0" smtClean="0">
                <a:latin typeface="+mj-lt"/>
              </a:rPr>
              <a:t>2 minutes to review your list</a:t>
            </a:r>
          </a:p>
          <a:p>
            <a:pPr lvl="1"/>
            <a:r>
              <a:rPr lang="en-US" sz="2800" dirty="0" smtClean="0">
                <a:latin typeface="+mj-lt"/>
              </a:rPr>
              <a:t>2 minutes to discuss with a partner</a:t>
            </a:r>
            <a:endParaRPr lang="en-US" sz="2800" dirty="0">
              <a:latin typeface="+mj-lt"/>
            </a:endParaRPr>
          </a:p>
        </p:txBody>
      </p:sp>
      <p:sp>
        <p:nvSpPr>
          <p:cNvPr id="8" name="Title 1"/>
          <p:cNvSpPr txBox="1">
            <a:spLocks/>
          </p:cNvSpPr>
          <p:nvPr/>
        </p:nvSpPr>
        <p:spPr>
          <a:xfrm>
            <a:off x="165475" y="76625"/>
            <a:ext cx="6818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Creative Destruction</a:t>
            </a:r>
            <a:endParaRPr lang="en-US" dirty="0">
              <a:latin typeface="Tungsten Semibo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5606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32"/>
          <p:cNvSpPr>
            <a:spLocks/>
          </p:cNvSpPr>
          <p:nvPr/>
        </p:nvSpPr>
        <p:spPr bwMode="auto">
          <a:xfrm>
            <a:off x="4201964" y="1392074"/>
            <a:ext cx="1298753" cy="1500083"/>
          </a:xfrm>
          <a:custGeom>
            <a:avLst/>
            <a:gdLst>
              <a:gd name="T0" fmla="*/ 455 w 1247"/>
              <a:gd name="T1" fmla="*/ 4 h 1527"/>
              <a:gd name="T2" fmla="*/ 459 w 1247"/>
              <a:gd name="T3" fmla="*/ 675 h 1527"/>
              <a:gd name="T4" fmla="*/ 447 w 1247"/>
              <a:gd name="T5" fmla="*/ 887 h 1527"/>
              <a:gd name="T6" fmla="*/ 415 w 1247"/>
              <a:gd name="T7" fmla="*/ 889 h 1527"/>
              <a:gd name="T8" fmla="*/ 376 w 1247"/>
              <a:gd name="T9" fmla="*/ 868 h 1527"/>
              <a:gd name="T10" fmla="*/ 297 w 1247"/>
              <a:gd name="T11" fmla="*/ 809 h 1527"/>
              <a:gd name="T12" fmla="*/ 240 w 1247"/>
              <a:gd name="T13" fmla="*/ 789 h 1527"/>
              <a:gd name="T14" fmla="*/ 161 w 1247"/>
              <a:gd name="T15" fmla="*/ 782 h 1527"/>
              <a:gd name="T16" fmla="*/ 95 w 1247"/>
              <a:gd name="T17" fmla="*/ 802 h 1527"/>
              <a:gd name="T18" fmla="*/ 41 w 1247"/>
              <a:gd name="T19" fmla="*/ 847 h 1527"/>
              <a:gd name="T20" fmla="*/ 8 w 1247"/>
              <a:gd name="T21" fmla="*/ 908 h 1527"/>
              <a:gd name="T22" fmla="*/ 1 w 1247"/>
              <a:gd name="T23" fmla="*/ 979 h 1527"/>
              <a:gd name="T24" fmla="*/ 32 w 1247"/>
              <a:gd name="T25" fmla="*/ 1054 h 1527"/>
              <a:gd name="T26" fmla="*/ 95 w 1247"/>
              <a:gd name="T27" fmla="*/ 1112 h 1527"/>
              <a:gd name="T28" fmla="*/ 178 w 1247"/>
              <a:gd name="T29" fmla="*/ 1138 h 1527"/>
              <a:gd name="T30" fmla="*/ 262 w 1247"/>
              <a:gd name="T31" fmla="*/ 1130 h 1527"/>
              <a:gd name="T32" fmla="*/ 318 w 1247"/>
              <a:gd name="T33" fmla="*/ 1098 h 1527"/>
              <a:gd name="T34" fmla="*/ 361 w 1247"/>
              <a:gd name="T35" fmla="*/ 1061 h 1527"/>
              <a:gd name="T36" fmla="*/ 389 w 1247"/>
              <a:gd name="T37" fmla="*/ 1045 h 1527"/>
              <a:gd name="T38" fmla="*/ 444 w 1247"/>
              <a:gd name="T39" fmla="*/ 1044 h 1527"/>
              <a:gd name="T40" fmla="*/ 454 w 1247"/>
              <a:gd name="T41" fmla="*/ 2039 h 1527"/>
              <a:gd name="T42" fmla="*/ 1108 w 1247"/>
              <a:gd name="T43" fmla="*/ 2048 h 1527"/>
              <a:gd name="T44" fmla="*/ 1107 w 1247"/>
              <a:gd name="T45" fmla="*/ 1998 h 1527"/>
              <a:gd name="T46" fmla="*/ 1089 w 1247"/>
              <a:gd name="T47" fmla="*/ 1967 h 1527"/>
              <a:gd name="T48" fmla="*/ 1045 w 1247"/>
              <a:gd name="T49" fmla="*/ 1932 h 1527"/>
              <a:gd name="T50" fmla="*/ 1009 w 1247"/>
              <a:gd name="T51" fmla="*/ 1886 h 1527"/>
              <a:gd name="T52" fmla="*/ 995 w 1247"/>
              <a:gd name="T53" fmla="*/ 1814 h 1527"/>
              <a:gd name="T54" fmla="*/ 1029 w 1247"/>
              <a:gd name="T55" fmla="*/ 1747 h 1527"/>
              <a:gd name="T56" fmla="*/ 1098 w 1247"/>
              <a:gd name="T57" fmla="*/ 1694 h 1527"/>
              <a:gd name="T58" fmla="*/ 1188 w 1247"/>
              <a:gd name="T59" fmla="*/ 1669 h 1527"/>
              <a:gd name="T60" fmla="*/ 1276 w 1247"/>
              <a:gd name="T61" fmla="*/ 1673 h 1527"/>
              <a:gd name="T62" fmla="*/ 1348 w 1247"/>
              <a:gd name="T63" fmla="*/ 1702 h 1527"/>
              <a:gd name="T64" fmla="*/ 1400 w 1247"/>
              <a:gd name="T65" fmla="*/ 1746 h 1527"/>
              <a:gd name="T66" fmla="*/ 1424 w 1247"/>
              <a:gd name="T67" fmla="*/ 1801 h 1527"/>
              <a:gd name="T68" fmla="*/ 1417 w 1247"/>
              <a:gd name="T69" fmla="*/ 1867 h 1527"/>
              <a:gd name="T70" fmla="*/ 1390 w 1247"/>
              <a:gd name="T71" fmla="*/ 1916 h 1527"/>
              <a:gd name="T72" fmla="*/ 1322 w 1247"/>
              <a:gd name="T73" fmla="*/ 1980 h 1527"/>
              <a:gd name="T74" fmla="*/ 1295 w 1247"/>
              <a:gd name="T75" fmla="*/ 2014 h 1527"/>
              <a:gd name="T76" fmla="*/ 1295 w 1247"/>
              <a:gd name="T77" fmla="*/ 2038 h 1527"/>
              <a:gd name="T78" fmla="*/ 1988 w 1247"/>
              <a:gd name="T79" fmla="*/ 2047 h 1527"/>
              <a:gd name="T80" fmla="*/ 1974 w 1247"/>
              <a:gd name="T81" fmla="*/ 1064 h 1527"/>
              <a:gd name="T82" fmla="*/ 1915 w 1247"/>
              <a:gd name="T83" fmla="*/ 1073 h 1527"/>
              <a:gd name="T84" fmla="*/ 1881 w 1247"/>
              <a:gd name="T85" fmla="*/ 1098 h 1527"/>
              <a:gd name="T86" fmla="*/ 1832 w 1247"/>
              <a:gd name="T87" fmla="*/ 1136 h 1527"/>
              <a:gd name="T88" fmla="*/ 1761 w 1247"/>
              <a:gd name="T89" fmla="*/ 1159 h 1527"/>
              <a:gd name="T90" fmla="*/ 1672 w 1247"/>
              <a:gd name="T91" fmla="*/ 1150 h 1527"/>
              <a:gd name="T92" fmla="*/ 1598 w 1247"/>
              <a:gd name="T93" fmla="*/ 1107 h 1527"/>
              <a:gd name="T94" fmla="*/ 1550 w 1247"/>
              <a:gd name="T95" fmla="*/ 1039 h 1527"/>
              <a:gd name="T96" fmla="*/ 1540 w 1247"/>
              <a:gd name="T97" fmla="*/ 962 h 1527"/>
              <a:gd name="T98" fmla="*/ 1560 w 1247"/>
              <a:gd name="T99" fmla="*/ 895 h 1527"/>
              <a:gd name="T100" fmla="*/ 1605 w 1247"/>
              <a:gd name="T101" fmla="*/ 843 h 1527"/>
              <a:gd name="T102" fmla="*/ 1665 w 1247"/>
              <a:gd name="T103" fmla="*/ 809 h 1527"/>
              <a:gd name="T104" fmla="*/ 1740 w 1247"/>
              <a:gd name="T105" fmla="*/ 802 h 1527"/>
              <a:gd name="T106" fmla="*/ 1811 w 1247"/>
              <a:gd name="T107" fmla="*/ 818 h 1527"/>
              <a:gd name="T108" fmla="*/ 1870 w 1247"/>
              <a:gd name="T109" fmla="*/ 854 h 1527"/>
              <a:gd name="T110" fmla="*/ 1939 w 1247"/>
              <a:gd name="T111" fmla="*/ 903 h 1527"/>
              <a:gd name="T112" fmla="*/ 1972 w 1247"/>
              <a:gd name="T113" fmla="*/ 910 h 1527"/>
              <a:gd name="T114" fmla="*/ 1993 w 1247"/>
              <a:gd name="T115" fmla="*/ 909 h 1527"/>
              <a:gd name="T116" fmla="*/ 1984 w 1247"/>
              <a:gd name="T117" fmla="*/ 0 h 15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47"/>
              <a:gd name="T178" fmla="*/ 0 h 1527"/>
              <a:gd name="T179" fmla="*/ 1247 w 1247"/>
              <a:gd name="T180" fmla="*/ 1527 h 152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47" h="1527">
                <a:moveTo>
                  <a:pt x="1240" y="0"/>
                </a:moveTo>
                <a:lnTo>
                  <a:pt x="291" y="0"/>
                </a:lnTo>
                <a:lnTo>
                  <a:pt x="290" y="0"/>
                </a:lnTo>
                <a:lnTo>
                  <a:pt x="288" y="0"/>
                </a:lnTo>
                <a:lnTo>
                  <a:pt x="287" y="1"/>
                </a:lnTo>
                <a:lnTo>
                  <a:pt x="286" y="2"/>
                </a:lnTo>
                <a:lnTo>
                  <a:pt x="285" y="3"/>
                </a:lnTo>
                <a:lnTo>
                  <a:pt x="285" y="4"/>
                </a:lnTo>
                <a:lnTo>
                  <a:pt x="284" y="6"/>
                </a:lnTo>
                <a:lnTo>
                  <a:pt x="284" y="7"/>
                </a:lnTo>
                <a:lnTo>
                  <a:pt x="285" y="77"/>
                </a:lnTo>
                <a:lnTo>
                  <a:pt x="285" y="157"/>
                </a:lnTo>
                <a:lnTo>
                  <a:pt x="286" y="242"/>
                </a:lnTo>
                <a:lnTo>
                  <a:pt x="287" y="330"/>
                </a:lnTo>
                <a:lnTo>
                  <a:pt x="287" y="418"/>
                </a:lnTo>
                <a:lnTo>
                  <a:pt x="287" y="503"/>
                </a:lnTo>
                <a:lnTo>
                  <a:pt x="287" y="544"/>
                </a:lnTo>
                <a:lnTo>
                  <a:pt x="286" y="583"/>
                </a:lnTo>
                <a:lnTo>
                  <a:pt x="285" y="619"/>
                </a:lnTo>
                <a:lnTo>
                  <a:pt x="284" y="653"/>
                </a:lnTo>
                <a:lnTo>
                  <a:pt x="284" y="656"/>
                </a:lnTo>
                <a:lnTo>
                  <a:pt x="283" y="658"/>
                </a:lnTo>
                <a:lnTo>
                  <a:pt x="282" y="660"/>
                </a:lnTo>
                <a:lnTo>
                  <a:pt x="280" y="661"/>
                </a:lnTo>
                <a:lnTo>
                  <a:pt x="278" y="662"/>
                </a:lnTo>
                <a:lnTo>
                  <a:pt x="277" y="662"/>
                </a:lnTo>
                <a:lnTo>
                  <a:pt x="274" y="663"/>
                </a:lnTo>
                <a:lnTo>
                  <a:pt x="271" y="663"/>
                </a:lnTo>
                <a:lnTo>
                  <a:pt x="268" y="663"/>
                </a:lnTo>
                <a:lnTo>
                  <a:pt x="266" y="663"/>
                </a:lnTo>
                <a:lnTo>
                  <a:pt x="263" y="663"/>
                </a:lnTo>
                <a:lnTo>
                  <a:pt x="260" y="663"/>
                </a:lnTo>
                <a:lnTo>
                  <a:pt x="258" y="662"/>
                </a:lnTo>
                <a:lnTo>
                  <a:pt x="255" y="661"/>
                </a:lnTo>
                <a:lnTo>
                  <a:pt x="253" y="660"/>
                </a:lnTo>
                <a:lnTo>
                  <a:pt x="250" y="659"/>
                </a:lnTo>
                <a:lnTo>
                  <a:pt x="246" y="656"/>
                </a:lnTo>
                <a:lnTo>
                  <a:pt x="242" y="653"/>
                </a:lnTo>
                <a:lnTo>
                  <a:pt x="239" y="650"/>
                </a:lnTo>
                <a:lnTo>
                  <a:pt x="235" y="647"/>
                </a:lnTo>
                <a:lnTo>
                  <a:pt x="227" y="641"/>
                </a:lnTo>
                <a:lnTo>
                  <a:pt x="220" y="635"/>
                </a:lnTo>
                <a:lnTo>
                  <a:pt x="214" y="628"/>
                </a:lnTo>
                <a:lnTo>
                  <a:pt x="207" y="622"/>
                </a:lnTo>
                <a:lnTo>
                  <a:pt x="201" y="616"/>
                </a:lnTo>
                <a:lnTo>
                  <a:pt x="193" y="610"/>
                </a:lnTo>
                <a:lnTo>
                  <a:pt x="190" y="607"/>
                </a:lnTo>
                <a:lnTo>
                  <a:pt x="186" y="604"/>
                </a:lnTo>
                <a:lnTo>
                  <a:pt x="182" y="602"/>
                </a:lnTo>
                <a:lnTo>
                  <a:pt x="178" y="599"/>
                </a:lnTo>
                <a:lnTo>
                  <a:pt x="174" y="597"/>
                </a:lnTo>
                <a:lnTo>
                  <a:pt x="170" y="595"/>
                </a:lnTo>
                <a:lnTo>
                  <a:pt x="165" y="593"/>
                </a:lnTo>
                <a:lnTo>
                  <a:pt x="160" y="591"/>
                </a:lnTo>
                <a:lnTo>
                  <a:pt x="156" y="589"/>
                </a:lnTo>
                <a:lnTo>
                  <a:pt x="150" y="588"/>
                </a:lnTo>
                <a:lnTo>
                  <a:pt x="145" y="586"/>
                </a:lnTo>
                <a:lnTo>
                  <a:pt x="139" y="585"/>
                </a:lnTo>
                <a:lnTo>
                  <a:pt x="133" y="584"/>
                </a:lnTo>
                <a:lnTo>
                  <a:pt x="126" y="583"/>
                </a:lnTo>
                <a:lnTo>
                  <a:pt x="120" y="583"/>
                </a:lnTo>
                <a:lnTo>
                  <a:pt x="112" y="582"/>
                </a:lnTo>
                <a:lnTo>
                  <a:pt x="106" y="583"/>
                </a:lnTo>
                <a:lnTo>
                  <a:pt x="101" y="583"/>
                </a:lnTo>
                <a:lnTo>
                  <a:pt x="95" y="584"/>
                </a:lnTo>
                <a:lnTo>
                  <a:pt x="90" y="585"/>
                </a:lnTo>
                <a:lnTo>
                  <a:pt x="84" y="587"/>
                </a:lnTo>
                <a:lnTo>
                  <a:pt x="79" y="588"/>
                </a:lnTo>
                <a:lnTo>
                  <a:pt x="74" y="591"/>
                </a:lnTo>
                <a:lnTo>
                  <a:pt x="69" y="593"/>
                </a:lnTo>
                <a:lnTo>
                  <a:pt x="64" y="595"/>
                </a:lnTo>
                <a:lnTo>
                  <a:pt x="59" y="598"/>
                </a:lnTo>
                <a:lnTo>
                  <a:pt x="54" y="602"/>
                </a:lnTo>
                <a:lnTo>
                  <a:pt x="49" y="605"/>
                </a:lnTo>
                <a:lnTo>
                  <a:pt x="45" y="609"/>
                </a:lnTo>
                <a:lnTo>
                  <a:pt x="41" y="613"/>
                </a:lnTo>
                <a:lnTo>
                  <a:pt x="37" y="617"/>
                </a:lnTo>
                <a:lnTo>
                  <a:pt x="33" y="621"/>
                </a:lnTo>
                <a:lnTo>
                  <a:pt x="29" y="626"/>
                </a:lnTo>
                <a:lnTo>
                  <a:pt x="26" y="631"/>
                </a:lnTo>
                <a:lnTo>
                  <a:pt x="22" y="636"/>
                </a:lnTo>
                <a:lnTo>
                  <a:pt x="19" y="641"/>
                </a:lnTo>
                <a:lnTo>
                  <a:pt x="16" y="647"/>
                </a:lnTo>
                <a:lnTo>
                  <a:pt x="14" y="652"/>
                </a:lnTo>
                <a:lnTo>
                  <a:pt x="11" y="658"/>
                </a:lnTo>
                <a:lnTo>
                  <a:pt x="9" y="664"/>
                </a:lnTo>
                <a:lnTo>
                  <a:pt x="7" y="669"/>
                </a:lnTo>
                <a:lnTo>
                  <a:pt x="5" y="676"/>
                </a:lnTo>
                <a:lnTo>
                  <a:pt x="4" y="682"/>
                </a:lnTo>
                <a:lnTo>
                  <a:pt x="2" y="688"/>
                </a:lnTo>
                <a:lnTo>
                  <a:pt x="1" y="695"/>
                </a:lnTo>
                <a:lnTo>
                  <a:pt x="1" y="701"/>
                </a:lnTo>
                <a:lnTo>
                  <a:pt x="0" y="708"/>
                </a:lnTo>
                <a:lnTo>
                  <a:pt x="0" y="715"/>
                </a:lnTo>
                <a:lnTo>
                  <a:pt x="0" y="722"/>
                </a:lnTo>
                <a:lnTo>
                  <a:pt x="1" y="730"/>
                </a:lnTo>
                <a:lnTo>
                  <a:pt x="2" y="737"/>
                </a:lnTo>
                <a:lnTo>
                  <a:pt x="4" y="745"/>
                </a:lnTo>
                <a:lnTo>
                  <a:pt x="5" y="752"/>
                </a:lnTo>
                <a:lnTo>
                  <a:pt x="7" y="759"/>
                </a:lnTo>
                <a:lnTo>
                  <a:pt x="10" y="766"/>
                </a:lnTo>
                <a:lnTo>
                  <a:pt x="13" y="773"/>
                </a:lnTo>
                <a:lnTo>
                  <a:pt x="17" y="779"/>
                </a:lnTo>
                <a:lnTo>
                  <a:pt x="20" y="786"/>
                </a:lnTo>
                <a:lnTo>
                  <a:pt x="24" y="792"/>
                </a:lnTo>
                <a:lnTo>
                  <a:pt x="28" y="798"/>
                </a:lnTo>
                <a:lnTo>
                  <a:pt x="33" y="804"/>
                </a:lnTo>
                <a:lnTo>
                  <a:pt x="37" y="809"/>
                </a:lnTo>
                <a:lnTo>
                  <a:pt x="43" y="815"/>
                </a:lnTo>
                <a:lnTo>
                  <a:pt x="48" y="819"/>
                </a:lnTo>
                <a:lnTo>
                  <a:pt x="53" y="824"/>
                </a:lnTo>
                <a:lnTo>
                  <a:pt x="59" y="829"/>
                </a:lnTo>
                <a:lnTo>
                  <a:pt x="65" y="833"/>
                </a:lnTo>
                <a:lnTo>
                  <a:pt x="71" y="836"/>
                </a:lnTo>
                <a:lnTo>
                  <a:pt x="77" y="839"/>
                </a:lnTo>
                <a:lnTo>
                  <a:pt x="84" y="842"/>
                </a:lnTo>
                <a:lnTo>
                  <a:pt x="90" y="845"/>
                </a:lnTo>
                <a:lnTo>
                  <a:pt x="97" y="847"/>
                </a:lnTo>
                <a:lnTo>
                  <a:pt x="104" y="848"/>
                </a:lnTo>
                <a:lnTo>
                  <a:pt x="111" y="849"/>
                </a:lnTo>
                <a:lnTo>
                  <a:pt x="118" y="850"/>
                </a:lnTo>
                <a:lnTo>
                  <a:pt x="125" y="850"/>
                </a:lnTo>
                <a:lnTo>
                  <a:pt x="132" y="850"/>
                </a:lnTo>
                <a:lnTo>
                  <a:pt x="139" y="849"/>
                </a:lnTo>
                <a:lnTo>
                  <a:pt x="147" y="847"/>
                </a:lnTo>
                <a:lnTo>
                  <a:pt x="154" y="845"/>
                </a:lnTo>
                <a:lnTo>
                  <a:pt x="159" y="844"/>
                </a:lnTo>
                <a:lnTo>
                  <a:pt x="164" y="842"/>
                </a:lnTo>
                <a:lnTo>
                  <a:pt x="169" y="839"/>
                </a:lnTo>
                <a:lnTo>
                  <a:pt x="174" y="837"/>
                </a:lnTo>
                <a:lnTo>
                  <a:pt x="178" y="835"/>
                </a:lnTo>
                <a:lnTo>
                  <a:pt x="183" y="832"/>
                </a:lnTo>
                <a:lnTo>
                  <a:pt x="187" y="829"/>
                </a:lnTo>
                <a:lnTo>
                  <a:pt x="192" y="826"/>
                </a:lnTo>
                <a:lnTo>
                  <a:pt x="196" y="822"/>
                </a:lnTo>
                <a:lnTo>
                  <a:pt x="199" y="819"/>
                </a:lnTo>
                <a:lnTo>
                  <a:pt x="203" y="815"/>
                </a:lnTo>
                <a:lnTo>
                  <a:pt x="207" y="811"/>
                </a:lnTo>
                <a:lnTo>
                  <a:pt x="210" y="807"/>
                </a:lnTo>
                <a:lnTo>
                  <a:pt x="214" y="803"/>
                </a:lnTo>
                <a:lnTo>
                  <a:pt x="217" y="799"/>
                </a:lnTo>
                <a:lnTo>
                  <a:pt x="221" y="796"/>
                </a:lnTo>
                <a:lnTo>
                  <a:pt x="223" y="793"/>
                </a:lnTo>
                <a:lnTo>
                  <a:pt x="226" y="791"/>
                </a:lnTo>
                <a:lnTo>
                  <a:pt x="228" y="790"/>
                </a:lnTo>
                <a:lnTo>
                  <a:pt x="230" y="788"/>
                </a:lnTo>
                <a:lnTo>
                  <a:pt x="232" y="786"/>
                </a:lnTo>
                <a:lnTo>
                  <a:pt x="235" y="784"/>
                </a:lnTo>
                <a:lnTo>
                  <a:pt x="238" y="783"/>
                </a:lnTo>
                <a:lnTo>
                  <a:pt x="240" y="781"/>
                </a:lnTo>
                <a:lnTo>
                  <a:pt x="242" y="781"/>
                </a:lnTo>
                <a:lnTo>
                  <a:pt x="244" y="780"/>
                </a:lnTo>
                <a:lnTo>
                  <a:pt x="247" y="779"/>
                </a:lnTo>
                <a:lnTo>
                  <a:pt x="251" y="779"/>
                </a:lnTo>
                <a:lnTo>
                  <a:pt x="258" y="778"/>
                </a:lnTo>
                <a:lnTo>
                  <a:pt x="265" y="777"/>
                </a:lnTo>
                <a:lnTo>
                  <a:pt x="269" y="777"/>
                </a:lnTo>
                <a:lnTo>
                  <a:pt x="273" y="778"/>
                </a:lnTo>
                <a:lnTo>
                  <a:pt x="276" y="778"/>
                </a:lnTo>
                <a:lnTo>
                  <a:pt x="278" y="779"/>
                </a:lnTo>
                <a:lnTo>
                  <a:pt x="281" y="780"/>
                </a:lnTo>
                <a:lnTo>
                  <a:pt x="282" y="781"/>
                </a:lnTo>
                <a:lnTo>
                  <a:pt x="283" y="782"/>
                </a:lnTo>
                <a:lnTo>
                  <a:pt x="284" y="783"/>
                </a:lnTo>
                <a:lnTo>
                  <a:pt x="284" y="784"/>
                </a:lnTo>
                <a:lnTo>
                  <a:pt x="284" y="785"/>
                </a:lnTo>
                <a:lnTo>
                  <a:pt x="284" y="1520"/>
                </a:lnTo>
                <a:lnTo>
                  <a:pt x="284" y="1521"/>
                </a:lnTo>
                <a:lnTo>
                  <a:pt x="285" y="1523"/>
                </a:lnTo>
                <a:lnTo>
                  <a:pt x="285" y="1524"/>
                </a:lnTo>
                <a:lnTo>
                  <a:pt x="286" y="1525"/>
                </a:lnTo>
                <a:lnTo>
                  <a:pt x="287" y="1526"/>
                </a:lnTo>
                <a:lnTo>
                  <a:pt x="288" y="1527"/>
                </a:lnTo>
                <a:lnTo>
                  <a:pt x="290" y="1527"/>
                </a:lnTo>
                <a:lnTo>
                  <a:pt x="291" y="1527"/>
                </a:lnTo>
                <a:lnTo>
                  <a:pt x="694" y="1527"/>
                </a:lnTo>
                <a:lnTo>
                  <a:pt x="694" y="1524"/>
                </a:lnTo>
                <a:lnTo>
                  <a:pt x="695" y="1522"/>
                </a:lnTo>
                <a:lnTo>
                  <a:pt x="695" y="1519"/>
                </a:lnTo>
                <a:lnTo>
                  <a:pt x="695" y="1515"/>
                </a:lnTo>
                <a:lnTo>
                  <a:pt x="695" y="1509"/>
                </a:lnTo>
                <a:lnTo>
                  <a:pt x="695" y="1502"/>
                </a:lnTo>
                <a:lnTo>
                  <a:pt x="694" y="1495"/>
                </a:lnTo>
                <a:lnTo>
                  <a:pt x="693" y="1490"/>
                </a:lnTo>
                <a:lnTo>
                  <a:pt x="693" y="1485"/>
                </a:lnTo>
                <a:lnTo>
                  <a:pt x="692" y="1481"/>
                </a:lnTo>
                <a:lnTo>
                  <a:pt x="690" y="1479"/>
                </a:lnTo>
                <a:lnTo>
                  <a:pt x="689" y="1476"/>
                </a:lnTo>
                <a:lnTo>
                  <a:pt x="687" y="1474"/>
                </a:lnTo>
                <a:lnTo>
                  <a:pt x="685" y="1472"/>
                </a:lnTo>
                <a:lnTo>
                  <a:pt x="683" y="1469"/>
                </a:lnTo>
                <a:lnTo>
                  <a:pt x="681" y="1467"/>
                </a:lnTo>
                <a:lnTo>
                  <a:pt x="679" y="1465"/>
                </a:lnTo>
                <a:lnTo>
                  <a:pt x="677" y="1463"/>
                </a:lnTo>
                <a:lnTo>
                  <a:pt x="673" y="1459"/>
                </a:lnTo>
                <a:lnTo>
                  <a:pt x="670" y="1455"/>
                </a:lnTo>
                <a:lnTo>
                  <a:pt x="666" y="1452"/>
                </a:lnTo>
                <a:lnTo>
                  <a:pt x="662" y="1448"/>
                </a:lnTo>
                <a:lnTo>
                  <a:pt x="658" y="1445"/>
                </a:lnTo>
                <a:lnTo>
                  <a:pt x="654" y="1441"/>
                </a:lnTo>
                <a:lnTo>
                  <a:pt x="650" y="1437"/>
                </a:lnTo>
                <a:lnTo>
                  <a:pt x="647" y="1433"/>
                </a:lnTo>
                <a:lnTo>
                  <a:pt x="644" y="1429"/>
                </a:lnTo>
                <a:lnTo>
                  <a:pt x="641" y="1424"/>
                </a:lnTo>
                <a:lnTo>
                  <a:pt x="638" y="1420"/>
                </a:lnTo>
                <a:lnTo>
                  <a:pt x="635" y="1416"/>
                </a:lnTo>
                <a:lnTo>
                  <a:pt x="633" y="1411"/>
                </a:lnTo>
                <a:lnTo>
                  <a:pt x="631" y="1406"/>
                </a:lnTo>
                <a:lnTo>
                  <a:pt x="629" y="1401"/>
                </a:lnTo>
                <a:lnTo>
                  <a:pt x="627" y="1396"/>
                </a:lnTo>
                <a:lnTo>
                  <a:pt x="625" y="1389"/>
                </a:lnTo>
                <a:lnTo>
                  <a:pt x="624" y="1382"/>
                </a:lnTo>
                <a:lnTo>
                  <a:pt x="623" y="1374"/>
                </a:lnTo>
                <a:lnTo>
                  <a:pt x="622" y="1367"/>
                </a:lnTo>
                <a:lnTo>
                  <a:pt x="623" y="1360"/>
                </a:lnTo>
                <a:lnTo>
                  <a:pt x="623" y="1353"/>
                </a:lnTo>
                <a:lnTo>
                  <a:pt x="624" y="1346"/>
                </a:lnTo>
                <a:lnTo>
                  <a:pt x="626" y="1339"/>
                </a:lnTo>
                <a:lnTo>
                  <a:pt x="628" y="1333"/>
                </a:lnTo>
                <a:lnTo>
                  <a:pt x="630" y="1326"/>
                </a:lnTo>
                <a:lnTo>
                  <a:pt x="633" y="1320"/>
                </a:lnTo>
                <a:lnTo>
                  <a:pt x="636" y="1313"/>
                </a:lnTo>
                <a:lnTo>
                  <a:pt x="640" y="1308"/>
                </a:lnTo>
                <a:lnTo>
                  <a:pt x="644" y="1302"/>
                </a:lnTo>
                <a:lnTo>
                  <a:pt x="648" y="1296"/>
                </a:lnTo>
                <a:lnTo>
                  <a:pt x="653" y="1291"/>
                </a:lnTo>
                <a:lnTo>
                  <a:pt x="658" y="1285"/>
                </a:lnTo>
                <a:lnTo>
                  <a:pt x="663" y="1280"/>
                </a:lnTo>
                <a:lnTo>
                  <a:pt x="669" y="1275"/>
                </a:lnTo>
                <a:lnTo>
                  <a:pt x="675" y="1271"/>
                </a:lnTo>
                <a:lnTo>
                  <a:pt x="681" y="1267"/>
                </a:lnTo>
                <a:lnTo>
                  <a:pt x="687" y="1263"/>
                </a:lnTo>
                <a:lnTo>
                  <a:pt x="693" y="1259"/>
                </a:lnTo>
                <a:lnTo>
                  <a:pt x="700" y="1256"/>
                </a:lnTo>
                <a:lnTo>
                  <a:pt x="707" y="1253"/>
                </a:lnTo>
                <a:lnTo>
                  <a:pt x="714" y="1251"/>
                </a:lnTo>
                <a:lnTo>
                  <a:pt x="722" y="1248"/>
                </a:lnTo>
                <a:lnTo>
                  <a:pt x="729" y="1246"/>
                </a:lnTo>
                <a:lnTo>
                  <a:pt x="736" y="1245"/>
                </a:lnTo>
                <a:lnTo>
                  <a:pt x="743" y="1244"/>
                </a:lnTo>
                <a:lnTo>
                  <a:pt x="751" y="1243"/>
                </a:lnTo>
                <a:lnTo>
                  <a:pt x="759" y="1243"/>
                </a:lnTo>
                <a:lnTo>
                  <a:pt x="765" y="1243"/>
                </a:lnTo>
                <a:lnTo>
                  <a:pt x="772" y="1243"/>
                </a:lnTo>
                <a:lnTo>
                  <a:pt x="779" y="1244"/>
                </a:lnTo>
                <a:lnTo>
                  <a:pt x="785" y="1245"/>
                </a:lnTo>
                <a:lnTo>
                  <a:pt x="792" y="1246"/>
                </a:lnTo>
                <a:lnTo>
                  <a:pt x="798" y="1248"/>
                </a:lnTo>
                <a:lnTo>
                  <a:pt x="804" y="1250"/>
                </a:lnTo>
                <a:lnTo>
                  <a:pt x="810" y="1252"/>
                </a:lnTo>
                <a:lnTo>
                  <a:pt x="816" y="1254"/>
                </a:lnTo>
                <a:lnTo>
                  <a:pt x="822" y="1257"/>
                </a:lnTo>
                <a:lnTo>
                  <a:pt x="828" y="1259"/>
                </a:lnTo>
                <a:lnTo>
                  <a:pt x="833" y="1262"/>
                </a:lnTo>
                <a:lnTo>
                  <a:pt x="838" y="1265"/>
                </a:lnTo>
                <a:lnTo>
                  <a:pt x="843" y="1269"/>
                </a:lnTo>
                <a:lnTo>
                  <a:pt x="848" y="1272"/>
                </a:lnTo>
                <a:lnTo>
                  <a:pt x="853" y="1276"/>
                </a:lnTo>
                <a:lnTo>
                  <a:pt x="857" y="1279"/>
                </a:lnTo>
                <a:lnTo>
                  <a:pt x="861" y="1284"/>
                </a:lnTo>
                <a:lnTo>
                  <a:pt x="865" y="1288"/>
                </a:lnTo>
                <a:lnTo>
                  <a:pt x="869" y="1292"/>
                </a:lnTo>
                <a:lnTo>
                  <a:pt x="872" y="1297"/>
                </a:lnTo>
                <a:lnTo>
                  <a:pt x="876" y="1301"/>
                </a:lnTo>
                <a:lnTo>
                  <a:pt x="879" y="1306"/>
                </a:lnTo>
                <a:lnTo>
                  <a:pt x="881" y="1311"/>
                </a:lnTo>
                <a:lnTo>
                  <a:pt x="884" y="1316"/>
                </a:lnTo>
                <a:lnTo>
                  <a:pt x="886" y="1321"/>
                </a:lnTo>
                <a:lnTo>
                  <a:pt x="888" y="1327"/>
                </a:lnTo>
                <a:lnTo>
                  <a:pt x="889" y="1332"/>
                </a:lnTo>
                <a:lnTo>
                  <a:pt x="890" y="1338"/>
                </a:lnTo>
                <a:lnTo>
                  <a:pt x="891" y="1343"/>
                </a:lnTo>
                <a:lnTo>
                  <a:pt x="892" y="1349"/>
                </a:lnTo>
                <a:lnTo>
                  <a:pt x="892" y="1355"/>
                </a:lnTo>
                <a:lnTo>
                  <a:pt x="892" y="1362"/>
                </a:lnTo>
                <a:lnTo>
                  <a:pt x="891" y="1368"/>
                </a:lnTo>
                <a:lnTo>
                  <a:pt x="890" y="1375"/>
                </a:lnTo>
                <a:lnTo>
                  <a:pt x="889" y="1381"/>
                </a:lnTo>
                <a:lnTo>
                  <a:pt x="888" y="1387"/>
                </a:lnTo>
                <a:lnTo>
                  <a:pt x="887" y="1392"/>
                </a:lnTo>
                <a:lnTo>
                  <a:pt x="885" y="1398"/>
                </a:lnTo>
                <a:lnTo>
                  <a:pt x="884" y="1402"/>
                </a:lnTo>
                <a:lnTo>
                  <a:pt x="882" y="1407"/>
                </a:lnTo>
                <a:lnTo>
                  <a:pt x="879" y="1412"/>
                </a:lnTo>
                <a:lnTo>
                  <a:pt x="877" y="1416"/>
                </a:lnTo>
                <a:lnTo>
                  <a:pt x="875" y="1420"/>
                </a:lnTo>
                <a:lnTo>
                  <a:pt x="872" y="1424"/>
                </a:lnTo>
                <a:lnTo>
                  <a:pt x="870" y="1428"/>
                </a:lnTo>
                <a:lnTo>
                  <a:pt x="867" y="1432"/>
                </a:lnTo>
                <a:lnTo>
                  <a:pt x="864" y="1435"/>
                </a:lnTo>
                <a:lnTo>
                  <a:pt x="858" y="1442"/>
                </a:lnTo>
                <a:lnTo>
                  <a:pt x="852" y="1449"/>
                </a:lnTo>
                <a:lnTo>
                  <a:pt x="846" y="1455"/>
                </a:lnTo>
                <a:lnTo>
                  <a:pt x="839" y="1462"/>
                </a:lnTo>
                <a:lnTo>
                  <a:pt x="833" y="1469"/>
                </a:lnTo>
                <a:lnTo>
                  <a:pt x="827" y="1476"/>
                </a:lnTo>
                <a:lnTo>
                  <a:pt x="824" y="1480"/>
                </a:lnTo>
                <a:lnTo>
                  <a:pt x="821" y="1484"/>
                </a:lnTo>
                <a:lnTo>
                  <a:pt x="818" y="1488"/>
                </a:lnTo>
                <a:lnTo>
                  <a:pt x="815" y="1492"/>
                </a:lnTo>
                <a:lnTo>
                  <a:pt x="813" y="1494"/>
                </a:lnTo>
                <a:lnTo>
                  <a:pt x="812" y="1497"/>
                </a:lnTo>
                <a:lnTo>
                  <a:pt x="812" y="1499"/>
                </a:lnTo>
                <a:lnTo>
                  <a:pt x="811" y="1502"/>
                </a:lnTo>
                <a:lnTo>
                  <a:pt x="811" y="1504"/>
                </a:lnTo>
                <a:lnTo>
                  <a:pt x="811" y="1507"/>
                </a:lnTo>
                <a:lnTo>
                  <a:pt x="811" y="1509"/>
                </a:lnTo>
                <a:lnTo>
                  <a:pt x="811" y="1512"/>
                </a:lnTo>
                <a:lnTo>
                  <a:pt x="811" y="1514"/>
                </a:lnTo>
                <a:lnTo>
                  <a:pt x="811" y="1516"/>
                </a:lnTo>
                <a:lnTo>
                  <a:pt x="811" y="1518"/>
                </a:lnTo>
                <a:lnTo>
                  <a:pt x="811" y="1520"/>
                </a:lnTo>
                <a:lnTo>
                  <a:pt x="812" y="1521"/>
                </a:lnTo>
                <a:lnTo>
                  <a:pt x="812" y="1523"/>
                </a:lnTo>
                <a:lnTo>
                  <a:pt x="813" y="1525"/>
                </a:lnTo>
                <a:lnTo>
                  <a:pt x="813" y="1527"/>
                </a:lnTo>
                <a:lnTo>
                  <a:pt x="1240" y="1527"/>
                </a:lnTo>
                <a:lnTo>
                  <a:pt x="1241" y="1527"/>
                </a:lnTo>
                <a:lnTo>
                  <a:pt x="1243" y="1527"/>
                </a:lnTo>
                <a:lnTo>
                  <a:pt x="1244" y="1526"/>
                </a:lnTo>
                <a:lnTo>
                  <a:pt x="1245" y="1525"/>
                </a:lnTo>
                <a:lnTo>
                  <a:pt x="1246" y="1524"/>
                </a:lnTo>
                <a:lnTo>
                  <a:pt x="1247" y="1523"/>
                </a:lnTo>
                <a:lnTo>
                  <a:pt x="1247" y="1521"/>
                </a:lnTo>
                <a:lnTo>
                  <a:pt x="1247" y="1520"/>
                </a:lnTo>
                <a:lnTo>
                  <a:pt x="1247" y="794"/>
                </a:lnTo>
                <a:lnTo>
                  <a:pt x="1242" y="793"/>
                </a:lnTo>
                <a:lnTo>
                  <a:pt x="1235" y="793"/>
                </a:lnTo>
                <a:lnTo>
                  <a:pt x="1229" y="793"/>
                </a:lnTo>
                <a:lnTo>
                  <a:pt x="1222" y="793"/>
                </a:lnTo>
                <a:lnTo>
                  <a:pt x="1216" y="794"/>
                </a:lnTo>
                <a:lnTo>
                  <a:pt x="1211" y="795"/>
                </a:lnTo>
                <a:lnTo>
                  <a:pt x="1206" y="796"/>
                </a:lnTo>
                <a:lnTo>
                  <a:pt x="1203" y="797"/>
                </a:lnTo>
                <a:lnTo>
                  <a:pt x="1200" y="798"/>
                </a:lnTo>
                <a:lnTo>
                  <a:pt x="1198" y="800"/>
                </a:lnTo>
                <a:lnTo>
                  <a:pt x="1195" y="801"/>
                </a:lnTo>
                <a:lnTo>
                  <a:pt x="1193" y="803"/>
                </a:lnTo>
                <a:lnTo>
                  <a:pt x="1191" y="805"/>
                </a:lnTo>
                <a:lnTo>
                  <a:pt x="1188" y="807"/>
                </a:lnTo>
                <a:lnTo>
                  <a:pt x="1186" y="809"/>
                </a:lnTo>
                <a:lnTo>
                  <a:pt x="1184" y="811"/>
                </a:lnTo>
                <a:lnTo>
                  <a:pt x="1180" y="815"/>
                </a:lnTo>
                <a:lnTo>
                  <a:pt x="1177" y="819"/>
                </a:lnTo>
                <a:lnTo>
                  <a:pt x="1173" y="822"/>
                </a:lnTo>
                <a:lnTo>
                  <a:pt x="1169" y="826"/>
                </a:lnTo>
                <a:lnTo>
                  <a:pt x="1166" y="830"/>
                </a:lnTo>
                <a:lnTo>
                  <a:pt x="1162" y="834"/>
                </a:lnTo>
                <a:lnTo>
                  <a:pt x="1159" y="838"/>
                </a:lnTo>
                <a:lnTo>
                  <a:pt x="1154" y="841"/>
                </a:lnTo>
                <a:lnTo>
                  <a:pt x="1150" y="844"/>
                </a:lnTo>
                <a:lnTo>
                  <a:pt x="1146" y="847"/>
                </a:lnTo>
                <a:lnTo>
                  <a:pt x="1141" y="850"/>
                </a:lnTo>
                <a:lnTo>
                  <a:pt x="1136" y="852"/>
                </a:lnTo>
                <a:lnTo>
                  <a:pt x="1132" y="855"/>
                </a:lnTo>
                <a:lnTo>
                  <a:pt x="1127" y="857"/>
                </a:lnTo>
                <a:lnTo>
                  <a:pt x="1122" y="859"/>
                </a:lnTo>
                <a:lnTo>
                  <a:pt x="1117" y="861"/>
                </a:lnTo>
                <a:lnTo>
                  <a:pt x="1110" y="863"/>
                </a:lnTo>
                <a:lnTo>
                  <a:pt x="1102" y="864"/>
                </a:lnTo>
                <a:lnTo>
                  <a:pt x="1095" y="865"/>
                </a:lnTo>
                <a:lnTo>
                  <a:pt x="1088" y="866"/>
                </a:lnTo>
                <a:lnTo>
                  <a:pt x="1081" y="866"/>
                </a:lnTo>
                <a:lnTo>
                  <a:pt x="1074" y="865"/>
                </a:lnTo>
                <a:lnTo>
                  <a:pt x="1067" y="864"/>
                </a:lnTo>
                <a:lnTo>
                  <a:pt x="1060" y="862"/>
                </a:lnTo>
                <a:lnTo>
                  <a:pt x="1053" y="860"/>
                </a:lnTo>
                <a:lnTo>
                  <a:pt x="1046" y="858"/>
                </a:lnTo>
                <a:lnTo>
                  <a:pt x="1040" y="855"/>
                </a:lnTo>
                <a:lnTo>
                  <a:pt x="1034" y="852"/>
                </a:lnTo>
                <a:lnTo>
                  <a:pt x="1028" y="848"/>
                </a:lnTo>
                <a:lnTo>
                  <a:pt x="1022" y="844"/>
                </a:lnTo>
                <a:lnTo>
                  <a:pt x="1016" y="840"/>
                </a:lnTo>
                <a:lnTo>
                  <a:pt x="1010" y="835"/>
                </a:lnTo>
                <a:lnTo>
                  <a:pt x="1005" y="830"/>
                </a:lnTo>
                <a:lnTo>
                  <a:pt x="1000" y="825"/>
                </a:lnTo>
                <a:lnTo>
                  <a:pt x="996" y="819"/>
                </a:lnTo>
                <a:lnTo>
                  <a:pt x="991" y="813"/>
                </a:lnTo>
                <a:lnTo>
                  <a:pt x="987" y="808"/>
                </a:lnTo>
                <a:lnTo>
                  <a:pt x="983" y="801"/>
                </a:lnTo>
                <a:lnTo>
                  <a:pt x="979" y="795"/>
                </a:lnTo>
                <a:lnTo>
                  <a:pt x="976" y="788"/>
                </a:lnTo>
                <a:lnTo>
                  <a:pt x="973" y="781"/>
                </a:lnTo>
                <a:lnTo>
                  <a:pt x="970" y="774"/>
                </a:lnTo>
                <a:lnTo>
                  <a:pt x="968" y="767"/>
                </a:lnTo>
                <a:lnTo>
                  <a:pt x="967" y="760"/>
                </a:lnTo>
                <a:lnTo>
                  <a:pt x="965" y="753"/>
                </a:lnTo>
                <a:lnTo>
                  <a:pt x="964" y="745"/>
                </a:lnTo>
                <a:lnTo>
                  <a:pt x="963" y="738"/>
                </a:lnTo>
                <a:lnTo>
                  <a:pt x="963" y="730"/>
                </a:lnTo>
                <a:lnTo>
                  <a:pt x="963" y="723"/>
                </a:lnTo>
                <a:lnTo>
                  <a:pt x="963" y="717"/>
                </a:lnTo>
                <a:lnTo>
                  <a:pt x="964" y="710"/>
                </a:lnTo>
                <a:lnTo>
                  <a:pt x="965" y="704"/>
                </a:lnTo>
                <a:lnTo>
                  <a:pt x="967" y="697"/>
                </a:lnTo>
                <a:lnTo>
                  <a:pt x="968" y="691"/>
                </a:lnTo>
                <a:lnTo>
                  <a:pt x="970" y="685"/>
                </a:lnTo>
                <a:lnTo>
                  <a:pt x="972" y="679"/>
                </a:lnTo>
                <a:lnTo>
                  <a:pt x="974" y="673"/>
                </a:lnTo>
                <a:lnTo>
                  <a:pt x="976" y="667"/>
                </a:lnTo>
                <a:lnTo>
                  <a:pt x="979" y="662"/>
                </a:lnTo>
                <a:lnTo>
                  <a:pt x="982" y="657"/>
                </a:lnTo>
                <a:lnTo>
                  <a:pt x="985" y="651"/>
                </a:lnTo>
                <a:lnTo>
                  <a:pt x="988" y="646"/>
                </a:lnTo>
                <a:lnTo>
                  <a:pt x="992" y="641"/>
                </a:lnTo>
                <a:lnTo>
                  <a:pt x="996" y="637"/>
                </a:lnTo>
                <a:lnTo>
                  <a:pt x="1000" y="632"/>
                </a:lnTo>
                <a:lnTo>
                  <a:pt x="1004" y="628"/>
                </a:lnTo>
                <a:lnTo>
                  <a:pt x="1008" y="624"/>
                </a:lnTo>
                <a:lnTo>
                  <a:pt x="1012" y="621"/>
                </a:lnTo>
                <a:lnTo>
                  <a:pt x="1017" y="617"/>
                </a:lnTo>
                <a:lnTo>
                  <a:pt x="1022" y="614"/>
                </a:lnTo>
                <a:lnTo>
                  <a:pt x="1026" y="611"/>
                </a:lnTo>
                <a:lnTo>
                  <a:pt x="1032" y="608"/>
                </a:lnTo>
                <a:lnTo>
                  <a:pt x="1037" y="606"/>
                </a:lnTo>
                <a:lnTo>
                  <a:pt x="1042" y="604"/>
                </a:lnTo>
                <a:lnTo>
                  <a:pt x="1047" y="602"/>
                </a:lnTo>
                <a:lnTo>
                  <a:pt x="1052" y="601"/>
                </a:lnTo>
                <a:lnTo>
                  <a:pt x="1058" y="599"/>
                </a:lnTo>
                <a:lnTo>
                  <a:pt x="1064" y="598"/>
                </a:lnTo>
                <a:lnTo>
                  <a:pt x="1070" y="598"/>
                </a:lnTo>
                <a:lnTo>
                  <a:pt x="1075" y="598"/>
                </a:lnTo>
                <a:lnTo>
                  <a:pt x="1082" y="598"/>
                </a:lnTo>
                <a:lnTo>
                  <a:pt x="1089" y="598"/>
                </a:lnTo>
                <a:lnTo>
                  <a:pt x="1096" y="599"/>
                </a:lnTo>
                <a:lnTo>
                  <a:pt x="1102" y="600"/>
                </a:lnTo>
                <a:lnTo>
                  <a:pt x="1108" y="601"/>
                </a:lnTo>
                <a:lnTo>
                  <a:pt x="1113" y="603"/>
                </a:lnTo>
                <a:lnTo>
                  <a:pt x="1118" y="604"/>
                </a:lnTo>
                <a:lnTo>
                  <a:pt x="1123" y="606"/>
                </a:lnTo>
                <a:lnTo>
                  <a:pt x="1128" y="608"/>
                </a:lnTo>
                <a:lnTo>
                  <a:pt x="1133" y="610"/>
                </a:lnTo>
                <a:lnTo>
                  <a:pt x="1137" y="612"/>
                </a:lnTo>
                <a:lnTo>
                  <a:pt x="1141" y="615"/>
                </a:lnTo>
                <a:lnTo>
                  <a:pt x="1145" y="617"/>
                </a:lnTo>
                <a:lnTo>
                  <a:pt x="1149" y="620"/>
                </a:lnTo>
                <a:lnTo>
                  <a:pt x="1153" y="623"/>
                </a:lnTo>
                <a:lnTo>
                  <a:pt x="1156" y="625"/>
                </a:lnTo>
                <a:lnTo>
                  <a:pt x="1163" y="631"/>
                </a:lnTo>
                <a:lnTo>
                  <a:pt x="1170" y="637"/>
                </a:lnTo>
                <a:lnTo>
                  <a:pt x="1177" y="644"/>
                </a:lnTo>
                <a:lnTo>
                  <a:pt x="1183" y="650"/>
                </a:lnTo>
                <a:lnTo>
                  <a:pt x="1190" y="657"/>
                </a:lnTo>
                <a:lnTo>
                  <a:pt x="1198" y="663"/>
                </a:lnTo>
                <a:lnTo>
                  <a:pt x="1201" y="666"/>
                </a:lnTo>
                <a:lnTo>
                  <a:pt x="1205" y="669"/>
                </a:lnTo>
                <a:lnTo>
                  <a:pt x="1209" y="671"/>
                </a:lnTo>
                <a:lnTo>
                  <a:pt x="1213" y="674"/>
                </a:lnTo>
                <a:lnTo>
                  <a:pt x="1216" y="676"/>
                </a:lnTo>
                <a:lnTo>
                  <a:pt x="1218" y="677"/>
                </a:lnTo>
                <a:lnTo>
                  <a:pt x="1221" y="677"/>
                </a:lnTo>
                <a:lnTo>
                  <a:pt x="1223" y="678"/>
                </a:lnTo>
                <a:lnTo>
                  <a:pt x="1226" y="678"/>
                </a:lnTo>
                <a:lnTo>
                  <a:pt x="1228" y="678"/>
                </a:lnTo>
                <a:lnTo>
                  <a:pt x="1231" y="678"/>
                </a:lnTo>
                <a:lnTo>
                  <a:pt x="1234" y="678"/>
                </a:lnTo>
                <a:lnTo>
                  <a:pt x="1236" y="678"/>
                </a:lnTo>
                <a:lnTo>
                  <a:pt x="1237" y="678"/>
                </a:lnTo>
                <a:lnTo>
                  <a:pt x="1239" y="678"/>
                </a:lnTo>
                <a:lnTo>
                  <a:pt x="1241" y="678"/>
                </a:lnTo>
                <a:lnTo>
                  <a:pt x="1242" y="678"/>
                </a:lnTo>
                <a:lnTo>
                  <a:pt x="1244" y="677"/>
                </a:lnTo>
                <a:lnTo>
                  <a:pt x="1245" y="677"/>
                </a:lnTo>
                <a:lnTo>
                  <a:pt x="1247" y="677"/>
                </a:lnTo>
                <a:lnTo>
                  <a:pt x="1247" y="7"/>
                </a:lnTo>
                <a:lnTo>
                  <a:pt x="1247" y="6"/>
                </a:lnTo>
                <a:lnTo>
                  <a:pt x="1247" y="4"/>
                </a:lnTo>
                <a:lnTo>
                  <a:pt x="1246" y="3"/>
                </a:lnTo>
                <a:lnTo>
                  <a:pt x="1245" y="2"/>
                </a:lnTo>
                <a:lnTo>
                  <a:pt x="1244" y="1"/>
                </a:lnTo>
                <a:lnTo>
                  <a:pt x="1243" y="0"/>
                </a:lnTo>
                <a:lnTo>
                  <a:pt x="1241" y="0"/>
                </a:lnTo>
                <a:lnTo>
                  <a:pt x="1240" y="0"/>
                </a:lnTo>
                <a:close/>
              </a:path>
            </a:pathLst>
          </a:custGeom>
          <a:solidFill>
            <a:srgbClr val="A32020"/>
          </a:solidFill>
          <a:ln w="19050" cmpd="sng">
            <a:solidFill>
              <a:schemeClr val="bg1"/>
            </a:solidFill>
            <a:round/>
            <a:headEnd/>
            <a:tailEnd/>
          </a:ln>
        </p:spPr>
        <p:txBody>
          <a:bodyPr lIns="91440" tIns="45720" rIns="91440" bIns="45720"/>
          <a:lstStyle/>
          <a:p>
            <a:endParaRPr lang="en-GB"/>
          </a:p>
        </p:txBody>
      </p:sp>
      <p:sp>
        <p:nvSpPr>
          <p:cNvPr id="50" name="Freeform 34"/>
          <p:cNvSpPr>
            <a:spLocks/>
          </p:cNvSpPr>
          <p:nvPr/>
        </p:nvSpPr>
        <p:spPr bwMode="auto">
          <a:xfrm>
            <a:off x="5203197" y="1394747"/>
            <a:ext cx="1296971" cy="1772663"/>
          </a:xfrm>
          <a:custGeom>
            <a:avLst/>
            <a:gdLst>
              <a:gd name="T0" fmla="*/ 454 w 1245"/>
              <a:gd name="T1" fmla="*/ 2 h 1805"/>
              <a:gd name="T2" fmla="*/ 451 w 1245"/>
              <a:gd name="T3" fmla="*/ 212 h 1805"/>
              <a:gd name="T4" fmla="*/ 453 w 1245"/>
              <a:gd name="T5" fmla="*/ 795 h 1805"/>
              <a:gd name="T6" fmla="*/ 446 w 1245"/>
              <a:gd name="T7" fmla="*/ 902 h 1805"/>
              <a:gd name="T8" fmla="*/ 426 w 1245"/>
              <a:gd name="T9" fmla="*/ 905 h 1805"/>
              <a:gd name="T10" fmla="*/ 402 w 1245"/>
              <a:gd name="T11" fmla="*/ 901 h 1805"/>
              <a:gd name="T12" fmla="*/ 353 w 1245"/>
              <a:gd name="T13" fmla="*/ 868 h 1805"/>
              <a:gd name="T14" fmla="*/ 298 w 1245"/>
              <a:gd name="T15" fmla="*/ 828 h 1805"/>
              <a:gd name="T16" fmla="*/ 256 w 1245"/>
              <a:gd name="T17" fmla="*/ 809 h 1805"/>
              <a:gd name="T18" fmla="*/ 201 w 1245"/>
              <a:gd name="T19" fmla="*/ 798 h 1805"/>
              <a:gd name="T20" fmla="*/ 144 w 1245"/>
              <a:gd name="T21" fmla="*/ 802 h 1805"/>
              <a:gd name="T22" fmla="*/ 95 w 1245"/>
              <a:gd name="T23" fmla="*/ 820 h 1805"/>
              <a:gd name="T24" fmla="*/ 54 w 1245"/>
              <a:gd name="T25" fmla="*/ 851 h 1805"/>
              <a:gd name="T26" fmla="*/ 21 w 1245"/>
              <a:gd name="T27" fmla="*/ 891 h 1805"/>
              <a:gd name="T28" fmla="*/ 2 w 1245"/>
              <a:gd name="T29" fmla="*/ 940 h 1805"/>
              <a:gd name="T30" fmla="*/ 1 w 1245"/>
              <a:gd name="T31" fmla="*/ 996 h 1805"/>
              <a:gd name="T32" fmla="*/ 21 w 1245"/>
              <a:gd name="T33" fmla="*/ 1054 h 1805"/>
              <a:gd name="T34" fmla="*/ 58 w 1245"/>
              <a:gd name="T35" fmla="*/ 1101 h 1805"/>
              <a:gd name="T36" fmla="*/ 113 w 1245"/>
              <a:gd name="T37" fmla="*/ 1138 h 1805"/>
              <a:gd name="T38" fmla="*/ 178 w 1245"/>
              <a:gd name="T39" fmla="*/ 1155 h 1805"/>
              <a:gd name="T40" fmla="*/ 247 w 1245"/>
              <a:gd name="T41" fmla="*/ 1150 h 1805"/>
              <a:gd name="T42" fmla="*/ 292 w 1245"/>
              <a:gd name="T43" fmla="*/ 1133 h 1805"/>
              <a:gd name="T44" fmla="*/ 331 w 1245"/>
              <a:gd name="T45" fmla="*/ 1104 h 1805"/>
              <a:gd name="T46" fmla="*/ 361 w 1245"/>
              <a:gd name="T47" fmla="*/ 1077 h 1805"/>
              <a:gd name="T48" fmla="*/ 385 w 1245"/>
              <a:gd name="T49" fmla="*/ 1064 h 1805"/>
              <a:gd name="T50" fmla="*/ 434 w 1245"/>
              <a:gd name="T51" fmla="*/ 1057 h 1805"/>
              <a:gd name="T52" fmla="*/ 450 w 1245"/>
              <a:gd name="T53" fmla="*/ 1063 h 1805"/>
              <a:gd name="T54" fmla="*/ 453 w 1245"/>
              <a:gd name="T55" fmla="*/ 2040 h 1805"/>
              <a:gd name="T56" fmla="*/ 1133 w 1245"/>
              <a:gd name="T57" fmla="*/ 2043 h 1805"/>
              <a:gd name="T58" fmla="*/ 1137 w 1245"/>
              <a:gd name="T59" fmla="*/ 2054 h 1805"/>
              <a:gd name="T60" fmla="*/ 1137 w 1245"/>
              <a:gd name="T61" fmla="*/ 2074 h 1805"/>
              <a:gd name="T62" fmla="*/ 1122 w 1245"/>
              <a:gd name="T63" fmla="*/ 2097 h 1805"/>
              <a:gd name="T64" fmla="*/ 1072 w 1245"/>
              <a:gd name="T65" fmla="*/ 2143 h 1805"/>
              <a:gd name="T66" fmla="*/ 1035 w 1245"/>
              <a:gd name="T67" fmla="*/ 2182 h 1805"/>
              <a:gd name="T68" fmla="*/ 1016 w 1245"/>
              <a:gd name="T69" fmla="*/ 2219 h 1805"/>
              <a:gd name="T70" fmla="*/ 1008 w 1245"/>
              <a:gd name="T71" fmla="*/ 2269 h 1805"/>
              <a:gd name="T72" fmla="*/ 1017 w 1245"/>
              <a:gd name="T73" fmla="*/ 2314 h 1805"/>
              <a:gd name="T74" fmla="*/ 1044 w 1245"/>
              <a:gd name="T75" fmla="*/ 2353 h 1805"/>
              <a:gd name="T76" fmla="*/ 1084 w 1245"/>
              <a:gd name="T77" fmla="*/ 2385 h 1805"/>
              <a:gd name="T78" fmla="*/ 1137 w 1245"/>
              <a:gd name="T79" fmla="*/ 2407 h 1805"/>
              <a:gd name="T80" fmla="*/ 1200 w 1245"/>
              <a:gd name="T81" fmla="*/ 2418 h 1805"/>
              <a:gd name="T82" fmla="*/ 1268 w 1245"/>
              <a:gd name="T83" fmla="*/ 2416 h 1805"/>
              <a:gd name="T84" fmla="*/ 1337 w 1245"/>
              <a:gd name="T85" fmla="*/ 2392 h 1805"/>
              <a:gd name="T86" fmla="*/ 1389 w 1245"/>
              <a:gd name="T87" fmla="*/ 2356 h 1805"/>
              <a:gd name="T88" fmla="*/ 1427 w 1245"/>
              <a:gd name="T89" fmla="*/ 2308 h 1805"/>
              <a:gd name="T90" fmla="*/ 1440 w 1245"/>
              <a:gd name="T91" fmla="*/ 2252 h 1805"/>
              <a:gd name="T92" fmla="*/ 1426 w 1245"/>
              <a:gd name="T93" fmla="*/ 2201 h 1805"/>
              <a:gd name="T94" fmla="*/ 1399 w 1245"/>
              <a:gd name="T95" fmla="*/ 2165 h 1805"/>
              <a:gd name="T96" fmla="*/ 1362 w 1245"/>
              <a:gd name="T97" fmla="*/ 2134 h 1805"/>
              <a:gd name="T98" fmla="*/ 1339 w 1245"/>
              <a:gd name="T99" fmla="*/ 2113 h 1805"/>
              <a:gd name="T100" fmla="*/ 1324 w 1245"/>
              <a:gd name="T101" fmla="*/ 2090 h 1805"/>
              <a:gd name="T102" fmla="*/ 1323 w 1245"/>
              <a:gd name="T103" fmla="*/ 2043 h 1805"/>
              <a:gd name="T104" fmla="*/ 1990 w 1245"/>
              <a:gd name="T105" fmla="*/ 2040 h 1805"/>
              <a:gd name="T106" fmla="*/ 1992 w 1245"/>
              <a:gd name="T107" fmla="*/ 4 h 1805"/>
              <a:gd name="T108" fmla="*/ 1980 w 1245"/>
              <a:gd name="T109" fmla="*/ 0 h 18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5"/>
              <a:gd name="T166" fmla="*/ 0 h 1805"/>
              <a:gd name="T167" fmla="*/ 1245 w 1245"/>
              <a:gd name="T168" fmla="*/ 1805 h 180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5" h="1805">
                <a:moveTo>
                  <a:pt x="1238" y="0"/>
                </a:moveTo>
                <a:lnTo>
                  <a:pt x="289" y="0"/>
                </a:lnTo>
                <a:lnTo>
                  <a:pt x="287" y="0"/>
                </a:lnTo>
                <a:lnTo>
                  <a:pt x="286" y="0"/>
                </a:lnTo>
                <a:lnTo>
                  <a:pt x="284" y="1"/>
                </a:lnTo>
                <a:lnTo>
                  <a:pt x="284" y="2"/>
                </a:lnTo>
                <a:lnTo>
                  <a:pt x="283" y="3"/>
                </a:lnTo>
                <a:lnTo>
                  <a:pt x="282" y="4"/>
                </a:lnTo>
                <a:lnTo>
                  <a:pt x="281" y="6"/>
                </a:lnTo>
                <a:lnTo>
                  <a:pt x="281" y="7"/>
                </a:lnTo>
                <a:lnTo>
                  <a:pt x="282" y="78"/>
                </a:lnTo>
                <a:lnTo>
                  <a:pt x="282" y="158"/>
                </a:lnTo>
                <a:lnTo>
                  <a:pt x="283" y="245"/>
                </a:lnTo>
                <a:lnTo>
                  <a:pt x="284" y="335"/>
                </a:lnTo>
                <a:lnTo>
                  <a:pt x="284" y="426"/>
                </a:lnTo>
                <a:lnTo>
                  <a:pt x="284" y="512"/>
                </a:lnTo>
                <a:lnTo>
                  <a:pt x="284" y="554"/>
                </a:lnTo>
                <a:lnTo>
                  <a:pt x="283" y="593"/>
                </a:lnTo>
                <a:lnTo>
                  <a:pt x="283" y="630"/>
                </a:lnTo>
                <a:lnTo>
                  <a:pt x="281" y="664"/>
                </a:lnTo>
                <a:lnTo>
                  <a:pt x="281" y="666"/>
                </a:lnTo>
                <a:lnTo>
                  <a:pt x="281" y="669"/>
                </a:lnTo>
                <a:lnTo>
                  <a:pt x="280" y="671"/>
                </a:lnTo>
                <a:lnTo>
                  <a:pt x="279" y="673"/>
                </a:lnTo>
                <a:lnTo>
                  <a:pt x="278" y="674"/>
                </a:lnTo>
                <a:lnTo>
                  <a:pt x="276" y="675"/>
                </a:lnTo>
                <a:lnTo>
                  <a:pt x="274" y="676"/>
                </a:lnTo>
                <a:lnTo>
                  <a:pt x="271" y="676"/>
                </a:lnTo>
                <a:lnTo>
                  <a:pt x="269" y="676"/>
                </a:lnTo>
                <a:lnTo>
                  <a:pt x="266" y="676"/>
                </a:lnTo>
                <a:lnTo>
                  <a:pt x="263" y="676"/>
                </a:lnTo>
                <a:lnTo>
                  <a:pt x="261" y="676"/>
                </a:lnTo>
                <a:lnTo>
                  <a:pt x="258" y="675"/>
                </a:lnTo>
                <a:lnTo>
                  <a:pt x="255" y="675"/>
                </a:lnTo>
                <a:lnTo>
                  <a:pt x="253" y="674"/>
                </a:lnTo>
                <a:lnTo>
                  <a:pt x="251" y="672"/>
                </a:lnTo>
                <a:lnTo>
                  <a:pt x="246" y="669"/>
                </a:lnTo>
                <a:lnTo>
                  <a:pt x="242" y="666"/>
                </a:lnTo>
                <a:lnTo>
                  <a:pt x="238" y="664"/>
                </a:lnTo>
                <a:lnTo>
                  <a:pt x="235" y="661"/>
                </a:lnTo>
                <a:lnTo>
                  <a:pt x="228" y="654"/>
                </a:lnTo>
                <a:lnTo>
                  <a:pt x="221" y="648"/>
                </a:lnTo>
                <a:lnTo>
                  <a:pt x="214" y="642"/>
                </a:lnTo>
                <a:lnTo>
                  <a:pt x="207" y="635"/>
                </a:lnTo>
                <a:lnTo>
                  <a:pt x="200" y="629"/>
                </a:lnTo>
                <a:lnTo>
                  <a:pt x="194" y="623"/>
                </a:lnTo>
                <a:lnTo>
                  <a:pt x="190" y="620"/>
                </a:lnTo>
                <a:lnTo>
                  <a:pt x="186" y="618"/>
                </a:lnTo>
                <a:lnTo>
                  <a:pt x="182" y="615"/>
                </a:lnTo>
                <a:lnTo>
                  <a:pt x="178" y="613"/>
                </a:lnTo>
                <a:lnTo>
                  <a:pt x="174" y="610"/>
                </a:lnTo>
                <a:lnTo>
                  <a:pt x="170" y="608"/>
                </a:lnTo>
                <a:lnTo>
                  <a:pt x="165" y="606"/>
                </a:lnTo>
                <a:lnTo>
                  <a:pt x="160" y="604"/>
                </a:lnTo>
                <a:lnTo>
                  <a:pt x="156" y="602"/>
                </a:lnTo>
                <a:lnTo>
                  <a:pt x="150" y="601"/>
                </a:lnTo>
                <a:lnTo>
                  <a:pt x="145" y="599"/>
                </a:lnTo>
                <a:lnTo>
                  <a:pt x="139" y="598"/>
                </a:lnTo>
                <a:lnTo>
                  <a:pt x="133" y="597"/>
                </a:lnTo>
                <a:lnTo>
                  <a:pt x="126" y="596"/>
                </a:lnTo>
                <a:lnTo>
                  <a:pt x="119" y="596"/>
                </a:lnTo>
                <a:lnTo>
                  <a:pt x="112" y="596"/>
                </a:lnTo>
                <a:lnTo>
                  <a:pt x="107" y="596"/>
                </a:lnTo>
                <a:lnTo>
                  <a:pt x="101" y="596"/>
                </a:lnTo>
                <a:lnTo>
                  <a:pt x="95" y="597"/>
                </a:lnTo>
                <a:lnTo>
                  <a:pt x="90" y="598"/>
                </a:lnTo>
                <a:lnTo>
                  <a:pt x="84" y="600"/>
                </a:lnTo>
                <a:lnTo>
                  <a:pt x="79" y="602"/>
                </a:lnTo>
                <a:lnTo>
                  <a:pt x="74" y="604"/>
                </a:lnTo>
                <a:lnTo>
                  <a:pt x="68" y="606"/>
                </a:lnTo>
                <a:lnTo>
                  <a:pt x="64" y="609"/>
                </a:lnTo>
                <a:lnTo>
                  <a:pt x="59" y="612"/>
                </a:lnTo>
                <a:lnTo>
                  <a:pt x="54" y="615"/>
                </a:lnTo>
                <a:lnTo>
                  <a:pt x="49" y="618"/>
                </a:lnTo>
                <a:lnTo>
                  <a:pt x="45" y="622"/>
                </a:lnTo>
                <a:lnTo>
                  <a:pt x="41" y="626"/>
                </a:lnTo>
                <a:lnTo>
                  <a:pt x="37" y="630"/>
                </a:lnTo>
                <a:lnTo>
                  <a:pt x="33" y="635"/>
                </a:lnTo>
                <a:lnTo>
                  <a:pt x="29" y="639"/>
                </a:lnTo>
                <a:lnTo>
                  <a:pt x="26" y="644"/>
                </a:lnTo>
                <a:lnTo>
                  <a:pt x="22" y="649"/>
                </a:lnTo>
                <a:lnTo>
                  <a:pt x="19" y="654"/>
                </a:lnTo>
                <a:lnTo>
                  <a:pt x="16" y="660"/>
                </a:lnTo>
                <a:lnTo>
                  <a:pt x="13" y="665"/>
                </a:lnTo>
                <a:lnTo>
                  <a:pt x="11" y="671"/>
                </a:lnTo>
                <a:lnTo>
                  <a:pt x="9" y="677"/>
                </a:lnTo>
                <a:lnTo>
                  <a:pt x="7" y="682"/>
                </a:lnTo>
                <a:lnTo>
                  <a:pt x="5" y="689"/>
                </a:lnTo>
                <a:lnTo>
                  <a:pt x="3" y="695"/>
                </a:lnTo>
                <a:lnTo>
                  <a:pt x="2" y="702"/>
                </a:lnTo>
                <a:lnTo>
                  <a:pt x="1" y="708"/>
                </a:lnTo>
                <a:lnTo>
                  <a:pt x="0" y="715"/>
                </a:lnTo>
                <a:lnTo>
                  <a:pt x="0" y="721"/>
                </a:lnTo>
                <a:lnTo>
                  <a:pt x="0" y="728"/>
                </a:lnTo>
                <a:lnTo>
                  <a:pt x="0" y="735"/>
                </a:lnTo>
                <a:lnTo>
                  <a:pt x="1" y="743"/>
                </a:lnTo>
                <a:lnTo>
                  <a:pt x="2" y="750"/>
                </a:lnTo>
                <a:lnTo>
                  <a:pt x="3" y="758"/>
                </a:lnTo>
                <a:lnTo>
                  <a:pt x="5" y="765"/>
                </a:lnTo>
                <a:lnTo>
                  <a:pt x="7" y="772"/>
                </a:lnTo>
                <a:lnTo>
                  <a:pt x="10" y="779"/>
                </a:lnTo>
                <a:lnTo>
                  <a:pt x="13" y="786"/>
                </a:lnTo>
                <a:lnTo>
                  <a:pt x="16" y="792"/>
                </a:lnTo>
                <a:lnTo>
                  <a:pt x="20" y="799"/>
                </a:lnTo>
                <a:lnTo>
                  <a:pt x="24" y="805"/>
                </a:lnTo>
                <a:lnTo>
                  <a:pt x="28" y="811"/>
                </a:lnTo>
                <a:lnTo>
                  <a:pt x="32" y="817"/>
                </a:lnTo>
                <a:lnTo>
                  <a:pt x="37" y="822"/>
                </a:lnTo>
                <a:lnTo>
                  <a:pt x="42" y="828"/>
                </a:lnTo>
                <a:lnTo>
                  <a:pt x="48" y="833"/>
                </a:lnTo>
                <a:lnTo>
                  <a:pt x="53" y="837"/>
                </a:lnTo>
                <a:lnTo>
                  <a:pt x="59" y="842"/>
                </a:lnTo>
                <a:lnTo>
                  <a:pt x="65" y="846"/>
                </a:lnTo>
                <a:lnTo>
                  <a:pt x="71" y="849"/>
                </a:lnTo>
                <a:lnTo>
                  <a:pt x="77" y="852"/>
                </a:lnTo>
                <a:lnTo>
                  <a:pt x="84" y="855"/>
                </a:lnTo>
                <a:lnTo>
                  <a:pt x="90" y="858"/>
                </a:lnTo>
                <a:lnTo>
                  <a:pt x="97" y="860"/>
                </a:lnTo>
                <a:lnTo>
                  <a:pt x="104" y="861"/>
                </a:lnTo>
                <a:lnTo>
                  <a:pt x="111" y="863"/>
                </a:lnTo>
                <a:lnTo>
                  <a:pt x="118" y="863"/>
                </a:lnTo>
                <a:lnTo>
                  <a:pt x="125" y="863"/>
                </a:lnTo>
                <a:lnTo>
                  <a:pt x="132" y="863"/>
                </a:lnTo>
                <a:lnTo>
                  <a:pt x="140" y="862"/>
                </a:lnTo>
                <a:lnTo>
                  <a:pt x="147" y="861"/>
                </a:lnTo>
                <a:lnTo>
                  <a:pt x="154" y="858"/>
                </a:lnTo>
                <a:lnTo>
                  <a:pt x="159" y="857"/>
                </a:lnTo>
                <a:lnTo>
                  <a:pt x="164" y="855"/>
                </a:lnTo>
                <a:lnTo>
                  <a:pt x="169" y="852"/>
                </a:lnTo>
                <a:lnTo>
                  <a:pt x="174" y="850"/>
                </a:lnTo>
                <a:lnTo>
                  <a:pt x="178" y="848"/>
                </a:lnTo>
                <a:lnTo>
                  <a:pt x="183" y="845"/>
                </a:lnTo>
                <a:lnTo>
                  <a:pt x="187" y="842"/>
                </a:lnTo>
                <a:lnTo>
                  <a:pt x="192" y="839"/>
                </a:lnTo>
                <a:lnTo>
                  <a:pt x="196" y="835"/>
                </a:lnTo>
                <a:lnTo>
                  <a:pt x="199" y="832"/>
                </a:lnTo>
                <a:lnTo>
                  <a:pt x="203" y="828"/>
                </a:lnTo>
                <a:lnTo>
                  <a:pt x="207" y="824"/>
                </a:lnTo>
                <a:lnTo>
                  <a:pt x="210" y="820"/>
                </a:lnTo>
                <a:lnTo>
                  <a:pt x="214" y="816"/>
                </a:lnTo>
                <a:lnTo>
                  <a:pt x="217" y="812"/>
                </a:lnTo>
                <a:lnTo>
                  <a:pt x="221" y="809"/>
                </a:lnTo>
                <a:lnTo>
                  <a:pt x="223" y="807"/>
                </a:lnTo>
                <a:lnTo>
                  <a:pt x="226" y="804"/>
                </a:lnTo>
                <a:lnTo>
                  <a:pt x="228" y="803"/>
                </a:lnTo>
                <a:lnTo>
                  <a:pt x="230" y="801"/>
                </a:lnTo>
                <a:lnTo>
                  <a:pt x="233" y="799"/>
                </a:lnTo>
                <a:lnTo>
                  <a:pt x="235" y="797"/>
                </a:lnTo>
                <a:lnTo>
                  <a:pt x="238" y="796"/>
                </a:lnTo>
                <a:lnTo>
                  <a:pt x="240" y="794"/>
                </a:lnTo>
                <a:lnTo>
                  <a:pt x="245" y="793"/>
                </a:lnTo>
                <a:lnTo>
                  <a:pt x="250" y="791"/>
                </a:lnTo>
                <a:lnTo>
                  <a:pt x="257" y="790"/>
                </a:lnTo>
                <a:lnTo>
                  <a:pt x="264" y="789"/>
                </a:lnTo>
                <a:lnTo>
                  <a:pt x="267" y="789"/>
                </a:lnTo>
                <a:lnTo>
                  <a:pt x="271" y="789"/>
                </a:lnTo>
                <a:lnTo>
                  <a:pt x="274" y="789"/>
                </a:lnTo>
                <a:lnTo>
                  <a:pt x="276" y="790"/>
                </a:lnTo>
                <a:lnTo>
                  <a:pt x="278" y="791"/>
                </a:lnTo>
                <a:lnTo>
                  <a:pt x="280" y="792"/>
                </a:lnTo>
                <a:lnTo>
                  <a:pt x="280" y="793"/>
                </a:lnTo>
                <a:lnTo>
                  <a:pt x="281" y="793"/>
                </a:lnTo>
                <a:lnTo>
                  <a:pt x="281" y="794"/>
                </a:lnTo>
                <a:lnTo>
                  <a:pt x="281" y="795"/>
                </a:lnTo>
                <a:lnTo>
                  <a:pt x="281" y="1518"/>
                </a:lnTo>
                <a:lnTo>
                  <a:pt x="281" y="1519"/>
                </a:lnTo>
                <a:lnTo>
                  <a:pt x="282" y="1520"/>
                </a:lnTo>
                <a:lnTo>
                  <a:pt x="283" y="1522"/>
                </a:lnTo>
                <a:lnTo>
                  <a:pt x="284" y="1523"/>
                </a:lnTo>
                <a:lnTo>
                  <a:pt x="284" y="1524"/>
                </a:lnTo>
                <a:lnTo>
                  <a:pt x="286" y="1524"/>
                </a:lnTo>
                <a:lnTo>
                  <a:pt x="287" y="1525"/>
                </a:lnTo>
                <a:lnTo>
                  <a:pt x="289" y="1525"/>
                </a:lnTo>
                <a:lnTo>
                  <a:pt x="709" y="1525"/>
                </a:lnTo>
                <a:lnTo>
                  <a:pt x="710" y="1527"/>
                </a:lnTo>
                <a:lnTo>
                  <a:pt x="710" y="1529"/>
                </a:lnTo>
                <a:lnTo>
                  <a:pt x="710" y="1530"/>
                </a:lnTo>
                <a:lnTo>
                  <a:pt x="711" y="1531"/>
                </a:lnTo>
                <a:lnTo>
                  <a:pt x="711" y="1533"/>
                </a:lnTo>
                <a:lnTo>
                  <a:pt x="711" y="1535"/>
                </a:lnTo>
                <a:lnTo>
                  <a:pt x="711" y="1536"/>
                </a:lnTo>
                <a:lnTo>
                  <a:pt x="711" y="1539"/>
                </a:lnTo>
                <a:lnTo>
                  <a:pt x="711" y="1542"/>
                </a:lnTo>
                <a:lnTo>
                  <a:pt x="711" y="1544"/>
                </a:lnTo>
                <a:lnTo>
                  <a:pt x="711" y="1547"/>
                </a:lnTo>
                <a:lnTo>
                  <a:pt x="710" y="1549"/>
                </a:lnTo>
                <a:lnTo>
                  <a:pt x="709" y="1552"/>
                </a:lnTo>
                <a:lnTo>
                  <a:pt x="708" y="1554"/>
                </a:lnTo>
                <a:lnTo>
                  <a:pt x="707" y="1556"/>
                </a:lnTo>
                <a:lnTo>
                  <a:pt x="704" y="1561"/>
                </a:lnTo>
                <a:lnTo>
                  <a:pt x="701" y="1565"/>
                </a:lnTo>
                <a:lnTo>
                  <a:pt x="698" y="1568"/>
                </a:lnTo>
                <a:lnTo>
                  <a:pt x="695" y="1572"/>
                </a:lnTo>
                <a:lnTo>
                  <a:pt x="689" y="1579"/>
                </a:lnTo>
                <a:lnTo>
                  <a:pt x="682" y="1586"/>
                </a:lnTo>
                <a:lnTo>
                  <a:pt x="676" y="1593"/>
                </a:lnTo>
                <a:lnTo>
                  <a:pt x="670" y="1599"/>
                </a:lnTo>
                <a:lnTo>
                  <a:pt x="663" y="1606"/>
                </a:lnTo>
                <a:lnTo>
                  <a:pt x="658" y="1613"/>
                </a:lnTo>
                <a:lnTo>
                  <a:pt x="655" y="1617"/>
                </a:lnTo>
                <a:lnTo>
                  <a:pt x="652" y="1620"/>
                </a:lnTo>
                <a:lnTo>
                  <a:pt x="649" y="1624"/>
                </a:lnTo>
                <a:lnTo>
                  <a:pt x="647" y="1628"/>
                </a:lnTo>
                <a:lnTo>
                  <a:pt x="645" y="1632"/>
                </a:lnTo>
                <a:lnTo>
                  <a:pt x="642" y="1636"/>
                </a:lnTo>
                <a:lnTo>
                  <a:pt x="640" y="1641"/>
                </a:lnTo>
                <a:lnTo>
                  <a:pt x="638" y="1646"/>
                </a:lnTo>
                <a:lnTo>
                  <a:pt x="636" y="1651"/>
                </a:lnTo>
                <a:lnTo>
                  <a:pt x="635" y="1656"/>
                </a:lnTo>
                <a:lnTo>
                  <a:pt x="633" y="1662"/>
                </a:lnTo>
                <a:lnTo>
                  <a:pt x="632" y="1667"/>
                </a:lnTo>
                <a:lnTo>
                  <a:pt x="631" y="1673"/>
                </a:lnTo>
                <a:lnTo>
                  <a:pt x="630" y="1680"/>
                </a:lnTo>
                <a:lnTo>
                  <a:pt x="630" y="1686"/>
                </a:lnTo>
                <a:lnTo>
                  <a:pt x="630" y="1693"/>
                </a:lnTo>
                <a:lnTo>
                  <a:pt x="630" y="1699"/>
                </a:lnTo>
                <a:lnTo>
                  <a:pt x="631" y="1705"/>
                </a:lnTo>
                <a:lnTo>
                  <a:pt x="631" y="1711"/>
                </a:lnTo>
                <a:lnTo>
                  <a:pt x="632" y="1716"/>
                </a:lnTo>
                <a:lnTo>
                  <a:pt x="634" y="1721"/>
                </a:lnTo>
                <a:lnTo>
                  <a:pt x="636" y="1727"/>
                </a:lnTo>
                <a:lnTo>
                  <a:pt x="638" y="1732"/>
                </a:lnTo>
                <a:lnTo>
                  <a:pt x="640" y="1737"/>
                </a:lnTo>
                <a:lnTo>
                  <a:pt x="643" y="1742"/>
                </a:lnTo>
                <a:lnTo>
                  <a:pt x="646" y="1747"/>
                </a:lnTo>
                <a:lnTo>
                  <a:pt x="649" y="1751"/>
                </a:lnTo>
                <a:lnTo>
                  <a:pt x="653" y="1756"/>
                </a:lnTo>
                <a:lnTo>
                  <a:pt x="657" y="1760"/>
                </a:lnTo>
                <a:lnTo>
                  <a:pt x="661" y="1765"/>
                </a:lnTo>
                <a:lnTo>
                  <a:pt x="665" y="1769"/>
                </a:lnTo>
                <a:lnTo>
                  <a:pt x="669" y="1772"/>
                </a:lnTo>
                <a:lnTo>
                  <a:pt x="674" y="1776"/>
                </a:lnTo>
                <a:lnTo>
                  <a:pt x="678" y="1780"/>
                </a:lnTo>
                <a:lnTo>
                  <a:pt x="684" y="1783"/>
                </a:lnTo>
                <a:lnTo>
                  <a:pt x="689" y="1786"/>
                </a:lnTo>
                <a:lnTo>
                  <a:pt x="694" y="1789"/>
                </a:lnTo>
                <a:lnTo>
                  <a:pt x="700" y="1791"/>
                </a:lnTo>
                <a:lnTo>
                  <a:pt x="705" y="1794"/>
                </a:lnTo>
                <a:lnTo>
                  <a:pt x="711" y="1796"/>
                </a:lnTo>
                <a:lnTo>
                  <a:pt x="717" y="1798"/>
                </a:lnTo>
                <a:lnTo>
                  <a:pt x="724" y="1800"/>
                </a:lnTo>
                <a:lnTo>
                  <a:pt x="730" y="1801"/>
                </a:lnTo>
                <a:lnTo>
                  <a:pt x="736" y="1803"/>
                </a:lnTo>
                <a:lnTo>
                  <a:pt x="743" y="1804"/>
                </a:lnTo>
                <a:lnTo>
                  <a:pt x="750" y="1804"/>
                </a:lnTo>
                <a:lnTo>
                  <a:pt x="756" y="1805"/>
                </a:lnTo>
                <a:lnTo>
                  <a:pt x="763" y="1805"/>
                </a:lnTo>
                <a:lnTo>
                  <a:pt x="771" y="1805"/>
                </a:lnTo>
                <a:lnTo>
                  <a:pt x="778" y="1804"/>
                </a:lnTo>
                <a:lnTo>
                  <a:pt x="786" y="1803"/>
                </a:lnTo>
                <a:lnTo>
                  <a:pt x="793" y="1802"/>
                </a:lnTo>
                <a:lnTo>
                  <a:pt x="801" y="1800"/>
                </a:lnTo>
                <a:lnTo>
                  <a:pt x="808" y="1798"/>
                </a:lnTo>
                <a:lnTo>
                  <a:pt x="815" y="1795"/>
                </a:lnTo>
                <a:lnTo>
                  <a:pt x="822" y="1792"/>
                </a:lnTo>
                <a:lnTo>
                  <a:pt x="828" y="1789"/>
                </a:lnTo>
                <a:lnTo>
                  <a:pt x="835" y="1785"/>
                </a:lnTo>
                <a:lnTo>
                  <a:pt x="841" y="1781"/>
                </a:lnTo>
                <a:lnTo>
                  <a:pt x="847" y="1777"/>
                </a:lnTo>
                <a:lnTo>
                  <a:pt x="853" y="1772"/>
                </a:lnTo>
                <a:lnTo>
                  <a:pt x="858" y="1768"/>
                </a:lnTo>
                <a:lnTo>
                  <a:pt x="864" y="1763"/>
                </a:lnTo>
                <a:lnTo>
                  <a:pt x="869" y="1758"/>
                </a:lnTo>
                <a:lnTo>
                  <a:pt x="873" y="1752"/>
                </a:lnTo>
                <a:lnTo>
                  <a:pt x="878" y="1747"/>
                </a:lnTo>
                <a:lnTo>
                  <a:pt x="882" y="1741"/>
                </a:lnTo>
                <a:lnTo>
                  <a:pt x="886" y="1735"/>
                </a:lnTo>
                <a:lnTo>
                  <a:pt x="889" y="1728"/>
                </a:lnTo>
                <a:lnTo>
                  <a:pt x="892" y="1722"/>
                </a:lnTo>
                <a:lnTo>
                  <a:pt x="894" y="1715"/>
                </a:lnTo>
                <a:lnTo>
                  <a:pt x="896" y="1709"/>
                </a:lnTo>
                <a:lnTo>
                  <a:pt x="898" y="1702"/>
                </a:lnTo>
                <a:lnTo>
                  <a:pt x="899" y="1695"/>
                </a:lnTo>
                <a:lnTo>
                  <a:pt x="900" y="1688"/>
                </a:lnTo>
                <a:lnTo>
                  <a:pt x="900" y="1681"/>
                </a:lnTo>
                <a:lnTo>
                  <a:pt x="899" y="1674"/>
                </a:lnTo>
                <a:lnTo>
                  <a:pt x="898" y="1667"/>
                </a:lnTo>
                <a:lnTo>
                  <a:pt x="897" y="1659"/>
                </a:lnTo>
                <a:lnTo>
                  <a:pt x="895" y="1652"/>
                </a:lnTo>
                <a:lnTo>
                  <a:pt x="893" y="1647"/>
                </a:lnTo>
                <a:lnTo>
                  <a:pt x="891" y="1642"/>
                </a:lnTo>
                <a:lnTo>
                  <a:pt x="889" y="1637"/>
                </a:lnTo>
                <a:lnTo>
                  <a:pt x="886" y="1633"/>
                </a:lnTo>
                <a:lnTo>
                  <a:pt x="884" y="1628"/>
                </a:lnTo>
                <a:lnTo>
                  <a:pt x="881" y="1624"/>
                </a:lnTo>
                <a:lnTo>
                  <a:pt x="878" y="1619"/>
                </a:lnTo>
                <a:lnTo>
                  <a:pt x="875" y="1615"/>
                </a:lnTo>
                <a:lnTo>
                  <a:pt x="871" y="1611"/>
                </a:lnTo>
                <a:lnTo>
                  <a:pt x="868" y="1607"/>
                </a:lnTo>
                <a:lnTo>
                  <a:pt x="864" y="1603"/>
                </a:lnTo>
                <a:lnTo>
                  <a:pt x="860" y="1600"/>
                </a:lnTo>
                <a:lnTo>
                  <a:pt x="856" y="1596"/>
                </a:lnTo>
                <a:lnTo>
                  <a:pt x="852" y="1593"/>
                </a:lnTo>
                <a:lnTo>
                  <a:pt x="848" y="1589"/>
                </a:lnTo>
                <a:lnTo>
                  <a:pt x="845" y="1586"/>
                </a:lnTo>
                <a:lnTo>
                  <a:pt x="843" y="1584"/>
                </a:lnTo>
                <a:lnTo>
                  <a:pt x="841" y="1581"/>
                </a:lnTo>
                <a:lnTo>
                  <a:pt x="839" y="1579"/>
                </a:lnTo>
                <a:lnTo>
                  <a:pt x="837" y="1577"/>
                </a:lnTo>
                <a:lnTo>
                  <a:pt x="835" y="1574"/>
                </a:lnTo>
                <a:lnTo>
                  <a:pt x="833" y="1572"/>
                </a:lnTo>
                <a:lnTo>
                  <a:pt x="831" y="1569"/>
                </a:lnTo>
                <a:lnTo>
                  <a:pt x="830" y="1567"/>
                </a:lnTo>
                <a:lnTo>
                  <a:pt x="829" y="1564"/>
                </a:lnTo>
                <a:lnTo>
                  <a:pt x="828" y="1560"/>
                </a:lnTo>
                <a:lnTo>
                  <a:pt x="828" y="1555"/>
                </a:lnTo>
                <a:lnTo>
                  <a:pt x="827" y="1549"/>
                </a:lnTo>
                <a:lnTo>
                  <a:pt x="826" y="1543"/>
                </a:lnTo>
                <a:lnTo>
                  <a:pt x="826" y="1536"/>
                </a:lnTo>
                <a:lnTo>
                  <a:pt x="827" y="1531"/>
                </a:lnTo>
                <a:lnTo>
                  <a:pt x="827" y="1525"/>
                </a:lnTo>
                <a:lnTo>
                  <a:pt x="1238" y="1525"/>
                </a:lnTo>
                <a:lnTo>
                  <a:pt x="1239" y="1525"/>
                </a:lnTo>
                <a:lnTo>
                  <a:pt x="1241" y="1524"/>
                </a:lnTo>
                <a:lnTo>
                  <a:pt x="1242" y="1524"/>
                </a:lnTo>
                <a:lnTo>
                  <a:pt x="1243" y="1523"/>
                </a:lnTo>
                <a:lnTo>
                  <a:pt x="1244" y="1522"/>
                </a:lnTo>
                <a:lnTo>
                  <a:pt x="1245" y="1520"/>
                </a:lnTo>
                <a:lnTo>
                  <a:pt x="1245" y="1519"/>
                </a:lnTo>
                <a:lnTo>
                  <a:pt x="1245" y="1518"/>
                </a:lnTo>
                <a:lnTo>
                  <a:pt x="1245" y="7"/>
                </a:lnTo>
                <a:lnTo>
                  <a:pt x="1245" y="6"/>
                </a:lnTo>
                <a:lnTo>
                  <a:pt x="1245" y="4"/>
                </a:lnTo>
                <a:lnTo>
                  <a:pt x="1244" y="3"/>
                </a:lnTo>
                <a:lnTo>
                  <a:pt x="1243" y="2"/>
                </a:lnTo>
                <a:lnTo>
                  <a:pt x="1242" y="1"/>
                </a:lnTo>
                <a:lnTo>
                  <a:pt x="1241" y="0"/>
                </a:lnTo>
                <a:lnTo>
                  <a:pt x="1239" y="0"/>
                </a:lnTo>
                <a:lnTo>
                  <a:pt x="1238" y="0"/>
                </a:lnTo>
                <a:close/>
              </a:path>
            </a:pathLst>
          </a:custGeom>
          <a:solidFill>
            <a:srgbClr val="A32020"/>
          </a:solidFill>
          <a:ln w="19050" cmpd="sng">
            <a:solidFill>
              <a:schemeClr val="bg1"/>
            </a:solidFill>
            <a:round/>
            <a:headEnd/>
            <a:tailEnd/>
          </a:ln>
        </p:spPr>
        <p:txBody>
          <a:bodyPr lIns="91440" tIns="45720" rIns="91440" bIns="45720"/>
          <a:lstStyle/>
          <a:p>
            <a:endParaRPr lang="en-GB"/>
          </a:p>
        </p:txBody>
      </p:sp>
      <p:sp>
        <p:nvSpPr>
          <p:cNvPr id="49" name="Freeform 33"/>
          <p:cNvSpPr>
            <a:spLocks/>
          </p:cNvSpPr>
          <p:nvPr/>
        </p:nvSpPr>
        <p:spPr bwMode="auto">
          <a:xfrm>
            <a:off x="4209089" y="2613341"/>
            <a:ext cx="1297862" cy="1833236"/>
          </a:xfrm>
          <a:custGeom>
            <a:avLst/>
            <a:gdLst>
              <a:gd name="T0" fmla="*/ 458 w 1245"/>
              <a:gd name="T1" fmla="*/ 2492 h 1867"/>
              <a:gd name="T2" fmla="*/ 459 w 1245"/>
              <a:gd name="T3" fmla="*/ 1612 h 1867"/>
              <a:gd name="T4" fmla="*/ 440 w 1245"/>
              <a:gd name="T5" fmla="*/ 1500 h 1867"/>
              <a:gd name="T6" fmla="*/ 403 w 1245"/>
              <a:gd name="T7" fmla="*/ 1506 h 1867"/>
              <a:gd name="T8" fmla="*/ 311 w 1245"/>
              <a:gd name="T9" fmla="*/ 1572 h 1867"/>
              <a:gd name="T10" fmla="*/ 254 w 1245"/>
              <a:gd name="T11" fmla="*/ 1599 h 1867"/>
              <a:gd name="T12" fmla="*/ 161 w 1245"/>
              <a:gd name="T13" fmla="*/ 1606 h 1867"/>
              <a:gd name="T14" fmla="*/ 81 w 1245"/>
              <a:gd name="T15" fmla="*/ 1578 h 1867"/>
              <a:gd name="T16" fmla="*/ 26 w 1245"/>
              <a:gd name="T17" fmla="*/ 1520 h 1867"/>
              <a:gd name="T18" fmla="*/ 0 w 1245"/>
              <a:gd name="T19" fmla="*/ 1444 h 1867"/>
              <a:gd name="T20" fmla="*/ 16 w 1245"/>
              <a:gd name="T21" fmla="*/ 1358 h 1867"/>
              <a:gd name="T22" fmla="*/ 77 w 1245"/>
              <a:gd name="T23" fmla="*/ 1285 h 1867"/>
              <a:gd name="T24" fmla="*/ 167 w 1245"/>
              <a:gd name="T25" fmla="*/ 1248 h 1867"/>
              <a:gd name="T26" fmla="*/ 263 w 1245"/>
              <a:gd name="T27" fmla="*/ 1257 h 1867"/>
              <a:gd name="T28" fmla="*/ 327 w 1245"/>
              <a:gd name="T29" fmla="*/ 1293 h 1867"/>
              <a:gd name="T30" fmla="*/ 369 w 1245"/>
              <a:gd name="T31" fmla="*/ 1328 h 1867"/>
              <a:gd name="T32" fmla="*/ 413 w 1245"/>
              <a:gd name="T33" fmla="*/ 1343 h 1867"/>
              <a:gd name="T34" fmla="*/ 455 w 1245"/>
              <a:gd name="T35" fmla="*/ 1335 h 1867"/>
              <a:gd name="T36" fmla="*/ 461 w 1245"/>
              <a:gd name="T37" fmla="*/ 395 h 1867"/>
              <a:gd name="T38" fmla="*/ 488 w 1245"/>
              <a:gd name="T39" fmla="*/ 377 h 1867"/>
              <a:gd name="T40" fmla="*/ 1101 w 1245"/>
              <a:gd name="T41" fmla="*/ 370 h 1867"/>
              <a:gd name="T42" fmla="*/ 1095 w 1245"/>
              <a:gd name="T43" fmla="*/ 319 h 1867"/>
              <a:gd name="T44" fmla="*/ 1067 w 1245"/>
              <a:gd name="T45" fmla="*/ 288 h 1867"/>
              <a:gd name="T46" fmla="*/ 1015 w 1245"/>
              <a:gd name="T47" fmla="*/ 243 h 1867"/>
              <a:gd name="T48" fmla="*/ 987 w 1245"/>
              <a:gd name="T49" fmla="*/ 175 h 1867"/>
              <a:gd name="T50" fmla="*/ 1008 w 1245"/>
              <a:gd name="T51" fmla="*/ 94 h 1867"/>
              <a:gd name="T52" fmla="*/ 1079 w 1245"/>
              <a:gd name="T53" fmla="*/ 31 h 1867"/>
              <a:gd name="T54" fmla="*/ 1180 w 1245"/>
              <a:gd name="T55" fmla="*/ 1 h 1867"/>
              <a:gd name="T56" fmla="*/ 1278 w 1245"/>
              <a:gd name="T57" fmla="*/ 9 h 1867"/>
              <a:gd name="T58" fmla="*/ 1354 w 1245"/>
              <a:gd name="T59" fmla="*/ 43 h 1867"/>
              <a:gd name="T60" fmla="*/ 1404 w 1245"/>
              <a:gd name="T61" fmla="*/ 97 h 1867"/>
              <a:gd name="T62" fmla="*/ 1417 w 1245"/>
              <a:gd name="T63" fmla="*/ 168 h 1867"/>
              <a:gd name="T64" fmla="*/ 1394 w 1245"/>
              <a:gd name="T65" fmla="*/ 233 h 1867"/>
              <a:gd name="T66" fmla="*/ 1334 w 1245"/>
              <a:gd name="T67" fmla="*/ 293 h 1867"/>
              <a:gd name="T68" fmla="*/ 1288 w 1245"/>
              <a:gd name="T69" fmla="*/ 343 h 1867"/>
              <a:gd name="T70" fmla="*/ 1292 w 1245"/>
              <a:gd name="T71" fmla="*/ 367 h 1867"/>
              <a:gd name="T72" fmla="*/ 1957 w 1245"/>
              <a:gd name="T73" fmla="*/ 377 h 1867"/>
              <a:gd name="T74" fmla="*/ 1988 w 1245"/>
              <a:gd name="T75" fmla="*/ 407 h 1867"/>
              <a:gd name="T76" fmla="*/ 1988 w 1245"/>
              <a:gd name="T77" fmla="*/ 1326 h 1867"/>
              <a:gd name="T78" fmla="*/ 1956 w 1245"/>
              <a:gd name="T79" fmla="*/ 1330 h 1867"/>
              <a:gd name="T80" fmla="*/ 1912 w 1245"/>
              <a:gd name="T81" fmla="*/ 1328 h 1867"/>
              <a:gd name="T82" fmla="*/ 1879 w 1245"/>
              <a:gd name="T83" fmla="*/ 1310 h 1867"/>
              <a:gd name="T84" fmla="*/ 1827 w 1245"/>
              <a:gd name="T85" fmla="*/ 1268 h 1867"/>
              <a:gd name="T86" fmla="*/ 1757 w 1245"/>
              <a:gd name="T87" fmla="*/ 1239 h 1867"/>
              <a:gd name="T88" fmla="*/ 1656 w 1245"/>
              <a:gd name="T89" fmla="*/ 1246 h 1867"/>
              <a:gd name="T90" fmla="*/ 1574 w 1245"/>
              <a:gd name="T91" fmla="*/ 1296 h 1867"/>
              <a:gd name="T92" fmla="*/ 1526 w 1245"/>
              <a:gd name="T93" fmla="*/ 1376 h 1867"/>
              <a:gd name="T94" fmla="*/ 1526 w 1245"/>
              <a:gd name="T95" fmla="*/ 1461 h 1867"/>
              <a:gd name="T96" fmla="*/ 1562 w 1245"/>
              <a:gd name="T97" fmla="*/ 1529 h 1867"/>
              <a:gd name="T98" fmla="*/ 1623 w 1245"/>
              <a:gd name="T99" fmla="*/ 1575 h 1867"/>
              <a:gd name="T100" fmla="*/ 1700 w 1245"/>
              <a:gd name="T101" fmla="*/ 1594 h 1867"/>
              <a:gd name="T102" fmla="*/ 1786 w 1245"/>
              <a:gd name="T103" fmla="*/ 1581 h 1867"/>
              <a:gd name="T104" fmla="*/ 1853 w 1245"/>
              <a:gd name="T105" fmla="*/ 1541 h 1867"/>
              <a:gd name="T106" fmla="*/ 1927 w 1245"/>
              <a:gd name="T107" fmla="*/ 1489 h 1867"/>
              <a:gd name="T108" fmla="*/ 1967 w 1245"/>
              <a:gd name="T109" fmla="*/ 1487 h 1867"/>
              <a:gd name="T110" fmla="*/ 1989 w 1245"/>
              <a:gd name="T111" fmla="*/ 1496 h 1867"/>
              <a:gd name="T112" fmla="*/ 1993 w 1245"/>
              <a:gd name="T113" fmla="*/ 2253 h 1867"/>
              <a:gd name="T114" fmla="*/ 1985 w 1245"/>
              <a:gd name="T115" fmla="*/ 2497 h 18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45"/>
              <a:gd name="T175" fmla="*/ 0 h 1867"/>
              <a:gd name="T176" fmla="*/ 1245 w 1245"/>
              <a:gd name="T177" fmla="*/ 1867 h 18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45" h="1867">
                <a:moveTo>
                  <a:pt x="1220" y="1867"/>
                </a:moveTo>
                <a:lnTo>
                  <a:pt x="294" y="1867"/>
                </a:lnTo>
                <a:lnTo>
                  <a:pt x="293" y="1867"/>
                </a:lnTo>
                <a:lnTo>
                  <a:pt x="291" y="1867"/>
                </a:lnTo>
                <a:lnTo>
                  <a:pt x="289" y="1866"/>
                </a:lnTo>
                <a:lnTo>
                  <a:pt x="288" y="1865"/>
                </a:lnTo>
                <a:lnTo>
                  <a:pt x="286" y="1864"/>
                </a:lnTo>
                <a:lnTo>
                  <a:pt x="285" y="1863"/>
                </a:lnTo>
                <a:lnTo>
                  <a:pt x="285" y="1861"/>
                </a:lnTo>
                <a:lnTo>
                  <a:pt x="284" y="1860"/>
                </a:lnTo>
                <a:lnTo>
                  <a:pt x="285" y="1786"/>
                </a:lnTo>
                <a:lnTo>
                  <a:pt x="285" y="1697"/>
                </a:lnTo>
                <a:lnTo>
                  <a:pt x="286" y="1598"/>
                </a:lnTo>
                <a:lnTo>
                  <a:pt x="287" y="1495"/>
                </a:lnTo>
                <a:lnTo>
                  <a:pt x="287" y="1391"/>
                </a:lnTo>
                <a:lnTo>
                  <a:pt x="287" y="1292"/>
                </a:lnTo>
                <a:lnTo>
                  <a:pt x="287" y="1246"/>
                </a:lnTo>
                <a:lnTo>
                  <a:pt x="286" y="1203"/>
                </a:lnTo>
                <a:lnTo>
                  <a:pt x="285" y="1164"/>
                </a:lnTo>
                <a:lnTo>
                  <a:pt x="284" y="1130"/>
                </a:lnTo>
                <a:lnTo>
                  <a:pt x="284" y="1127"/>
                </a:lnTo>
                <a:lnTo>
                  <a:pt x="283" y="1125"/>
                </a:lnTo>
                <a:lnTo>
                  <a:pt x="282" y="1123"/>
                </a:lnTo>
                <a:lnTo>
                  <a:pt x="281" y="1122"/>
                </a:lnTo>
                <a:lnTo>
                  <a:pt x="279" y="1121"/>
                </a:lnTo>
                <a:lnTo>
                  <a:pt x="276" y="1120"/>
                </a:lnTo>
                <a:lnTo>
                  <a:pt x="274" y="1120"/>
                </a:lnTo>
                <a:lnTo>
                  <a:pt x="271" y="1120"/>
                </a:lnTo>
                <a:lnTo>
                  <a:pt x="268" y="1120"/>
                </a:lnTo>
                <a:lnTo>
                  <a:pt x="265" y="1120"/>
                </a:lnTo>
                <a:lnTo>
                  <a:pt x="263" y="1120"/>
                </a:lnTo>
                <a:lnTo>
                  <a:pt x="260" y="1120"/>
                </a:lnTo>
                <a:lnTo>
                  <a:pt x="258" y="1120"/>
                </a:lnTo>
                <a:lnTo>
                  <a:pt x="255" y="1121"/>
                </a:lnTo>
                <a:lnTo>
                  <a:pt x="253" y="1122"/>
                </a:lnTo>
                <a:lnTo>
                  <a:pt x="251" y="1124"/>
                </a:lnTo>
                <a:lnTo>
                  <a:pt x="246" y="1127"/>
                </a:lnTo>
                <a:lnTo>
                  <a:pt x="242" y="1130"/>
                </a:lnTo>
                <a:lnTo>
                  <a:pt x="239" y="1132"/>
                </a:lnTo>
                <a:lnTo>
                  <a:pt x="235" y="1135"/>
                </a:lnTo>
                <a:lnTo>
                  <a:pt x="228" y="1141"/>
                </a:lnTo>
                <a:lnTo>
                  <a:pt x="222" y="1148"/>
                </a:lnTo>
                <a:lnTo>
                  <a:pt x="210" y="1160"/>
                </a:lnTo>
                <a:lnTo>
                  <a:pt x="198" y="1172"/>
                </a:lnTo>
                <a:lnTo>
                  <a:pt x="194" y="1174"/>
                </a:lnTo>
                <a:lnTo>
                  <a:pt x="191" y="1177"/>
                </a:lnTo>
                <a:lnTo>
                  <a:pt x="188" y="1180"/>
                </a:lnTo>
                <a:lnTo>
                  <a:pt x="184" y="1182"/>
                </a:lnTo>
                <a:lnTo>
                  <a:pt x="180" y="1185"/>
                </a:lnTo>
                <a:lnTo>
                  <a:pt x="177" y="1187"/>
                </a:lnTo>
                <a:lnTo>
                  <a:pt x="172" y="1189"/>
                </a:lnTo>
                <a:lnTo>
                  <a:pt x="168" y="1191"/>
                </a:lnTo>
                <a:lnTo>
                  <a:pt x="163" y="1193"/>
                </a:lnTo>
                <a:lnTo>
                  <a:pt x="158" y="1194"/>
                </a:lnTo>
                <a:lnTo>
                  <a:pt x="153" y="1196"/>
                </a:lnTo>
                <a:lnTo>
                  <a:pt x="147" y="1197"/>
                </a:lnTo>
                <a:lnTo>
                  <a:pt x="141" y="1198"/>
                </a:lnTo>
                <a:lnTo>
                  <a:pt x="135" y="1199"/>
                </a:lnTo>
                <a:lnTo>
                  <a:pt x="128" y="1200"/>
                </a:lnTo>
                <a:lnTo>
                  <a:pt x="121" y="1200"/>
                </a:lnTo>
                <a:lnTo>
                  <a:pt x="114" y="1200"/>
                </a:lnTo>
                <a:lnTo>
                  <a:pt x="108" y="1200"/>
                </a:lnTo>
                <a:lnTo>
                  <a:pt x="101" y="1199"/>
                </a:lnTo>
                <a:lnTo>
                  <a:pt x="95" y="1198"/>
                </a:lnTo>
                <a:lnTo>
                  <a:pt x="89" y="1197"/>
                </a:lnTo>
                <a:lnTo>
                  <a:pt x="83" y="1195"/>
                </a:lnTo>
                <a:lnTo>
                  <a:pt x="77" y="1193"/>
                </a:lnTo>
                <a:lnTo>
                  <a:pt x="71" y="1191"/>
                </a:lnTo>
                <a:lnTo>
                  <a:pt x="66" y="1188"/>
                </a:lnTo>
                <a:lnTo>
                  <a:pt x="60" y="1185"/>
                </a:lnTo>
                <a:lnTo>
                  <a:pt x="55" y="1182"/>
                </a:lnTo>
                <a:lnTo>
                  <a:pt x="50" y="1178"/>
                </a:lnTo>
                <a:lnTo>
                  <a:pt x="46" y="1174"/>
                </a:lnTo>
                <a:lnTo>
                  <a:pt x="41" y="1170"/>
                </a:lnTo>
                <a:lnTo>
                  <a:pt x="37" y="1166"/>
                </a:lnTo>
                <a:lnTo>
                  <a:pt x="33" y="1161"/>
                </a:lnTo>
                <a:lnTo>
                  <a:pt x="29" y="1156"/>
                </a:lnTo>
                <a:lnTo>
                  <a:pt x="26" y="1151"/>
                </a:lnTo>
                <a:lnTo>
                  <a:pt x="22" y="1146"/>
                </a:lnTo>
                <a:lnTo>
                  <a:pt x="19" y="1141"/>
                </a:lnTo>
                <a:lnTo>
                  <a:pt x="16" y="1135"/>
                </a:lnTo>
                <a:lnTo>
                  <a:pt x="13" y="1129"/>
                </a:lnTo>
                <a:lnTo>
                  <a:pt x="11" y="1123"/>
                </a:lnTo>
                <a:lnTo>
                  <a:pt x="8" y="1117"/>
                </a:lnTo>
                <a:lnTo>
                  <a:pt x="7" y="1111"/>
                </a:lnTo>
                <a:lnTo>
                  <a:pt x="5" y="1105"/>
                </a:lnTo>
                <a:lnTo>
                  <a:pt x="3" y="1098"/>
                </a:lnTo>
                <a:lnTo>
                  <a:pt x="2" y="1092"/>
                </a:lnTo>
                <a:lnTo>
                  <a:pt x="1" y="1085"/>
                </a:lnTo>
                <a:lnTo>
                  <a:pt x="0" y="1078"/>
                </a:lnTo>
                <a:lnTo>
                  <a:pt x="0" y="1072"/>
                </a:lnTo>
                <a:lnTo>
                  <a:pt x="0" y="1065"/>
                </a:lnTo>
                <a:lnTo>
                  <a:pt x="0" y="1057"/>
                </a:lnTo>
                <a:lnTo>
                  <a:pt x="1" y="1050"/>
                </a:lnTo>
                <a:lnTo>
                  <a:pt x="2" y="1042"/>
                </a:lnTo>
                <a:lnTo>
                  <a:pt x="3" y="1035"/>
                </a:lnTo>
                <a:lnTo>
                  <a:pt x="5" y="1028"/>
                </a:lnTo>
                <a:lnTo>
                  <a:pt x="8" y="1021"/>
                </a:lnTo>
                <a:lnTo>
                  <a:pt x="10" y="1014"/>
                </a:lnTo>
                <a:lnTo>
                  <a:pt x="13" y="1007"/>
                </a:lnTo>
                <a:lnTo>
                  <a:pt x="16" y="1001"/>
                </a:lnTo>
                <a:lnTo>
                  <a:pt x="20" y="994"/>
                </a:lnTo>
                <a:lnTo>
                  <a:pt x="24" y="988"/>
                </a:lnTo>
                <a:lnTo>
                  <a:pt x="28" y="982"/>
                </a:lnTo>
                <a:lnTo>
                  <a:pt x="33" y="976"/>
                </a:lnTo>
                <a:lnTo>
                  <a:pt x="37" y="970"/>
                </a:lnTo>
                <a:lnTo>
                  <a:pt x="42" y="965"/>
                </a:lnTo>
                <a:lnTo>
                  <a:pt x="48" y="960"/>
                </a:lnTo>
                <a:lnTo>
                  <a:pt x="53" y="955"/>
                </a:lnTo>
                <a:lnTo>
                  <a:pt x="59" y="951"/>
                </a:lnTo>
                <a:lnTo>
                  <a:pt x="65" y="947"/>
                </a:lnTo>
                <a:lnTo>
                  <a:pt x="71" y="944"/>
                </a:lnTo>
                <a:lnTo>
                  <a:pt x="77" y="940"/>
                </a:lnTo>
                <a:lnTo>
                  <a:pt x="83" y="937"/>
                </a:lnTo>
                <a:lnTo>
                  <a:pt x="90" y="935"/>
                </a:lnTo>
                <a:lnTo>
                  <a:pt x="97" y="933"/>
                </a:lnTo>
                <a:lnTo>
                  <a:pt x="104" y="932"/>
                </a:lnTo>
                <a:lnTo>
                  <a:pt x="111" y="930"/>
                </a:lnTo>
                <a:lnTo>
                  <a:pt x="118" y="930"/>
                </a:lnTo>
                <a:lnTo>
                  <a:pt x="125" y="930"/>
                </a:lnTo>
                <a:lnTo>
                  <a:pt x="132" y="930"/>
                </a:lnTo>
                <a:lnTo>
                  <a:pt x="140" y="931"/>
                </a:lnTo>
                <a:lnTo>
                  <a:pt x="147" y="932"/>
                </a:lnTo>
                <a:lnTo>
                  <a:pt x="154" y="934"/>
                </a:lnTo>
                <a:lnTo>
                  <a:pt x="159" y="936"/>
                </a:lnTo>
                <a:lnTo>
                  <a:pt x="164" y="938"/>
                </a:lnTo>
                <a:lnTo>
                  <a:pt x="169" y="940"/>
                </a:lnTo>
                <a:lnTo>
                  <a:pt x="174" y="943"/>
                </a:lnTo>
                <a:lnTo>
                  <a:pt x="178" y="945"/>
                </a:lnTo>
                <a:lnTo>
                  <a:pt x="183" y="948"/>
                </a:lnTo>
                <a:lnTo>
                  <a:pt x="187" y="951"/>
                </a:lnTo>
                <a:lnTo>
                  <a:pt x="191" y="954"/>
                </a:lnTo>
                <a:lnTo>
                  <a:pt x="196" y="958"/>
                </a:lnTo>
                <a:lnTo>
                  <a:pt x="200" y="961"/>
                </a:lnTo>
                <a:lnTo>
                  <a:pt x="203" y="965"/>
                </a:lnTo>
                <a:lnTo>
                  <a:pt x="207" y="969"/>
                </a:lnTo>
                <a:lnTo>
                  <a:pt x="210" y="973"/>
                </a:lnTo>
                <a:lnTo>
                  <a:pt x="214" y="977"/>
                </a:lnTo>
                <a:lnTo>
                  <a:pt x="217" y="981"/>
                </a:lnTo>
                <a:lnTo>
                  <a:pt x="221" y="984"/>
                </a:lnTo>
                <a:lnTo>
                  <a:pt x="223" y="986"/>
                </a:lnTo>
                <a:lnTo>
                  <a:pt x="225" y="988"/>
                </a:lnTo>
                <a:lnTo>
                  <a:pt x="228" y="990"/>
                </a:lnTo>
                <a:lnTo>
                  <a:pt x="230" y="992"/>
                </a:lnTo>
                <a:lnTo>
                  <a:pt x="233" y="994"/>
                </a:lnTo>
                <a:lnTo>
                  <a:pt x="235" y="995"/>
                </a:lnTo>
                <a:lnTo>
                  <a:pt x="237" y="997"/>
                </a:lnTo>
                <a:lnTo>
                  <a:pt x="240" y="998"/>
                </a:lnTo>
                <a:lnTo>
                  <a:pt x="242" y="999"/>
                </a:lnTo>
                <a:lnTo>
                  <a:pt x="245" y="1000"/>
                </a:lnTo>
                <a:lnTo>
                  <a:pt x="247" y="1001"/>
                </a:lnTo>
                <a:lnTo>
                  <a:pt x="251" y="1001"/>
                </a:lnTo>
                <a:lnTo>
                  <a:pt x="258" y="1002"/>
                </a:lnTo>
                <a:lnTo>
                  <a:pt x="265" y="1002"/>
                </a:lnTo>
                <a:lnTo>
                  <a:pt x="269" y="1002"/>
                </a:lnTo>
                <a:lnTo>
                  <a:pt x="272" y="1002"/>
                </a:lnTo>
                <a:lnTo>
                  <a:pt x="276" y="1001"/>
                </a:lnTo>
                <a:lnTo>
                  <a:pt x="278" y="1001"/>
                </a:lnTo>
                <a:lnTo>
                  <a:pt x="281" y="1000"/>
                </a:lnTo>
                <a:lnTo>
                  <a:pt x="283" y="998"/>
                </a:lnTo>
                <a:lnTo>
                  <a:pt x="284" y="997"/>
                </a:lnTo>
                <a:lnTo>
                  <a:pt x="284" y="996"/>
                </a:lnTo>
                <a:lnTo>
                  <a:pt x="284" y="995"/>
                </a:lnTo>
                <a:lnTo>
                  <a:pt x="284" y="315"/>
                </a:lnTo>
                <a:lnTo>
                  <a:pt x="285" y="311"/>
                </a:lnTo>
                <a:lnTo>
                  <a:pt x="285" y="307"/>
                </a:lnTo>
                <a:lnTo>
                  <a:pt x="285" y="304"/>
                </a:lnTo>
                <a:lnTo>
                  <a:pt x="286" y="301"/>
                </a:lnTo>
                <a:lnTo>
                  <a:pt x="287" y="298"/>
                </a:lnTo>
                <a:lnTo>
                  <a:pt x="288" y="295"/>
                </a:lnTo>
                <a:lnTo>
                  <a:pt x="290" y="293"/>
                </a:lnTo>
                <a:lnTo>
                  <a:pt x="291" y="291"/>
                </a:lnTo>
                <a:lnTo>
                  <a:pt x="293" y="289"/>
                </a:lnTo>
                <a:lnTo>
                  <a:pt x="294" y="287"/>
                </a:lnTo>
                <a:lnTo>
                  <a:pt x="296" y="285"/>
                </a:lnTo>
                <a:lnTo>
                  <a:pt x="298" y="284"/>
                </a:lnTo>
                <a:lnTo>
                  <a:pt x="300" y="283"/>
                </a:lnTo>
                <a:lnTo>
                  <a:pt x="302" y="282"/>
                </a:lnTo>
                <a:lnTo>
                  <a:pt x="304" y="281"/>
                </a:lnTo>
                <a:lnTo>
                  <a:pt x="306" y="280"/>
                </a:lnTo>
                <a:lnTo>
                  <a:pt x="310" y="279"/>
                </a:lnTo>
                <a:lnTo>
                  <a:pt x="314" y="278"/>
                </a:lnTo>
                <a:lnTo>
                  <a:pt x="318" y="278"/>
                </a:lnTo>
                <a:lnTo>
                  <a:pt x="321" y="277"/>
                </a:lnTo>
                <a:lnTo>
                  <a:pt x="327" y="278"/>
                </a:lnTo>
                <a:lnTo>
                  <a:pt x="330" y="278"/>
                </a:lnTo>
                <a:lnTo>
                  <a:pt x="686" y="279"/>
                </a:lnTo>
                <a:lnTo>
                  <a:pt x="687" y="277"/>
                </a:lnTo>
                <a:lnTo>
                  <a:pt x="687" y="274"/>
                </a:lnTo>
                <a:lnTo>
                  <a:pt x="688" y="271"/>
                </a:lnTo>
                <a:lnTo>
                  <a:pt x="688" y="269"/>
                </a:lnTo>
                <a:lnTo>
                  <a:pt x="688" y="263"/>
                </a:lnTo>
                <a:lnTo>
                  <a:pt x="688" y="257"/>
                </a:lnTo>
                <a:lnTo>
                  <a:pt x="687" y="251"/>
                </a:lnTo>
                <a:lnTo>
                  <a:pt x="686" y="246"/>
                </a:lnTo>
                <a:lnTo>
                  <a:pt x="685" y="241"/>
                </a:lnTo>
                <a:lnTo>
                  <a:pt x="684" y="238"/>
                </a:lnTo>
                <a:lnTo>
                  <a:pt x="683" y="236"/>
                </a:lnTo>
                <a:lnTo>
                  <a:pt x="681" y="233"/>
                </a:lnTo>
                <a:lnTo>
                  <a:pt x="679" y="231"/>
                </a:lnTo>
                <a:lnTo>
                  <a:pt x="678" y="228"/>
                </a:lnTo>
                <a:lnTo>
                  <a:pt x="676" y="226"/>
                </a:lnTo>
                <a:lnTo>
                  <a:pt x="674" y="224"/>
                </a:lnTo>
                <a:lnTo>
                  <a:pt x="672" y="221"/>
                </a:lnTo>
                <a:lnTo>
                  <a:pt x="670" y="219"/>
                </a:lnTo>
                <a:lnTo>
                  <a:pt x="666" y="215"/>
                </a:lnTo>
                <a:lnTo>
                  <a:pt x="662" y="212"/>
                </a:lnTo>
                <a:lnTo>
                  <a:pt x="658" y="209"/>
                </a:lnTo>
                <a:lnTo>
                  <a:pt x="654" y="205"/>
                </a:lnTo>
                <a:lnTo>
                  <a:pt x="650" y="201"/>
                </a:lnTo>
                <a:lnTo>
                  <a:pt x="647" y="198"/>
                </a:lnTo>
                <a:lnTo>
                  <a:pt x="643" y="194"/>
                </a:lnTo>
                <a:lnTo>
                  <a:pt x="640" y="190"/>
                </a:lnTo>
                <a:lnTo>
                  <a:pt x="636" y="186"/>
                </a:lnTo>
                <a:lnTo>
                  <a:pt x="633" y="181"/>
                </a:lnTo>
                <a:lnTo>
                  <a:pt x="631" y="177"/>
                </a:lnTo>
                <a:lnTo>
                  <a:pt x="628" y="172"/>
                </a:lnTo>
                <a:lnTo>
                  <a:pt x="625" y="168"/>
                </a:lnTo>
                <a:lnTo>
                  <a:pt x="623" y="163"/>
                </a:lnTo>
                <a:lnTo>
                  <a:pt x="621" y="158"/>
                </a:lnTo>
                <a:lnTo>
                  <a:pt x="620" y="153"/>
                </a:lnTo>
                <a:lnTo>
                  <a:pt x="617" y="145"/>
                </a:lnTo>
                <a:lnTo>
                  <a:pt x="616" y="138"/>
                </a:lnTo>
                <a:lnTo>
                  <a:pt x="615" y="131"/>
                </a:lnTo>
                <a:lnTo>
                  <a:pt x="615" y="124"/>
                </a:lnTo>
                <a:lnTo>
                  <a:pt x="615" y="117"/>
                </a:lnTo>
                <a:lnTo>
                  <a:pt x="616" y="110"/>
                </a:lnTo>
                <a:lnTo>
                  <a:pt x="617" y="103"/>
                </a:lnTo>
                <a:lnTo>
                  <a:pt x="618" y="96"/>
                </a:lnTo>
                <a:lnTo>
                  <a:pt x="621" y="90"/>
                </a:lnTo>
                <a:lnTo>
                  <a:pt x="623" y="83"/>
                </a:lnTo>
                <a:lnTo>
                  <a:pt x="625" y="76"/>
                </a:lnTo>
                <a:lnTo>
                  <a:pt x="629" y="70"/>
                </a:lnTo>
                <a:lnTo>
                  <a:pt x="632" y="64"/>
                </a:lnTo>
                <a:lnTo>
                  <a:pt x="637" y="58"/>
                </a:lnTo>
                <a:lnTo>
                  <a:pt x="641" y="53"/>
                </a:lnTo>
                <a:lnTo>
                  <a:pt x="646" y="47"/>
                </a:lnTo>
                <a:lnTo>
                  <a:pt x="651" y="42"/>
                </a:lnTo>
                <a:lnTo>
                  <a:pt x="656" y="37"/>
                </a:lnTo>
                <a:lnTo>
                  <a:pt x="661" y="32"/>
                </a:lnTo>
                <a:lnTo>
                  <a:pt x="667" y="28"/>
                </a:lnTo>
                <a:lnTo>
                  <a:pt x="673" y="23"/>
                </a:lnTo>
                <a:lnTo>
                  <a:pt x="680" y="19"/>
                </a:lnTo>
                <a:lnTo>
                  <a:pt x="686" y="16"/>
                </a:lnTo>
                <a:lnTo>
                  <a:pt x="693" y="13"/>
                </a:lnTo>
                <a:lnTo>
                  <a:pt x="699" y="10"/>
                </a:lnTo>
                <a:lnTo>
                  <a:pt x="707" y="7"/>
                </a:lnTo>
                <a:lnTo>
                  <a:pt x="714" y="5"/>
                </a:lnTo>
                <a:lnTo>
                  <a:pt x="721" y="3"/>
                </a:lnTo>
                <a:lnTo>
                  <a:pt x="728" y="2"/>
                </a:lnTo>
                <a:lnTo>
                  <a:pt x="736" y="1"/>
                </a:lnTo>
                <a:lnTo>
                  <a:pt x="743" y="0"/>
                </a:lnTo>
                <a:lnTo>
                  <a:pt x="751" y="0"/>
                </a:lnTo>
                <a:lnTo>
                  <a:pt x="758" y="0"/>
                </a:lnTo>
                <a:lnTo>
                  <a:pt x="765" y="0"/>
                </a:lnTo>
                <a:lnTo>
                  <a:pt x="771" y="1"/>
                </a:lnTo>
                <a:lnTo>
                  <a:pt x="778" y="2"/>
                </a:lnTo>
                <a:lnTo>
                  <a:pt x="784" y="3"/>
                </a:lnTo>
                <a:lnTo>
                  <a:pt x="790" y="5"/>
                </a:lnTo>
                <a:lnTo>
                  <a:pt x="797" y="6"/>
                </a:lnTo>
                <a:lnTo>
                  <a:pt x="803" y="9"/>
                </a:lnTo>
                <a:lnTo>
                  <a:pt x="809" y="11"/>
                </a:lnTo>
                <a:lnTo>
                  <a:pt x="814" y="13"/>
                </a:lnTo>
                <a:lnTo>
                  <a:pt x="820" y="16"/>
                </a:lnTo>
                <a:lnTo>
                  <a:pt x="826" y="19"/>
                </a:lnTo>
                <a:lnTo>
                  <a:pt x="831" y="22"/>
                </a:lnTo>
                <a:lnTo>
                  <a:pt x="836" y="25"/>
                </a:lnTo>
                <a:lnTo>
                  <a:pt x="841" y="29"/>
                </a:lnTo>
                <a:lnTo>
                  <a:pt x="845" y="32"/>
                </a:lnTo>
                <a:lnTo>
                  <a:pt x="849" y="36"/>
                </a:lnTo>
                <a:lnTo>
                  <a:pt x="854" y="40"/>
                </a:lnTo>
                <a:lnTo>
                  <a:pt x="858" y="45"/>
                </a:lnTo>
                <a:lnTo>
                  <a:pt x="862" y="49"/>
                </a:lnTo>
                <a:lnTo>
                  <a:pt x="865" y="54"/>
                </a:lnTo>
                <a:lnTo>
                  <a:pt x="868" y="58"/>
                </a:lnTo>
                <a:lnTo>
                  <a:pt x="871" y="63"/>
                </a:lnTo>
                <a:lnTo>
                  <a:pt x="874" y="68"/>
                </a:lnTo>
                <a:lnTo>
                  <a:pt x="876" y="73"/>
                </a:lnTo>
                <a:lnTo>
                  <a:pt x="878" y="78"/>
                </a:lnTo>
                <a:lnTo>
                  <a:pt x="880" y="84"/>
                </a:lnTo>
                <a:lnTo>
                  <a:pt x="882" y="89"/>
                </a:lnTo>
                <a:lnTo>
                  <a:pt x="883" y="94"/>
                </a:lnTo>
                <a:lnTo>
                  <a:pt x="884" y="100"/>
                </a:lnTo>
                <a:lnTo>
                  <a:pt x="884" y="106"/>
                </a:lnTo>
                <a:lnTo>
                  <a:pt x="884" y="112"/>
                </a:lnTo>
                <a:lnTo>
                  <a:pt x="884" y="118"/>
                </a:lnTo>
                <a:lnTo>
                  <a:pt x="884" y="125"/>
                </a:lnTo>
                <a:lnTo>
                  <a:pt x="883" y="132"/>
                </a:lnTo>
                <a:lnTo>
                  <a:pt x="882" y="138"/>
                </a:lnTo>
                <a:lnTo>
                  <a:pt x="881" y="144"/>
                </a:lnTo>
                <a:lnTo>
                  <a:pt x="879" y="149"/>
                </a:lnTo>
                <a:lnTo>
                  <a:pt x="878" y="154"/>
                </a:lnTo>
                <a:lnTo>
                  <a:pt x="876" y="159"/>
                </a:lnTo>
                <a:lnTo>
                  <a:pt x="874" y="164"/>
                </a:lnTo>
                <a:lnTo>
                  <a:pt x="872" y="168"/>
                </a:lnTo>
                <a:lnTo>
                  <a:pt x="870" y="173"/>
                </a:lnTo>
                <a:lnTo>
                  <a:pt x="868" y="177"/>
                </a:lnTo>
                <a:lnTo>
                  <a:pt x="865" y="181"/>
                </a:lnTo>
                <a:lnTo>
                  <a:pt x="862" y="185"/>
                </a:lnTo>
                <a:lnTo>
                  <a:pt x="859" y="188"/>
                </a:lnTo>
                <a:lnTo>
                  <a:pt x="857" y="192"/>
                </a:lnTo>
                <a:lnTo>
                  <a:pt x="851" y="199"/>
                </a:lnTo>
                <a:lnTo>
                  <a:pt x="844" y="206"/>
                </a:lnTo>
                <a:lnTo>
                  <a:pt x="838" y="212"/>
                </a:lnTo>
                <a:lnTo>
                  <a:pt x="832" y="219"/>
                </a:lnTo>
                <a:lnTo>
                  <a:pt x="826" y="226"/>
                </a:lnTo>
                <a:lnTo>
                  <a:pt x="819" y="233"/>
                </a:lnTo>
                <a:lnTo>
                  <a:pt x="816" y="237"/>
                </a:lnTo>
                <a:lnTo>
                  <a:pt x="813" y="241"/>
                </a:lnTo>
                <a:lnTo>
                  <a:pt x="810" y="244"/>
                </a:lnTo>
                <a:lnTo>
                  <a:pt x="807" y="249"/>
                </a:lnTo>
                <a:lnTo>
                  <a:pt x="806" y="251"/>
                </a:lnTo>
                <a:lnTo>
                  <a:pt x="805" y="253"/>
                </a:lnTo>
                <a:lnTo>
                  <a:pt x="804" y="256"/>
                </a:lnTo>
                <a:lnTo>
                  <a:pt x="804" y="258"/>
                </a:lnTo>
                <a:lnTo>
                  <a:pt x="804" y="261"/>
                </a:lnTo>
                <a:lnTo>
                  <a:pt x="804" y="264"/>
                </a:lnTo>
                <a:lnTo>
                  <a:pt x="804" y="267"/>
                </a:lnTo>
                <a:lnTo>
                  <a:pt x="804" y="269"/>
                </a:lnTo>
                <a:lnTo>
                  <a:pt x="804" y="271"/>
                </a:lnTo>
                <a:lnTo>
                  <a:pt x="804" y="272"/>
                </a:lnTo>
                <a:lnTo>
                  <a:pt x="805" y="273"/>
                </a:lnTo>
                <a:lnTo>
                  <a:pt x="806" y="274"/>
                </a:lnTo>
                <a:lnTo>
                  <a:pt x="806" y="275"/>
                </a:lnTo>
                <a:lnTo>
                  <a:pt x="807" y="276"/>
                </a:lnTo>
                <a:lnTo>
                  <a:pt x="808" y="277"/>
                </a:lnTo>
                <a:lnTo>
                  <a:pt x="809" y="279"/>
                </a:lnTo>
                <a:lnTo>
                  <a:pt x="1205" y="279"/>
                </a:lnTo>
                <a:lnTo>
                  <a:pt x="1209" y="279"/>
                </a:lnTo>
                <a:lnTo>
                  <a:pt x="1213" y="280"/>
                </a:lnTo>
                <a:lnTo>
                  <a:pt x="1217" y="280"/>
                </a:lnTo>
                <a:lnTo>
                  <a:pt x="1221" y="281"/>
                </a:lnTo>
                <a:lnTo>
                  <a:pt x="1224" y="282"/>
                </a:lnTo>
                <a:lnTo>
                  <a:pt x="1227" y="283"/>
                </a:lnTo>
                <a:lnTo>
                  <a:pt x="1230" y="285"/>
                </a:lnTo>
                <a:lnTo>
                  <a:pt x="1233" y="287"/>
                </a:lnTo>
                <a:lnTo>
                  <a:pt x="1235" y="289"/>
                </a:lnTo>
                <a:lnTo>
                  <a:pt x="1237" y="292"/>
                </a:lnTo>
                <a:lnTo>
                  <a:pt x="1239" y="296"/>
                </a:lnTo>
                <a:lnTo>
                  <a:pt x="1240" y="300"/>
                </a:lnTo>
                <a:lnTo>
                  <a:pt x="1241" y="304"/>
                </a:lnTo>
                <a:lnTo>
                  <a:pt x="1242" y="309"/>
                </a:lnTo>
                <a:lnTo>
                  <a:pt x="1242" y="315"/>
                </a:lnTo>
                <a:lnTo>
                  <a:pt x="1242" y="321"/>
                </a:lnTo>
                <a:lnTo>
                  <a:pt x="1242" y="987"/>
                </a:lnTo>
                <a:lnTo>
                  <a:pt x="1242" y="988"/>
                </a:lnTo>
                <a:lnTo>
                  <a:pt x="1242" y="989"/>
                </a:lnTo>
                <a:lnTo>
                  <a:pt x="1241" y="989"/>
                </a:lnTo>
                <a:lnTo>
                  <a:pt x="1241" y="990"/>
                </a:lnTo>
                <a:lnTo>
                  <a:pt x="1240" y="990"/>
                </a:lnTo>
                <a:lnTo>
                  <a:pt x="1240" y="991"/>
                </a:lnTo>
                <a:lnTo>
                  <a:pt x="1239" y="991"/>
                </a:lnTo>
                <a:lnTo>
                  <a:pt x="1237" y="992"/>
                </a:lnTo>
                <a:lnTo>
                  <a:pt x="1234" y="992"/>
                </a:lnTo>
                <a:lnTo>
                  <a:pt x="1230" y="992"/>
                </a:lnTo>
                <a:lnTo>
                  <a:pt x="1227" y="993"/>
                </a:lnTo>
                <a:lnTo>
                  <a:pt x="1223" y="993"/>
                </a:lnTo>
                <a:lnTo>
                  <a:pt x="1220" y="993"/>
                </a:lnTo>
                <a:lnTo>
                  <a:pt x="1216" y="993"/>
                </a:lnTo>
                <a:lnTo>
                  <a:pt x="1212" y="992"/>
                </a:lnTo>
                <a:lnTo>
                  <a:pt x="1212" y="994"/>
                </a:lnTo>
                <a:lnTo>
                  <a:pt x="1208" y="994"/>
                </a:lnTo>
                <a:lnTo>
                  <a:pt x="1205" y="994"/>
                </a:lnTo>
                <a:lnTo>
                  <a:pt x="1201" y="993"/>
                </a:lnTo>
                <a:lnTo>
                  <a:pt x="1198" y="993"/>
                </a:lnTo>
                <a:lnTo>
                  <a:pt x="1195" y="992"/>
                </a:lnTo>
                <a:lnTo>
                  <a:pt x="1193" y="992"/>
                </a:lnTo>
                <a:lnTo>
                  <a:pt x="1191" y="991"/>
                </a:lnTo>
                <a:lnTo>
                  <a:pt x="1189" y="991"/>
                </a:lnTo>
                <a:lnTo>
                  <a:pt x="1187" y="989"/>
                </a:lnTo>
                <a:lnTo>
                  <a:pt x="1184" y="988"/>
                </a:lnTo>
                <a:lnTo>
                  <a:pt x="1182" y="986"/>
                </a:lnTo>
                <a:lnTo>
                  <a:pt x="1179" y="984"/>
                </a:lnTo>
                <a:lnTo>
                  <a:pt x="1177" y="982"/>
                </a:lnTo>
                <a:lnTo>
                  <a:pt x="1175" y="981"/>
                </a:lnTo>
                <a:lnTo>
                  <a:pt x="1172" y="978"/>
                </a:lnTo>
                <a:lnTo>
                  <a:pt x="1170" y="976"/>
                </a:lnTo>
                <a:lnTo>
                  <a:pt x="1166" y="973"/>
                </a:lnTo>
                <a:lnTo>
                  <a:pt x="1163" y="969"/>
                </a:lnTo>
                <a:lnTo>
                  <a:pt x="1159" y="965"/>
                </a:lnTo>
                <a:lnTo>
                  <a:pt x="1156" y="961"/>
                </a:lnTo>
                <a:lnTo>
                  <a:pt x="1152" y="957"/>
                </a:lnTo>
                <a:lnTo>
                  <a:pt x="1149" y="953"/>
                </a:lnTo>
                <a:lnTo>
                  <a:pt x="1145" y="950"/>
                </a:lnTo>
                <a:lnTo>
                  <a:pt x="1140" y="946"/>
                </a:lnTo>
                <a:lnTo>
                  <a:pt x="1136" y="943"/>
                </a:lnTo>
                <a:lnTo>
                  <a:pt x="1132" y="940"/>
                </a:lnTo>
                <a:lnTo>
                  <a:pt x="1127" y="938"/>
                </a:lnTo>
                <a:lnTo>
                  <a:pt x="1123" y="935"/>
                </a:lnTo>
                <a:lnTo>
                  <a:pt x="1118" y="933"/>
                </a:lnTo>
                <a:lnTo>
                  <a:pt x="1113" y="930"/>
                </a:lnTo>
                <a:lnTo>
                  <a:pt x="1108" y="928"/>
                </a:lnTo>
                <a:lnTo>
                  <a:pt x="1103" y="927"/>
                </a:lnTo>
                <a:lnTo>
                  <a:pt x="1096" y="925"/>
                </a:lnTo>
                <a:lnTo>
                  <a:pt x="1089" y="923"/>
                </a:lnTo>
                <a:lnTo>
                  <a:pt x="1081" y="922"/>
                </a:lnTo>
                <a:lnTo>
                  <a:pt x="1074" y="922"/>
                </a:lnTo>
                <a:lnTo>
                  <a:pt x="1067" y="922"/>
                </a:lnTo>
                <a:lnTo>
                  <a:pt x="1060" y="922"/>
                </a:lnTo>
                <a:lnTo>
                  <a:pt x="1053" y="924"/>
                </a:lnTo>
                <a:lnTo>
                  <a:pt x="1046" y="925"/>
                </a:lnTo>
                <a:lnTo>
                  <a:pt x="1039" y="927"/>
                </a:lnTo>
                <a:lnTo>
                  <a:pt x="1033" y="930"/>
                </a:lnTo>
                <a:lnTo>
                  <a:pt x="1026" y="933"/>
                </a:lnTo>
                <a:lnTo>
                  <a:pt x="1020" y="936"/>
                </a:lnTo>
                <a:lnTo>
                  <a:pt x="1014" y="939"/>
                </a:lnTo>
                <a:lnTo>
                  <a:pt x="1008" y="943"/>
                </a:lnTo>
                <a:lnTo>
                  <a:pt x="1002" y="948"/>
                </a:lnTo>
                <a:lnTo>
                  <a:pt x="997" y="952"/>
                </a:lnTo>
                <a:lnTo>
                  <a:pt x="991" y="957"/>
                </a:lnTo>
                <a:lnTo>
                  <a:pt x="986" y="963"/>
                </a:lnTo>
                <a:lnTo>
                  <a:pt x="982" y="968"/>
                </a:lnTo>
                <a:lnTo>
                  <a:pt x="977" y="974"/>
                </a:lnTo>
                <a:lnTo>
                  <a:pt x="973" y="980"/>
                </a:lnTo>
                <a:lnTo>
                  <a:pt x="969" y="986"/>
                </a:lnTo>
                <a:lnTo>
                  <a:pt x="965" y="993"/>
                </a:lnTo>
                <a:lnTo>
                  <a:pt x="962" y="999"/>
                </a:lnTo>
                <a:lnTo>
                  <a:pt x="959" y="1006"/>
                </a:lnTo>
                <a:lnTo>
                  <a:pt x="957" y="1013"/>
                </a:lnTo>
                <a:lnTo>
                  <a:pt x="954" y="1020"/>
                </a:lnTo>
                <a:lnTo>
                  <a:pt x="952" y="1027"/>
                </a:lnTo>
                <a:lnTo>
                  <a:pt x="951" y="1035"/>
                </a:lnTo>
                <a:lnTo>
                  <a:pt x="950" y="1042"/>
                </a:lnTo>
                <a:lnTo>
                  <a:pt x="949" y="1050"/>
                </a:lnTo>
                <a:lnTo>
                  <a:pt x="949" y="1057"/>
                </a:lnTo>
                <a:lnTo>
                  <a:pt x="949" y="1064"/>
                </a:lnTo>
                <a:lnTo>
                  <a:pt x="950" y="1071"/>
                </a:lnTo>
                <a:lnTo>
                  <a:pt x="950" y="1077"/>
                </a:lnTo>
                <a:lnTo>
                  <a:pt x="951" y="1084"/>
                </a:lnTo>
                <a:lnTo>
                  <a:pt x="952" y="1090"/>
                </a:lnTo>
                <a:lnTo>
                  <a:pt x="954" y="1096"/>
                </a:lnTo>
                <a:lnTo>
                  <a:pt x="956" y="1103"/>
                </a:lnTo>
                <a:lnTo>
                  <a:pt x="958" y="1109"/>
                </a:lnTo>
                <a:lnTo>
                  <a:pt x="960" y="1114"/>
                </a:lnTo>
                <a:lnTo>
                  <a:pt x="963" y="1120"/>
                </a:lnTo>
                <a:lnTo>
                  <a:pt x="965" y="1126"/>
                </a:lnTo>
                <a:lnTo>
                  <a:pt x="968" y="1131"/>
                </a:lnTo>
                <a:lnTo>
                  <a:pt x="971" y="1136"/>
                </a:lnTo>
                <a:lnTo>
                  <a:pt x="975" y="1141"/>
                </a:lnTo>
                <a:lnTo>
                  <a:pt x="978" y="1146"/>
                </a:lnTo>
                <a:lnTo>
                  <a:pt x="982" y="1150"/>
                </a:lnTo>
                <a:lnTo>
                  <a:pt x="986" y="1155"/>
                </a:lnTo>
                <a:lnTo>
                  <a:pt x="990" y="1159"/>
                </a:lnTo>
                <a:lnTo>
                  <a:pt x="994" y="1163"/>
                </a:lnTo>
                <a:lnTo>
                  <a:pt x="999" y="1167"/>
                </a:lnTo>
                <a:lnTo>
                  <a:pt x="1003" y="1170"/>
                </a:lnTo>
                <a:lnTo>
                  <a:pt x="1008" y="1173"/>
                </a:lnTo>
                <a:lnTo>
                  <a:pt x="1013" y="1176"/>
                </a:lnTo>
                <a:lnTo>
                  <a:pt x="1018" y="1179"/>
                </a:lnTo>
                <a:lnTo>
                  <a:pt x="1023" y="1182"/>
                </a:lnTo>
                <a:lnTo>
                  <a:pt x="1028" y="1184"/>
                </a:lnTo>
                <a:lnTo>
                  <a:pt x="1033" y="1185"/>
                </a:lnTo>
                <a:lnTo>
                  <a:pt x="1039" y="1187"/>
                </a:lnTo>
                <a:lnTo>
                  <a:pt x="1044" y="1188"/>
                </a:lnTo>
                <a:lnTo>
                  <a:pt x="1050" y="1189"/>
                </a:lnTo>
                <a:lnTo>
                  <a:pt x="1056" y="1189"/>
                </a:lnTo>
                <a:lnTo>
                  <a:pt x="1061" y="1190"/>
                </a:lnTo>
                <a:lnTo>
                  <a:pt x="1068" y="1189"/>
                </a:lnTo>
                <a:lnTo>
                  <a:pt x="1075" y="1189"/>
                </a:lnTo>
                <a:lnTo>
                  <a:pt x="1082" y="1188"/>
                </a:lnTo>
                <a:lnTo>
                  <a:pt x="1088" y="1187"/>
                </a:lnTo>
                <a:lnTo>
                  <a:pt x="1094" y="1186"/>
                </a:lnTo>
                <a:lnTo>
                  <a:pt x="1099" y="1185"/>
                </a:lnTo>
                <a:lnTo>
                  <a:pt x="1104" y="1183"/>
                </a:lnTo>
                <a:lnTo>
                  <a:pt x="1110" y="1181"/>
                </a:lnTo>
                <a:lnTo>
                  <a:pt x="1114" y="1180"/>
                </a:lnTo>
                <a:lnTo>
                  <a:pt x="1119" y="1177"/>
                </a:lnTo>
                <a:lnTo>
                  <a:pt x="1123" y="1175"/>
                </a:lnTo>
                <a:lnTo>
                  <a:pt x="1127" y="1173"/>
                </a:lnTo>
                <a:lnTo>
                  <a:pt x="1132" y="1170"/>
                </a:lnTo>
                <a:lnTo>
                  <a:pt x="1135" y="1167"/>
                </a:lnTo>
                <a:lnTo>
                  <a:pt x="1139" y="1165"/>
                </a:lnTo>
                <a:lnTo>
                  <a:pt x="1143" y="1162"/>
                </a:lnTo>
                <a:lnTo>
                  <a:pt x="1149" y="1156"/>
                </a:lnTo>
                <a:lnTo>
                  <a:pt x="1156" y="1150"/>
                </a:lnTo>
                <a:lnTo>
                  <a:pt x="1163" y="1144"/>
                </a:lnTo>
                <a:lnTo>
                  <a:pt x="1170" y="1137"/>
                </a:lnTo>
                <a:lnTo>
                  <a:pt x="1176" y="1131"/>
                </a:lnTo>
                <a:lnTo>
                  <a:pt x="1184" y="1125"/>
                </a:lnTo>
                <a:lnTo>
                  <a:pt x="1188" y="1122"/>
                </a:lnTo>
                <a:lnTo>
                  <a:pt x="1192" y="1119"/>
                </a:lnTo>
                <a:lnTo>
                  <a:pt x="1195" y="1116"/>
                </a:lnTo>
                <a:lnTo>
                  <a:pt x="1200" y="1113"/>
                </a:lnTo>
                <a:lnTo>
                  <a:pt x="1202" y="1112"/>
                </a:lnTo>
                <a:lnTo>
                  <a:pt x="1204" y="1111"/>
                </a:lnTo>
                <a:lnTo>
                  <a:pt x="1207" y="1110"/>
                </a:lnTo>
                <a:lnTo>
                  <a:pt x="1209" y="1110"/>
                </a:lnTo>
                <a:lnTo>
                  <a:pt x="1212" y="1109"/>
                </a:lnTo>
                <a:lnTo>
                  <a:pt x="1215" y="1109"/>
                </a:lnTo>
                <a:lnTo>
                  <a:pt x="1218" y="1109"/>
                </a:lnTo>
                <a:lnTo>
                  <a:pt x="1220" y="1109"/>
                </a:lnTo>
                <a:lnTo>
                  <a:pt x="1224" y="1110"/>
                </a:lnTo>
                <a:lnTo>
                  <a:pt x="1227" y="1110"/>
                </a:lnTo>
                <a:lnTo>
                  <a:pt x="1231" y="1110"/>
                </a:lnTo>
                <a:lnTo>
                  <a:pt x="1234" y="1111"/>
                </a:lnTo>
                <a:lnTo>
                  <a:pt x="1236" y="1112"/>
                </a:lnTo>
                <a:lnTo>
                  <a:pt x="1237" y="1113"/>
                </a:lnTo>
                <a:lnTo>
                  <a:pt x="1238" y="1113"/>
                </a:lnTo>
                <a:lnTo>
                  <a:pt x="1240" y="1114"/>
                </a:lnTo>
                <a:lnTo>
                  <a:pt x="1240" y="1115"/>
                </a:lnTo>
                <a:lnTo>
                  <a:pt x="1241" y="1116"/>
                </a:lnTo>
                <a:lnTo>
                  <a:pt x="1242" y="1117"/>
                </a:lnTo>
                <a:lnTo>
                  <a:pt x="1242" y="1119"/>
                </a:lnTo>
                <a:lnTo>
                  <a:pt x="1243" y="1153"/>
                </a:lnTo>
                <a:lnTo>
                  <a:pt x="1244" y="1191"/>
                </a:lnTo>
                <a:lnTo>
                  <a:pt x="1244" y="1233"/>
                </a:lnTo>
                <a:lnTo>
                  <a:pt x="1245" y="1278"/>
                </a:lnTo>
                <a:lnTo>
                  <a:pt x="1245" y="1376"/>
                </a:lnTo>
                <a:lnTo>
                  <a:pt x="1245" y="1479"/>
                </a:lnTo>
                <a:lnTo>
                  <a:pt x="1244" y="1583"/>
                </a:lnTo>
                <a:lnTo>
                  <a:pt x="1243" y="1682"/>
                </a:lnTo>
                <a:lnTo>
                  <a:pt x="1242" y="1772"/>
                </a:lnTo>
                <a:lnTo>
                  <a:pt x="1242" y="1849"/>
                </a:lnTo>
                <a:lnTo>
                  <a:pt x="1242" y="1852"/>
                </a:lnTo>
                <a:lnTo>
                  <a:pt x="1242" y="1855"/>
                </a:lnTo>
                <a:lnTo>
                  <a:pt x="1241" y="1857"/>
                </a:lnTo>
                <a:lnTo>
                  <a:pt x="1240" y="1860"/>
                </a:lnTo>
                <a:lnTo>
                  <a:pt x="1240" y="1861"/>
                </a:lnTo>
                <a:lnTo>
                  <a:pt x="1239" y="1863"/>
                </a:lnTo>
                <a:lnTo>
                  <a:pt x="1238" y="1864"/>
                </a:lnTo>
                <a:lnTo>
                  <a:pt x="1236" y="1865"/>
                </a:lnTo>
                <a:lnTo>
                  <a:pt x="1235" y="1866"/>
                </a:lnTo>
                <a:lnTo>
                  <a:pt x="1233" y="1867"/>
                </a:lnTo>
                <a:lnTo>
                  <a:pt x="1231" y="1867"/>
                </a:lnTo>
                <a:lnTo>
                  <a:pt x="1229" y="1867"/>
                </a:lnTo>
                <a:lnTo>
                  <a:pt x="1225" y="1867"/>
                </a:lnTo>
                <a:lnTo>
                  <a:pt x="1220" y="1867"/>
                </a:lnTo>
                <a:close/>
              </a:path>
            </a:pathLst>
          </a:custGeom>
          <a:solidFill>
            <a:srgbClr val="A32020"/>
          </a:solidFill>
          <a:ln w="19050" cmpd="sng">
            <a:solidFill>
              <a:schemeClr val="bg1"/>
            </a:solidFill>
            <a:round/>
            <a:headEnd/>
            <a:tailEnd/>
          </a:ln>
        </p:spPr>
        <p:txBody>
          <a:bodyPr lIns="91440" tIns="45720" rIns="91440" bIns="45720"/>
          <a:lstStyle/>
          <a:p>
            <a:endParaRPr lang="en-GB"/>
          </a:p>
        </p:txBody>
      </p:sp>
      <p:sp>
        <p:nvSpPr>
          <p:cNvPr id="51" name="Freeform 35"/>
          <p:cNvSpPr>
            <a:spLocks/>
          </p:cNvSpPr>
          <p:nvPr/>
        </p:nvSpPr>
        <p:spPr bwMode="auto">
          <a:xfrm>
            <a:off x="5196961" y="2885922"/>
            <a:ext cx="1303206" cy="1559765"/>
          </a:xfrm>
          <a:custGeom>
            <a:avLst/>
            <a:gdLst>
              <a:gd name="T0" fmla="*/ 467 w 1251"/>
              <a:gd name="T1" fmla="*/ 2127 h 1588"/>
              <a:gd name="T2" fmla="*/ 465 w 1251"/>
              <a:gd name="T3" fmla="*/ 1898 h 1588"/>
              <a:gd name="T4" fmla="*/ 467 w 1251"/>
              <a:gd name="T5" fmla="*/ 1227 h 1588"/>
              <a:gd name="T6" fmla="*/ 461 w 1251"/>
              <a:gd name="T7" fmla="*/ 1121 h 1588"/>
              <a:gd name="T8" fmla="*/ 443 w 1251"/>
              <a:gd name="T9" fmla="*/ 1114 h 1588"/>
              <a:gd name="T10" fmla="*/ 416 w 1251"/>
              <a:gd name="T11" fmla="*/ 1114 h 1588"/>
              <a:gd name="T12" fmla="*/ 387 w 1251"/>
              <a:gd name="T13" fmla="*/ 1126 h 1588"/>
              <a:gd name="T14" fmla="*/ 331 w 1251"/>
              <a:gd name="T15" fmla="*/ 1170 h 1588"/>
              <a:gd name="T16" fmla="*/ 285 w 1251"/>
              <a:gd name="T17" fmla="*/ 1199 h 1588"/>
              <a:gd name="T18" fmla="*/ 240 w 1251"/>
              <a:gd name="T19" fmla="*/ 1215 h 1588"/>
              <a:gd name="T20" fmla="*/ 180 w 1251"/>
              <a:gd name="T21" fmla="*/ 1222 h 1588"/>
              <a:gd name="T22" fmla="*/ 126 w 1251"/>
              <a:gd name="T23" fmla="*/ 1213 h 1588"/>
              <a:gd name="T24" fmla="*/ 78 w 1251"/>
              <a:gd name="T25" fmla="*/ 1190 h 1588"/>
              <a:gd name="T26" fmla="*/ 41 w 1251"/>
              <a:gd name="T27" fmla="*/ 1158 h 1588"/>
              <a:gd name="T28" fmla="*/ 15 w 1251"/>
              <a:gd name="T29" fmla="*/ 1113 h 1588"/>
              <a:gd name="T30" fmla="*/ 0 w 1251"/>
              <a:gd name="T31" fmla="*/ 1062 h 1588"/>
              <a:gd name="T32" fmla="*/ 6 w 1251"/>
              <a:gd name="T33" fmla="*/ 1005 h 1588"/>
              <a:gd name="T34" fmla="*/ 32 w 1251"/>
              <a:gd name="T35" fmla="*/ 949 h 1588"/>
              <a:gd name="T36" fmla="*/ 76 w 1251"/>
              <a:gd name="T37" fmla="*/ 903 h 1588"/>
              <a:gd name="T38" fmla="*/ 134 w 1251"/>
              <a:gd name="T39" fmla="*/ 873 h 1588"/>
              <a:gd name="T40" fmla="*/ 200 w 1251"/>
              <a:gd name="T41" fmla="*/ 862 h 1588"/>
              <a:gd name="T42" fmla="*/ 263 w 1251"/>
              <a:gd name="T43" fmla="*/ 874 h 1588"/>
              <a:gd name="T44" fmla="*/ 308 w 1251"/>
              <a:gd name="T45" fmla="*/ 896 h 1588"/>
              <a:gd name="T46" fmla="*/ 341 w 1251"/>
              <a:gd name="T47" fmla="*/ 925 h 1588"/>
              <a:gd name="T48" fmla="*/ 370 w 1251"/>
              <a:gd name="T49" fmla="*/ 946 h 1588"/>
              <a:gd name="T50" fmla="*/ 393 w 1251"/>
              <a:gd name="T51" fmla="*/ 957 h 1588"/>
              <a:gd name="T52" fmla="*/ 443 w 1251"/>
              <a:gd name="T53" fmla="*/ 958 h 1588"/>
              <a:gd name="T54" fmla="*/ 463 w 1251"/>
              <a:gd name="T55" fmla="*/ 953 h 1588"/>
              <a:gd name="T56" fmla="*/ 465 w 1251"/>
              <a:gd name="T57" fmla="*/ 9 h 1588"/>
              <a:gd name="T58" fmla="*/ 1144 w 1251"/>
              <a:gd name="T59" fmla="*/ 3 h 1588"/>
              <a:gd name="T60" fmla="*/ 1145 w 1251"/>
              <a:gd name="T61" fmla="*/ 1 h 1588"/>
              <a:gd name="T62" fmla="*/ 1147 w 1251"/>
              <a:gd name="T63" fmla="*/ 12 h 1588"/>
              <a:gd name="T64" fmla="*/ 1147 w 1251"/>
              <a:gd name="T65" fmla="*/ 28 h 1588"/>
              <a:gd name="T66" fmla="*/ 1140 w 1251"/>
              <a:gd name="T67" fmla="*/ 49 h 1588"/>
              <a:gd name="T68" fmla="*/ 1103 w 1251"/>
              <a:gd name="T69" fmla="*/ 90 h 1588"/>
              <a:gd name="T70" fmla="*/ 1053 w 1251"/>
              <a:gd name="T71" fmla="*/ 133 h 1588"/>
              <a:gd name="T72" fmla="*/ 1030 w 1251"/>
              <a:gd name="T73" fmla="*/ 169 h 1588"/>
              <a:gd name="T74" fmla="*/ 1019 w 1251"/>
              <a:gd name="T75" fmla="*/ 214 h 1588"/>
              <a:gd name="T76" fmla="*/ 1022 w 1251"/>
              <a:gd name="T77" fmla="*/ 262 h 1588"/>
              <a:gd name="T78" fmla="*/ 1042 w 1251"/>
              <a:gd name="T79" fmla="*/ 304 h 1588"/>
              <a:gd name="T80" fmla="*/ 1079 w 1251"/>
              <a:gd name="T81" fmla="*/ 339 h 1588"/>
              <a:gd name="T82" fmla="*/ 1130 w 1251"/>
              <a:gd name="T83" fmla="*/ 365 h 1588"/>
              <a:gd name="T84" fmla="*/ 1188 w 1251"/>
              <a:gd name="T85" fmla="*/ 379 h 1588"/>
              <a:gd name="T86" fmla="*/ 1256 w 1251"/>
              <a:gd name="T87" fmla="*/ 382 h 1588"/>
              <a:gd name="T88" fmla="*/ 1324 w 1251"/>
              <a:gd name="T89" fmla="*/ 365 h 1588"/>
              <a:gd name="T90" fmla="*/ 1383 w 1251"/>
              <a:gd name="T91" fmla="*/ 332 h 1588"/>
              <a:gd name="T92" fmla="*/ 1427 w 1251"/>
              <a:gd name="T93" fmla="*/ 288 h 1588"/>
              <a:gd name="T94" fmla="*/ 1447 w 1251"/>
              <a:gd name="T95" fmla="*/ 235 h 1588"/>
              <a:gd name="T96" fmla="*/ 1442 w 1251"/>
              <a:gd name="T97" fmla="*/ 178 h 1588"/>
              <a:gd name="T98" fmla="*/ 1419 w 1251"/>
              <a:gd name="T99" fmla="*/ 140 h 1588"/>
              <a:gd name="T100" fmla="*/ 1386 w 1251"/>
              <a:gd name="T101" fmla="*/ 107 h 1588"/>
              <a:gd name="T102" fmla="*/ 1355 w 1251"/>
              <a:gd name="T103" fmla="*/ 82 h 1588"/>
              <a:gd name="T104" fmla="*/ 1339 w 1251"/>
              <a:gd name="T105" fmla="*/ 63 h 1588"/>
              <a:gd name="T106" fmla="*/ 1332 w 1251"/>
              <a:gd name="T107" fmla="*/ 17 h 1588"/>
              <a:gd name="T108" fmla="*/ 1332 w 1251"/>
              <a:gd name="T109" fmla="*/ 1 h 1588"/>
              <a:gd name="T110" fmla="*/ 1992 w 1251"/>
              <a:gd name="T111" fmla="*/ 3 h 1588"/>
              <a:gd name="T112" fmla="*/ 2001 w 1251"/>
              <a:gd name="T113" fmla="*/ 11 h 1588"/>
              <a:gd name="T114" fmla="*/ 1999 w 1251"/>
              <a:gd name="T115" fmla="*/ 2127 h 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51"/>
              <a:gd name="T175" fmla="*/ 0 h 1588"/>
              <a:gd name="T176" fmla="*/ 1251 w 1251"/>
              <a:gd name="T177" fmla="*/ 1588 h 158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51" h="1588">
                <a:moveTo>
                  <a:pt x="1244" y="1588"/>
                </a:moveTo>
                <a:lnTo>
                  <a:pt x="297" y="1588"/>
                </a:lnTo>
                <a:lnTo>
                  <a:pt x="296" y="1588"/>
                </a:lnTo>
                <a:lnTo>
                  <a:pt x="295" y="1588"/>
                </a:lnTo>
                <a:lnTo>
                  <a:pt x="293" y="1587"/>
                </a:lnTo>
                <a:lnTo>
                  <a:pt x="292" y="1586"/>
                </a:lnTo>
                <a:lnTo>
                  <a:pt x="291" y="1585"/>
                </a:lnTo>
                <a:lnTo>
                  <a:pt x="291" y="1584"/>
                </a:lnTo>
                <a:lnTo>
                  <a:pt x="290" y="1582"/>
                </a:lnTo>
                <a:lnTo>
                  <a:pt x="290" y="1581"/>
                </a:lnTo>
                <a:lnTo>
                  <a:pt x="290" y="1506"/>
                </a:lnTo>
                <a:lnTo>
                  <a:pt x="291" y="1416"/>
                </a:lnTo>
                <a:lnTo>
                  <a:pt x="292" y="1316"/>
                </a:lnTo>
                <a:lnTo>
                  <a:pt x="293" y="1211"/>
                </a:lnTo>
                <a:lnTo>
                  <a:pt x="293" y="1105"/>
                </a:lnTo>
                <a:lnTo>
                  <a:pt x="293" y="1005"/>
                </a:lnTo>
                <a:lnTo>
                  <a:pt x="293" y="958"/>
                </a:lnTo>
                <a:lnTo>
                  <a:pt x="292" y="915"/>
                </a:lnTo>
                <a:lnTo>
                  <a:pt x="291" y="875"/>
                </a:lnTo>
                <a:lnTo>
                  <a:pt x="290" y="840"/>
                </a:lnTo>
                <a:lnTo>
                  <a:pt x="290" y="839"/>
                </a:lnTo>
                <a:lnTo>
                  <a:pt x="290" y="838"/>
                </a:lnTo>
                <a:lnTo>
                  <a:pt x="289" y="837"/>
                </a:lnTo>
                <a:lnTo>
                  <a:pt x="288" y="836"/>
                </a:lnTo>
                <a:lnTo>
                  <a:pt x="287" y="835"/>
                </a:lnTo>
                <a:lnTo>
                  <a:pt x="286" y="834"/>
                </a:lnTo>
                <a:lnTo>
                  <a:pt x="285" y="833"/>
                </a:lnTo>
                <a:lnTo>
                  <a:pt x="283" y="833"/>
                </a:lnTo>
                <a:lnTo>
                  <a:pt x="281" y="832"/>
                </a:lnTo>
                <a:lnTo>
                  <a:pt x="277" y="831"/>
                </a:lnTo>
                <a:lnTo>
                  <a:pt x="274" y="831"/>
                </a:lnTo>
                <a:lnTo>
                  <a:pt x="272" y="831"/>
                </a:lnTo>
                <a:lnTo>
                  <a:pt x="269" y="831"/>
                </a:lnTo>
                <a:lnTo>
                  <a:pt x="266" y="831"/>
                </a:lnTo>
                <a:lnTo>
                  <a:pt x="263" y="831"/>
                </a:lnTo>
                <a:lnTo>
                  <a:pt x="260" y="831"/>
                </a:lnTo>
                <a:lnTo>
                  <a:pt x="258" y="831"/>
                </a:lnTo>
                <a:lnTo>
                  <a:pt x="256" y="832"/>
                </a:lnTo>
                <a:lnTo>
                  <a:pt x="253" y="833"/>
                </a:lnTo>
                <a:lnTo>
                  <a:pt x="251" y="835"/>
                </a:lnTo>
                <a:lnTo>
                  <a:pt x="247" y="837"/>
                </a:lnTo>
                <a:lnTo>
                  <a:pt x="242" y="840"/>
                </a:lnTo>
                <a:lnTo>
                  <a:pt x="238" y="843"/>
                </a:lnTo>
                <a:lnTo>
                  <a:pt x="235" y="846"/>
                </a:lnTo>
                <a:lnTo>
                  <a:pt x="228" y="853"/>
                </a:lnTo>
                <a:lnTo>
                  <a:pt x="221" y="859"/>
                </a:lnTo>
                <a:lnTo>
                  <a:pt x="214" y="865"/>
                </a:lnTo>
                <a:lnTo>
                  <a:pt x="207" y="872"/>
                </a:lnTo>
                <a:lnTo>
                  <a:pt x="201" y="877"/>
                </a:lnTo>
                <a:lnTo>
                  <a:pt x="194" y="883"/>
                </a:lnTo>
                <a:lnTo>
                  <a:pt x="190" y="887"/>
                </a:lnTo>
                <a:lnTo>
                  <a:pt x="186" y="889"/>
                </a:lnTo>
                <a:lnTo>
                  <a:pt x="182" y="892"/>
                </a:lnTo>
                <a:lnTo>
                  <a:pt x="179" y="894"/>
                </a:lnTo>
                <a:lnTo>
                  <a:pt x="174" y="897"/>
                </a:lnTo>
                <a:lnTo>
                  <a:pt x="170" y="899"/>
                </a:lnTo>
                <a:lnTo>
                  <a:pt x="165" y="901"/>
                </a:lnTo>
                <a:lnTo>
                  <a:pt x="161" y="903"/>
                </a:lnTo>
                <a:lnTo>
                  <a:pt x="156" y="905"/>
                </a:lnTo>
                <a:lnTo>
                  <a:pt x="150" y="906"/>
                </a:lnTo>
                <a:lnTo>
                  <a:pt x="145" y="908"/>
                </a:lnTo>
                <a:lnTo>
                  <a:pt x="139" y="909"/>
                </a:lnTo>
                <a:lnTo>
                  <a:pt x="133" y="910"/>
                </a:lnTo>
                <a:lnTo>
                  <a:pt x="127" y="910"/>
                </a:lnTo>
                <a:lnTo>
                  <a:pt x="120" y="911"/>
                </a:lnTo>
                <a:lnTo>
                  <a:pt x="113" y="911"/>
                </a:lnTo>
                <a:lnTo>
                  <a:pt x="107" y="911"/>
                </a:lnTo>
                <a:lnTo>
                  <a:pt x="101" y="910"/>
                </a:lnTo>
                <a:lnTo>
                  <a:pt x="95" y="910"/>
                </a:lnTo>
                <a:lnTo>
                  <a:pt x="90" y="908"/>
                </a:lnTo>
                <a:lnTo>
                  <a:pt x="84" y="907"/>
                </a:lnTo>
                <a:lnTo>
                  <a:pt x="79" y="905"/>
                </a:lnTo>
                <a:lnTo>
                  <a:pt x="74" y="903"/>
                </a:lnTo>
                <a:lnTo>
                  <a:pt x="69" y="900"/>
                </a:lnTo>
                <a:lnTo>
                  <a:pt x="64" y="898"/>
                </a:lnTo>
                <a:lnTo>
                  <a:pt x="59" y="895"/>
                </a:lnTo>
                <a:lnTo>
                  <a:pt x="54" y="892"/>
                </a:lnTo>
                <a:lnTo>
                  <a:pt x="49" y="888"/>
                </a:lnTo>
                <a:lnTo>
                  <a:pt x="45" y="885"/>
                </a:lnTo>
                <a:lnTo>
                  <a:pt x="41" y="881"/>
                </a:lnTo>
                <a:lnTo>
                  <a:pt x="37" y="877"/>
                </a:lnTo>
                <a:lnTo>
                  <a:pt x="33" y="872"/>
                </a:lnTo>
                <a:lnTo>
                  <a:pt x="29" y="867"/>
                </a:lnTo>
                <a:lnTo>
                  <a:pt x="26" y="863"/>
                </a:lnTo>
                <a:lnTo>
                  <a:pt x="22" y="857"/>
                </a:lnTo>
                <a:lnTo>
                  <a:pt x="19" y="853"/>
                </a:lnTo>
                <a:lnTo>
                  <a:pt x="16" y="847"/>
                </a:lnTo>
                <a:lnTo>
                  <a:pt x="13" y="841"/>
                </a:lnTo>
                <a:lnTo>
                  <a:pt x="11" y="836"/>
                </a:lnTo>
                <a:lnTo>
                  <a:pt x="9" y="830"/>
                </a:lnTo>
                <a:lnTo>
                  <a:pt x="7" y="824"/>
                </a:lnTo>
                <a:lnTo>
                  <a:pt x="5" y="818"/>
                </a:lnTo>
                <a:lnTo>
                  <a:pt x="3" y="812"/>
                </a:lnTo>
                <a:lnTo>
                  <a:pt x="2" y="805"/>
                </a:lnTo>
                <a:lnTo>
                  <a:pt x="1" y="799"/>
                </a:lnTo>
                <a:lnTo>
                  <a:pt x="0" y="792"/>
                </a:lnTo>
                <a:lnTo>
                  <a:pt x="0" y="785"/>
                </a:lnTo>
                <a:lnTo>
                  <a:pt x="0" y="779"/>
                </a:lnTo>
                <a:lnTo>
                  <a:pt x="0" y="771"/>
                </a:lnTo>
                <a:lnTo>
                  <a:pt x="1" y="764"/>
                </a:lnTo>
                <a:lnTo>
                  <a:pt x="2" y="756"/>
                </a:lnTo>
                <a:lnTo>
                  <a:pt x="3" y="749"/>
                </a:lnTo>
                <a:lnTo>
                  <a:pt x="5" y="742"/>
                </a:lnTo>
                <a:lnTo>
                  <a:pt x="7" y="735"/>
                </a:lnTo>
                <a:lnTo>
                  <a:pt x="10" y="728"/>
                </a:lnTo>
                <a:lnTo>
                  <a:pt x="13" y="721"/>
                </a:lnTo>
                <a:lnTo>
                  <a:pt x="16" y="714"/>
                </a:lnTo>
                <a:lnTo>
                  <a:pt x="20" y="708"/>
                </a:lnTo>
                <a:lnTo>
                  <a:pt x="24" y="702"/>
                </a:lnTo>
                <a:lnTo>
                  <a:pt x="28" y="695"/>
                </a:lnTo>
                <a:lnTo>
                  <a:pt x="33" y="690"/>
                </a:lnTo>
                <a:lnTo>
                  <a:pt x="38" y="684"/>
                </a:lnTo>
                <a:lnTo>
                  <a:pt x="42" y="679"/>
                </a:lnTo>
                <a:lnTo>
                  <a:pt x="48" y="674"/>
                </a:lnTo>
                <a:lnTo>
                  <a:pt x="53" y="669"/>
                </a:lnTo>
                <a:lnTo>
                  <a:pt x="59" y="665"/>
                </a:lnTo>
                <a:lnTo>
                  <a:pt x="65" y="661"/>
                </a:lnTo>
                <a:lnTo>
                  <a:pt x="71" y="657"/>
                </a:lnTo>
                <a:lnTo>
                  <a:pt x="78" y="654"/>
                </a:lnTo>
                <a:lnTo>
                  <a:pt x="84" y="651"/>
                </a:lnTo>
                <a:lnTo>
                  <a:pt x="90" y="649"/>
                </a:lnTo>
                <a:lnTo>
                  <a:pt x="97" y="647"/>
                </a:lnTo>
                <a:lnTo>
                  <a:pt x="104" y="645"/>
                </a:lnTo>
                <a:lnTo>
                  <a:pt x="111" y="644"/>
                </a:lnTo>
                <a:lnTo>
                  <a:pt x="118" y="643"/>
                </a:lnTo>
                <a:lnTo>
                  <a:pt x="125" y="643"/>
                </a:lnTo>
                <a:lnTo>
                  <a:pt x="132" y="644"/>
                </a:lnTo>
                <a:lnTo>
                  <a:pt x="140" y="645"/>
                </a:lnTo>
                <a:lnTo>
                  <a:pt x="147" y="646"/>
                </a:lnTo>
                <a:lnTo>
                  <a:pt x="154" y="648"/>
                </a:lnTo>
                <a:lnTo>
                  <a:pt x="159" y="650"/>
                </a:lnTo>
                <a:lnTo>
                  <a:pt x="164" y="652"/>
                </a:lnTo>
                <a:lnTo>
                  <a:pt x="169" y="654"/>
                </a:lnTo>
                <a:lnTo>
                  <a:pt x="174" y="656"/>
                </a:lnTo>
                <a:lnTo>
                  <a:pt x="179" y="659"/>
                </a:lnTo>
                <a:lnTo>
                  <a:pt x="183" y="662"/>
                </a:lnTo>
                <a:lnTo>
                  <a:pt x="188" y="665"/>
                </a:lnTo>
                <a:lnTo>
                  <a:pt x="192" y="668"/>
                </a:lnTo>
                <a:lnTo>
                  <a:pt x="196" y="671"/>
                </a:lnTo>
                <a:lnTo>
                  <a:pt x="200" y="675"/>
                </a:lnTo>
                <a:lnTo>
                  <a:pt x="203" y="679"/>
                </a:lnTo>
                <a:lnTo>
                  <a:pt x="207" y="682"/>
                </a:lnTo>
                <a:lnTo>
                  <a:pt x="210" y="686"/>
                </a:lnTo>
                <a:lnTo>
                  <a:pt x="214" y="690"/>
                </a:lnTo>
                <a:lnTo>
                  <a:pt x="218" y="694"/>
                </a:lnTo>
                <a:lnTo>
                  <a:pt x="221" y="698"/>
                </a:lnTo>
                <a:lnTo>
                  <a:pt x="224" y="700"/>
                </a:lnTo>
                <a:lnTo>
                  <a:pt x="226" y="702"/>
                </a:lnTo>
                <a:lnTo>
                  <a:pt x="228" y="704"/>
                </a:lnTo>
                <a:lnTo>
                  <a:pt x="231" y="706"/>
                </a:lnTo>
                <a:lnTo>
                  <a:pt x="233" y="708"/>
                </a:lnTo>
                <a:lnTo>
                  <a:pt x="235" y="709"/>
                </a:lnTo>
                <a:lnTo>
                  <a:pt x="238" y="711"/>
                </a:lnTo>
                <a:lnTo>
                  <a:pt x="240" y="712"/>
                </a:lnTo>
                <a:lnTo>
                  <a:pt x="242" y="713"/>
                </a:lnTo>
                <a:lnTo>
                  <a:pt x="245" y="714"/>
                </a:lnTo>
                <a:lnTo>
                  <a:pt x="248" y="714"/>
                </a:lnTo>
                <a:lnTo>
                  <a:pt x="252" y="715"/>
                </a:lnTo>
                <a:lnTo>
                  <a:pt x="260" y="715"/>
                </a:lnTo>
                <a:lnTo>
                  <a:pt x="269" y="716"/>
                </a:lnTo>
                <a:lnTo>
                  <a:pt x="273" y="716"/>
                </a:lnTo>
                <a:lnTo>
                  <a:pt x="277" y="715"/>
                </a:lnTo>
                <a:lnTo>
                  <a:pt x="280" y="715"/>
                </a:lnTo>
                <a:lnTo>
                  <a:pt x="283" y="714"/>
                </a:lnTo>
                <a:lnTo>
                  <a:pt x="286" y="714"/>
                </a:lnTo>
                <a:lnTo>
                  <a:pt x="288" y="712"/>
                </a:lnTo>
                <a:lnTo>
                  <a:pt x="289" y="711"/>
                </a:lnTo>
                <a:lnTo>
                  <a:pt x="290" y="711"/>
                </a:lnTo>
                <a:lnTo>
                  <a:pt x="290" y="710"/>
                </a:lnTo>
                <a:lnTo>
                  <a:pt x="290" y="708"/>
                </a:lnTo>
                <a:lnTo>
                  <a:pt x="290" y="10"/>
                </a:lnTo>
                <a:lnTo>
                  <a:pt x="290" y="8"/>
                </a:lnTo>
                <a:lnTo>
                  <a:pt x="291" y="7"/>
                </a:lnTo>
                <a:lnTo>
                  <a:pt x="291" y="6"/>
                </a:lnTo>
                <a:lnTo>
                  <a:pt x="292" y="5"/>
                </a:lnTo>
                <a:lnTo>
                  <a:pt x="293" y="4"/>
                </a:lnTo>
                <a:lnTo>
                  <a:pt x="295" y="3"/>
                </a:lnTo>
                <a:lnTo>
                  <a:pt x="296" y="3"/>
                </a:lnTo>
                <a:lnTo>
                  <a:pt x="297" y="3"/>
                </a:lnTo>
                <a:lnTo>
                  <a:pt x="715" y="3"/>
                </a:lnTo>
                <a:lnTo>
                  <a:pt x="715" y="2"/>
                </a:lnTo>
                <a:lnTo>
                  <a:pt x="716" y="2"/>
                </a:lnTo>
                <a:lnTo>
                  <a:pt x="716" y="1"/>
                </a:lnTo>
                <a:lnTo>
                  <a:pt x="716" y="0"/>
                </a:lnTo>
                <a:lnTo>
                  <a:pt x="716" y="2"/>
                </a:lnTo>
                <a:lnTo>
                  <a:pt x="716" y="4"/>
                </a:lnTo>
                <a:lnTo>
                  <a:pt x="717" y="7"/>
                </a:lnTo>
                <a:lnTo>
                  <a:pt x="717" y="9"/>
                </a:lnTo>
                <a:lnTo>
                  <a:pt x="717" y="11"/>
                </a:lnTo>
                <a:lnTo>
                  <a:pt x="717" y="13"/>
                </a:lnTo>
                <a:lnTo>
                  <a:pt x="717" y="15"/>
                </a:lnTo>
                <a:lnTo>
                  <a:pt x="717" y="16"/>
                </a:lnTo>
                <a:lnTo>
                  <a:pt x="717" y="19"/>
                </a:lnTo>
                <a:lnTo>
                  <a:pt x="717" y="21"/>
                </a:lnTo>
                <a:lnTo>
                  <a:pt x="717" y="24"/>
                </a:lnTo>
                <a:lnTo>
                  <a:pt x="717" y="27"/>
                </a:lnTo>
                <a:lnTo>
                  <a:pt x="716" y="29"/>
                </a:lnTo>
                <a:lnTo>
                  <a:pt x="716" y="32"/>
                </a:lnTo>
                <a:lnTo>
                  <a:pt x="714" y="34"/>
                </a:lnTo>
                <a:lnTo>
                  <a:pt x="713" y="36"/>
                </a:lnTo>
                <a:lnTo>
                  <a:pt x="710" y="41"/>
                </a:lnTo>
                <a:lnTo>
                  <a:pt x="707" y="45"/>
                </a:lnTo>
                <a:lnTo>
                  <a:pt x="704" y="49"/>
                </a:lnTo>
                <a:lnTo>
                  <a:pt x="701" y="53"/>
                </a:lnTo>
                <a:lnTo>
                  <a:pt x="695" y="60"/>
                </a:lnTo>
                <a:lnTo>
                  <a:pt x="689" y="67"/>
                </a:lnTo>
                <a:lnTo>
                  <a:pt x="682" y="73"/>
                </a:lnTo>
                <a:lnTo>
                  <a:pt x="676" y="80"/>
                </a:lnTo>
                <a:lnTo>
                  <a:pt x="670" y="86"/>
                </a:lnTo>
                <a:lnTo>
                  <a:pt x="664" y="93"/>
                </a:lnTo>
                <a:lnTo>
                  <a:pt x="661" y="97"/>
                </a:lnTo>
                <a:lnTo>
                  <a:pt x="658" y="100"/>
                </a:lnTo>
                <a:lnTo>
                  <a:pt x="656" y="104"/>
                </a:lnTo>
                <a:lnTo>
                  <a:pt x="653" y="108"/>
                </a:lnTo>
                <a:lnTo>
                  <a:pt x="651" y="112"/>
                </a:lnTo>
                <a:lnTo>
                  <a:pt x="648" y="117"/>
                </a:lnTo>
                <a:lnTo>
                  <a:pt x="646" y="121"/>
                </a:lnTo>
                <a:lnTo>
                  <a:pt x="644" y="126"/>
                </a:lnTo>
                <a:lnTo>
                  <a:pt x="642" y="131"/>
                </a:lnTo>
                <a:lnTo>
                  <a:pt x="641" y="136"/>
                </a:lnTo>
                <a:lnTo>
                  <a:pt x="639" y="142"/>
                </a:lnTo>
                <a:lnTo>
                  <a:pt x="638" y="147"/>
                </a:lnTo>
                <a:lnTo>
                  <a:pt x="637" y="153"/>
                </a:lnTo>
                <a:lnTo>
                  <a:pt x="637" y="160"/>
                </a:lnTo>
                <a:lnTo>
                  <a:pt x="636" y="166"/>
                </a:lnTo>
                <a:lnTo>
                  <a:pt x="636" y="174"/>
                </a:lnTo>
                <a:lnTo>
                  <a:pt x="636" y="179"/>
                </a:lnTo>
                <a:lnTo>
                  <a:pt x="637" y="185"/>
                </a:lnTo>
                <a:lnTo>
                  <a:pt x="638" y="191"/>
                </a:lnTo>
                <a:lnTo>
                  <a:pt x="639" y="196"/>
                </a:lnTo>
                <a:lnTo>
                  <a:pt x="640" y="202"/>
                </a:lnTo>
                <a:lnTo>
                  <a:pt x="642" y="207"/>
                </a:lnTo>
                <a:lnTo>
                  <a:pt x="644" y="212"/>
                </a:lnTo>
                <a:lnTo>
                  <a:pt x="647" y="217"/>
                </a:lnTo>
                <a:lnTo>
                  <a:pt x="649" y="222"/>
                </a:lnTo>
                <a:lnTo>
                  <a:pt x="652" y="227"/>
                </a:lnTo>
                <a:lnTo>
                  <a:pt x="655" y="232"/>
                </a:lnTo>
                <a:lnTo>
                  <a:pt x="659" y="236"/>
                </a:lnTo>
                <a:lnTo>
                  <a:pt x="663" y="241"/>
                </a:lnTo>
                <a:lnTo>
                  <a:pt x="667" y="245"/>
                </a:lnTo>
                <a:lnTo>
                  <a:pt x="671" y="249"/>
                </a:lnTo>
                <a:lnTo>
                  <a:pt x="675" y="252"/>
                </a:lnTo>
                <a:lnTo>
                  <a:pt x="680" y="256"/>
                </a:lnTo>
                <a:lnTo>
                  <a:pt x="685" y="260"/>
                </a:lnTo>
                <a:lnTo>
                  <a:pt x="690" y="263"/>
                </a:lnTo>
                <a:lnTo>
                  <a:pt x="695" y="266"/>
                </a:lnTo>
                <a:lnTo>
                  <a:pt x="700" y="269"/>
                </a:lnTo>
                <a:lnTo>
                  <a:pt x="706" y="272"/>
                </a:lnTo>
                <a:lnTo>
                  <a:pt x="712" y="274"/>
                </a:lnTo>
                <a:lnTo>
                  <a:pt x="718" y="277"/>
                </a:lnTo>
                <a:lnTo>
                  <a:pt x="724" y="278"/>
                </a:lnTo>
                <a:lnTo>
                  <a:pt x="730" y="280"/>
                </a:lnTo>
                <a:lnTo>
                  <a:pt x="736" y="282"/>
                </a:lnTo>
                <a:lnTo>
                  <a:pt x="743" y="283"/>
                </a:lnTo>
                <a:lnTo>
                  <a:pt x="749" y="284"/>
                </a:lnTo>
                <a:lnTo>
                  <a:pt x="756" y="285"/>
                </a:lnTo>
                <a:lnTo>
                  <a:pt x="763" y="285"/>
                </a:lnTo>
                <a:lnTo>
                  <a:pt x="769" y="285"/>
                </a:lnTo>
                <a:lnTo>
                  <a:pt x="777" y="285"/>
                </a:lnTo>
                <a:lnTo>
                  <a:pt x="785" y="285"/>
                </a:lnTo>
                <a:lnTo>
                  <a:pt x="792" y="283"/>
                </a:lnTo>
                <a:lnTo>
                  <a:pt x="799" y="282"/>
                </a:lnTo>
                <a:lnTo>
                  <a:pt x="807" y="280"/>
                </a:lnTo>
                <a:lnTo>
                  <a:pt x="814" y="278"/>
                </a:lnTo>
                <a:lnTo>
                  <a:pt x="821" y="275"/>
                </a:lnTo>
                <a:lnTo>
                  <a:pt x="828" y="272"/>
                </a:lnTo>
                <a:lnTo>
                  <a:pt x="834" y="269"/>
                </a:lnTo>
                <a:lnTo>
                  <a:pt x="841" y="265"/>
                </a:lnTo>
                <a:lnTo>
                  <a:pt x="847" y="262"/>
                </a:lnTo>
                <a:lnTo>
                  <a:pt x="853" y="257"/>
                </a:lnTo>
                <a:lnTo>
                  <a:pt x="859" y="253"/>
                </a:lnTo>
                <a:lnTo>
                  <a:pt x="865" y="248"/>
                </a:lnTo>
                <a:lnTo>
                  <a:pt x="870" y="243"/>
                </a:lnTo>
                <a:lnTo>
                  <a:pt x="875" y="238"/>
                </a:lnTo>
                <a:lnTo>
                  <a:pt x="880" y="232"/>
                </a:lnTo>
                <a:lnTo>
                  <a:pt x="884" y="227"/>
                </a:lnTo>
                <a:lnTo>
                  <a:pt x="888" y="221"/>
                </a:lnTo>
                <a:lnTo>
                  <a:pt x="892" y="215"/>
                </a:lnTo>
                <a:lnTo>
                  <a:pt x="895" y="209"/>
                </a:lnTo>
                <a:lnTo>
                  <a:pt x="898" y="202"/>
                </a:lnTo>
                <a:lnTo>
                  <a:pt x="900" y="196"/>
                </a:lnTo>
                <a:lnTo>
                  <a:pt x="902" y="189"/>
                </a:lnTo>
                <a:lnTo>
                  <a:pt x="904" y="182"/>
                </a:lnTo>
                <a:lnTo>
                  <a:pt x="905" y="175"/>
                </a:lnTo>
                <a:lnTo>
                  <a:pt x="906" y="168"/>
                </a:lnTo>
                <a:lnTo>
                  <a:pt x="906" y="161"/>
                </a:lnTo>
                <a:lnTo>
                  <a:pt x="905" y="154"/>
                </a:lnTo>
                <a:lnTo>
                  <a:pt x="904" y="147"/>
                </a:lnTo>
                <a:lnTo>
                  <a:pt x="903" y="139"/>
                </a:lnTo>
                <a:lnTo>
                  <a:pt x="901" y="132"/>
                </a:lnTo>
                <a:lnTo>
                  <a:pt x="899" y="127"/>
                </a:lnTo>
                <a:lnTo>
                  <a:pt x="897" y="123"/>
                </a:lnTo>
                <a:lnTo>
                  <a:pt x="895" y="118"/>
                </a:lnTo>
                <a:lnTo>
                  <a:pt x="893" y="113"/>
                </a:lnTo>
                <a:lnTo>
                  <a:pt x="890" y="108"/>
                </a:lnTo>
                <a:lnTo>
                  <a:pt x="887" y="104"/>
                </a:lnTo>
                <a:lnTo>
                  <a:pt x="884" y="100"/>
                </a:lnTo>
                <a:lnTo>
                  <a:pt x="881" y="95"/>
                </a:lnTo>
                <a:lnTo>
                  <a:pt x="878" y="91"/>
                </a:lnTo>
                <a:lnTo>
                  <a:pt x="874" y="87"/>
                </a:lnTo>
                <a:lnTo>
                  <a:pt x="870" y="84"/>
                </a:lnTo>
                <a:lnTo>
                  <a:pt x="866" y="80"/>
                </a:lnTo>
                <a:lnTo>
                  <a:pt x="862" y="77"/>
                </a:lnTo>
                <a:lnTo>
                  <a:pt x="859" y="73"/>
                </a:lnTo>
                <a:lnTo>
                  <a:pt x="855" y="70"/>
                </a:lnTo>
                <a:lnTo>
                  <a:pt x="851" y="66"/>
                </a:lnTo>
                <a:lnTo>
                  <a:pt x="849" y="64"/>
                </a:lnTo>
                <a:lnTo>
                  <a:pt x="847" y="61"/>
                </a:lnTo>
                <a:lnTo>
                  <a:pt x="845" y="59"/>
                </a:lnTo>
                <a:lnTo>
                  <a:pt x="843" y="57"/>
                </a:lnTo>
                <a:lnTo>
                  <a:pt x="841" y="54"/>
                </a:lnTo>
                <a:lnTo>
                  <a:pt x="839" y="52"/>
                </a:lnTo>
                <a:lnTo>
                  <a:pt x="838" y="50"/>
                </a:lnTo>
                <a:lnTo>
                  <a:pt x="837" y="47"/>
                </a:lnTo>
                <a:lnTo>
                  <a:pt x="835" y="44"/>
                </a:lnTo>
                <a:lnTo>
                  <a:pt x="834" y="39"/>
                </a:lnTo>
                <a:lnTo>
                  <a:pt x="834" y="34"/>
                </a:lnTo>
                <a:lnTo>
                  <a:pt x="833" y="27"/>
                </a:lnTo>
                <a:lnTo>
                  <a:pt x="833" y="20"/>
                </a:lnTo>
                <a:lnTo>
                  <a:pt x="833" y="13"/>
                </a:lnTo>
                <a:lnTo>
                  <a:pt x="833" y="6"/>
                </a:lnTo>
                <a:lnTo>
                  <a:pt x="833" y="0"/>
                </a:lnTo>
                <a:lnTo>
                  <a:pt x="833" y="1"/>
                </a:lnTo>
                <a:lnTo>
                  <a:pt x="833" y="2"/>
                </a:lnTo>
                <a:lnTo>
                  <a:pt x="834" y="2"/>
                </a:lnTo>
                <a:lnTo>
                  <a:pt x="834" y="3"/>
                </a:lnTo>
                <a:lnTo>
                  <a:pt x="1244" y="3"/>
                </a:lnTo>
                <a:lnTo>
                  <a:pt x="1245" y="3"/>
                </a:lnTo>
                <a:lnTo>
                  <a:pt x="1247" y="3"/>
                </a:lnTo>
                <a:lnTo>
                  <a:pt x="1248" y="4"/>
                </a:lnTo>
                <a:lnTo>
                  <a:pt x="1249" y="5"/>
                </a:lnTo>
                <a:lnTo>
                  <a:pt x="1250" y="6"/>
                </a:lnTo>
                <a:lnTo>
                  <a:pt x="1251" y="7"/>
                </a:lnTo>
                <a:lnTo>
                  <a:pt x="1251" y="8"/>
                </a:lnTo>
                <a:lnTo>
                  <a:pt x="1251" y="10"/>
                </a:lnTo>
                <a:lnTo>
                  <a:pt x="1251" y="1581"/>
                </a:lnTo>
                <a:lnTo>
                  <a:pt x="1251" y="1582"/>
                </a:lnTo>
                <a:lnTo>
                  <a:pt x="1251" y="1584"/>
                </a:lnTo>
                <a:lnTo>
                  <a:pt x="1250" y="1585"/>
                </a:lnTo>
                <a:lnTo>
                  <a:pt x="1249" y="1586"/>
                </a:lnTo>
                <a:lnTo>
                  <a:pt x="1248" y="1587"/>
                </a:lnTo>
                <a:lnTo>
                  <a:pt x="1247" y="1588"/>
                </a:lnTo>
                <a:lnTo>
                  <a:pt x="1245" y="1588"/>
                </a:lnTo>
                <a:lnTo>
                  <a:pt x="1244" y="1588"/>
                </a:lnTo>
                <a:close/>
              </a:path>
            </a:pathLst>
          </a:custGeom>
          <a:solidFill>
            <a:srgbClr val="A32020"/>
          </a:solidFill>
          <a:ln w="19050" cmpd="sng">
            <a:solidFill>
              <a:schemeClr val="bg1"/>
            </a:solidFill>
            <a:round/>
            <a:headEnd/>
            <a:tailEnd/>
          </a:ln>
        </p:spPr>
        <p:txBody>
          <a:bodyPr lIns="91440" tIns="45720" rIns="91440" bIns="45720"/>
          <a:lstStyle/>
          <a:p>
            <a:endParaRPr lang="en-GB"/>
          </a:p>
        </p:txBody>
      </p:sp>
      <p:sp>
        <p:nvSpPr>
          <p:cNvPr id="27" name="Title 1"/>
          <p:cNvSpPr txBox="1">
            <a:spLocks/>
          </p:cNvSpPr>
          <p:nvPr/>
        </p:nvSpPr>
        <p:spPr>
          <a:xfrm>
            <a:off x="4478842" y="3861291"/>
            <a:ext cx="1005687"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High School graduation rates </a:t>
            </a:r>
          </a:p>
        </p:txBody>
      </p:sp>
      <p:sp>
        <p:nvSpPr>
          <p:cNvPr id="29" name="Title 1"/>
          <p:cNvSpPr txBox="1">
            <a:spLocks/>
          </p:cNvSpPr>
          <p:nvPr/>
        </p:nvSpPr>
        <p:spPr>
          <a:xfrm>
            <a:off x="4467630" y="1407274"/>
            <a:ext cx="102187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College graduation rates</a:t>
            </a:r>
          </a:p>
        </p:txBody>
      </p:sp>
      <p:sp>
        <p:nvSpPr>
          <p:cNvPr id="42" name="Title 1"/>
          <p:cNvSpPr txBox="1">
            <a:spLocks/>
          </p:cNvSpPr>
          <p:nvPr/>
        </p:nvSpPr>
        <p:spPr>
          <a:xfrm>
            <a:off x="5469970" y="1406136"/>
            <a:ext cx="102187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Crime and prison rates</a:t>
            </a:r>
          </a:p>
        </p:txBody>
      </p:sp>
      <p:sp>
        <p:nvSpPr>
          <p:cNvPr id="43" name="Title 1"/>
          <p:cNvSpPr txBox="1">
            <a:spLocks/>
          </p:cNvSpPr>
          <p:nvPr/>
        </p:nvSpPr>
        <p:spPr>
          <a:xfrm>
            <a:off x="5469971" y="3223091"/>
            <a:ext cx="118544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Increased taxpayer burdens for education, health, and criminal justice systems</a:t>
            </a:r>
          </a:p>
        </p:txBody>
      </p:sp>
      <p:sp>
        <p:nvSpPr>
          <p:cNvPr id="52" name="Freeform 36"/>
          <p:cNvSpPr>
            <a:spLocks/>
          </p:cNvSpPr>
          <p:nvPr/>
        </p:nvSpPr>
        <p:spPr bwMode="auto">
          <a:xfrm>
            <a:off x="3501813" y="1387621"/>
            <a:ext cx="1000342" cy="1779789"/>
          </a:xfrm>
          <a:custGeom>
            <a:avLst/>
            <a:gdLst>
              <a:gd name="T0" fmla="*/ 1536 w 960"/>
              <a:gd name="T1" fmla="*/ 0 h 1812"/>
              <a:gd name="T2" fmla="*/ 1534 w 960"/>
              <a:gd name="T3" fmla="*/ 8 h 1812"/>
              <a:gd name="T4" fmla="*/ 1530 w 960"/>
              <a:gd name="T5" fmla="*/ 892 h 1812"/>
              <a:gd name="T6" fmla="*/ 1502 w 960"/>
              <a:gd name="T7" fmla="*/ 896 h 1812"/>
              <a:gd name="T8" fmla="*/ 1468 w 960"/>
              <a:gd name="T9" fmla="*/ 888 h 1812"/>
              <a:gd name="T10" fmla="*/ 1394 w 960"/>
              <a:gd name="T11" fmla="*/ 833 h 1812"/>
              <a:gd name="T12" fmla="*/ 1338 w 960"/>
              <a:gd name="T13" fmla="*/ 802 h 1812"/>
              <a:gd name="T14" fmla="*/ 1265 w 960"/>
              <a:gd name="T15" fmla="*/ 788 h 1812"/>
              <a:gd name="T16" fmla="*/ 1191 w 960"/>
              <a:gd name="T17" fmla="*/ 798 h 1812"/>
              <a:gd name="T18" fmla="*/ 1134 w 960"/>
              <a:gd name="T19" fmla="*/ 836 h 1812"/>
              <a:gd name="T20" fmla="*/ 1091 w 960"/>
              <a:gd name="T21" fmla="*/ 889 h 1812"/>
              <a:gd name="T22" fmla="*/ 1074 w 960"/>
              <a:gd name="T23" fmla="*/ 957 h 1812"/>
              <a:gd name="T24" fmla="*/ 1090 w 960"/>
              <a:gd name="T25" fmla="*/ 1033 h 1812"/>
              <a:gd name="T26" fmla="*/ 1142 w 960"/>
              <a:gd name="T27" fmla="*/ 1099 h 1812"/>
              <a:gd name="T28" fmla="*/ 1218 w 960"/>
              <a:gd name="T29" fmla="*/ 1139 h 1812"/>
              <a:gd name="T30" fmla="*/ 1309 w 960"/>
              <a:gd name="T31" fmla="*/ 1145 h 1812"/>
              <a:gd name="T32" fmla="*/ 1373 w 960"/>
              <a:gd name="T33" fmla="*/ 1118 h 1812"/>
              <a:gd name="T34" fmla="*/ 1421 w 960"/>
              <a:gd name="T35" fmla="*/ 1079 h 1812"/>
              <a:gd name="T36" fmla="*/ 1453 w 960"/>
              <a:gd name="T37" fmla="*/ 1056 h 1812"/>
              <a:gd name="T38" fmla="*/ 1510 w 960"/>
              <a:gd name="T39" fmla="*/ 1050 h 1812"/>
              <a:gd name="T40" fmla="*/ 1534 w 960"/>
              <a:gd name="T41" fmla="*/ 1055 h 1812"/>
              <a:gd name="T42" fmla="*/ 1530 w 960"/>
              <a:gd name="T43" fmla="*/ 2051 h 1812"/>
              <a:gd name="T44" fmla="*/ 1318 w 960"/>
              <a:gd name="T45" fmla="*/ 2054 h 1812"/>
              <a:gd name="T46" fmla="*/ 860 w 960"/>
              <a:gd name="T47" fmla="*/ 2060 h 1812"/>
              <a:gd name="T48" fmla="*/ 857 w 960"/>
              <a:gd name="T49" fmla="*/ 2075 h 1812"/>
              <a:gd name="T50" fmla="*/ 874 w 960"/>
              <a:gd name="T51" fmla="*/ 2106 h 1812"/>
              <a:gd name="T52" fmla="*/ 943 w 960"/>
              <a:gd name="T53" fmla="*/ 2171 h 1812"/>
              <a:gd name="T54" fmla="*/ 974 w 960"/>
              <a:gd name="T55" fmla="*/ 2216 h 1812"/>
              <a:gd name="T56" fmla="*/ 988 w 960"/>
              <a:gd name="T57" fmla="*/ 2279 h 1812"/>
              <a:gd name="T58" fmla="*/ 972 w 960"/>
              <a:gd name="T59" fmla="*/ 2338 h 1812"/>
              <a:gd name="T60" fmla="*/ 925 w 960"/>
              <a:gd name="T61" fmla="*/ 2385 h 1812"/>
              <a:gd name="T62" fmla="*/ 857 w 960"/>
              <a:gd name="T63" fmla="*/ 2417 h 1812"/>
              <a:gd name="T64" fmla="*/ 774 w 960"/>
              <a:gd name="T65" fmla="*/ 2429 h 1812"/>
              <a:gd name="T66" fmla="*/ 680 w 960"/>
              <a:gd name="T67" fmla="*/ 2413 h 1812"/>
              <a:gd name="T68" fmla="*/ 605 w 960"/>
              <a:gd name="T69" fmla="*/ 2366 h 1812"/>
              <a:gd name="T70" fmla="*/ 563 w 960"/>
              <a:gd name="T71" fmla="*/ 2299 h 1812"/>
              <a:gd name="T72" fmla="*/ 564 w 960"/>
              <a:gd name="T73" fmla="*/ 2224 h 1812"/>
              <a:gd name="T74" fmla="*/ 595 w 960"/>
              <a:gd name="T75" fmla="*/ 2174 h 1812"/>
              <a:gd name="T76" fmla="*/ 643 w 960"/>
              <a:gd name="T77" fmla="*/ 2136 h 1812"/>
              <a:gd name="T78" fmla="*/ 668 w 960"/>
              <a:gd name="T79" fmla="*/ 2108 h 1812"/>
              <a:gd name="T80" fmla="*/ 671 w 960"/>
              <a:gd name="T81" fmla="*/ 2054 h 1812"/>
              <a:gd name="T82" fmla="*/ 263 w 960"/>
              <a:gd name="T83" fmla="*/ 2053 h 1812"/>
              <a:gd name="T84" fmla="*/ 1 w 960"/>
              <a:gd name="T85" fmla="*/ 2048 h 1812"/>
              <a:gd name="T86" fmla="*/ 7 w 960"/>
              <a:gd name="T87" fmla="*/ 1056 h 1812"/>
              <a:gd name="T88" fmla="*/ 73 w 960"/>
              <a:gd name="T89" fmla="*/ 1056 h 1812"/>
              <a:gd name="T90" fmla="*/ 104 w 960"/>
              <a:gd name="T91" fmla="*/ 1070 h 1812"/>
              <a:gd name="T92" fmla="*/ 144 w 960"/>
              <a:gd name="T93" fmla="*/ 1103 h 1812"/>
              <a:gd name="T94" fmla="*/ 199 w 960"/>
              <a:gd name="T95" fmla="*/ 1137 h 1812"/>
              <a:gd name="T96" fmla="*/ 281 w 960"/>
              <a:gd name="T97" fmla="*/ 1150 h 1812"/>
              <a:gd name="T98" fmla="*/ 365 w 960"/>
              <a:gd name="T99" fmla="*/ 1127 h 1812"/>
              <a:gd name="T100" fmla="*/ 430 w 960"/>
              <a:gd name="T101" fmla="*/ 1073 h 1812"/>
              <a:gd name="T102" fmla="*/ 466 w 960"/>
              <a:gd name="T103" fmla="*/ 1000 h 1812"/>
              <a:gd name="T104" fmla="*/ 462 w 960"/>
              <a:gd name="T105" fmla="*/ 925 h 1812"/>
              <a:gd name="T106" fmla="*/ 434 w 960"/>
              <a:gd name="T107" fmla="*/ 863 h 1812"/>
              <a:gd name="T108" fmla="*/ 384 w 960"/>
              <a:gd name="T109" fmla="*/ 818 h 1812"/>
              <a:gd name="T110" fmla="*/ 317 w 960"/>
              <a:gd name="T111" fmla="*/ 795 h 1812"/>
              <a:gd name="T112" fmla="*/ 236 w 960"/>
              <a:gd name="T113" fmla="*/ 796 h 1812"/>
              <a:gd name="T114" fmla="*/ 178 w 960"/>
              <a:gd name="T115" fmla="*/ 818 h 1812"/>
              <a:gd name="T116" fmla="*/ 105 w 960"/>
              <a:gd name="T117" fmla="*/ 870 h 1812"/>
              <a:gd name="T118" fmla="*/ 56 w 960"/>
              <a:gd name="T119" fmla="*/ 900 h 1812"/>
              <a:gd name="T120" fmla="*/ 18 w 960"/>
              <a:gd name="T121" fmla="*/ 899 h 1812"/>
              <a:gd name="T122" fmla="*/ 0 w 960"/>
              <a:gd name="T123" fmla="*/ 889 h 1812"/>
              <a:gd name="T124" fmla="*/ 2 w 960"/>
              <a:gd name="T125" fmla="*/ 2 h 18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0"/>
              <a:gd name="T190" fmla="*/ 0 h 1812"/>
              <a:gd name="T191" fmla="*/ 960 w 960"/>
              <a:gd name="T192" fmla="*/ 1812 h 18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0" h="1812">
                <a:moveTo>
                  <a:pt x="7" y="0"/>
                </a:moveTo>
                <a:lnTo>
                  <a:pt x="956" y="0"/>
                </a:lnTo>
                <a:lnTo>
                  <a:pt x="957" y="0"/>
                </a:lnTo>
                <a:lnTo>
                  <a:pt x="958" y="0"/>
                </a:lnTo>
                <a:lnTo>
                  <a:pt x="959" y="0"/>
                </a:lnTo>
                <a:lnTo>
                  <a:pt x="960" y="1"/>
                </a:lnTo>
                <a:lnTo>
                  <a:pt x="959" y="2"/>
                </a:lnTo>
                <a:lnTo>
                  <a:pt x="959" y="3"/>
                </a:lnTo>
                <a:lnTo>
                  <a:pt x="958" y="4"/>
                </a:lnTo>
                <a:lnTo>
                  <a:pt x="958" y="5"/>
                </a:lnTo>
                <a:lnTo>
                  <a:pt x="958" y="6"/>
                </a:lnTo>
                <a:lnTo>
                  <a:pt x="958" y="7"/>
                </a:lnTo>
                <a:lnTo>
                  <a:pt x="958" y="655"/>
                </a:lnTo>
                <a:lnTo>
                  <a:pt x="958" y="659"/>
                </a:lnTo>
                <a:lnTo>
                  <a:pt x="957" y="663"/>
                </a:lnTo>
                <a:lnTo>
                  <a:pt x="957" y="664"/>
                </a:lnTo>
                <a:lnTo>
                  <a:pt x="957" y="665"/>
                </a:lnTo>
                <a:lnTo>
                  <a:pt x="956" y="666"/>
                </a:lnTo>
                <a:lnTo>
                  <a:pt x="956" y="667"/>
                </a:lnTo>
                <a:lnTo>
                  <a:pt x="955" y="667"/>
                </a:lnTo>
                <a:lnTo>
                  <a:pt x="954" y="668"/>
                </a:lnTo>
                <a:lnTo>
                  <a:pt x="953" y="668"/>
                </a:lnTo>
                <a:lnTo>
                  <a:pt x="951" y="668"/>
                </a:lnTo>
                <a:lnTo>
                  <a:pt x="947" y="668"/>
                </a:lnTo>
                <a:lnTo>
                  <a:pt x="942" y="668"/>
                </a:lnTo>
                <a:lnTo>
                  <a:pt x="939" y="668"/>
                </a:lnTo>
                <a:lnTo>
                  <a:pt x="937" y="669"/>
                </a:lnTo>
                <a:lnTo>
                  <a:pt x="934" y="668"/>
                </a:lnTo>
                <a:lnTo>
                  <a:pt x="931" y="668"/>
                </a:lnTo>
                <a:lnTo>
                  <a:pt x="929" y="668"/>
                </a:lnTo>
                <a:lnTo>
                  <a:pt x="926" y="667"/>
                </a:lnTo>
                <a:lnTo>
                  <a:pt x="924" y="666"/>
                </a:lnTo>
                <a:lnTo>
                  <a:pt x="922" y="665"/>
                </a:lnTo>
                <a:lnTo>
                  <a:pt x="917" y="662"/>
                </a:lnTo>
                <a:lnTo>
                  <a:pt x="913" y="659"/>
                </a:lnTo>
                <a:lnTo>
                  <a:pt x="909" y="656"/>
                </a:lnTo>
                <a:lnTo>
                  <a:pt x="905" y="653"/>
                </a:lnTo>
                <a:lnTo>
                  <a:pt x="898" y="646"/>
                </a:lnTo>
                <a:lnTo>
                  <a:pt x="891" y="640"/>
                </a:lnTo>
                <a:lnTo>
                  <a:pt x="885" y="634"/>
                </a:lnTo>
                <a:lnTo>
                  <a:pt x="878" y="628"/>
                </a:lnTo>
                <a:lnTo>
                  <a:pt x="871" y="621"/>
                </a:lnTo>
                <a:lnTo>
                  <a:pt x="865" y="616"/>
                </a:lnTo>
                <a:lnTo>
                  <a:pt x="861" y="613"/>
                </a:lnTo>
                <a:lnTo>
                  <a:pt x="857" y="610"/>
                </a:lnTo>
                <a:lnTo>
                  <a:pt x="853" y="607"/>
                </a:lnTo>
                <a:lnTo>
                  <a:pt x="849" y="605"/>
                </a:lnTo>
                <a:lnTo>
                  <a:pt x="845" y="602"/>
                </a:lnTo>
                <a:lnTo>
                  <a:pt x="841" y="600"/>
                </a:lnTo>
                <a:lnTo>
                  <a:pt x="836" y="598"/>
                </a:lnTo>
                <a:lnTo>
                  <a:pt x="831" y="596"/>
                </a:lnTo>
                <a:lnTo>
                  <a:pt x="826" y="594"/>
                </a:lnTo>
                <a:lnTo>
                  <a:pt x="821" y="593"/>
                </a:lnTo>
                <a:lnTo>
                  <a:pt x="816" y="592"/>
                </a:lnTo>
                <a:lnTo>
                  <a:pt x="810" y="590"/>
                </a:lnTo>
                <a:lnTo>
                  <a:pt x="804" y="589"/>
                </a:lnTo>
                <a:lnTo>
                  <a:pt x="797" y="589"/>
                </a:lnTo>
                <a:lnTo>
                  <a:pt x="790" y="588"/>
                </a:lnTo>
                <a:lnTo>
                  <a:pt x="783" y="588"/>
                </a:lnTo>
                <a:lnTo>
                  <a:pt x="777" y="588"/>
                </a:lnTo>
                <a:lnTo>
                  <a:pt x="771" y="589"/>
                </a:lnTo>
                <a:lnTo>
                  <a:pt x="766" y="589"/>
                </a:lnTo>
                <a:lnTo>
                  <a:pt x="761" y="591"/>
                </a:lnTo>
                <a:lnTo>
                  <a:pt x="755" y="592"/>
                </a:lnTo>
                <a:lnTo>
                  <a:pt x="750" y="594"/>
                </a:lnTo>
                <a:lnTo>
                  <a:pt x="744" y="596"/>
                </a:lnTo>
                <a:lnTo>
                  <a:pt x="739" y="599"/>
                </a:lnTo>
                <a:lnTo>
                  <a:pt x="734" y="601"/>
                </a:lnTo>
                <a:lnTo>
                  <a:pt x="730" y="604"/>
                </a:lnTo>
                <a:lnTo>
                  <a:pt x="725" y="607"/>
                </a:lnTo>
                <a:lnTo>
                  <a:pt x="720" y="611"/>
                </a:lnTo>
                <a:lnTo>
                  <a:pt x="716" y="615"/>
                </a:lnTo>
                <a:lnTo>
                  <a:pt x="712" y="619"/>
                </a:lnTo>
                <a:lnTo>
                  <a:pt x="708" y="623"/>
                </a:lnTo>
                <a:lnTo>
                  <a:pt x="704" y="627"/>
                </a:lnTo>
                <a:lnTo>
                  <a:pt x="700" y="632"/>
                </a:lnTo>
                <a:lnTo>
                  <a:pt x="696" y="636"/>
                </a:lnTo>
                <a:lnTo>
                  <a:pt x="693" y="641"/>
                </a:lnTo>
                <a:lnTo>
                  <a:pt x="690" y="646"/>
                </a:lnTo>
                <a:lnTo>
                  <a:pt x="687" y="652"/>
                </a:lnTo>
                <a:lnTo>
                  <a:pt x="684" y="657"/>
                </a:lnTo>
                <a:lnTo>
                  <a:pt x="682" y="663"/>
                </a:lnTo>
                <a:lnTo>
                  <a:pt x="680" y="669"/>
                </a:lnTo>
                <a:lnTo>
                  <a:pt x="678" y="675"/>
                </a:lnTo>
                <a:lnTo>
                  <a:pt x="676" y="681"/>
                </a:lnTo>
                <a:lnTo>
                  <a:pt x="674" y="688"/>
                </a:lnTo>
                <a:lnTo>
                  <a:pt x="673" y="694"/>
                </a:lnTo>
                <a:lnTo>
                  <a:pt x="672" y="700"/>
                </a:lnTo>
                <a:lnTo>
                  <a:pt x="671" y="707"/>
                </a:lnTo>
                <a:lnTo>
                  <a:pt x="671" y="714"/>
                </a:lnTo>
                <a:lnTo>
                  <a:pt x="671" y="721"/>
                </a:lnTo>
                <a:lnTo>
                  <a:pt x="671" y="728"/>
                </a:lnTo>
                <a:lnTo>
                  <a:pt x="672" y="735"/>
                </a:lnTo>
                <a:lnTo>
                  <a:pt x="673" y="743"/>
                </a:lnTo>
                <a:lnTo>
                  <a:pt x="674" y="750"/>
                </a:lnTo>
                <a:lnTo>
                  <a:pt x="676" y="758"/>
                </a:lnTo>
                <a:lnTo>
                  <a:pt x="678" y="764"/>
                </a:lnTo>
                <a:lnTo>
                  <a:pt x="681" y="771"/>
                </a:lnTo>
                <a:lnTo>
                  <a:pt x="684" y="778"/>
                </a:lnTo>
                <a:lnTo>
                  <a:pt x="687" y="785"/>
                </a:lnTo>
                <a:lnTo>
                  <a:pt x="691" y="791"/>
                </a:lnTo>
                <a:lnTo>
                  <a:pt x="695" y="798"/>
                </a:lnTo>
                <a:lnTo>
                  <a:pt x="699" y="804"/>
                </a:lnTo>
                <a:lnTo>
                  <a:pt x="703" y="809"/>
                </a:lnTo>
                <a:lnTo>
                  <a:pt x="708" y="815"/>
                </a:lnTo>
                <a:lnTo>
                  <a:pt x="713" y="820"/>
                </a:lnTo>
                <a:lnTo>
                  <a:pt x="718" y="825"/>
                </a:lnTo>
                <a:lnTo>
                  <a:pt x="724" y="830"/>
                </a:lnTo>
                <a:lnTo>
                  <a:pt x="730" y="834"/>
                </a:lnTo>
                <a:lnTo>
                  <a:pt x="735" y="838"/>
                </a:lnTo>
                <a:lnTo>
                  <a:pt x="742" y="842"/>
                </a:lnTo>
                <a:lnTo>
                  <a:pt x="748" y="845"/>
                </a:lnTo>
                <a:lnTo>
                  <a:pt x="754" y="848"/>
                </a:lnTo>
                <a:lnTo>
                  <a:pt x="761" y="850"/>
                </a:lnTo>
                <a:lnTo>
                  <a:pt x="768" y="852"/>
                </a:lnTo>
                <a:lnTo>
                  <a:pt x="774" y="854"/>
                </a:lnTo>
                <a:lnTo>
                  <a:pt x="782" y="855"/>
                </a:lnTo>
                <a:lnTo>
                  <a:pt x="789" y="855"/>
                </a:lnTo>
                <a:lnTo>
                  <a:pt x="796" y="856"/>
                </a:lnTo>
                <a:lnTo>
                  <a:pt x="803" y="855"/>
                </a:lnTo>
                <a:lnTo>
                  <a:pt x="810" y="854"/>
                </a:lnTo>
                <a:lnTo>
                  <a:pt x="818" y="853"/>
                </a:lnTo>
                <a:lnTo>
                  <a:pt x="825" y="851"/>
                </a:lnTo>
                <a:lnTo>
                  <a:pt x="830" y="849"/>
                </a:lnTo>
                <a:lnTo>
                  <a:pt x="835" y="847"/>
                </a:lnTo>
                <a:lnTo>
                  <a:pt x="840" y="845"/>
                </a:lnTo>
                <a:lnTo>
                  <a:pt x="845" y="843"/>
                </a:lnTo>
                <a:lnTo>
                  <a:pt x="849" y="840"/>
                </a:lnTo>
                <a:lnTo>
                  <a:pt x="854" y="837"/>
                </a:lnTo>
                <a:lnTo>
                  <a:pt x="858" y="834"/>
                </a:lnTo>
                <a:lnTo>
                  <a:pt x="862" y="831"/>
                </a:lnTo>
                <a:lnTo>
                  <a:pt x="867" y="828"/>
                </a:lnTo>
                <a:lnTo>
                  <a:pt x="870" y="824"/>
                </a:lnTo>
                <a:lnTo>
                  <a:pt x="874" y="821"/>
                </a:lnTo>
                <a:lnTo>
                  <a:pt x="878" y="817"/>
                </a:lnTo>
                <a:lnTo>
                  <a:pt x="881" y="812"/>
                </a:lnTo>
                <a:lnTo>
                  <a:pt x="885" y="809"/>
                </a:lnTo>
                <a:lnTo>
                  <a:pt x="888" y="805"/>
                </a:lnTo>
                <a:lnTo>
                  <a:pt x="892" y="801"/>
                </a:lnTo>
                <a:lnTo>
                  <a:pt x="894" y="799"/>
                </a:lnTo>
                <a:lnTo>
                  <a:pt x="896" y="797"/>
                </a:lnTo>
                <a:lnTo>
                  <a:pt x="899" y="795"/>
                </a:lnTo>
                <a:lnTo>
                  <a:pt x="901" y="793"/>
                </a:lnTo>
                <a:lnTo>
                  <a:pt x="903" y="791"/>
                </a:lnTo>
                <a:lnTo>
                  <a:pt x="906" y="790"/>
                </a:lnTo>
                <a:lnTo>
                  <a:pt x="908" y="788"/>
                </a:lnTo>
                <a:lnTo>
                  <a:pt x="911" y="787"/>
                </a:lnTo>
                <a:lnTo>
                  <a:pt x="914" y="786"/>
                </a:lnTo>
                <a:lnTo>
                  <a:pt x="917" y="785"/>
                </a:lnTo>
                <a:lnTo>
                  <a:pt x="922" y="784"/>
                </a:lnTo>
                <a:lnTo>
                  <a:pt x="927" y="784"/>
                </a:lnTo>
                <a:lnTo>
                  <a:pt x="933" y="783"/>
                </a:lnTo>
                <a:lnTo>
                  <a:pt x="938" y="783"/>
                </a:lnTo>
                <a:lnTo>
                  <a:pt x="944" y="783"/>
                </a:lnTo>
                <a:lnTo>
                  <a:pt x="950" y="783"/>
                </a:lnTo>
                <a:lnTo>
                  <a:pt x="953" y="784"/>
                </a:lnTo>
                <a:lnTo>
                  <a:pt x="955" y="784"/>
                </a:lnTo>
                <a:lnTo>
                  <a:pt x="956" y="785"/>
                </a:lnTo>
                <a:lnTo>
                  <a:pt x="957" y="785"/>
                </a:lnTo>
                <a:lnTo>
                  <a:pt x="958" y="786"/>
                </a:lnTo>
                <a:lnTo>
                  <a:pt x="958" y="787"/>
                </a:lnTo>
                <a:lnTo>
                  <a:pt x="958" y="789"/>
                </a:lnTo>
                <a:lnTo>
                  <a:pt x="958" y="791"/>
                </a:lnTo>
                <a:lnTo>
                  <a:pt x="958" y="795"/>
                </a:lnTo>
                <a:lnTo>
                  <a:pt x="958" y="1524"/>
                </a:lnTo>
                <a:lnTo>
                  <a:pt x="958" y="1526"/>
                </a:lnTo>
                <a:lnTo>
                  <a:pt x="957" y="1528"/>
                </a:lnTo>
                <a:lnTo>
                  <a:pt x="957" y="1529"/>
                </a:lnTo>
                <a:lnTo>
                  <a:pt x="956" y="1530"/>
                </a:lnTo>
                <a:lnTo>
                  <a:pt x="956" y="1531"/>
                </a:lnTo>
                <a:lnTo>
                  <a:pt x="955" y="1532"/>
                </a:lnTo>
                <a:lnTo>
                  <a:pt x="953" y="1532"/>
                </a:lnTo>
                <a:lnTo>
                  <a:pt x="952" y="1532"/>
                </a:lnTo>
                <a:lnTo>
                  <a:pt x="824" y="1532"/>
                </a:lnTo>
                <a:lnTo>
                  <a:pt x="823" y="1532"/>
                </a:lnTo>
                <a:lnTo>
                  <a:pt x="823" y="1533"/>
                </a:lnTo>
                <a:lnTo>
                  <a:pt x="822" y="1533"/>
                </a:lnTo>
                <a:lnTo>
                  <a:pt x="821" y="1533"/>
                </a:lnTo>
                <a:lnTo>
                  <a:pt x="820" y="1533"/>
                </a:lnTo>
                <a:lnTo>
                  <a:pt x="538" y="1533"/>
                </a:lnTo>
                <a:lnTo>
                  <a:pt x="538" y="1535"/>
                </a:lnTo>
                <a:lnTo>
                  <a:pt x="537" y="1536"/>
                </a:lnTo>
                <a:lnTo>
                  <a:pt x="537" y="1537"/>
                </a:lnTo>
                <a:lnTo>
                  <a:pt x="537" y="1539"/>
                </a:lnTo>
                <a:lnTo>
                  <a:pt x="536" y="1540"/>
                </a:lnTo>
                <a:lnTo>
                  <a:pt x="536" y="1541"/>
                </a:lnTo>
                <a:lnTo>
                  <a:pt x="536" y="1543"/>
                </a:lnTo>
                <a:lnTo>
                  <a:pt x="536" y="1546"/>
                </a:lnTo>
                <a:lnTo>
                  <a:pt x="536" y="1548"/>
                </a:lnTo>
                <a:lnTo>
                  <a:pt x="536" y="1551"/>
                </a:lnTo>
                <a:lnTo>
                  <a:pt x="537" y="1553"/>
                </a:lnTo>
                <a:lnTo>
                  <a:pt x="537" y="1556"/>
                </a:lnTo>
                <a:lnTo>
                  <a:pt x="538" y="1558"/>
                </a:lnTo>
                <a:lnTo>
                  <a:pt x="539" y="1561"/>
                </a:lnTo>
                <a:lnTo>
                  <a:pt x="540" y="1563"/>
                </a:lnTo>
                <a:lnTo>
                  <a:pt x="543" y="1567"/>
                </a:lnTo>
                <a:lnTo>
                  <a:pt x="546" y="1571"/>
                </a:lnTo>
                <a:lnTo>
                  <a:pt x="549" y="1575"/>
                </a:lnTo>
                <a:lnTo>
                  <a:pt x="552" y="1579"/>
                </a:lnTo>
                <a:lnTo>
                  <a:pt x="558" y="1586"/>
                </a:lnTo>
                <a:lnTo>
                  <a:pt x="565" y="1593"/>
                </a:lnTo>
                <a:lnTo>
                  <a:pt x="571" y="1600"/>
                </a:lnTo>
                <a:lnTo>
                  <a:pt x="577" y="1606"/>
                </a:lnTo>
                <a:lnTo>
                  <a:pt x="583" y="1613"/>
                </a:lnTo>
                <a:lnTo>
                  <a:pt x="589" y="1620"/>
                </a:lnTo>
                <a:lnTo>
                  <a:pt x="592" y="1623"/>
                </a:lnTo>
                <a:lnTo>
                  <a:pt x="595" y="1627"/>
                </a:lnTo>
                <a:lnTo>
                  <a:pt x="598" y="1631"/>
                </a:lnTo>
                <a:lnTo>
                  <a:pt x="600" y="1635"/>
                </a:lnTo>
                <a:lnTo>
                  <a:pt x="603" y="1639"/>
                </a:lnTo>
                <a:lnTo>
                  <a:pt x="605" y="1643"/>
                </a:lnTo>
                <a:lnTo>
                  <a:pt x="607" y="1648"/>
                </a:lnTo>
                <a:lnTo>
                  <a:pt x="609" y="1653"/>
                </a:lnTo>
                <a:lnTo>
                  <a:pt x="611" y="1657"/>
                </a:lnTo>
                <a:lnTo>
                  <a:pt x="612" y="1663"/>
                </a:lnTo>
                <a:lnTo>
                  <a:pt x="614" y="1668"/>
                </a:lnTo>
                <a:lnTo>
                  <a:pt x="614" y="1674"/>
                </a:lnTo>
                <a:lnTo>
                  <a:pt x="616" y="1680"/>
                </a:lnTo>
                <a:lnTo>
                  <a:pt x="616" y="1687"/>
                </a:lnTo>
                <a:lnTo>
                  <a:pt x="617" y="1693"/>
                </a:lnTo>
                <a:lnTo>
                  <a:pt x="617" y="1700"/>
                </a:lnTo>
                <a:lnTo>
                  <a:pt x="617" y="1706"/>
                </a:lnTo>
                <a:lnTo>
                  <a:pt x="616" y="1712"/>
                </a:lnTo>
                <a:lnTo>
                  <a:pt x="615" y="1717"/>
                </a:lnTo>
                <a:lnTo>
                  <a:pt x="614" y="1723"/>
                </a:lnTo>
                <a:lnTo>
                  <a:pt x="613" y="1728"/>
                </a:lnTo>
                <a:lnTo>
                  <a:pt x="611" y="1734"/>
                </a:lnTo>
                <a:lnTo>
                  <a:pt x="609" y="1739"/>
                </a:lnTo>
                <a:lnTo>
                  <a:pt x="607" y="1744"/>
                </a:lnTo>
                <a:lnTo>
                  <a:pt x="604" y="1749"/>
                </a:lnTo>
                <a:lnTo>
                  <a:pt x="601" y="1754"/>
                </a:lnTo>
                <a:lnTo>
                  <a:pt x="598" y="1758"/>
                </a:lnTo>
                <a:lnTo>
                  <a:pt x="594" y="1763"/>
                </a:lnTo>
                <a:lnTo>
                  <a:pt x="591" y="1767"/>
                </a:lnTo>
                <a:lnTo>
                  <a:pt x="586" y="1771"/>
                </a:lnTo>
                <a:lnTo>
                  <a:pt x="582" y="1775"/>
                </a:lnTo>
                <a:lnTo>
                  <a:pt x="578" y="1779"/>
                </a:lnTo>
                <a:lnTo>
                  <a:pt x="573" y="1783"/>
                </a:lnTo>
                <a:lnTo>
                  <a:pt x="568" y="1787"/>
                </a:lnTo>
                <a:lnTo>
                  <a:pt x="563" y="1790"/>
                </a:lnTo>
                <a:lnTo>
                  <a:pt x="558" y="1793"/>
                </a:lnTo>
                <a:lnTo>
                  <a:pt x="553" y="1796"/>
                </a:lnTo>
                <a:lnTo>
                  <a:pt x="547" y="1798"/>
                </a:lnTo>
                <a:lnTo>
                  <a:pt x="541" y="1801"/>
                </a:lnTo>
                <a:lnTo>
                  <a:pt x="536" y="1803"/>
                </a:lnTo>
                <a:lnTo>
                  <a:pt x="529" y="1805"/>
                </a:lnTo>
                <a:lnTo>
                  <a:pt x="523" y="1807"/>
                </a:lnTo>
                <a:lnTo>
                  <a:pt x="517" y="1808"/>
                </a:lnTo>
                <a:lnTo>
                  <a:pt x="510" y="1810"/>
                </a:lnTo>
                <a:lnTo>
                  <a:pt x="504" y="1811"/>
                </a:lnTo>
                <a:lnTo>
                  <a:pt x="497" y="1811"/>
                </a:lnTo>
                <a:lnTo>
                  <a:pt x="490" y="1812"/>
                </a:lnTo>
                <a:lnTo>
                  <a:pt x="484" y="1812"/>
                </a:lnTo>
                <a:lnTo>
                  <a:pt x="476" y="1812"/>
                </a:lnTo>
                <a:lnTo>
                  <a:pt x="468" y="1811"/>
                </a:lnTo>
                <a:lnTo>
                  <a:pt x="461" y="1810"/>
                </a:lnTo>
                <a:lnTo>
                  <a:pt x="454" y="1808"/>
                </a:lnTo>
                <a:lnTo>
                  <a:pt x="447" y="1807"/>
                </a:lnTo>
                <a:lnTo>
                  <a:pt x="439" y="1804"/>
                </a:lnTo>
                <a:lnTo>
                  <a:pt x="432" y="1802"/>
                </a:lnTo>
                <a:lnTo>
                  <a:pt x="425" y="1799"/>
                </a:lnTo>
                <a:lnTo>
                  <a:pt x="419" y="1795"/>
                </a:lnTo>
                <a:lnTo>
                  <a:pt x="412" y="1792"/>
                </a:lnTo>
                <a:lnTo>
                  <a:pt x="406" y="1788"/>
                </a:lnTo>
                <a:lnTo>
                  <a:pt x="400" y="1784"/>
                </a:lnTo>
                <a:lnTo>
                  <a:pt x="394" y="1779"/>
                </a:lnTo>
                <a:lnTo>
                  <a:pt x="388" y="1775"/>
                </a:lnTo>
                <a:lnTo>
                  <a:pt x="383" y="1770"/>
                </a:lnTo>
                <a:lnTo>
                  <a:pt x="378" y="1765"/>
                </a:lnTo>
                <a:lnTo>
                  <a:pt x="374" y="1759"/>
                </a:lnTo>
                <a:lnTo>
                  <a:pt x="369" y="1753"/>
                </a:lnTo>
                <a:lnTo>
                  <a:pt x="365" y="1748"/>
                </a:lnTo>
                <a:lnTo>
                  <a:pt x="361" y="1741"/>
                </a:lnTo>
                <a:lnTo>
                  <a:pt x="358" y="1735"/>
                </a:lnTo>
                <a:lnTo>
                  <a:pt x="355" y="1729"/>
                </a:lnTo>
                <a:lnTo>
                  <a:pt x="353" y="1722"/>
                </a:lnTo>
                <a:lnTo>
                  <a:pt x="351" y="1715"/>
                </a:lnTo>
                <a:lnTo>
                  <a:pt x="349" y="1709"/>
                </a:lnTo>
                <a:lnTo>
                  <a:pt x="348" y="1702"/>
                </a:lnTo>
                <a:lnTo>
                  <a:pt x="347" y="1695"/>
                </a:lnTo>
                <a:lnTo>
                  <a:pt x="347" y="1688"/>
                </a:lnTo>
                <a:lnTo>
                  <a:pt x="348" y="1681"/>
                </a:lnTo>
                <a:lnTo>
                  <a:pt x="349" y="1674"/>
                </a:lnTo>
                <a:lnTo>
                  <a:pt x="350" y="1666"/>
                </a:lnTo>
                <a:lnTo>
                  <a:pt x="352" y="1659"/>
                </a:lnTo>
                <a:lnTo>
                  <a:pt x="354" y="1654"/>
                </a:lnTo>
                <a:lnTo>
                  <a:pt x="356" y="1649"/>
                </a:lnTo>
                <a:lnTo>
                  <a:pt x="358" y="1644"/>
                </a:lnTo>
                <a:lnTo>
                  <a:pt x="360" y="1639"/>
                </a:lnTo>
                <a:lnTo>
                  <a:pt x="363" y="1635"/>
                </a:lnTo>
                <a:lnTo>
                  <a:pt x="366" y="1630"/>
                </a:lnTo>
                <a:lnTo>
                  <a:pt x="369" y="1626"/>
                </a:lnTo>
                <a:lnTo>
                  <a:pt x="372" y="1622"/>
                </a:lnTo>
                <a:lnTo>
                  <a:pt x="376" y="1618"/>
                </a:lnTo>
                <a:lnTo>
                  <a:pt x="379" y="1614"/>
                </a:lnTo>
                <a:lnTo>
                  <a:pt x="383" y="1610"/>
                </a:lnTo>
                <a:lnTo>
                  <a:pt x="387" y="1607"/>
                </a:lnTo>
                <a:lnTo>
                  <a:pt x="391" y="1603"/>
                </a:lnTo>
                <a:lnTo>
                  <a:pt x="395" y="1600"/>
                </a:lnTo>
                <a:lnTo>
                  <a:pt x="399" y="1596"/>
                </a:lnTo>
                <a:lnTo>
                  <a:pt x="402" y="1593"/>
                </a:lnTo>
                <a:lnTo>
                  <a:pt x="405" y="1590"/>
                </a:lnTo>
                <a:lnTo>
                  <a:pt x="406" y="1588"/>
                </a:lnTo>
                <a:lnTo>
                  <a:pt x="409" y="1586"/>
                </a:lnTo>
                <a:lnTo>
                  <a:pt x="410" y="1584"/>
                </a:lnTo>
                <a:lnTo>
                  <a:pt x="412" y="1581"/>
                </a:lnTo>
                <a:lnTo>
                  <a:pt x="414" y="1579"/>
                </a:lnTo>
                <a:lnTo>
                  <a:pt x="415" y="1576"/>
                </a:lnTo>
                <a:lnTo>
                  <a:pt x="417" y="1573"/>
                </a:lnTo>
                <a:lnTo>
                  <a:pt x="418" y="1570"/>
                </a:lnTo>
                <a:lnTo>
                  <a:pt x="419" y="1567"/>
                </a:lnTo>
                <a:lnTo>
                  <a:pt x="420" y="1562"/>
                </a:lnTo>
                <a:lnTo>
                  <a:pt x="420" y="1556"/>
                </a:lnTo>
                <a:lnTo>
                  <a:pt x="421" y="1551"/>
                </a:lnTo>
                <a:lnTo>
                  <a:pt x="421" y="1544"/>
                </a:lnTo>
                <a:lnTo>
                  <a:pt x="420" y="1538"/>
                </a:lnTo>
                <a:lnTo>
                  <a:pt x="420" y="1533"/>
                </a:lnTo>
                <a:lnTo>
                  <a:pt x="167" y="1533"/>
                </a:lnTo>
                <a:lnTo>
                  <a:pt x="166" y="1533"/>
                </a:lnTo>
                <a:lnTo>
                  <a:pt x="165" y="1533"/>
                </a:lnTo>
                <a:lnTo>
                  <a:pt x="164" y="1532"/>
                </a:lnTo>
                <a:lnTo>
                  <a:pt x="7" y="1532"/>
                </a:lnTo>
                <a:lnTo>
                  <a:pt x="6" y="1532"/>
                </a:lnTo>
                <a:lnTo>
                  <a:pt x="5" y="1531"/>
                </a:lnTo>
                <a:lnTo>
                  <a:pt x="3" y="1531"/>
                </a:lnTo>
                <a:lnTo>
                  <a:pt x="2" y="1530"/>
                </a:lnTo>
                <a:lnTo>
                  <a:pt x="1" y="1529"/>
                </a:lnTo>
                <a:lnTo>
                  <a:pt x="1" y="1527"/>
                </a:lnTo>
                <a:lnTo>
                  <a:pt x="0" y="1526"/>
                </a:lnTo>
                <a:lnTo>
                  <a:pt x="0" y="1525"/>
                </a:lnTo>
                <a:lnTo>
                  <a:pt x="0" y="794"/>
                </a:lnTo>
                <a:lnTo>
                  <a:pt x="0" y="792"/>
                </a:lnTo>
                <a:lnTo>
                  <a:pt x="1" y="791"/>
                </a:lnTo>
                <a:lnTo>
                  <a:pt x="2" y="790"/>
                </a:lnTo>
                <a:lnTo>
                  <a:pt x="4" y="788"/>
                </a:lnTo>
                <a:lnTo>
                  <a:pt x="7" y="788"/>
                </a:lnTo>
                <a:lnTo>
                  <a:pt x="11" y="787"/>
                </a:lnTo>
                <a:lnTo>
                  <a:pt x="14" y="786"/>
                </a:lnTo>
                <a:lnTo>
                  <a:pt x="19" y="786"/>
                </a:lnTo>
                <a:lnTo>
                  <a:pt x="23" y="786"/>
                </a:lnTo>
                <a:lnTo>
                  <a:pt x="33" y="786"/>
                </a:lnTo>
                <a:lnTo>
                  <a:pt x="41" y="787"/>
                </a:lnTo>
                <a:lnTo>
                  <a:pt x="45" y="788"/>
                </a:lnTo>
                <a:lnTo>
                  <a:pt x="48" y="788"/>
                </a:lnTo>
                <a:lnTo>
                  <a:pt x="51" y="789"/>
                </a:lnTo>
                <a:lnTo>
                  <a:pt x="53" y="790"/>
                </a:lnTo>
                <a:lnTo>
                  <a:pt x="55" y="791"/>
                </a:lnTo>
                <a:lnTo>
                  <a:pt x="58" y="793"/>
                </a:lnTo>
                <a:lnTo>
                  <a:pt x="60" y="794"/>
                </a:lnTo>
                <a:lnTo>
                  <a:pt x="63" y="796"/>
                </a:lnTo>
                <a:lnTo>
                  <a:pt x="65" y="798"/>
                </a:lnTo>
                <a:lnTo>
                  <a:pt x="67" y="800"/>
                </a:lnTo>
                <a:lnTo>
                  <a:pt x="70" y="802"/>
                </a:lnTo>
                <a:lnTo>
                  <a:pt x="72" y="804"/>
                </a:lnTo>
                <a:lnTo>
                  <a:pt x="76" y="808"/>
                </a:lnTo>
                <a:lnTo>
                  <a:pt x="79" y="811"/>
                </a:lnTo>
                <a:lnTo>
                  <a:pt x="83" y="815"/>
                </a:lnTo>
                <a:lnTo>
                  <a:pt x="86" y="819"/>
                </a:lnTo>
                <a:lnTo>
                  <a:pt x="90" y="823"/>
                </a:lnTo>
                <a:lnTo>
                  <a:pt x="93" y="827"/>
                </a:lnTo>
                <a:lnTo>
                  <a:pt x="97" y="831"/>
                </a:lnTo>
                <a:lnTo>
                  <a:pt x="101" y="834"/>
                </a:lnTo>
                <a:lnTo>
                  <a:pt x="106" y="837"/>
                </a:lnTo>
                <a:lnTo>
                  <a:pt x="110" y="840"/>
                </a:lnTo>
                <a:lnTo>
                  <a:pt x="115" y="843"/>
                </a:lnTo>
                <a:lnTo>
                  <a:pt x="119" y="846"/>
                </a:lnTo>
                <a:lnTo>
                  <a:pt x="124" y="848"/>
                </a:lnTo>
                <a:lnTo>
                  <a:pt x="129" y="850"/>
                </a:lnTo>
                <a:lnTo>
                  <a:pt x="134" y="852"/>
                </a:lnTo>
                <a:lnTo>
                  <a:pt x="139" y="854"/>
                </a:lnTo>
                <a:lnTo>
                  <a:pt x="146" y="856"/>
                </a:lnTo>
                <a:lnTo>
                  <a:pt x="154" y="857"/>
                </a:lnTo>
                <a:lnTo>
                  <a:pt x="161" y="858"/>
                </a:lnTo>
                <a:lnTo>
                  <a:pt x="168" y="859"/>
                </a:lnTo>
                <a:lnTo>
                  <a:pt x="175" y="858"/>
                </a:lnTo>
                <a:lnTo>
                  <a:pt x="182" y="858"/>
                </a:lnTo>
                <a:lnTo>
                  <a:pt x="189" y="857"/>
                </a:lnTo>
                <a:lnTo>
                  <a:pt x="196" y="855"/>
                </a:lnTo>
                <a:lnTo>
                  <a:pt x="203" y="853"/>
                </a:lnTo>
                <a:lnTo>
                  <a:pt x="209" y="851"/>
                </a:lnTo>
                <a:lnTo>
                  <a:pt x="216" y="848"/>
                </a:lnTo>
                <a:lnTo>
                  <a:pt x="222" y="845"/>
                </a:lnTo>
                <a:lnTo>
                  <a:pt x="228" y="841"/>
                </a:lnTo>
                <a:lnTo>
                  <a:pt x="234" y="837"/>
                </a:lnTo>
                <a:lnTo>
                  <a:pt x="240" y="832"/>
                </a:lnTo>
                <a:lnTo>
                  <a:pt x="245" y="828"/>
                </a:lnTo>
                <a:lnTo>
                  <a:pt x="251" y="823"/>
                </a:lnTo>
                <a:lnTo>
                  <a:pt x="256" y="818"/>
                </a:lnTo>
                <a:lnTo>
                  <a:pt x="260" y="812"/>
                </a:lnTo>
                <a:lnTo>
                  <a:pt x="265" y="807"/>
                </a:lnTo>
                <a:lnTo>
                  <a:pt x="269" y="800"/>
                </a:lnTo>
                <a:lnTo>
                  <a:pt x="273" y="794"/>
                </a:lnTo>
                <a:lnTo>
                  <a:pt x="277" y="788"/>
                </a:lnTo>
                <a:lnTo>
                  <a:pt x="280" y="781"/>
                </a:lnTo>
                <a:lnTo>
                  <a:pt x="283" y="774"/>
                </a:lnTo>
                <a:lnTo>
                  <a:pt x="285" y="767"/>
                </a:lnTo>
                <a:lnTo>
                  <a:pt x="288" y="760"/>
                </a:lnTo>
                <a:lnTo>
                  <a:pt x="290" y="753"/>
                </a:lnTo>
                <a:lnTo>
                  <a:pt x="291" y="746"/>
                </a:lnTo>
                <a:lnTo>
                  <a:pt x="292" y="738"/>
                </a:lnTo>
                <a:lnTo>
                  <a:pt x="293" y="731"/>
                </a:lnTo>
                <a:lnTo>
                  <a:pt x="293" y="723"/>
                </a:lnTo>
                <a:lnTo>
                  <a:pt x="293" y="716"/>
                </a:lnTo>
                <a:lnTo>
                  <a:pt x="292" y="710"/>
                </a:lnTo>
                <a:lnTo>
                  <a:pt x="292" y="703"/>
                </a:lnTo>
                <a:lnTo>
                  <a:pt x="291" y="697"/>
                </a:lnTo>
                <a:lnTo>
                  <a:pt x="289" y="690"/>
                </a:lnTo>
                <a:lnTo>
                  <a:pt x="288" y="684"/>
                </a:lnTo>
                <a:lnTo>
                  <a:pt x="286" y="678"/>
                </a:lnTo>
                <a:lnTo>
                  <a:pt x="284" y="672"/>
                </a:lnTo>
                <a:lnTo>
                  <a:pt x="282" y="666"/>
                </a:lnTo>
                <a:lnTo>
                  <a:pt x="279" y="660"/>
                </a:lnTo>
                <a:lnTo>
                  <a:pt x="277" y="655"/>
                </a:lnTo>
                <a:lnTo>
                  <a:pt x="274" y="649"/>
                </a:lnTo>
                <a:lnTo>
                  <a:pt x="271" y="644"/>
                </a:lnTo>
                <a:lnTo>
                  <a:pt x="268" y="639"/>
                </a:lnTo>
                <a:lnTo>
                  <a:pt x="264" y="635"/>
                </a:lnTo>
                <a:lnTo>
                  <a:pt x="260" y="630"/>
                </a:lnTo>
                <a:lnTo>
                  <a:pt x="256" y="625"/>
                </a:lnTo>
                <a:lnTo>
                  <a:pt x="252" y="621"/>
                </a:lnTo>
                <a:lnTo>
                  <a:pt x="248" y="617"/>
                </a:lnTo>
                <a:lnTo>
                  <a:pt x="243" y="614"/>
                </a:lnTo>
                <a:lnTo>
                  <a:pt x="239" y="610"/>
                </a:lnTo>
                <a:lnTo>
                  <a:pt x="234" y="607"/>
                </a:lnTo>
                <a:lnTo>
                  <a:pt x="229" y="604"/>
                </a:lnTo>
                <a:lnTo>
                  <a:pt x="225" y="602"/>
                </a:lnTo>
                <a:lnTo>
                  <a:pt x="219" y="599"/>
                </a:lnTo>
                <a:lnTo>
                  <a:pt x="214" y="597"/>
                </a:lnTo>
                <a:lnTo>
                  <a:pt x="209" y="595"/>
                </a:lnTo>
                <a:lnTo>
                  <a:pt x="203" y="594"/>
                </a:lnTo>
                <a:lnTo>
                  <a:pt x="198" y="593"/>
                </a:lnTo>
                <a:lnTo>
                  <a:pt x="192" y="592"/>
                </a:lnTo>
                <a:lnTo>
                  <a:pt x="187" y="591"/>
                </a:lnTo>
                <a:lnTo>
                  <a:pt x="180" y="591"/>
                </a:lnTo>
                <a:lnTo>
                  <a:pt x="174" y="591"/>
                </a:lnTo>
                <a:lnTo>
                  <a:pt x="167" y="592"/>
                </a:lnTo>
                <a:lnTo>
                  <a:pt x="160" y="592"/>
                </a:lnTo>
                <a:lnTo>
                  <a:pt x="154" y="593"/>
                </a:lnTo>
                <a:lnTo>
                  <a:pt x="148" y="594"/>
                </a:lnTo>
                <a:lnTo>
                  <a:pt x="143" y="596"/>
                </a:lnTo>
                <a:lnTo>
                  <a:pt x="138" y="597"/>
                </a:lnTo>
                <a:lnTo>
                  <a:pt x="132" y="599"/>
                </a:lnTo>
                <a:lnTo>
                  <a:pt x="128" y="601"/>
                </a:lnTo>
                <a:lnTo>
                  <a:pt x="123" y="603"/>
                </a:lnTo>
                <a:lnTo>
                  <a:pt x="119" y="605"/>
                </a:lnTo>
                <a:lnTo>
                  <a:pt x="115" y="608"/>
                </a:lnTo>
                <a:lnTo>
                  <a:pt x="111" y="610"/>
                </a:lnTo>
                <a:lnTo>
                  <a:pt x="107" y="613"/>
                </a:lnTo>
                <a:lnTo>
                  <a:pt x="103" y="616"/>
                </a:lnTo>
                <a:lnTo>
                  <a:pt x="99" y="619"/>
                </a:lnTo>
                <a:lnTo>
                  <a:pt x="93" y="624"/>
                </a:lnTo>
                <a:lnTo>
                  <a:pt x="86" y="630"/>
                </a:lnTo>
                <a:lnTo>
                  <a:pt x="79" y="637"/>
                </a:lnTo>
                <a:lnTo>
                  <a:pt x="73" y="643"/>
                </a:lnTo>
                <a:lnTo>
                  <a:pt x="66" y="649"/>
                </a:lnTo>
                <a:lnTo>
                  <a:pt x="58" y="656"/>
                </a:lnTo>
                <a:lnTo>
                  <a:pt x="54" y="659"/>
                </a:lnTo>
                <a:lnTo>
                  <a:pt x="50" y="662"/>
                </a:lnTo>
                <a:lnTo>
                  <a:pt x="47" y="665"/>
                </a:lnTo>
                <a:lnTo>
                  <a:pt x="42" y="667"/>
                </a:lnTo>
                <a:lnTo>
                  <a:pt x="40" y="669"/>
                </a:lnTo>
                <a:lnTo>
                  <a:pt x="38" y="670"/>
                </a:lnTo>
                <a:lnTo>
                  <a:pt x="35" y="671"/>
                </a:lnTo>
                <a:lnTo>
                  <a:pt x="33" y="671"/>
                </a:lnTo>
                <a:lnTo>
                  <a:pt x="30" y="671"/>
                </a:lnTo>
                <a:lnTo>
                  <a:pt x="27" y="671"/>
                </a:lnTo>
                <a:lnTo>
                  <a:pt x="24" y="671"/>
                </a:lnTo>
                <a:lnTo>
                  <a:pt x="22" y="671"/>
                </a:lnTo>
                <a:lnTo>
                  <a:pt x="18" y="671"/>
                </a:lnTo>
                <a:lnTo>
                  <a:pt x="15" y="671"/>
                </a:lnTo>
                <a:lnTo>
                  <a:pt x="11" y="670"/>
                </a:lnTo>
                <a:lnTo>
                  <a:pt x="8" y="669"/>
                </a:lnTo>
                <a:lnTo>
                  <a:pt x="6" y="669"/>
                </a:lnTo>
                <a:lnTo>
                  <a:pt x="5" y="668"/>
                </a:lnTo>
                <a:lnTo>
                  <a:pt x="4" y="667"/>
                </a:lnTo>
                <a:lnTo>
                  <a:pt x="2" y="666"/>
                </a:lnTo>
                <a:lnTo>
                  <a:pt x="1" y="665"/>
                </a:lnTo>
                <a:lnTo>
                  <a:pt x="1" y="664"/>
                </a:lnTo>
                <a:lnTo>
                  <a:pt x="0" y="663"/>
                </a:lnTo>
                <a:lnTo>
                  <a:pt x="0" y="662"/>
                </a:lnTo>
                <a:lnTo>
                  <a:pt x="0" y="10"/>
                </a:lnTo>
                <a:lnTo>
                  <a:pt x="0" y="9"/>
                </a:lnTo>
                <a:lnTo>
                  <a:pt x="0" y="7"/>
                </a:lnTo>
                <a:lnTo>
                  <a:pt x="0" y="6"/>
                </a:lnTo>
                <a:lnTo>
                  <a:pt x="1" y="4"/>
                </a:lnTo>
                <a:lnTo>
                  <a:pt x="1" y="3"/>
                </a:lnTo>
                <a:lnTo>
                  <a:pt x="2" y="2"/>
                </a:lnTo>
                <a:lnTo>
                  <a:pt x="3" y="1"/>
                </a:lnTo>
                <a:lnTo>
                  <a:pt x="5" y="0"/>
                </a:lnTo>
                <a:lnTo>
                  <a:pt x="6" y="0"/>
                </a:lnTo>
                <a:lnTo>
                  <a:pt x="7" y="0"/>
                </a:lnTo>
                <a:close/>
              </a:path>
            </a:pathLst>
          </a:custGeom>
          <a:solidFill>
            <a:srgbClr val="A32020"/>
          </a:solidFill>
          <a:ln w="19050" cmpd="sng">
            <a:solidFill>
              <a:schemeClr val="bg1"/>
            </a:solidFill>
            <a:round/>
            <a:headEnd/>
            <a:tailEnd/>
          </a:ln>
        </p:spPr>
        <p:txBody>
          <a:bodyPr lIns="91440" tIns="45720" rIns="91440" bIns="45720"/>
          <a:lstStyle/>
          <a:p>
            <a:endParaRPr lang="en-GB"/>
          </a:p>
        </p:txBody>
      </p:sp>
      <p:grpSp>
        <p:nvGrpSpPr>
          <p:cNvPr id="15" name="Group 26"/>
          <p:cNvGrpSpPr>
            <a:grpSpLocks/>
          </p:cNvGrpSpPr>
          <p:nvPr/>
        </p:nvGrpSpPr>
        <p:grpSpPr bwMode="auto">
          <a:xfrm>
            <a:off x="1499346" y="1387620"/>
            <a:ext cx="3013498" cy="3059848"/>
            <a:chOff x="563" y="849"/>
            <a:chExt cx="3383" cy="3435"/>
          </a:xfrm>
          <a:solidFill>
            <a:srgbClr val="A32020"/>
          </a:solidFill>
        </p:grpSpPr>
        <p:sp>
          <p:nvSpPr>
            <p:cNvPr id="16" name="Freeform 27"/>
            <p:cNvSpPr>
              <a:spLocks/>
            </p:cNvSpPr>
            <p:nvPr/>
          </p:nvSpPr>
          <p:spPr bwMode="auto">
            <a:xfrm>
              <a:off x="563" y="2535"/>
              <a:ext cx="1129" cy="1749"/>
            </a:xfrm>
            <a:custGeom>
              <a:avLst/>
              <a:gdLst>
                <a:gd name="T0" fmla="*/ 2 w 964"/>
                <a:gd name="T1" fmla="*/ 2122 h 1587"/>
                <a:gd name="T2" fmla="*/ 0 w 964"/>
                <a:gd name="T3" fmla="*/ 1385 h 1587"/>
                <a:gd name="T4" fmla="*/ 0 w 964"/>
                <a:gd name="T5" fmla="*/ 10 h 1587"/>
                <a:gd name="T6" fmla="*/ 7 w 964"/>
                <a:gd name="T7" fmla="*/ 0 h 1587"/>
                <a:gd name="T8" fmla="*/ 641 w 964"/>
                <a:gd name="T9" fmla="*/ 11 h 1587"/>
                <a:gd name="T10" fmla="*/ 636 w 964"/>
                <a:gd name="T11" fmla="*/ 56 h 1587"/>
                <a:gd name="T12" fmla="*/ 622 w 964"/>
                <a:gd name="T13" fmla="*/ 78 h 1587"/>
                <a:gd name="T14" fmla="*/ 593 w 964"/>
                <a:gd name="T15" fmla="*/ 100 h 1587"/>
                <a:gd name="T16" fmla="*/ 556 w 964"/>
                <a:gd name="T17" fmla="*/ 131 h 1587"/>
                <a:gd name="T18" fmla="*/ 534 w 964"/>
                <a:gd name="T19" fmla="*/ 169 h 1587"/>
                <a:gd name="T20" fmla="*/ 524 w 964"/>
                <a:gd name="T21" fmla="*/ 224 h 1587"/>
                <a:gd name="T22" fmla="*/ 540 w 964"/>
                <a:gd name="T23" fmla="*/ 277 h 1587"/>
                <a:gd name="T24" fmla="*/ 580 w 964"/>
                <a:gd name="T25" fmla="*/ 324 h 1587"/>
                <a:gd name="T26" fmla="*/ 638 w 964"/>
                <a:gd name="T27" fmla="*/ 358 h 1587"/>
                <a:gd name="T28" fmla="*/ 706 w 964"/>
                <a:gd name="T29" fmla="*/ 378 h 1587"/>
                <a:gd name="T30" fmla="*/ 775 w 964"/>
                <a:gd name="T31" fmla="*/ 379 h 1587"/>
                <a:gd name="T32" fmla="*/ 835 w 964"/>
                <a:gd name="T33" fmla="*/ 366 h 1587"/>
                <a:gd name="T34" fmla="*/ 887 w 964"/>
                <a:gd name="T35" fmla="*/ 342 h 1587"/>
                <a:gd name="T36" fmla="*/ 926 w 964"/>
                <a:gd name="T37" fmla="*/ 307 h 1587"/>
                <a:gd name="T38" fmla="*/ 949 w 964"/>
                <a:gd name="T39" fmla="*/ 267 h 1587"/>
                <a:gd name="T40" fmla="*/ 956 w 964"/>
                <a:gd name="T41" fmla="*/ 222 h 1587"/>
                <a:gd name="T42" fmla="*/ 946 w 964"/>
                <a:gd name="T43" fmla="*/ 172 h 1587"/>
                <a:gd name="T44" fmla="*/ 926 w 964"/>
                <a:gd name="T45" fmla="*/ 139 h 1587"/>
                <a:gd name="T46" fmla="*/ 882 w 964"/>
                <a:gd name="T47" fmla="*/ 96 h 1587"/>
                <a:gd name="T48" fmla="*/ 836 w 964"/>
                <a:gd name="T49" fmla="*/ 52 h 1587"/>
                <a:gd name="T50" fmla="*/ 827 w 964"/>
                <a:gd name="T51" fmla="*/ 31 h 1587"/>
                <a:gd name="T52" fmla="*/ 827 w 964"/>
                <a:gd name="T53" fmla="*/ 12 h 1587"/>
                <a:gd name="T54" fmla="*/ 1538 w 964"/>
                <a:gd name="T55" fmla="*/ 0 h 1587"/>
                <a:gd name="T56" fmla="*/ 1547 w 964"/>
                <a:gd name="T57" fmla="*/ 4 h 1587"/>
                <a:gd name="T58" fmla="*/ 1531 w 964"/>
                <a:gd name="T59" fmla="*/ 1000 h 1587"/>
                <a:gd name="T60" fmla="*/ 1499 w 964"/>
                <a:gd name="T61" fmla="*/ 1002 h 1587"/>
                <a:gd name="T62" fmla="*/ 1474 w 964"/>
                <a:gd name="T63" fmla="*/ 995 h 1587"/>
                <a:gd name="T64" fmla="*/ 1451 w 964"/>
                <a:gd name="T65" fmla="*/ 980 h 1587"/>
                <a:gd name="T66" fmla="*/ 1418 w 964"/>
                <a:gd name="T67" fmla="*/ 950 h 1587"/>
                <a:gd name="T68" fmla="*/ 1378 w 964"/>
                <a:gd name="T69" fmla="*/ 926 h 1587"/>
                <a:gd name="T70" fmla="*/ 1329 w 964"/>
                <a:gd name="T71" fmla="*/ 907 h 1587"/>
                <a:gd name="T72" fmla="*/ 1259 w 964"/>
                <a:gd name="T73" fmla="*/ 905 h 1587"/>
                <a:gd name="T74" fmla="*/ 1197 w 964"/>
                <a:gd name="T75" fmla="*/ 926 h 1587"/>
                <a:gd name="T76" fmla="*/ 1144 w 964"/>
                <a:gd name="T77" fmla="*/ 961 h 1587"/>
                <a:gd name="T78" fmla="*/ 1108 w 964"/>
                <a:gd name="T79" fmla="*/ 1010 h 1587"/>
                <a:gd name="T80" fmla="*/ 1092 w 964"/>
                <a:gd name="T81" fmla="*/ 1067 h 1587"/>
                <a:gd name="T82" fmla="*/ 1097 w 964"/>
                <a:gd name="T83" fmla="*/ 1122 h 1587"/>
                <a:gd name="T84" fmla="*/ 1117 w 964"/>
                <a:gd name="T85" fmla="*/ 1168 h 1587"/>
                <a:gd name="T86" fmla="*/ 1151 w 964"/>
                <a:gd name="T87" fmla="*/ 1209 h 1587"/>
                <a:gd name="T88" fmla="*/ 1193 w 964"/>
                <a:gd name="T89" fmla="*/ 1237 h 1587"/>
                <a:gd name="T90" fmla="*/ 1245 w 964"/>
                <a:gd name="T91" fmla="*/ 1253 h 1587"/>
                <a:gd name="T92" fmla="*/ 1305 w 964"/>
                <a:gd name="T93" fmla="*/ 1253 h 1587"/>
                <a:gd name="T94" fmla="*/ 1354 w 964"/>
                <a:gd name="T95" fmla="*/ 1242 h 1587"/>
                <a:gd name="T96" fmla="*/ 1391 w 964"/>
                <a:gd name="T97" fmla="*/ 1224 h 1587"/>
                <a:gd name="T98" fmla="*/ 1444 w 964"/>
                <a:gd name="T99" fmla="*/ 1183 h 1587"/>
                <a:gd name="T100" fmla="*/ 1483 w 964"/>
                <a:gd name="T101" fmla="*/ 1158 h 1587"/>
                <a:gd name="T102" fmla="*/ 1510 w 964"/>
                <a:gd name="T103" fmla="*/ 1155 h 1587"/>
                <a:gd name="T104" fmla="*/ 1537 w 964"/>
                <a:gd name="T105" fmla="*/ 1155 h 1587"/>
                <a:gd name="T106" fmla="*/ 1548 w 964"/>
                <a:gd name="T107" fmla="*/ 2115 h 1587"/>
                <a:gd name="T108" fmla="*/ 1541 w 964"/>
                <a:gd name="T109" fmla="*/ 2125 h 1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64"/>
                <a:gd name="T166" fmla="*/ 0 h 1587"/>
                <a:gd name="T167" fmla="*/ 964 w 964"/>
                <a:gd name="T168" fmla="*/ 1587 h 158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64" h="1587">
                  <a:moveTo>
                    <a:pt x="957" y="1587"/>
                  </a:moveTo>
                  <a:lnTo>
                    <a:pt x="7" y="1587"/>
                  </a:lnTo>
                  <a:lnTo>
                    <a:pt x="6" y="1587"/>
                  </a:lnTo>
                  <a:lnTo>
                    <a:pt x="4" y="1587"/>
                  </a:lnTo>
                  <a:lnTo>
                    <a:pt x="3" y="1586"/>
                  </a:lnTo>
                  <a:lnTo>
                    <a:pt x="2" y="1585"/>
                  </a:lnTo>
                  <a:lnTo>
                    <a:pt x="1" y="1584"/>
                  </a:lnTo>
                  <a:lnTo>
                    <a:pt x="0" y="1583"/>
                  </a:lnTo>
                  <a:lnTo>
                    <a:pt x="0" y="1581"/>
                  </a:lnTo>
                  <a:lnTo>
                    <a:pt x="0" y="1580"/>
                  </a:lnTo>
                  <a:lnTo>
                    <a:pt x="0" y="1247"/>
                  </a:lnTo>
                  <a:lnTo>
                    <a:pt x="0" y="1035"/>
                  </a:lnTo>
                  <a:lnTo>
                    <a:pt x="0" y="903"/>
                  </a:lnTo>
                  <a:lnTo>
                    <a:pt x="0" y="810"/>
                  </a:lnTo>
                  <a:lnTo>
                    <a:pt x="0" y="715"/>
                  </a:lnTo>
                  <a:lnTo>
                    <a:pt x="0" y="577"/>
                  </a:lnTo>
                  <a:lnTo>
                    <a:pt x="0" y="354"/>
                  </a:lnTo>
                  <a:lnTo>
                    <a:pt x="0" y="7"/>
                  </a:lnTo>
                  <a:lnTo>
                    <a:pt x="0" y="6"/>
                  </a:lnTo>
                  <a:lnTo>
                    <a:pt x="0" y="4"/>
                  </a:lnTo>
                  <a:lnTo>
                    <a:pt x="1" y="3"/>
                  </a:lnTo>
                  <a:lnTo>
                    <a:pt x="2" y="2"/>
                  </a:lnTo>
                  <a:lnTo>
                    <a:pt x="3" y="1"/>
                  </a:lnTo>
                  <a:lnTo>
                    <a:pt x="4" y="0"/>
                  </a:lnTo>
                  <a:lnTo>
                    <a:pt x="6" y="0"/>
                  </a:lnTo>
                  <a:lnTo>
                    <a:pt x="7" y="0"/>
                  </a:lnTo>
                  <a:lnTo>
                    <a:pt x="397" y="0"/>
                  </a:lnTo>
                  <a:lnTo>
                    <a:pt x="398" y="2"/>
                  </a:lnTo>
                  <a:lnTo>
                    <a:pt x="398" y="5"/>
                  </a:lnTo>
                  <a:lnTo>
                    <a:pt x="399" y="8"/>
                  </a:lnTo>
                  <a:lnTo>
                    <a:pt x="399" y="12"/>
                  </a:lnTo>
                  <a:lnTo>
                    <a:pt x="399" y="18"/>
                  </a:lnTo>
                  <a:lnTo>
                    <a:pt x="399" y="25"/>
                  </a:lnTo>
                  <a:lnTo>
                    <a:pt x="398" y="32"/>
                  </a:lnTo>
                  <a:lnTo>
                    <a:pt x="397" y="37"/>
                  </a:lnTo>
                  <a:lnTo>
                    <a:pt x="396" y="42"/>
                  </a:lnTo>
                  <a:lnTo>
                    <a:pt x="395" y="45"/>
                  </a:lnTo>
                  <a:lnTo>
                    <a:pt x="394" y="48"/>
                  </a:lnTo>
                  <a:lnTo>
                    <a:pt x="392" y="51"/>
                  </a:lnTo>
                  <a:lnTo>
                    <a:pt x="391" y="53"/>
                  </a:lnTo>
                  <a:lnTo>
                    <a:pt x="389" y="55"/>
                  </a:lnTo>
                  <a:lnTo>
                    <a:pt x="387" y="58"/>
                  </a:lnTo>
                  <a:lnTo>
                    <a:pt x="385" y="60"/>
                  </a:lnTo>
                  <a:lnTo>
                    <a:pt x="383" y="62"/>
                  </a:lnTo>
                  <a:lnTo>
                    <a:pt x="381" y="64"/>
                  </a:lnTo>
                  <a:lnTo>
                    <a:pt x="377" y="68"/>
                  </a:lnTo>
                  <a:lnTo>
                    <a:pt x="373" y="72"/>
                  </a:lnTo>
                  <a:lnTo>
                    <a:pt x="369" y="75"/>
                  </a:lnTo>
                  <a:lnTo>
                    <a:pt x="365" y="79"/>
                  </a:lnTo>
                  <a:lnTo>
                    <a:pt x="361" y="82"/>
                  </a:lnTo>
                  <a:lnTo>
                    <a:pt x="357" y="86"/>
                  </a:lnTo>
                  <a:lnTo>
                    <a:pt x="354" y="90"/>
                  </a:lnTo>
                  <a:lnTo>
                    <a:pt x="350" y="93"/>
                  </a:lnTo>
                  <a:lnTo>
                    <a:pt x="347" y="98"/>
                  </a:lnTo>
                  <a:lnTo>
                    <a:pt x="344" y="102"/>
                  </a:lnTo>
                  <a:lnTo>
                    <a:pt x="342" y="107"/>
                  </a:lnTo>
                  <a:lnTo>
                    <a:pt x="339" y="111"/>
                  </a:lnTo>
                  <a:lnTo>
                    <a:pt x="336" y="116"/>
                  </a:lnTo>
                  <a:lnTo>
                    <a:pt x="334" y="121"/>
                  </a:lnTo>
                  <a:lnTo>
                    <a:pt x="332" y="126"/>
                  </a:lnTo>
                  <a:lnTo>
                    <a:pt x="331" y="131"/>
                  </a:lnTo>
                  <a:lnTo>
                    <a:pt x="329" y="138"/>
                  </a:lnTo>
                  <a:lnTo>
                    <a:pt x="327" y="145"/>
                  </a:lnTo>
                  <a:lnTo>
                    <a:pt x="326" y="152"/>
                  </a:lnTo>
                  <a:lnTo>
                    <a:pt x="326" y="160"/>
                  </a:lnTo>
                  <a:lnTo>
                    <a:pt x="326" y="167"/>
                  </a:lnTo>
                  <a:lnTo>
                    <a:pt x="326" y="174"/>
                  </a:lnTo>
                  <a:lnTo>
                    <a:pt x="328" y="181"/>
                  </a:lnTo>
                  <a:lnTo>
                    <a:pt x="329" y="188"/>
                  </a:lnTo>
                  <a:lnTo>
                    <a:pt x="331" y="194"/>
                  </a:lnTo>
                  <a:lnTo>
                    <a:pt x="334" y="201"/>
                  </a:lnTo>
                  <a:lnTo>
                    <a:pt x="336" y="207"/>
                  </a:lnTo>
                  <a:lnTo>
                    <a:pt x="340" y="214"/>
                  </a:lnTo>
                  <a:lnTo>
                    <a:pt x="343" y="219"/>
                  </a:lnTo>
                  <a:lnTo>
                    <a:pt x="347" y="225"/>
                  </a:lnTo>
                  <a:lnTo>
                    <a:pt x="352" y="231"/>
                  </a:lnTo>
                  <a:lnTo>
                    <a:pt x="357" y="236"/>
                  </a:lnTo>
                  <a:lnTo>
                    <a:pt x="361" y="242"/>
                  </a:lnTo>
                  <a:lnTo>
                    <a:pt x="367" y="247"/>
                  </a:lnTo>
                  <a:lnTo>
                    <a:pt x="373" y="251"/>
                  </a:lnTo>
                  <a:lnTo>
                    <a:pt x="378" y="256"/>
                  </a:lnTo>
                  <a:lnTo>
                    <a:pt x="384" y="260"/>
                  </a:lnTo>
                  <a:lnTo>
                    <a:pt x="391" y="264"/>
                  </a:lnTo>
                  <a:lnTo>
                    <a:pt x="397" y="268"/>
                  </a:lnTo>
                  <a:lnTo>
                    <a:pt x="404" y="271"/>
                  </a:lnTo>
                  <a:lnTo>
                    <a:pt x="411" y="274"/>
                  </a:lnTo>
                  <a:lnTo>
                    <a:pt x="418" y="276"/>
                  </a:lnTo>
                  <a:lnTo>
                    <a:pt x="425" y="278"/>
                  </a:lnTo>
                  <a:lnTo>
                    <a:pt x="432" y="281"/>
                  </a:lnTo>
                  <a:lnTo>
                    <a:pt x="440" y="282"/>
                  </a:lnTo>
                  <a:lnTo>
                    <a:pt x="447" y="283"/>
                  </a:lnTo>
                  <a:lnTo>
                    <a:pt x="455" y="284"/>
                  </a:lnTo>
                  <a:lnTo>
                    <a:pt x="462" y="284"/>
                  </a:lnTo>
                  <a:lnTo>
                    <a:pt x="469" y="284"/>
                  </a:lnTo>
                  <a:lnTo>
                    <a:pt x="476" y="283"/>
                  </a:lnTo>
                  <a:lnTo>
                    <a:pt x="482" y="283"/>
                  </a:lnTo>
                  <a:lnTo>
                    <a:pt x="489" y="281"/>
                  </a:lnTo>
                  <a:lnTo>
                    <a:pt x="495" y="280"/>
                  </a:lnTo>
                  <a:lnTo>
                    <a:pt x="502" y="279"/>
                  </a:lnTo>
                  <a:lnTo>
                    <a:pt x="508" y="277"/>
                  </a:lnTo>
                  <a:lnTo>
                    <a:pt x="514" y="275"/>
                  </a:lnTo>
                  <a:lnTo>
                    <a:pt x="520" y="273"/>
                  </a:lnTo>
                  <a:lnTo>
                    <a:pt x="526" y="271"/>
                  </a:lnTo>
                  <a:lnTo>
                    <a:pt x="531" y="268"/>
                  </a:lnTo>
                  <a:lnTo>
                    <a:pt x="537" y="265"/>
                  </a:lnTo>
                  <a:lnTo>
                    <a:pt x="542" y="262"/>
                  </a:lnTo>
                  <a:lnTo>
                    <a:pt x="547" y="258"/>
                  </a:lnTo>
                  <a:lnTo>
                    <a:pt x="552" y="255"/>
                  </a:lnTo>
                  <a:lnTo>
                    <a:pt x="556" y="251"/>
                  </a:lnTo>
                  <a:lnTo>
                    <a:pt x="561" y="248"/>
                  </a:lnTo>
                  <a:lnTo>
                    <a:pt x="565" y="243"/>
                  </a:lnTo>
                  <a:lnTo>
                    <a:pt x="569" y="239"/>
                  </a:lnTo>
                  <a:lnTo>
                    <a:pt x="573" y="235"/>
                  </a:lnTo>
                  <a:lnTo>
                    <a:pt x="576" y="230"/>
                  </a:lnTo>
                  <a:lnTo>
                    <a:pt x="579" y="225"/>
                  </a:lnTo>
                  <a:lnTo>
                    <a:pt x="583" y="221"/>
                  </a:lnTo>
                  <a:lnTo>
                    <a:pt x="585" y="216"/>
                  </a:lnTo>
                  <a:lnTo>
                    <a:pt x="587" y="211"/>
                  </a:lnTo>
                  <a:lnTo>
                    <a:pt x="590" y="205"/>
                  </a:lnTo>
                  <a:lnTo>
                    <a:pt x="591" y="200"/>
                  </a:lnTo>
                  <a:lnTo>
                    <a:pt x="593" y="195"/>
                  </a:lnTo>
                  <a:lnTo>
                    <a:pt x="594" y="189"/>
                  </a:lnTo>
                  <a:lnTo>
                    <a:pt x="595" y="184"/>
                  </a:lnTo>
                  <a:lnTo>
                    <a:pt x="595" y="178"/>
                  </a:lnTo>
                  <a:lnTo>
                    <a:pt x="596" y="172"/>
                  </a:lnTo>
                  <a:lnTo>
                    <a:pt x="595" y="165"/>
                  </a:lnTo>
                  <a:lnTo>
                    <a:pt x="595" y="159"/>
                  </a:lnTo>
                  <a:lnTo>
                    <a:pt x="594" y="152"/>
                  </a:lnTo>
                  <a:lnTo>
                    <a:pt x="593" y="146"/>
                  </a:lnTo>
                  <a:lnTo>
                    <a:pt x="592" y="140"/>
                  </a:lnTo>
                  <a:lnTo>
                    <a:pt x="591" y="135"/>
                  </a:lnTo>
                  <a:lnTo>
                    <a:pt x="589" y="129"/>
                  </a:lnTo>
                  <a:lnTo>
                    <a:pt x="587" y="125"/>
                  </a:lnTo>
                  <a:lnTo>
                    <a:pt x="586" y="120"/>
                  </a:lnTo>
                  <a:lnTo>
                    <a:pt x="583" y="115"/>
                  </a:lnTo>
                  <a:lnTo>
                    <a:pt x="581" y="111"/>
                  </a:lnTo>
                  <a:lnTo>
                    <a:pt x="579" y="107"/>
                  </a:lnTo>
                  <a:lnTo>
                    <a:pt x="576" y="103"/>
                  </a:lnTo>
                  <a:lnTo>
                    <a:pt x="573" y="99"/>
                  </a:lnTo>
                  <a:lnTo>
                    <a:pt x="571" y="95"/>
                  </a:lnTo>
                  <a:lnTo>
                    <a:pt x="568" y="92"/>
                  </a:lnTo>
                  <a:lnTo>
                    <a:pt x="562" y="85"/>
                  </a:lnTo>
                  <a:lnTo>
                    <a:pt x="556" y="78"/>
                  </a:lnTo>
                  <a:lnTo>
                    <a:pt x="549" y="72"/>
                  </a:lnTo>
                  <a:lnTo>
                    <a:pt x="543" y="65"/>
                  </a:lnTo>
                  <a:lnTo>
                    <a:pt x="537" y="58"/>
                  </a:lnTo>
                  <a:lnTo>
                    <a:pt x="530" y="51"/>
                  </a:lnTo>
                  <a:lnTo>
                    <a:pt x="527" y="47"/>
                  </a:lnTo>
                  <a:lnTo>
                    <a:pt x="524" y="43"/>
                  </a:lnTo>
                  <a:lnTo>
                    <a:pt x="521" y="39"/>
                  </a:lnTo>
                  <a:lnTo>
                    <a:pt x="518" y="35"/>
                  </a:lnTo>
                  <a:lnTo>
                    <a:pt x="517" y="33"/>
                  </a:lnTo>
                  <a:lnTo>
                    <a:pt x="516" y="30"/>
                  </a:lnTo>
                  <a:lnTo>
                    <a:pt x="515" y="28"/>
                  </a:lnTo>
                  <a:lnTo>
                    <a:pt x="515" y="25"/>
                  </a:lnTo>
                  <a:lnTo>
                    <a:pt x="515" y="23"/>
                  </a:lnTo>
                  <a:lnTo>
                    <a:pt x="515" y="20"/>
                  </a:lnTo>
                  <a:lnTo>
                    <a:pt x="515" y="17"/>
                  </a:lnTo>
                  <a:lnTo>
                    <a:pt x="515" y="15"/>
                  </a:lnTo>
                  <a:lnTo>
                    <a:pt x="515" y="13"/>
                  </a:lnTo>
                  <a:lnTo>
                    <a:pt x="515" y="11"/>
                  </a:lnTo>
                  <a:lnTo>
                    <a:pt x="515" y="9"/>
                  </a:lnTo>
                  <a:lnTo>
                    <a:pt x="515" y="7"/>
                  </a:lnTo>
                  <a:lnTo>
                    <a:pt x="515" y="5"/>
                  </a:lnTo>
                  <a:lnTo>
                    <a:pt x="516" y="4"/>
                  </a:lnTo>
                  <a:lnTo>
                    <a:pt x="516" y="2"/>
                  </a:lnTo>
                  <a:lnTo>
                    <a:pt x="517" y="0"/>
                  </a:lnTo>
                  <a:lnTo>
                    <a:pt x="957" y="0"/>
                  </a:lnTo>
                  <a:lnTo>
                    <a:pt x="958" y="0"/>
                  </a:lnTo>
                  <a:lnTo>
                    <a:pt x="960" y="0"/>
                  </a:lnTo>
                  <a:lnTo>
                    <a:pt x="961" y="1"/>
                  </a:lnTo>
                  <a:lnTo>
                    <a:pt x="962" y="2"/>
                  </a:lnTo>
                  <a:lnTo>
                    <a:pt x="963" y="3"/>
                  </a:lnTo>
                  <a:lnTo>
                    <a:pt x="963" y="4"/>
                  </a:lnTo>
                  <a:lnTo>
                    <a:pt x="964" y="6"/>
                  </a:lnTo>
                  <a:lnTo>
                    <a:pt x="964" y="7"/>
                  </a:lnTo>
                  <a:lnTo>
                    <a:pt x="964" y="741"/>
                  </a:lnTo>
                  <a:lnTo>
                    <a:pt x="960" y="744"/>
                  </a:lnTo>
                  <a:lnTo>
                    <a:pt x="956" y="746"/>
                  </a:lnTo>
                  <a:lnTo>
                    <a:pt x="953" y="747"/>
                  </a:lnTo>
                  <a:lnTo>
                    <a:pt x="949" y="748"/>
                  </a:lnTo>
                  <a:lnTo>
                    <a:pt x="946" y="749"/>
                  </a:lnTo>
                  <a:lnTo>
                    <a:pt x="942" y="749"/>
                  </a:lnTo>
                  <a:lnTo>
                    <a:pt x="939" y="750"/>
                  </a:lnTo>
                  <a:lnTo>
                    <a:pt x="936" y="749"/>
                  </a:lnTo>
                  <a:lnTo>
                    <a:pt x="933" y="749"/>
                  </a:lnTo>
                  <a:lnTo>
                    <a:pt x="931" y="748"/>
                  </a:lnTo>
                  <a:lnTo>
                    <a:pt x="928" y="747"/>
                  </a:lnTo>
                  <a:lnTo>
                    <a:pt x="926" y="747"/>
                  </a:lnTo>
                  <a:lnTo>
                    <a:pt x="923" y="745"/>
                  </a:lnTo>
                  <a:lnTo>
                    <a:pt x="920" y="744"/>
                  </a:lnTo>
                  <a:lnTo>
                    <a:pt x="918" y="743"/>
                  </a:lnTo>
                  <a:lnTo>
                    <a:pt x="915" y="741"/>
                  </a:lnTo>
                  <a:lnTo>
                    <a:pt x="912" y="739"/>
                  </a:lnTo>
                  <a:lnTo>
                    <a:pt x="910" y="738"/>
                  </a:lnTo>
                  <a:lnTo>
                    <a:pt x="908" y="736"/>
                  </a:lnTo>
                  <a:lnTo>
                    <a:pt x="905" y="734"/>
                  </a:lnTo>
                  <a:lnTo>
                    <a:pt x="903" y="732"/>
                  </a:lnTo>
                  <a:lnTo>
                    <a:pt x="901" y="730"/>
                  </a:lnTo>
                  <a:lnTo>
                    <a:pt x="897" y="726"/>
                  </a:lnTo>
                  <a:lnTo>
                    <a:pt x="893" y="722"/>
                  </a:lnTo>
                  <a:lnTo>
                    <a:pt x="890" y="718"/>
                  </a:lnTo>
                  <a:lnTo>
                    <a:pt x="886" y="714"/>
                  </a:lnTo>
                  <a:lnTo>
                    <a:pt x="883" y="710"/>
                  </a:lnTo>
                  <a:lnTo>
                    <a:pt x="879" y="707"/>
                  </a:lnTo>
                  <a:lnTo>
                    <a:pt x="876" y="703"/>
                  </a:lnTo>
                  <a:lnTo>
                    <a:pt x="871" y="700"/>
                  </a:lnTo>
                  <a:lnTo>
                    <a:pt x="867" y="697"/>
                  </a:lnTo>
                  <a:lnTo>
                    <a:pt x="863" y="694"/>
                  </a:lnTo>
                  <a:lnTo>
                    <a:pt x="858" y="691"/>
                  </a:lnTo>
                  <a:lnTo>
                    <a:pt x="853" y="688"/>
                  </a:lnTo>
                  <a:lnTo>
                    <a:pt x="849" y="686"/>
                  </a:lnTo>
                  <a:lnTo>
                    <a:pt x="844" y="684"/>
                  </a:lnTo>
                  <a:lnTo>
                    <a:pt x="839" y="682"/>
                  </a:lnTo>
                  <a:lnTo>
                    <a:pt x="834" y="680"/>
                  </a:lnTo>
                  <a:lnTo>
                    <a:pt x="827" y="678"/>
                  </a:lnTo>
                  <a:lnTo>
                    <a:pt x="819" y="676"/>
                  </a:lnTo>
                  <a:lnTo>
                    <a:pt x="812" y="675"/>
                  </a:lnTo>
                  <a:lnTo>
                    <a:pt x="805" y="675"/>
                  </a:lnTo>
                  <a:lnTo>
                    <a:pt x="798" y="675"/>
                  </a:lnTo>
                  <a:lnTo>
                    <a:pt x="791" y="675"/>
                  </a:lnTo>
                  <a:lnTo>
                    <a:pt x="784" y="676"/>
                  </a:lnTo>
                  <a:lnTo>
                    <a:pt x="777" y="678"/>
                  </a:lnTo>
                  <a:lnTo>
                    <a:pt x="770" y="680"/>
                  </a:lnTo>
                  <a:lnTo>
                    <a:pt x="763" y="682"/>
                  </a:lnTo>
                  <a:lnTo>
                    <a:pt x="757" y="684"/>
                  </a:lnTo>
                  <a:lnTo>
                    <a:pt x="751" y="687"/>
                  </a:lnTo>
                  <a:lnTo>
                    <a:pt x="745" y="691"/>
                  </a:lnTo>
                  <a:lnTo>
                    <a:pt x="739" y="694"/>
                  </a:lnTo>
                  <a:lnTo>
                    <a:pt x="733" y="698"/>
                  </a:lnTo>
                  <a:lnTo>
                    <a:pt x="727" y="703"/>
                  </a:lnTo>
                  <a:lnTo>
                    <a:pt x="722" y="708"/>
                  </a:lnTo>
                  <a:lnTo>
                    <a:pt x="717" y="713"/>
                  </a:lnTo>
                  <a:lnTo>
                    <a:pt x="712" y="718"/>
                  </a:lnTo>
                  <a:lnTo>
                    <a:pt x="708" y="723"/>
                  </a:lnTo>
                  <a:lnTo>
                    <a:pt x="703" y="729"/>
                  </a:lnTo>
                  <a:lnTo>
                    <a:pt x="700" y="735"/>
                  </a:lnTo>
                  <a:lnTo>
                    <a:pt x="696" y="741"/>
                  </a:lnTo>
                  <a:lnTo>
                    <a:pt x="693" y="748"/>
                  </a:lnTo>
                  <a:lnTo>
                    <a:pt x="690" y="754"/>
                  </a:lnTo>
                  <a:lnTo>
                    <a:pt x="687" y="761"/>
                  </a:lnTo>
                  <a:lnTo>
                    <a:pt x="685" y="768"/>
                  </a:lnTo>
                  <a:lnTo>
                    <a:pt x="683" y="775"/>
                  </a:lnTo>
                  <a:lnTo>
                    <a:pt x="681" y="782"/>
                  </a:lnTo>
                  <a:lnTo>
                    <a:pt x="681" y="790"/>
                  </a:lnTo>
                  <a:lnTo>
                    <a:pt x="680" y="797"/>
                  </a:lnTo>
                  <a:lnTo>
                    <a:pt x="680" y="805"/>
                  </a:lnTo>
                  <a:lnTo>
                    <a:pt x="680" y="812"/>
                  </a:lnTo>
                  <a:lnTo>
                    <a:pt x="680" y="818"/>
                  </a:lnTo>
                  <a:lnTo>
                    <a:pt x="681" y="825"/>
                  </a:lnTo>
                  <a:lnTo>
                    <a:pt x="682" y="831"/>
                  </a:lnTo>
                  <a:lnTo>
                    <a:pt x="683" y="838"/>
                  </a:lnTo>
                  <a:lnTo>
                    <a:pt x="684" y="844"/>
                  </a:lnTo>
                  <a:lnTo>
                    <a:pt x="686" y="850"/>
                  </a:lnTo>
                  <a:lnTo>
                    <a:pt x="688" y="856"/>
                  </a:lnTo>
                  <a:lnTo>
                    <a:pt x="690" y="862"/>
                  </a:lnTo>
                  <a:lnTo>
                    <a:pt x="693" y="868"/>
                  </a:lnTo>
                  <a:lnTo>
                    <a:pt x="696" y="873"/>
                  </a:lnTo>
                  <a:lnTo>
                    <a:pt x="699" y="879"/>
                  </a:lnTo>
                  <a:lnTo>
                    <a:pt x="702" y="884"/>
                  </a:lnTo>
                  <a:lnTo>
                    <a:pt x="705" y="889"/>
                  </a:lnTo>
                  <a:lnTo>
                    <a:pt x="709" y="894"/>
                  </a:lnTo>
                  <a:lnTo>
                    <a:pt x="713" y="898"/>
                  </a:lnTo>
                  <a:lnTo>
                    <a:pt x="716" y="903"/>
                  </a:lnTo>
                  <a:lnTo>
                    <a:pt x="720" y="907"/>
                  </a:lnTo>
                  <a:lnTo>
                    <a:pt x="725" y="911"/>
                  </a:lnTo>
                  <a:lnTo>
                    <a:pt x="729" y="915"/>
                  </a:lnTo>
                  <a:lnTo>
                    <a:pt x="734" y="918"/>
                  </a:lnTo>
                  <a:lnTo>
                    <a:pt x="738" y="921"/>
                  </a:lnTo>
                  <a:lnTo>
                    <a:pt x="743" y="924"/>
                  </a:lnTo>
                  <a:lnTo>
                    <a:pt x="748" y="927"/>
                  </a:lnTo>
                  <a:lnTo>
                    <a:pt x="753" y="929"/>
                  </a:lnTo>
                  <a:lnTo>
                    <a:pt x="759" y="931"/>
                  </a:lnTo>
                  <a:lnTo>
                    <a:pt x="764" y="933"/>
                  </a:lnTo>
                  <a:lnTo>
                    <a:pt x="769" y="935"/>
                  </a:lnTo>
                  <a:lnTo>
                    <a:pt x="775" y="936"/>
                  </a:lnTo>
                  <a:lnTo>
                    <a:pt x="781" y="936"/>
                  </a:lnTo>
                  <a:lnTo>
                    <a:pt x="786" y="937"/>
                  </a:lnTo>
                  <a:lnTo>
                    <a:pt x="792" y="937"/>
                  </a:lnTo>
                  <a:lnTo>
                    <a:pt x="799" y="937"/>
                  </a:lnTo>
                  <a:lnTo>
                    <a:pt x="806" y="937"/>
                  </a:lnTo>
                  <a:lnTo>
                    <a:pt x="812" y="936"/>
                  </a:lnTo>
                  <a:lnTo>
                    <a:pt x="818" y="935"/>
                  </a:lnTo>
                  <a:lnTo>
                    <a:pt x="824" y="934"/>
                  </a:lnTo>
                  <a:lnTo>
                    <a:pt x="829" y="933"/>
                  </a:lnTo>
                  <a:lnTo>
                    <a:pt x="834" y="932"/>
                  </a:lnTo>
                  <a:lnTo>
                    <a:pt x="839" y="930"/>
                  </a:lnTo>
                  <a:lnTo>
                    <a:pt x="843" y="928"/>
                  </a:lnTo>
                  <a:lnTo>
                    <a:pt x="847" y="926"/>
                  </a:lnTo>
                  <a:lnTo>
                    <a:pt x="852" y="924"/>
                  </a:lnTo>
                  <a:lnTo>
                    <a:pt x="855" y="922"/>
                  </a:lnTo>
                  <a:lnTo>
                    <a:pt x="859" y="920"/>
                  </a:lnTo>
                  <a:lnTo>
                    <a:pt x="863" y="918"/>
                  </a:lnTo>
                  <a:lnTo>
                    <a:pt x="866" y="915"/>
                  </a:lnTo>
                  <a:lnTo>
                    <a:pt x="869" y="913"/>
                  </a:lnTo>
                  <a:lnTo>
                    <a:pt x="875" y="907"/>
                  </a:lnTo>
                  <a:lnTo>
                    <a:pt x="881" y="902"/>
                  </a:lnTo>
                  <a:lnTo>
                    <a:pt x="887" y="896"/>
                  </a:lnTo>
                  <a:lnTo>
                    <a:pt x="893" y="890"/>
                  </a:lnTo>
                  <a:lnTo>
                    <a:pt x="899" y="884"/>
                  </a:lnTo>
                  <a:lnTo>
                    <a:pt x="906" y="878"/>
                  </a:lnTo>
                  <a:lnTo>
                    <a:pt x="910" y="875"/>
                  </a:lnTo>
                  <a:lnTo>
                    <a:pt x="914" y="872"/>
                  </a:lnTo>
                  <a:lnTo>
                    <a:pt x="918" y="869"/>
                  </a:lnTo>
                  <a:lnTo>
                    <a:pt x="922" y="866"/>
                  </a:lnTo>
                  <a:lnTo>
                    <a:pt x="923" y="866"/>
                  </a:lnTo>
                  <a:lnTo>
                    <a:pt x="925" y="865"/>
                  </a:lnTo>
                  <a:lnTo>
                    <a:pt x="926" y="864"/>
                  </a:lnTo>
                  <a:lnTo>
                    <a:pt x="928" y="864"/>
                  </a:lnTo>
                  <a:lnTo>
                    <a:pt x="932" y="863"/>
                  </a:lnTo>
                  <a:lnTo>
                    <a:pt x="936" y="863"/>
                  </a:lnTo>
                  <a:lnTo>
                    <a:pt x="940" y="863"/>
                  </a:lnTo>
                  <a:lnTo>
                    <a:pt x="944" y="863"/>
                  </a:lnTo>
                  <a:lnTo>
                    <a:pt x="948" y="863"/>
                  </a:lnTo>
                  <a:lnTo>
                    <a:pt x="951" y="863"/>
                  </a:lnTo>
                  <a:lnTo>
                    <a:pt x="953" y="863"/>
                  </a:lnTo>
                  <a:lnTo>
                    <a:pt x="954" y="863"/>
                  </a:lnTo>
                  <a:lnTo>
                    <a:pt x="956" y="863"/>
                  </a:lnTo>
                  <a:lnTo>
                    <a:pt x="957" y="863"/>
                  </a:lnTo>
                  <a:lnTo>
                    <a:pt x="959" y="863"/>
                  </a:lnTo>
                  <a:lnTo>
                    <a:pt x="961" y="863"/>
                  </a:lnTo>
                  <a:lnTo>
                    <a:pt x="963" y="864"/>
                  </a:lnTo>
                  <a:lnTo>
                    <a:pt x="964" y="864"/>
                  </a:lnTo>
                  <a:lnTo>
                    <a:pt x="964" y="1580"/>
                  </a:lnTo>
                  <a:lnTo>
                    <a:pt x="964" y="1581"/>
                  </a:lnTo>
                  <a:lnTo>
                    <a:pt x="963" y="1583"/>
                  </a:lnTo>
                  <a:lnTo>
                    <a:pt x="963" y="1584"/>
                  </a:lnTo>
                  <a:lnTo>
                    <a:pt x="962" y="1585"/>
                  </a:lnTo>
                  <a:lnTo>
                    <a:pt x="961" y="1586"/>
                  </a:lnTo>
                  <a:lnTo>
                    <a:pt x="960" y="1587"/>
                  </a:lnTo>
                  <a:lnTo>
                    <a:pt x="958" y="1587"/>
                  </a:lnTo>
                  <a:lnTo>
                    <a:pt x="957" y="1587"/>
                  </a:lnTo>
                  <a:close/>
                </a:path>
              </a:pathLst>
            </a:custGeom>
            <a:grpFill/>
            <a:ln w="19050" cmpd="sng">
              <a:solidFill>
                <a:schemeClr val="bg1"/>
              </a:solidFill>
              <a:round/>
              <a:headEnd/>
              <a:tailEnd/>
            </a:ln>
          </p:spPr>
          <p:txBody>
            <a:bodyPr/>
            <a:lstStyle/>
            <a:p>
              <a:endParaRPr lang="en-GB"/>
            </a:p>
          </p:txBody>
        </p:sp>
        <p:sp>
          <p:nvSpPr>
            <p:cNvPr id="17" name="Freeform 28"/>
            <p:cNvSpPr>
              <a:spLocks/>
            </p:cNvSpPr>
            <p:nvPr/>
          </p:nvSpPr>
          <p:spPr bwMode="auto">
            <a:xfrm>
              <a:off x="563" y="849"/>
              <a:ext cx="1479" cy="2000"/>
            </a:xfrm>
            <a:custGeom>
              <a:avLst/>
              <a:gdLst>
                <a:gd name="T0" fmla="*/ 1553 w 1264"/>
                <a:gd name="T1" fmla="*/ 2 h 1814"/>
                <a:gd name="T2" fmla="*/ 1554 w 1264"/>
                <a:gd name="T3" fmla="*/ 216 h 1814"/>
                <a:gd name="T4" fmla="*/ 1553 w 1264"/>
                <a:gd name="T5" fmla="*/ 820 h 1814"/>
                <a:gd name="T6" fmla="*/ 1560 w 1264"/>
                <a:gd name="T7" fmla="*/ 923 h 1814"/>
                <a:gd name="T8" fmla="*/ 1575 w 1264"/>
                <a:gd name="T9" fmla="*/ 925 h 1814"/>
                <a:gd name="T10" fmla="*/ 1602 w 1264"/>
                <a:gd name="T11" fmla="*/ 921 h 1814"/>
                <a:gd name="T12" fmla="*/ 1644 w 1264"/>
                <a:gd name="T13" fmla="*/ 897 h 1814"/>
                <a:gd name="T14" fmla="*/ 1708 w 1264"/>
                <a:gd name="T15" fmla="*/ 849 h 1814"/>
                <a:gd name="T16" fmla="*/ 1748 w 1264"/>
                <a:gd name="T17" fmla="*/ 828 h 1814"/>
                <a:gd name="T18" fmla="*/ 1797 w 1264"/>
                <a:gd name="T19" fmla="*/ 816 h 1814"/>
                <a:gd name="T20" fmla="*/ 1858 w 1264"/>
                <a:gd name="T21" fmla="*/ 815 h 1814"/>
                <a:gd name="T22" fmla="*/ 1911 w 1264"/>
                <a:gd name="T23" fmla="*/ 828 h 1814"/>
                <a:gd name="T24" fmla="*/ 1956 w 1264"/>
                <a:gd name="T25" fmla="*/ 857 h 1814"/>
                <a:gd name="T26" fmla="*/ 1994 w 1264"/>
                <a:gd name="T27" fmla="*/ 897 h 1814"/>
                <a:gd name="T28" fmla="*/ 2017 w 1264"/>
                <a:gd name="T29" fmla="*/ 945 h 1814"/>
                <a:gd name="T30" fmla="*/ 2025 w 1264"/>
                <a:gd name="T31" fmla="*/ 998 h 1814"/>
                <a:gd name="T32" fmla="*/ 2014 w 1264"/>
                <a:gd name="T33" fmla="*/ 1057 h 1814"/>
                <a:gd name="T34" fmla="*/ 1980 w 1264"/>
                <a:gd name="T35" fmla="*/ 1110 h 1814"/>
                <a:gd name="T36" fmla="*/ 1931 w 1264"/>
                <a:gd name="T37" fmla="*/ 1151 h 1814"/>
                <a:gd name="T38" fmla="*/ 1870 w 1264"/>
                <a:gd name="T39" fmla="*/ 1175 h 1814"/>
                <a:gd name="T40" fmla="*/ 1801 w 1264"/>
                <a:gd name="T41" fmla="*/ 1178 h 1814"/>
                <a:gd name="T42" fmla="*/ 1746 w 1264"/>
                <a:gd name="T43" fmla="*/ 1162 h 1814"/>
                <a:gd name="T44" fmla="*/ 1705 w 1264"/>
                <a:gd name="T45" fmla="*/ 1138 h 1814"/>
                <a:gd name="T46" fmla="*/ 1671 w 1264"/>
                <a:gd name="T47" fmla="*/ 1107 h 1814"/>
                <a:gd name="T48" fmla="*/ 1649 w 1264"/>
                <a:gd name="T49" fmla="*/ 1090 h 1814"/>
                <a:gd name="T50" fmla="*/ 1621 w 1264"/>
                <a:gd name="T51" fmla="*/ 1084 h 1814"/>
                <a:gd name="T52" fmla="*/ 1567 w 1264"/>
                <a:gd name="T53" fmla="*/ 1084 h 1814"/>
                <a:gd name="T54" fmla="*/ 1555 w 1264"/>
                <a:gd name="T55" fmla="*/ 1093 h 1814"/>
                <a:gd name="T56" fmla="*/ 1552 w 1264"/>
                <a:gd name="T57" fmla="*/ 2054 h 1814"/>
                <a:gd name="T58" fmla="*/ 826 w 1264"/>
                <a:gd name="T59" fmla="*/ 2062 h 1814"/>
                <a:gd name="T60" fmla="*/ 823 w 1264"/>
                <a:gd name="T61" fmla="*/ 2071 h 1814"/>
                <a:gd name="T62" fmla="*/ 826 w 1264"/>
                <a:gd name="T63" fmla="*/ 2092 h 1814"/>
                <a:gd name="T64" fmla="*/ 848 w 1264"/>
                <a:gd name="T65" fmla="*/ 2119 h 1814"/>
                <a:gd name="T66" fmla="*/ 908 w 1264"/>
                <a:gd name="T67" fmla="*/ 2173 h 1814"/>
                <a:gd name="T68" fmla="*/ 934 w 1264"/>
                <a:gd name="T69" fmla="*/ 2205 h 1814"/>
                <a:gd name="T70" fmla="*/ 950 w 1264"/>
                <a:gd name="T71" fmla="*/ 2246 h 1814"/>
                <a:gd name="T72" fmla="*/ 951 w 1264"/>
                <a:gd name="T73" fmla="*/ 2298 h 1814"/>
                <a:gd name="T74" fmla="*/ 935 w 1264"/>
                <a:gd name="T75" fmla="*/ 2340 h 1814"/>
                <a:gd name="T76" fmla="*/ 903 w 1264"/>
                <a:gd name="T77" fmla="*/ 2376 h 1814"/>
                <a:gd name="T78" fmla="*/ 859 w 1264"/>
                <a:gd name="T79" fmla="*/ 2406 h 1814"/>
                <a:gd name="T80" fmla="*/ 803 w 1264"/>
                <a:gd name="T81" fmla="*/ 2423 h 1814"/>
                <a:gd name="T82" fmla="*/ 738 w 1264"/>
                <a:gd name="T83" fmla="*/ 2431 h 1814"/>
                <a:gd name="T84" fmla="*/ 668 w 1264"/>
                <a:gd name="T85" fmla="*/ 2420 h 1814"/>
                <a:gd name="T86" fmla="*/ 605 w 1264"/>
                <a:gd name="T87" fmla="*/ 2394 h 1814"/>
                <a:gd name="T88" fmla="*/ 556 w 1264"/>
                <a:gd name="T89" fmla="*/ 2354 h 1814"/>
                <a:gd name="T90" fmla="*/ 525 w 1264"/>
                <a:gd name="T91" fmla="*/ 2302 h 1814"/>
                <a:gd name="T92" fmla="*/ 522 w 1264"/>
                <a:gd name="T93" fmla="*/ 2245 h 1814"/>
                <a:gd name="T94" fmla="*/ 541 w 1264"/>
                <a:gd name="T95" fmla="*/ 2198 h 1814"/>
                <a:gd name="T96" fmla="*/ 572 w 1264"/>
                <a:gd name="T97" fmla="*/ 2166 h 1814"/>
                <a:gd name="T98" fmla="*/ 610 w 1264"/>
                <a:gd name="T99" fmla="*/ 2138 h 1814"/>
                <a:gd name="T100" fmla="*/ 627 w 1264"/>
                <a:gd name="T101" fmla="*/ 2119 h 1814"/>
                <a:gd name="T102" fmla="*/ 638 w 1264"/>
                <a:gd name="T103" fmla="*/ 2088 h 1814"/>
                <a:gd name="T104" fmla="*/ 9 w 1264"/>
                <a:gd name="T105" fmla="*/ 2056 h 1814"/>
                <a:gd name="T106" fmla="*/ 0 w 1264"/>
                <a:gd name="T107" fmla="*/ 2050 h 1814"/>
                <a:gd name="T108" fmla="*/ 2 w 1264"/>
                <a:gd name="T109" fmla="*/ 2 h 18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64"/>
                <a:gd name="T166" fmla="*/ 0 h 1814"/>
                <a:gd name="T167" fmla="*/ 1264 w 1264"/>
                <a:gd name="T168" fmla="*/ 1814 h 181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64" h="1814">
                  <a:moveTo>
                    <a:pt x="7" y="0"/>
                  </a:moveTo>
                  <a:lnTo>
                    <a:pt x="964" y="0"/>
                  </a:lnTo>
                  <a:lnTo>
                    <a:pt x="965" y="0"/>
                  </a:lnTo>
                  <a:lnTo>
                    <a:pt x="967" y="0"/>
                  </a:lnTo>
                  <a:lnTo>
                    <a:pt x="968" y="1"/>
                  </a:lnTo>
                  <a:lnTo>
                    <a:pt x="969" y="2"/>
                  </a:lnTo>
                  <a:lnTo>
                    <a:pt x="970" y="3"/>
                  </a:lnTo>
                  <a:lnTo>
                    <a:pt x="970" y="4"/>
                  </a:lnTo>
                  <a:lnTo>
                    <a:pt x="971" y="6"/>
                  </a:lnTo>
                  <a:lnTo>
                    <a:pt x="971" y="7"/>
                  </a:lnTo>
                  <a:lnTo>
                    <a:pt x="971" y="79"/>
                  </a:lnTo>
                  <a:lnTo>
                    <a:pt x="970" y="161"/>
                  </a:lnTo>
                  <a:lnTo>
                    <a:pt x="969" y="252"/>
                  </a:lnTo>
                  <a:lnTo>
                    <a:pt x="968" y="345"/>
                  </a:lnTo>
                  <a:lnTo>
                    <a:pt x="968" y="439"/>
                  </a:lnTo>
                  <a:lnTo>
                    <a:pt x="968" y="529"/>
                  </a:lnTo>
                  <a:lnTo>
                    <a:pt x="968" y="572"/>
                  </a:lnTo>
                  <a:lnTo>
                    <a:pt x="969" y="612"/>
                  </a:lnTo>
                  <a:lnTo>
                    <a:pt x="970" y="649"/>
                  </a:lnTo>
                  <a:lnTo>
                    <a:pt x="971" y="683"/>
                  </a:lnTo>
                  <a:lnTo>
                    <a:pt x="971" y="685"/>
                  </a:lnTo>
                  <a:lnTo>
                    <a:pt x="971" y="686"/>
                  </a:lnTo>
                  <a:lnTo>
                    <a:pt x="972" y="687"/>
                  </a:lnTo>
                  <a:lnTo>
                    <a:pt x="973" y="688"/>
                  </a:lnTo>
                  <a:lnTo>
                    <a:pt x="974" y="688"/>
                  </a:lnTo>
                  <a:lnTo>
                    <a:pt x="975" y="689"/>
                  </a:lnTo>
                  <a:lnTo>
                    <a:pt x="976" y="689"/>
                  </a:lnTo>
                  <a:lnTo>
                    <a:pt x="977" y="689"/>
                  </a:lnTo>
                  <a:lnTo>
                    <a:pt x="980" y="690"/>
                  </a:lnTo>
                  <a:lnTo>
                    <a:pt x="983" y="690"/>
                  </a:lnTo>
                  <a:lnTo>
                    <a:pt x="987" y="690"/>
                  </a:lnTo>
                  <a:lnTo>
                    <a:pt x="990" y="690"/>
                  </a:lnTo>
                  <a:lnTo>
                    <a:pt x="992" y="690"/>
                  </a:lnTo>
                  <a:lnTo>
                    <a:pt x="995" y="689"/>
                  </a:lnTo>
                  <a:lnTo>
                    <a:pt x="998" y="688"/>
                  </a:lnTo>
                  <a:lnTo>
                    <a:pt x="1000" y="687"/>
                  </a:lnTo>
                  <a:lnTo>
                    <a:pt x="1003" y="686"/>
                  </a:lnTo>
                  <a:lnTo>
                    <a:pt x="1006" y="684"/>
                  </a:lnTo>
                  <a:lnTo>
                    <a:pt x="1008" y="682"/>
                  </a:lnTo>
                  <a:lnTo>
                    <a:pt x="1010" y="681"/>
                  </a:lnTo>
                  <a:lnTo>
                    <a:pt x="1019" y="675"/>
                  </a:lnTo>
                  <a:lnTo>
                    <a:pt x="1026" y="669"/>
                  </a:lnTo>
                  <a:lnTo>
                    <a:pt x="1033" y="663"/>
                  </a:lnTo>
                  <a:lnTo>
                    <a:pt x="1040" y="657"/>
                  </a:lnTo>
                  <a:lnTo>
                    <a:pt x="1047" y="651"/>
                  </a:lnTo>
                  <a:lnTo>
                    <a:pt x="1054" y="645"/>
                  </a:lnTo>
                  <a:lnTo>
                    <a:pt x="1060" y="639"/>
                  </a:lnTo>
                  <a:lnTo>
                    <a:pt x="1067" y="633"/>
                  </a:lnTo>
                  <a:lnTo>
                    <a:pt x="1071" y="630"/>
                  </a:lnTo>
                  <a:lnTo>
                    <a:pt x="1075" y="628"/>
                  </a:lnTo>
                  <a:lnTo>
                    <a:pt x="1078" y="625"/>
                  </a:lnTo>
                  <a:lnTo>
                    <a:pt x="1082" y="623"/>
                  </a:lnTo>
                  <a:lnTo>
                    <a:pt x="1087" y="620"/>
                  </a:lnTo>
                  <a:lnTo>
                    <a:pt x="1091" y="618"/>
                  </a:lnTo>
                  <a:lnTo>
                    <a:pt x="1096" y="616"/>
                  </a:lnTo>
                  <a:lnTo>
                    <a:pt x="1101" y="615"/>
                  </a:lnTo>
                  <a:lnTo>
                    <a:pt x="1105" y="613"/>
                  </a:lnTo>
                  <a:lnTo>
                    <a:pt x="1111" y="612"/>
                  </a:lnTo>
                  <a:lnTo>
                    <a:pt x="1116" y="610"/>
                  </a:lnTo>
                  <a:lnTo>
                    <a:pt x="1122" y="609"/>
                  </a:lnTo>
                  <a:lnTo>
                    <a:pt x="1128" y="608"/>
                  </a:lnTo>
                  <a:lnTo>
                    <a:pt x="1135" y="608"/>
                  </a:lnTo>
                  <a:lnTo>
                    <a:pt x="1142" y="607"/>
                  </a:lnTo>
                  <a:lnTo>
                    <a:pt x="1148" y="607"/>
                  </a:lnTo>
                  <a:lnTo>
                    <a:pt x="1154" y="607"/>
                  </a:lnTo>
                  <a:lnTo>
                    <a:pt x="1160" y="608"/>
                  </a:lnTo>
                  <a:lnTo>
                    <a:pt x="1166" y="609"/>
                  </a:lnTo>
                  <a:lnTo>
                    <a:pt x="1172" y="610"/>
                  </a:lnTo>
                  <a:lnTo>
                    <a:pt x="1177" y="612"/>
                  </a:lnTo>
                  <a:lnTo>
                    <a:pt x="1182" y="614"/>
                  </a:lnTo>
                  <a:lnTo>
                    <a:pt x="1188" y="616"/>
                  </a:lnTo>
                  <a:lnTo>
                    <a:pt x="1193" y="618"/>
                  </a:lnTo>
                  <a:lnTo>
                    <a:pt x="1198" y="621"/>
                  </a:lnTo>
                  <a:lnTo>
                    <a:pt x="1203" y="624"/>
                  </a:lnTo>
                  <a:lnTo>
                    <a:pt x="1208" y="628"/>
                  </a:lnTo>
                  <a:lnTo>
                    <a:pt x="1212" y="632"/>
                  </a:lnTo>
                  <a:lnTo>
                    <a:pt x="1217" y="635"/>
                  </a:lnTo>
                  <a:lnTo>
                    <a:pt x="1221" y="639"/>
                  </a:lnTo>
                  <a:lnTo>
                    <a:pt x="1225" y="644"/>
                  </a:lnTo>
                  <a:lnTo>
                    <a:pt x="1230" y="649"/>
                  </a:lnTo>
                  <a:lnTo>
                    <a:pt x="1233" y="653"/>
                  </a:lnTo>
                  <a:lnTo>
                    <a:pt x="1237" y="658"/>
                  </a:lnTo>
                  <a:lnTo>
                    <a:pt x="1241" y="664"/>
                  </a:lnTo>
                  <a:lnTo>
                    <a:pt x="1244" y="669"/>
                  </a:lnTo>
                  <a:lnTo>
                    <a:pt x="1247" y="675"/>
                  </a:lnTo>
                  <a:lnTo>
                    <a:pt x="1250" y="681"/>
                  </a:lnTo>
                  <a:lnTo>
                    <a:pt x="1252" y="687"/>
                  </a:lnTo>
                  <a:lnTo>
                    <a:pt x="1255" y="693"/>
                  </a:lnTo>
                  <a:lnTo>
                    <a:pt x="1257" y="699"/>
                  </a:lnTo>
                  <a:lnTo>
                    <a:pt x="1259" y="705"/>
                  </a:lnTo>
                  <a:lnTo>
                    <a:pt x="1260" y="711"/>
                  </a:lnTo>
                  <a:lnTo>
                    <a:pt x="1262" y="718"/>
                  </a:lnTo>
                  <a:lnTo>
                    <a:pt x="1263" y="725"/>
                  </a:lnTo>
                  <a:lnTo>
                    <a:pt x="1263" y="731"/>
                  </a:lnTo>
                  <a:lnTo>
                    <a:pt x="1264" y="738"/>
                  </a:lnTo>
                  <a:lnTo>
                    <a:pt x="1264" y="745"/>
                  </a:lnTo>
                  <a:lnTo>
                    <a:pt x="1264" y="753"/>
                  </a:lnTo>
                  <a:lnTo>
                    <a:pt x="1263" y="760"/>
                  </a:lnTo>
                  <a:lnTo>
                    <a:pt x="1262" y="768"/>
                  </a:lnTo>
                  <a:lnTo>
                    <a:pt x="1260" y="775"/>
                  </a:lnTo>
                  <a:lnTo>
                    <a:pt x="1259" y="782"/>
                  </a:lnTo>
                  <a:lnTo>
                    <a:pt x="1257" y="789"/>
                  </a:lnTo>
                  <a:lnTo>
                    <a:pt x="1254" y="796"/>
                  </a:lnTo>
                  <a:lnTo>
                    <a:pt x="1251" y="803"/>
                  </a:lnTo>
                  <a:lnTo>
                    <a:pt x="1247" y="810"/>
                  </a:lnTo>
                  <a:lnTo>
                    <a:pt x="1244" y="816"/>
                  </a:lnTo>
                  <a:lnTo>
                    <a:pt x="1240" y="822"/>
                  </a:lnTo>
                  <a:lnTo>
                    <a:pt x="1236" y="828"/>
                  </a:lnTo>
                  <a:lnTo>
                    <a:pt x="1231" y="834"/>
                  </a:lnTo>
                  <a:lnTo>
                    <a:pt x="1226" y="840"/>
                  </a:lnTo>
                  <a:lnTo>
                    <a:pt x="1221" y="845"/>
                  </a:lnTo>
                  <a:lnTo>
                    <a:pt x="1216" y="850"/>
                  </a:lnTo>
                  <a:lnTo>
                    <a:pt x="1211" y="854"/>
                  </a:lnTo>
                  <a:lnTo>
                    <a:pt x="1205" y="859"/>
                  </a:lnTo>
                  <a:lnTo>
                    <a:pt x="1199" y="863"/>
                  </a:lnTo>
                  <a:lnTo>
                    <a:pt x="1193" y="866"/>
                  </a:lnTo>
                  <a:lnTo>
                    <a:pt x="1186" y="870"/>
                  </a:lnTo>
                  <a:lnTo>
                    <a:pt x="1180" y="872"/>
                  </a:lnTo>
                  <a:lnTo>
                    <a:pt x="1174" y="875"/>
                  </a:lnTo>
                  <a:lnTo>
                    <a:pt x="1167" y="877"/>
                  </a:lnTo>
                  <a:lnTo>
                    <a:pt x="1160" y="878"/>
                  </a:lnTo>
                  <a:lnTo>
                    <a:pt x="1153" y="880"/>
                  </a:lnTo>
                  <a:lnTo>
                    <a:pt x="1146" y="880"/>
                  </a:lnTo>
                  <a:lnTo>
                    <a:pt x="1139" y="880"/>
                  </a:lnTo>
                  <a:lnTo>
                    <a:pt x="1132" y="880"/>
                  </a:lnTo>
                  <a:lnTo>
                    <a:pt x="1124" y="879"/>
                  </a:lnTo>
                  <a:lnTo>
                    <a:pt x="1117" y="877"/>
                  </a:lnTo>
                  <a:lnTo>
                    <a:pt x="1110" y="876"/>
                  </a:lnTo>
                  <a:lnTo>
                    <a:pt x="1104" y="874"/>
                  </a:lnTo>
                  <a:lnTo>
                    <a:pt x="1100" y="872"/>
                  </a:lnTo>
                  <a:lnTo>
                    <a:pt x="1095" y="870"/>
                  </a:lnTo>
                  <a:lnTo>
                    <a:pt x="1090" y="867"/>
                  </a:lnTo>
                  <a:lnTo>
                    <a:pt x="1085" y="864"/>
                  </a:lnTo>
                  <a:lnTo>
                    <a:pt x="1081" y="862"/>
                  </a:lnTo>
                  <a:lnTo>
                    <a:pt x="1076" y="859"/>
                  </a:lnTo>
                  <a:lnTo>
                    <a:pt x="1072" y="856"/>
                  </a:lnTo>
                  <a:lnTo>
                    <a:pt x="1068" y="852"/>
                  </a:lnTo>
                  <a:lnTo>
                    <a:pt x="1064" y="849"/>
                  </a:lnTo>
                  <a:lnTo>
                    <a:pt x="1060" y="845"/>
                  </a:lnTo>
                  <a:lnTo>
                    <a:pt x="1057" y="841"/>
                  </a:lnTo>
                  <a:lnTo>
                    <a:pt x="1054" y="837"/>
                  </a:lnTo>
                  <a:lnTo>
                    <a:pt x="1050" y="833"/>
                  </a:lnTo>
                  <a:lnTo>
                    <a:pt x="1046" y="829"/>
                  </a:lnTo>
                  <a:lnTo>
                    <a:pt x="1043" y="826"/>
                  </a:lnTo>
                  <a:lnTo>
                    <a:pt x="1040" y="824"/>
                  </a:lnTo>
                  <a:lnTo>
                    <a:pt x="1038" y="822"/>
                  </a:lnTo>
                  <a:lnTo>
                    <a:pt x="1036" y="820"/>
                  </a:lnTo>
                  <a:lnTo>
                    <a:pt x="1034" y="818"/>
                  </a:lnTo>
                  <a:lnTo>
                    <a:pt x="1031" y="816"/>
                  </a:lnTo>
                  <a:lnTo>
                    <a:pt x="1029" y="814"/>
                  </a:lnTo>
                  <a:lnTo>
                    <a:pt x="1026" y="813"/>
                  </a:lnTo>
                  <a:lnTo>
                    <a:pt x="1023" y="811"/>
                  </a:lnTo>
                  <a:lnTo>
                    <a:pt x="1021" y="811"/>
                  </a:lnTo>
                  <a:lnTo>
                    <a:pt x="1019" y="810"/>
                  </a:lnTo>
                  <a:lnTo>
                    <a:pt x="1016" y="810"/>
                  </a:lnTo>
                  <a:lnTo>
                    <a:pt x="1012" y="809"/>
                  </a:lnTo>
                  <a:lnTo>
                    <a:pt x="1003" y="808"/>
                  </a:lnTo>
                  <a:lnTo>
                    <a:pt x="994" y="808"/>
                  </a:lnTo>
                  <a:lnTo>
                    <a:pt x="990" y="808"/>
                  </a:lnTo>
                  <a:lnTo>
                    <a:pt x="985" y="808"/>
                  </a:lnTo>
                  <a:lnTo>
                    <a:pt x="981" y="809"/>
                  </a:lnTo>
                  <a:lnTo>
                    <a:pt x="978" y="809"/>
                  </a:lnTo>
                  <a:lnTo>
                    <a:pt x="975" y="810"/>
                  </a:lnTo>
                  <a:lnTo>
                    <a:pt x="973" y="811"/>
                  </a:lnTo>
                  <a:lnTo>
                    <a:pt x="972" y="812"/>
                  </a:lnTo>
                  <a:lnTo>
                    <a:pt x="971" y="813"/>
                  </a:lnTo>
                  <a:lnTo>
                    <a:pt x="971" y="814"/>
                  </a:lnTo>
                  <a:lnTo>
                    <a:pt x="971" y="815"/>
                  </a:lnTo>
                  <a:lnTo>
                    <a:pt x="971" y="1528"/>
                  </a:lnTo>
                  <a:lnTo>
                    <a:pt x="971" y="1529"/>
                  </a:lnTo>
                  <a:lnTo>
                    <a:pt x="970" y="1531"/>
                  </a:lnTo>
                  <a:lnTo>
                    <a:pt x="970" y="1532"/>
                  </a:lnTo>
                  <a:lnTo>
                    <a:pt x="969" y="1532"/>
                  </a:lnTo>
                  <a:lnTo>
                    <a:pt x="968" y="1533"/>
                  </a:lnTo>
                  <a:lnTo>
                    <a:pt x="967" y="1534"/>
                  </a:lnTo>
                  <a:lnTo>
                    <a:pt x="965" y="1535"/>
                  </a:lnTo>
                  <a:lnTo>
                    <a:pt x="964" y="1535"/>
                  </a:lnTo>
                  <a:lnTo>
                    <a:pt x="515" y="1535"/>
                  </a:lnTo>
                  <a:lnTo>
                    <a:pt x="515" y="1537"/>
                  </a:lnTo>
                  <a:lnTo>
                    <a:pt x="515" y="1538"/>
                  </a:lnTo>
                  <a:lnTo>
                    <a:pt x="515" y="1540"/>
                  </a:lnTo>
                  <a:lnTo>
                    <a:pt x="514" y="1541"/>
                  </a:lnTo>
                  <a:lnTo>
                    <a:pt x="514" y="1542"/>
                  </a:lnTo>
                  <a:lnTo>
                    <a:pt x="514" y="1544"/>
                  </a:lnTo>
                  <a:lnTo>
                    <a:pt x="514" y="1545"/>
                  </a:lnTo>
                  <a:lnTo>
                    <a:pt x="514" y="1548"/>
                  </a:lnTo>
                  <a:lnTo>
                    <a:pt x="514" y="1550"/>
                  </a:lnTo>
                  <a:lnTo>
                    <a:pt x="514" y="1553"/>
                  </a:lnTo>
                  <a:lnTo>
                    <a:pt x="514" y="1555"/>
                  </a:lnTo>
                  <a:lnTo>
                    <a:pt x="515" y="1558"/>
                  </a:lnTo>
                  <a:lnTo>
                    <a:pt x="515" y="1561"/>
                  </a:lnTo>
                  <a:lnTo>
                    <a:pt x="516" y="1563"/>
                  </a:lnTo>
                  <a:lnTo>
                    <a:pt x="518" y="1565"/>
                  </a:lnTo>
                  <a:lnTo>
                    <a:pt x="521" y="1569"/>
                  </a:lnTo>
                  <a:lnTo>
                    <a:pt x="524" y="1573"/>
                  </a:lnTo>
                  <a:lnTo>
                    <a:pt x="527" y="1577"/>
                  </a:lnTo>
                  <a:lnTo>
                    <a:pt x="530" y="1581"/>
                  </a:lnTo>
                  <a:lnTo>
                    <a:pt x="536" y="1588"/>
                  </a:lnTo>
                  <a:lnTo>
                    <a:pt x="542" y="1595"/>
                  </a:lnTo>
                  <a:lnTo>
                    <a:pt x="549" y="1602"/>
                  </a:lnTo>
                  <a:lnTo>
                    <a:pt x="555" y="1608"/>
                  </a:lnTo>
                  <a:lnTo>
                    <a:pt x="561" y="1615"/>
                  </a:lnTo>
                  <a:lnTo>
                    <a:pt x="567" y="1622"/>
                  </a:lnTo>
                  <a:lnTo>
                    <a:pt x="570" y="1625"/>
                  </a:lnTo>
                  <a:lnTo>
                    <a:pt x="573" y="1629"/>
                  </a:lnTo>
                  <a:lnTo>
                    <a:pt x="575" y="1633"/>
                  </a:lnTo>
                  <a:lnTo>
                    <a:pt x="578" y="1637"/>
                  </a:lnTo>
                  <a:lnTo>
                    <a:pt x="580" y="1641"/>
                  </a:lnTo>
                  <a:lnTo>
                    <a:pt x="583" y="1645"/>
                  </a:lnTo>
                  <a:lnTo>
                    <a:pt x="585" y="1650"/>
                  </a:lnTo>
                  <a:lnTo>
                    <a:pt x="586" y="1655"/>
                  </a:lnTo>
                  <a:lnTo>
                    <a:pt x="588" y="1660"/>
                  </a:lnTo>
                  <a:lnTo>
                    <a:pt x="590" y="1665"/>
                  </a:lnTo>
                  <a:lnTo>
                    <a:pt x="591" y="1671"/>
                  </a:lnTo>
                  <a:lnTo>
                    <a:pt x="593" y="1676"/>
                  </a:lnTo>
                  <a:lnTo>
                    <a:pt x="593" y="1682"/>
                  </a:lnTo>
                  <a:lnTo>
                    <a:pt x="594" y="1689"/>
                  </a:lnTo>
                  <a:lnTo>
                    <a:pt x="595" y="1695"/>
                  </a:lnTo>
                  <a:lnTo>
                    <a:pt x="595" y="1703"/>
                  </a:lnTo>
                  <a:lnTo>
                    <a:pt x="595" y="1708"/>
                  </a:lnTo>
                  <a:lnTo>
                    <a:pt x="594" y="1714"/>
                  </a:lnTo>
                  <a:lnTo>
                    <a:pt x="593" y="1720"/>
                  </a:lnTo>
                  <a:lnTo>
                    <a:pt x="592" y="1725"/>
                  </a:lnTo>
                  <a:lnTo>
                    <a:pt x="591" y="1730"/>
                  </a:lnTo>
                  <a:lnTo>
                    <a:pt x="589" y="1736"/>
                  </a:lnTo>
                  <a:lnTo>
                    <a:pt x="587" y="1741"/>
                  </a:lnTo>
                  <a:lnTo>
                    <a:pt x="584" y="1746"/>
                  </a:lnTo>
                  <a:lnTo>
                    <a:pt x="582" y="1751"/>
                  </a:lnTo>
                  <a:lnTo>
                    <a:pt x="579" y="1756"/>
                  </a:lnTo>
                  <a:lnTo>
                    <a:pt x="575" y="1760"/>
                  </a:lnTo>
                  <a:lnTo>
                    <a:pt x="572" y="1765"/>
                  </a:lnTo>
                  <a:lnTo>
                    <a:pt x="568" y="1769"/>
                  </a:lnTo>
                  <a:lnTo>
                    <a:pt x="564" y="1773"/>
                  </a:lnTo>
                  <a:lnTo>
                    <a:pt x="560" y="1778"/>
                  </a:lnTo>
                  <a:lnTo>
                    <a:pt x="556" y="1781"/>
                  </a:lnTo>
                  <a:lnTo>
                    <a:pt x="551" y="1785"/>
                  </a:lnTo>
                  <a:lnTo>
                    <a:pt x="546" y="1789"/>
                  </a:lnTo>
                  <a:lnTo>
                    <a:pt x="541" y="1792"/>
                  </a:lnTo>
                  <a:lnTo>
                    <a:pt x="536" y="1795"/>
                  </a:lnTo>
                  <a:lnTo>
                    <a:pt x="530" y="1798"/>
                  </a:lnTo>
                  <a:lnTo>
                    <a:pt x="525" y="1800"/>
                  </a:lnTo>
                  <a:lnTo>
                    <a:pt x="519" y="1803"/>
                  </a:lnTo>
                  <a:lnTo>
                    <a:pt x="513" y="1805"/>
                  </a:lnTo>
                  <a:lnTo>
                    <a:pt x="507" y="1807"/>
                  </a:lnTo>
                  <a:lnTo>
                    <a:pt x="501" y="1809"/>
                  </a:lnTo>
                  <a:lnTo>
                    <a:pt x="495" y="1811"/>
                  </a:lnTo>
                  <a:lnTo>
                    <a:pt x="488" y="1812"/>
                  </a:lnTo>
                  <a:lnTo>
                    <a:pt x="482" y="1813"/>
                  </a:lnTo>
                  <a:lnTo>
                    <a:pt x="475" y="1813"/>
                  </a:lnTo>
                  <a:lnTo>
                    <a:pt x="468" y="1814"/>
                  </a:lnTo>
                  <a:lnTo>
                    <a:pt x="461" y="1814"/>
                  </a:lnTo>
                  <a:lnTo>
                    <a:pt x="454" y="1814"/>
                  </a:lnTo>
                  <a:lnTo>
                    <a:pt x="446" y="1813"/>
                  </a:lnTo>
                  <a:lnTo>
                    <a:pt x="439" y="1812"/>
                  </a:lnTo>
                  <a:lnTo>
                    <a:pt x="431" y="1811"/>
                  </a:lnTo>
                  <a:lnTo>
                    <a:pt x="424" y="1809"/>
                  </a:lnTo>
                  <a:lnTo>
                    <a:pt x="417" y="1806"/>
                  </a:lnTo>
                  <a:lnTo>
                    <a:pt x="410" y="1804"/>
                  </a:lnTo>
                  <a:lnTo>
                    <a:pt x="403" y="1801"/>
                  </a:lnTo>
                  <a:lnTo>
                    <a:pt x="397" y="1798"/>
                  </a:lnTo>
                  <a:lnTo>
                    <a:pt x="390" y="1794"/>
                  </a:lnTo>
                  <a:lnTo>
                    <a:pt x="384" y="1790"/>
                  </a:lnTo>
                  <a:lnTo>
                    <a:pt x="378" y="1786"/>
                  </a:lnTo>
                  <a:lnTo>
                    <a:pt x="372" y="1782"/>
                  </a:lnTo>
                  <a:lnTo>
                    <a:pt x="366" y="1777"/>
                  </a:lnTo>
                  <a:lnTo>
                    <a:pt x="361" y="1772"/>
                  </a:lnTo>
                  <a:lnTo>
                    <a:pt x="356" y="1767"/>
                  </a:lnTo>
                  <a:lnTo>
                    <a:pt x="351" y="1761"/>
                  </a:lnTo>
                  <a:lnTo>
                    <a:pt x="347" y="1756"/>
                  </a:lnTo>
                  <a:lnTo>
                    <a:pt x="343" y="1750"/>
                  </a:lnTo>
                  <a:lnTo>
                    <a:pt x="339" y="1744"/>
                  </a:lnTo>
                  <a:lnTo>
                    <a:pt x="336" y="1737"/>
                  </a:lnTo>
                  <a:lnTo>
                    <a:pt x="333" y="1731"/>
                  </a:lnTo>
                  <a:lnTo>
                    <a:pt x="330" y="1724"/>
                  </a:lnTo>
                  <a:lnTo>
                    <a:pt x="328" y="1718"/>
                  </a:lnTo>
                  <a:lnTo>
                    <a:pt x="327" y="1711"/>
                  </a:lnTo>
                  <a:lnTo>
                    <a:pt x="326" y="1704"/>
                  </a:lnTo>
                  <a:lnTo>
                    <a:pt x="325" y="1697"/>
                  </a:lnTo>
                  <a:lnTo>
                    <a:pt x="325" y="1690"/>
                  </a:lnTo>
                  <a:lnTo>
                    <a:pt x="325" y="1683"/>
                  </a:lnTo>
                  <a:lnTo>
                    <a:pt x="326" y="1675"/>
                  </a:lnTo>
                  <a:lnTo>
                    <a:pt x="328" y="1668"/>
                  </a:lnTo>
                  <a:lnTo>
                    <a:pt x="330" y="1661"/>
                  </a:lnTo>
                  <a:lnTo>
                    <a:pt x="332" y="1656"/>
                  </a:lnTo>
                  <a:lnTo>
                    <a:pt x="333" y="1651"/>
                  </a:lnTo>
                  <a:lnTo>
                    <a:pt x="336" y="1646"/>
                  </a:lnTo>
                  <a:lnTo>
                    <a:pt x="338" y="1641"/>
                  </a:lnTo>
                  <a:lnTo>
                    <a:pt x="341" y="1637"/>
                  </a:lnTo>
                  <a:lnTo>
                    <a:pt x="344" y="1633"/>
                  </a:lnTo>
                  <a:lnTo>
                    <a:pt x="347" y="1628"/>
                  </a:lnTo>
                  <a:lnTo>
                    <a:pt x="350" y="1624"/>
                  </a:lnTo>
                  <a:lnTo>
                    <a:pt x="353" y="1620"/>
                  </a:lnTo>
                  <a:lnTo>
                    <a:pt x="357" y="1616"/>
                  </a:lnTo>
                  <a:lnTo>
                    <a:pt x="361" y="1612"/>
                  </a:lnTo>
                  <a:lnTo>
                    <a:pt x="365" y="1609"/>
                  </a:lnTo>
                  <a:lnTo>
                    <a:pt x="368" y="1605"/>
                  </a:lnTo>
                  <a:lnTo>
                    <a:pt x="372" y="1602"/>
                  </a:lnTo>
                  <a:lnTo>
                    <a:pt x="376" y="1598"/>
                  </a:lnTo>
                  <a:lnTo>
                    <a:pt x="380" y="1595"/>
                  </a:lnTo>
                  <a:lnTo>
                    <a:pt x="382" y="1592"/>
                  </a:lnTo>
                  <a:lnTo>
                    <a:pt x="384" y="1590"/>
                  </a:lnTo>
                  <a:lnTo>
                    <a:pt x="386" y="1588"/>
                  </a:lnTo>
                  <a:lnTo>
                    <a:pt x="388" y="1585"/>
                  </a:lnTo>
                  <a:lnTo>
                    <a:pt x="390" y="1583"/>
                  </a:lnTo>
                  <a:lnTo>
                    <a:pt x="391" y="1581"/>
                  </a:lnTo>
                  <a:lnTo>
                    <a:pt x="393" y="1578"/>
                  </a:lnTo>
                  <a:lnTo>
                    <a:pt x="394" y="1575"/>
                  </a:lnTo>
                  <a:lnTo>
                    <a:pt x="395" y="1573"/>
                  </a:lnTo>
                  <a:lnTo>
                    <a:pt x="397" y="1569"/>
                  </a:lnTo>
                  <a:lnTo>
                    <a:pt x="397" y="1564"/>
                  </a:lnTo>
                  <a:lnTo>
                    <a:pt x="398" y="1558"/>
                  </a:lnTo>
                  <a:lnTo>
                    <a:pt x="398" y="1552"/>
                  </a:lnTo>
                  <a:lnTo>
                    <a:pt x="398" y="1547"/>
                  </a:lnTo>
                  <a:lnTo>
                    <a:pt x="398" y="1541"/>
                  </a:lnTo>
                  <a:lnTo>
                    <a:pt x="397" y="1535"/>
                  </a:lnTo>
                  <a:lnTo>
                    <a:pt x="7" y="1535"/>
                  </a:lnTo>
                  <a:lnTo>
                    <a:pt x="6" y="1535"/>
                  </a:lnTo>
                  <a:lnTo>
                    <a:pt x="4" y="1534"/>
                  </a:lnTo>
                  <a:lnTo>
                    <a:pt x="3" y="1533"/>
                  </a:lnTo>
                  <a:lnTo>
                    <a:pt x="2" y="1532"/>
                  </a:lnTo>
                  <a:lnTo>
                    <a:pt x="1" y="1532"/>
                  </a:lnTo>
                  <a:lnTo>
                    <a:pt x="0" y="1531"/>
                  </a:lnTo>
                  <a:lnTo>
                    <a:pt x="0" y="1529"/>
                  </a:lnTo>
                  <a:lnTo>
                    <a:pt x="0" y="1528"/>
                  </a:lnTo>
                  <a:lnTo>
                    <a:pt x="0" y="7"/>
                  </a:lnTo>
                  <a:lnTo>
                    <a:pt x="0" y="6"/>
                  </a:lnTo>
                  <a:lnTo>
                    <a:pt x="0" y="4"/>
                  </a:lnTo>
                  <a:lnTo>
                    <a:pt x="1" y="3"/>
                  </a:lnTo>
                  <a:lnTo>
                    <a:pt x="2" y="2"/>
                  </a:lnTo>
                  <a:lnTo>
                    <a:pt x="3" y="1"/>
                  </a:lnTo>
                  <a:lnTo>
                    <a:pt x="4" y="0"/>
                  </a:lnTo>
                  <a:lnTo>
                    <a:pt x="6" y="0"/>
                  </a:lnTo>
                  <a:lnTo>
                    <a:pt x="7" y="0"/>
                  </a:lnTo>
                  <a:close/>
                </a:path>
              </a:pathLst>
            </a:custGeom>
            <a:grpFill/>
            <a:ln w="19050" cmpd="sng">
              <a:solidFill>
                <a:schemeClr val="bg1"/>
              </a:solidFill>
              <a:round/>
              <a:headEnd/>
              <a:tailEnd/>
            </a:ln>
          </p:spPr>
          <p:txBody>
            <a:bodyPr/>
            <a:lstStyle/>
            <a:p>
              <a:endParaRPr lang="en-GB"/>
            </a:p>
          </p:txBody>
        </p:sp>
        <p:sp>
          <p:nvSpPr>
            <p:cNvPr id="18" name="Freeform 29"/>
            <p:cNvSpPr>
              <a:spLocks/>
            </p:cNvSpPr>
            <p:nvPr/>
          </p:nvSpPr>
          <p:spPr bwMode="auto">
            <a:xfrm>
              <a:off x="1687" y="853"/>
              <a:ext cx="1468" cy="1688"/>
            </a:xfrm>
            <a:custGeom>
              <a:avLst/>
              <a:gdLst>
                <a:gd name="T0" fmla="*/ 1539 w 1255"/>
                <a:gd name="T1" fmla="*/ 4 h 1531"/>
                <a:gd name="T2" fmla="*/ 1535 w 1255"/>
                <a:gd name="T3" fmla="*/ 680 h 1531"/>
                <a:gd name="T4" fmla="*/ 1545 w 1255"/>
                <a:gd name="T5" fmla="*/ 889 h 1531"/>
                <a:gd name="T6" fmla="*/ 1574 w 1255"/>
                <a:gd name="T7" fmla="*/ 896 h 1531"/>
                <a:gd name="T8" fmla="*/ 1610 w 1255"/>
                <a:gd name="T9" fmla="*/ 890 h 1531"/>
                <a:gd name="T10" fmla="*/ 1677 w 1255"/>
                <a:gd name="T11" fmla="*/ 840 h 1531"/>
                <a:gd name="T12" fmla="*/ 1736 w 1255"/>
                <a:gd name="T13" fmla="*/ 805 h 1531"/>
                <a:gd name="T14" fmla="*/ 1807 w 1255"/>
                <a:gd name="T15" fmla="*/ 787 h 1531"/>
                <a:gd name="T16" fmla="*/ 1883 w 1255"/>
                <a:gd name="T17" fmla="*/ 795 h 1531"/>
                <a:gd name="T18" fmla="*/ 1943 w 1255"/>
                <a:gd name="T19" fmla="*/ 828 h 1531"/>
                <a:gd name="T20" fmla="*/ 1989 w 1255"/>
                <a:gd name="T21" fmla="*/ 880 h 1531"/>
                <a:gd name="T22" fmla="*/ 2007 w 1255"/>
                <a:gd name="T23" fmla="*/ 946 h 1531"/>
                <a:gd name="T24" fmla="*/ 1998 w 1255"/>
                <a:gd name="T25" fmla="*/ 1023 h 1531"/>
                <a:gd name="T26" fmla="*/ 1950 w 1255"/>
                <a:gd name="T27" fmla="*/ 1090 h 1531"/>
                <a:gd name="T28" fmla="*/ 1875 w 1255"/>
                <a:gd name="T29" fmla="*/ 1136 h 1531"/>
                <a:gd name="T30" fmla="*/ 1785 w 1255"/>
                <a:gd name="T31" fmla="*/ 1142 h 1531"/>
                <a:gd name="T32" fmla="*/ 1716 w 1255"/>
                <a:gd name="T33" fmla="*/ 1122 h 1531"/>
                <a:gd name="T34" fmla="*/ 1668 w 1255"/>
                <a:gd name="T35" fmla="*/ 1083 h 1531"/>
                <a:gd name="T36" fmla="*/ 1632 w 1255"/>
                <a:gd name="T37" fmla="*/ 1057 h 1531"/>
                <a:gd name="T38" fmla="*/ 1578 w 1255"/>
                <a:gd name="T39" fmla="*/ 1047 h 1531"/>
                <a:gd name="T40" fmla="*/ 1541 w 1255"/>
                <a:gd name="T41" fmla="*/ 1056 h 1531"/>
                <a:gd name="T42" fmla="*/ 1535 w 1255"/>
                <a:gd name="T43" fmla="*/ 2049 h 1531"/>
                <a:gd name="T44" fmla="*/ 838 w 1255"/>
                <a:gd name="T45" fmla="*/ 2023 h 1531"/>
                <a:gd name="T46" fmla="*/ 849 w 1255"/>
                <a:gd name="T47" fmla="*/ 1982 h 1531"/>
                <a:gd name="T48" fmla="*/ 921 w 1255"/>
                <a:gd name="T49" fmla="*/ 1921 h 1531"/>
                <a:gd name="T50" fmla="*/ 952 w 1255"/>
                <a:gd name="T51" fmla="*/ 1880 h 1531"/>
                <a:gd name="T52" fmla="*/ 965 w 1255"/>
                <a:gd name="T53" fmla="*/ 1816 h 1531"/>
                <a:gd name="T54" fmla="*/ 946 w 1255"/>
                <a:gd name="T55" fmla="*/ 1759 h 1531"/>
                <a:gd name="T56" fmla="*/ 902 w 1255"/>
                <a:gd name="T57" fmla="*/ 1710 h 1531"/>
                <a:gd name="T58" fmla="*/ 833 w 1255"/>
                <a:gd name="T59" fmla="*/ 1678 h 1531"/>
                <a:gd name="T60" fmla="*/ 751 w 1255"/>
                <a:gd name="T61" fmla="*/ 1668 h 1531"/>
                <a:gd name="T62" fmla="*/ 659 w 1255"/>
                <a:gd name="T63" fmla="*/ 1685 h 1531"/>
                <a:gd name="T64" fmla="*/ 583 w 1255"/>
                <a:gd name="T65" fmla="*/ 1730 h 1531"/>
                <a:gd name="T66" fmla="*/ 539 w 1255"/>
                <a:gd name="T67" fmla="*/ 1795 h 1531"/>
                <a:gd name="T68" fmla="*/ 540 w 1255"/>
                <a:gd name="T69" fmla="*/ 1872 h 1531"/>
                <a:gd name="T70" fmla="*/ 573 w 1255"/>
                <a:gd name="T71" fmla="*/ 1916 h 1531"/>
                <a:gd name="T72" fmla="*/ 621 w 1255"/>
                <a:gd name="T73" fmla="*/ 1955 h 1531"/>
                <a:gd name="T74" fmla="*/ 643 w 1255"/>
                <a:gd name="T75" fmla="*/ 1979 h 1531"/>
                <a:gd name="T76" fmla="*/ 650 w 1255"/>
                <a:gd name="T77" fmla="*/ 2052 h 1531"/>
                <a:gd name="T78" fmla="*/ 0 w 1255"/>
                <a:gd name="T79" fmla="*/ 2040 h 1531"/>
                <a:gd name="T80" fmla="*/ 11 w 1255"/>
                <a:gd name="T81" fmla="*/ 1075 h 1531"/>
                <a:gd name="T82" fmla="*/ 68 w 1255"/>
                <a:gd name="T83" fmla="*/ 1069 h 1531"/>
                <a:gd name="T84" fmla="*/ 104 w 1255"/>
                <a:gd name="T85" fmla="*/ 1080 h 1531"/>
                <a:gd name="T86" fmla="*/ 143 w 1255"/>
                <a:gd name="T87" fmla="*/ 1111 h 1531"/>
                <a:gd name="T88" fmla="*/ 194 w 1255"/>
                <a:gd name="T89" fmla="*/ 1149 h 1531"/>
                <a:gd name="T90" fmla="*/ 267 w 1255"/>
                <a:gd name="T91" fmla="*/ 1169 h 1531"/>
                <a:gd name="T92" fmla="*/ 356 w 1255"/>
                <a:gd name="T93" fmla="*/ 1150 h 1531"/>
                <a:gd name="T94" fmla="*/ 422 w 1255"/>
                <a:gd name="T95" fmla="*/ 1100 h 1531"/>
                <a:gd name="T96" fmla="*/ 462 w 1255"/>
                <a:gd name="T97" fmla="*/ 1031 h 1531"/>
                <a:gd name="T98" fmla="*/ 464 w 1255"/>
                <a:gd name="T99" fmla="*/ 954 h 1531"/>
                <a:gd name="T100" fmla="*/ 436 w 1255"/>
                <a:gd name="T101" fmla="*/ 891 h 1531"/>
                <a:gd name="T102" fmla="*/ 388 w 1255"/>
                <a:gd name="T103" fmla="*/ 843 h 1531"/>
                <a:gd name="T104" fmla="*/ 324 w 1255"/>
                <a:gd name="T105" fmla="*/ 816 h 1531"/>
                <a:gd name="T106" fmla="*/ 247 w 1255"/>
                <a:gd name="T107" fmla="*/ 816 h 1531"/>
                <a:gd name="T108" fmla="*/ 182 w 1255"/>
                <a:gd name="T109" fmla="*/ 835 h 1531"/>
                <a:gd name="T110" fmla="*/ 115 w 1255"/>
                <a:gd name="T111" fmla="*/ 884 h 1531"/>
                <a:gd name="T112" fmla="*/ 58 w 1255"/>
                <a:gd name="T113" fmla="*/ 920 h 1531"/>
                <a:gd name="T114" fmla="*/ 25 w 1255"/>
                <a:gd name="T115" fmla="*/ 924 h 1531"/>
                <a:gd name="T116" fmla="*/ 0 w 1255"/>
                <a:gd name="T117" fmla="*/ 912 h 1531"/>
                <a:gd name="T118" fmla="*/ 1 w 1255"/>
                <a:gd name="T119" fmla="*/ 3 h 153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5"/>
                <a:gd name="T181" fmla="*/ 0 h 1531"/>
                <a:gd name="T182" fmla="*/ 1255 w 1255"/>
                <a:gd name="T183" fmla="*/ 1531 h 153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5" h="1531">
                  <a:moveTo>
                    <a:pt x="7" y="0"/>
                  </a:moveTo>
                  <a:lnTo>
                    <a:pt x="955" y="0"/>
                  </a:lnTo>
                  <a:lnTo>
                    <a:pt x="957" y="0"/>
                  </a:lnTo>
                  <a:lnTo>
                    <a:pt x="958" y="0"/>
                  </a:lnTo>
                  <a:lnTo>
                    <a:pt x="959" y="1"/>
                  </a:lnTo>
                  <a:lnTo>
                    <a:pt x="960" y="2"/>
                  </a:lnTo>
                  <a:lnTo>
                    <a:pt x="961" y="3"/>
                  </a:lnTo>
                  <a:lnTo>
                    <a:pt x="962" y="4"/>
                  </a:lnTo>
                  <a:lnTo>
                    <a:pt x="962" y="6"/>
                  </a:lnTo>
                  <a:lnTo>
                    <a:pt x="962" y="7"/>
                  </a:lnTo>
                  <a:lnTo>
                    <a:pt x="962" y="78"/>
                  </a:lnTo>
                  <a:lnTo>
                    <a:pt x="961" y="157"/>
                  </a:lnTo>
                  <a:lnTo>
                    <a:pt x="961" y="243"/>
                  </a:lnTo>
                  <a:lnTo>
                    <a:pt x="960" y="333"/>
                  </a:lnTo>
                  <a:lnTo>
                    <a:pt x="959" y="422"/>
                  </a:lnTo>
                  <a:lnTo>
                    <a:pt x="959" y="508"/>
                  </a:lnTo>
                  <a:lnTo>
                    <a:pt x="960" y="549"/>
                  </a:lnTo>
                  <a:lnTo>
                    <a:pt x="960" y="587"/>
                  </a:lnTo>
                  <a:lnTo>
                    <a:pt x="961" y="624"/>
                  </a:lnTo>
                  <a:lnTo>
                    <a:pt x="962" y="658"/>
                  </a:lnTo>
                  <a:lnTo>
                    <a:pt x="963" y="659"/>
                  </a:lnTo>
                  <a:lnTo>
                    <a:pt x="963" y="661"/>
                  </a:lnTo>
                  <a:lnTo>
                    <a:pt x="964" y="662"/>
                  </a:lnTo>
                  <a:lnTo>
                    <a:pt x="965" y="663"/>
                  </a:lnTo>
                  <a:lnTo>
                    <a:pt x="966" y="664"/>
                  </a:lnTo>
                  <a:lnTo>
                    <a:pt x="967" y="665"/>
                  </a:lnTo>
                  <a:lnTo>
                    <a:pt x="969" y="665"/>
                  </a:lnTo>
                  <a:lnTo>
                    <a:pt x="971" y="666"/>
                  </a:lnTo>
                  <a:lnTo>
                    <a:pt x="974" y="667"/>
                  </a:lnTo>
                  <a:lnTo>
                    <a:pt x="977" y="667"/>
                  </a:lnTo>
                  <a:lnTo>
                    <a:pt x="981" y="668"/>
                  </a:lnTo>
                  <a:lnTo>
                    <a:pt x="984" y="668"/>
                  </a:lnTo>
                  <a:lnTo>
                    <a:pt x="987" y="668"/>
                  </a:lnTo>
                  <a:lnTo>
                    <a:pt x="990" y="668"/>
                  </a:lnTo>
                  <a:lnTo>
                    <a:pt x="992" y="668"/>
                  </a:lnTo>
                  <a:lnTo>
                    <a:pt x="995" y="668"/>
                  </a:lnTo>
                  <a:lnTo>
                    <a:pt x="997" y="667"/>
                  </a:lnTo>
                  <a:lnTo>
                    <a:pt x="1000" y="666"/>
                  </a:lnTo>
                  <a:lnTo>
                    <a:pt x="1002" y="665"/>
                  </a:lnTo>
                  <a:lnTo>
                    <a:pt x="1005" y="664"/>
                  </a:lnTo>
                  <a:lnTo>
                    <a:pt x="1009" y="661"/>
                  </a:lnTo>
                  <a:lnTo>
                    <a:pt x="1013" y="658"/>
                  </a:lnTo>
                  <a:lnTo>
                    <a:pt x="1017" y="655"/>
                  </a:lnTo>
                  <a:lnTo>
                    <a:pt x="1021" y="652"/>
                  </a:lnTo>
                  <a:lnTo>
                    <a:pt x="1028" y="646"/>
                  </a:lnTo>
                  <a:lnTo>
                    <a:pt x="1035" y="639"/>
                  </a:lnTo>
                  <a:lnTo>
                    <a:pt x="1041" y="633"/>
                  </a:lnTo>
                  <a:lnTo>
                    <a:pt x="1048" y="627"/>
                  </a:lnTo>
                  <a:lnTo>
                    <a:pt x="1055" y="621"/>
                  </a:lnTo>
                  <a:lnTo>
                    <a:pt x="1062" y="615"/>
                  </a:lnTo>
                  <a:lnTo>
                    <a:pt x="1065" y="612"/>
                  </a:lnTo>
                  <a:lnTo>
                    <a:pt x="1069" y="609"/>
                  </a:lnTo>
                  <a:lnTo>
                    <a:pt x="1073" y="607"/>
                  </a:lnTo>
                  <a:lnTo>
                    <a:pt x="1077" y="604"/>
                  </a:lnTo>
                  <a:lnTo>
                    <a:pt x="1081" y="602"/>
                  </a:lnTo>
                  <a:lnTo>
                    <a:pt x="1085" y="600"/>
                  </a:lnTo>
                  <a:lnTo>
                    <a:pt x="1090" y="598"/>
                  </a:lnTo>
                  <a:lnTo>
                    <a:pt x="1095" y="595"/>
                  </a:lnTo>
                  <a:lnTo>
                    <a:pt x="1100" y="594"/>
                  </a:lnTo>
                  <a:lnTo>
                    <a:pt x="1105" y="592"/>
                  </a:lnTo>
                  <a:lnTo>
                    <a:pt x="1111" y="591"/>
                  </a:lnTo>
                  <a:lnTo>
                    <a:pt x="1116" y="590"/>
                  </a:lnTo>
                  <a:lnTo>
                    <a:pt x="1123" y="589"/>
                  </a:lnTo>
                  <a:lnTo>
                    <a:pt x="1129" y="588"/>
                  </a:lnTo>
                  <a:lnTo>
                    <a:pt x="1136" y="588"/>
                  </a:lnTo>
                  <a:lnTo>
                    <a:pt x="1143" y="587"/>
                  </a:lnTo>
                  <a:lnTo>
                    <a:pt x="1149" y="587"/>
                  </a:lnTo>
                  <a:lnTo>
                    <a:pt x="1154" y="588"/>
                  </a:lnTo>
                  <a:lnTo>
                    <a:pt x="1160" y="589"/>
                  </a:lnTo>
                  <a:lnTo>
                    <a:pt x="1165" y="590"/>
                  </a:lnTo>
                  <a:lnTo>
                    <a:pt x="1171" y="592"/>
                  </a:lnTo>
                  <a:lnTo>
                    <a:pt x="1176" y="593"/>
                  </a:lnTo>
                  <a:lnTo>
                    <a:pt x="1182" y="595"/>
                  </a:lnTo>
                  <a:lnTo>
                    <a:pt x="1187" y="598"/>
                  </a:lnTo>
                  <a:lnTo>
                    <a:pt x="1191" y="601"/>
                  </a:lnTo>
                  <a:lnTo>
                    <a:pt x="1196" y="603"/>
                  </a:lnTo>
                  <a:lnTo>
                    <a:pt x="1201" y="606"/>
                  </a:lnTo>
                  <a:lnTo>
                    <a:pt x="1206" y="610"/>
                  </a:lnTo>
                  <a:lnTo>
                    <a:pt x="1210" y="614"/>
                  </a:lnTo>
                  <a:lnTo>
                    <a:pt x="1214" y="618"/>
                  </a:lnTo>
                  <a:lnTo>
                    <a:pt x="1219" y="622"/>
                  </a:lnTo>
                  <a:lnTo>
                    <a:pt x="1222" y="626"/>
                  </a:lnTo>
                  <a:lnTo>
                    <a:pt x="1226" y="631"/>
                  </a:lnTo>
                  <a:lnTo>
                    <a:pt x="1229" y="636"/>
                  </a:lnTo>
                  <a:lnTo>
                    <a:pt x="1233" y="641"/>
                  </a:lnTo>
                  <a:lnTo>
                    <a:pt x="1236" y="646"/>
                  </a:lnTo>
                  <a:lnTo>
                    <a:pt x="1239" y="651"/>
                  </a:lnTo>
                  <a:lnTo>
                    <a:pt x="1242" y="657"/>
                  </a:lnTo>
                  <a:lnTo>
                    <a:pt x="1244" y="662"/>
                  </a:lnTo>
                  <a:lnTo>
                    <a:pt x="1246" y="668"/>
                  </a:lnTo>
                  <a:lnTo>
                    <a:pt x="1248" y="674"/>
                  </a:lnTo>
                  <a:lnTo>
                    <a:pt x="1250" y="680"/>
                  </a:lnTo>
                  <a:lnTo>
                    <a:pt x="1252" y="687"/>
                  </a:lnTo>
                  <a:lnTo>
                    <a:pt x="1253" y="693"/>
                  </a:lnTo>
                  <a:lnTo>
                    <a:pt x="1254" y="700"/>
                  </a:lnTo>
                  <a:lnTo>
                    <a:pt x="1254" y="706"/>
                  </a:lnTo>
                  <a:lnTo>
                    <a:pt x="1255" y="713"/>
                  </a:lnTo>
                  <a:lnTo>
                    <a:pt x="1255" y="720"/>
                  </a:lnTo>
                  <a:lnTo>
                    <a:pt x="1255" y="727"/>
                  </a:lnTo>
                  <a:lnTo>
                    <a:pt x="1254" y="735"/>
                  </a:lnTo>
                  <a:lnTo>
                    <a:pt x="1253" y="742"/>
                  </a:lnTo>
                  <a:lnTo>
                    <a:pt x="1252" y="749"/>
                  </a:lnTo>
                  <a:lnTo>
                    <a:pt x="1250" y="757"/>
                  </a:lnTo>
                  <a:lnTo>
                    <a:pt x="1248" y="764"/>
                  </a:lnTo>
                  <a:lnTo>
                    <a:pt x="1245" y="771"/>
                  </a:lnTo>
                  <a:lnTo>
                    <a:pt x="1242" y="777"/>
                  </a:lnTo>
                  <a:lnTo>
                    <a:pt x="1239" y="784"/>
                  </a:lnTo>
                  <a:lnTo>
                    <a:pt x="1235" y="790"/>
                  </a:lnTo>
                  <a:lnTo>
                    <a:pt x="1231" y="797"/>
                  </a:lnTo>
                  <a:lnTo>
                    <a:pt x="1227" y="803"/>
                  </a:lnTo>
                  <a:lnTo>
                    <a:pt x="1222" y="809"/>
                  </a:lnTo>
                  <a:lnTo>
                    <a:pt x="1218" y="814"/>
                  </a:lnTo>
                  <a:lnTo>
                    <a:pt x="1213" y="819"/>
                  </a:lnTo>
                  <a:lnTo>
                    <a:pt x="1207" y="824"/>
                  </a:lnTo>
                  <a:lnTo>
                    <a:pt x="1202" y="829"/>
                  </a:lnTo>
                  <a:lnTo>
                    <a:pt x="1196" y="833"/>
                  </a:lnTo>
                  <a:lnTo>
                    <a:pt x="1190" y="837"/>
                  </a:lnTo>
                  <a:lnTo>
                    <a:pt x="1184" y="841"/>
                  </a:lnTo>
                  <a:lnTo>
                    <a:pt x="1178" y="844"/>
                  </a:lnTo>
                  <a:lnTo>
                    <a:pt x="1171" y="847"/>
                  </a:lnTo>
                  <a:lnTo>
                    <a:pt x="1165" y="849"/>
                  </a:lnTo>
                  <a:lnTo>
                    <a:pt x="1158" y="851"/>
                  </a:lnTo>
                  <a:lnTo>
                    <a:pt x="1151" y="853"/>
                  </a:lnTo>
                  <a:lnTo>
                    <a:pt x="1144" y="854"/>
                  </a:lnTo>
                  <a:lnTo>
                    <a:pt x="1137" y="855"/>
                  </a:lnTo>
                  <a:lnTo>
                    <a:pt x="1130" y="855"/>
                  </a:lnTo>
                  <a:lnTo>
                    <a:pt x="1123" y="854"/>
                  </a:lnTo>
                  <a:lnTo>
                    <a:pt x="1116" y="853"/>
                  </a:lnTo>
                  <a:lnTo>
                    <a:pt x="1108" y="852"/>
                  </a:lnTo>
                  <a:lnTo>
                    <a:pt x="1101" y="850"/>
                  </a:lnTo>
                  <a:lnTo>
                    <a:pt x="1096" y="848"/>
                  </a:lnTo>
                  <a:lnTo>
                    <a:pt x="1091" y="846"/>
                  </a:lnTo>
                  <a:lnTo>
                    <a:pt x="1086" y="844"/>
                  </a:lnTo>
                  <a:lnTo>
                    <a:pt x="1081" y="842"/>
                  </a:lnTo>
                  <a:lnTo>
                    <a:pt x="1077" y="839"/>
                  </a:lnTo>
                  <a:lnTo>
                    <a:pt x="1072" y="837"/>
                  </a:lnTo>
                  <a:lnTo>
                    <a:pt x="1068" y="834"/>
                  </a:lnTo>
                  <a:lnTo>
                    <a:pt x="1064" y="830"/>
                  </a:lnTo>
                  <a:lnTo>
                    <a:pt x="1059" y="827"/>
                  </a:lnTo>
                  <a:lnTo>
                    <a:pt x="1056" y="823"/>
                  </a:lnTo>
                  <a:lnTo>
                    <a:pt x="1052" y="820"/>
                  </a:lnTo>
                  <a:lnTo>
                    <a:pt x="1049" y="816"/>
                  </a:lnTo>
                  <a:lnTo>
                    <a:pt x="1045" y="812"/>
                  </a:lnTo>
                  <a:lnTo>
                    <a:pt x="1042" y="808"/>
                  </a:lnTo>
                  <a:lnTo>
                    <a:pt x="1038" y="804"/>
                  </a:lnTo>
                  <a:lnTo>
                    <a:pt x="1034" y="800"/>
                  </a:lnTo>
                  <a:lnTo>
                    <a:pt x="1032" y="798"/>
                  </a:lnTo>
                  <a:lnTo>
                    <a:pt x="1029" y="796"/>
                  </a:lnTo>
                  <a:lnTo>
                    <a:pt x="1027" y="794"/>
                  </a:lnTo>
                  <a:lnTo>
                    <a:pt x="1025" y="792"/>
                  </a:lnTo>
                  <a:lnTo>
                    <a:pt x="1023" y="791"/>
                  </a:lnTo>
                  <a:lnTo>
                    <a:pt x="1020" y="789"/>
                  </a:lnTo>
                  <a:lnTo>
                    <a:pt x="1018" y="787"/>
                  </a:lnTo>
                  <a:lnTo>
                    <a:pt x="1015" y="786"/>
                  </a:lnTo>
                  <a:lnTo>
                    <a:pt x="1013" y="785"/>
                  </a:lnTo>
                  <a:lnTo>
                    <a:pt x="1010" y="785"/>
                  </a:lnTo>
                  <a:lnTo>
                    <a:pt x="1007" y="784"/>
                  </a:lnTo>
                  <a:lnTo>
                    <a:pt x="1003" y="784"/>
                  </a:lnTo>
                  <a:lnTo>
                    <a:pt x="995" y="783"/>
                  </a:lnTo>
                  <a:lnTo>
                    <a:pt x="986" y="782"/>
                  </a:lnTo>
                  <a:lnTo>
                    <a:pt x="981" y="782"/>
                  </a:lnTo>
                  <a:lnTo>
                    <a:pt x="977" y="783"/>
                  </a:lnTo>
                  <a:lnTo>
                    <a:pt x="973" y="783"/>
                  </a:lnTo>
                  <a:lnTo>
                    <a:pt x="970" y="784"/>
                  </a:lnTo>
                  <a:lnTo>
                    <a:pt x="967" y="785"/>
                  </a:lnTo>
                  <a:lnTo>
                    <a:pt x="964" y="786"/>
                  </a:lnTo>
                  <a:lnTo>
                    <a:pt x="964" y="787"/>
                  </a:lnTo>
                  <a:lnTo>
                    <a:pt x="963" y="788"/>
                  </a:lnTo>
                  <a:lnTo>
                    <a:pt x="963" y="789"/>
                  </a:lnTo>
                  <a:lnTo>
                    <a:pt x="962" y="790"/>
                  </a:lnTo>
                  <a:lnTo>
                    <a:pt x="962" y="1522"/>
                  </a:lnTo>
                  <a:lnTo>
                    <a:pt x="962" y="1523"/>
                  </a:lnTo>
                  <a:lnTo>
                    <a:pt x="962" y="1525"/>
                  </a:lnTo>
                  <a:lnTo>
                    <a:pt x="961" y="1526"/>
                  </a:lnTo>
                  <a:lnTo>
                    <a:pt x="960" y="1527"/>
                  </a:lnTo>
                  <a:lnTo>
                    <a:pt x="959" y="1528"/>
                  </a:lnTo>
                  <a:lnTo>
                    <a:pt x="958" y="1529"/>
                  </a:lnTo>
                  <a:lnTo>
                    <a:pt x="957" y="1529"/>
                  </a:lnTo>
                  <a:lnTo>
                    <a:pt x="955" y="1529"/>
                  </a:lnTo>
                  <a:lnTo>
                    <a:pt x="522" y="1531"/>
                  </a:lnTo>
                  <a:lnTo>
                    <a:pt x="522" y="1528"/>
                  </a:lnTo>
                  <a:lnTo>
                    <a:pt x="522" y="1522"/>
                  </a:lnTo>
                  <a:lnTo>
                    <a:pt x="522" y="1516"/>
                  </a:lnTo>
                  <a:lnTo>
                    <a:pt x="523" y="1509"/>
                  </a:lnTo>
                  <a:lnTo>
                    <a:pt x="523" y="1502"/>
                  </a:lnTo>
                  <a:lnTo>
                    <a:pt x="524" y="1496"/>
                  </a:lnTo>
                  <a:lnTo>
                    <a:pt x="524" y="1493"/>
                  </a:lnTo>
                  <a:lnTo>
                    <a:pt x="525" y="1491"/>
                  </a:lnTo>
                  <a:lnTo>
                    <a:pt x="525" y="1489"/>
                  </a:lnTo>
                  <a:lnTo>
                    <a:pt x="526" y="1487"/>
                  </a:lnTo>
                  <a:lnTo>
                    <a:pt x="529" y="1483"/>
                  </a:lnTo>
                  <a:lnTo>
                    <a:pt x="531" y="1479"/>
                  </a:lnTo>
                  <a:lnTo>
                    <a:pt x="534" y="1476"/>
                  </a:lnTo>
                  <a:lnTo>
                    <a:pt x="538" y="1472"/>
                  </a:lnTo>
                  <a:lnTo>
                    <a:pt x="544" y="1465"/>
                  </a:lnTo>
                  <a:lnTo>
                    <a:pt x="550" y="1459"/>
                  </a:lnTo>
                  <a:lnTo>
                    <a:pt x="557" y="1452"/>
                  </a:lnTo>
                  <a:lnTo>
                    <a:pt x="563" y="1446"/>
                  </a:lnTo>
                  <a:lnTo>
                    <a:pt x="569" y="1440"/>
                  </a:lnTo>
                  <a:lnTo>
                    <a:pt x="575" y="1433"/>
                  </a:lnTo>
                  <a:lnTo>
                    <a:pt x="578" y="1430"/>
                  </a:lnTo>
                  <a:lnTo>
                    <a:pt x="581" y="1426"/>
                  </a:lnTo>
                  <a:lnTo>
                    <a:pt x="583" y="1423"/>
                  </a:lnTo>
                  <a:lnTo>
                    <a:pt x="586" y="1419"/>
                  </a:lnTo>
                  <a:lnTo>
                    <a:pt x="588" y="1415"/>
                  </a:lnTo>
                  <a:lnTo>
                    <a:pt x="591" y="1411"/>
                  </a:lnTo>
                  <a:lnTo>
                    <a:pt x="593" y="1407"/>
                  </a:lnTo>
                  <a:lnTo>
                    <a:pt x="595" y="1402"/>
                  </a:lnTo>
                  <a:lnTo>
                    <a:pt x="596" y="1397"/>
                  </a:lnTo>
                  <a:lnTo>
                    <a:pt x="598" y="1393"/>
                  </a:lnTo>
                  <a:lnTo>
                    <a:pt x="599" y="1387"/>
                  </a:lnTo>
                  <a:lnTo>
                    <a:pt x="600" y="1381"/>
                  </a:lnTo>
                  <a:lnTo>
                    <a:pt x="601" y="1375"/>
                  </a:lnTo>
                  <a:lnTo>
                    <a:pt x="602" y="1369"/>
                  </a:lnTo>
                  <a:lnTo>
                    <a:pt x="602" y="1362"/>
                  </a:lnTo>
                  <a:lnTo>
                    <a:pt x="603" y="1355"/>
                  </a:lnTo>
                  <a:lnTo>
                    <a:pt x="602" y="1350"/>
                  </a:lnTo>
                  <a:lnTo>
                    <a:pt x="602" y="1344"/>
                  </a:lnTo>
                  <a:lnTo>
                    <a:pt x="601" y="1338"/>
                  </a:lnTo>
                  <a:lnTo>
                    <a:pt x="600" y="1333"/>
                  </a:lnTo>
                  <a:lnTo>
                    <a:pt x="598" y="1327"/>
                  </a:lnTo>
                  <a:lnTo>
                    <a:pt x="597" y="1322"/>
                  </a:lnTo>
                  <a:lnTo>
                    <a:pt x="595" y="1317"/>
                  </a:lnTo>
                  <a:lnTo>
                    <a:pt x="592" y="1312"/>
                  </a:lnTo>
                  <a:lnTo>
                    <a:pt x="590" y="1307"/>
                  </a:lnTo>
                  <a:lnTo>
                    <a:pt x="587" y="1302"/>
                  </a:lnTo>
                  <a:lnTo>
                    <a:pt x="583" y="1297"/>
                  </a:lnTo>
                  <a:lnTo>
                    <a:pt x="580" y="1293"/>
                  </a:lnTo>
                  <a:lnTo>
                    <a:pt x="576" y="1288"/>
                  </a:lnTo>
                  <a:lnTo>
                    <a:pt x="572" y="1284"/>
                  </a:lnTo>
                  <a:lnTo>
                    <a:pt x="568" y="1280"/>
                  </a:lnTo>
                  <a:lnTo>
                    <a:pt x="563" y="1276"/>
                  </a:lnTo>
                  <a:lnTo>
                    <a:pt x="559" y="1273"/>
                  </a:lnTo>
                  <a:lnTo>
                    <a:pt x="554" y="1269"/>
                  </a:lnTo>
                  <a:lnTo>
                    <a:pt x="549" y="1266"/>
                  </a:lnTo>
                  <a:lnTo>
                    <a:pt x="544" y="1263"/>
                  </a:lnTo>
                  <a:lnTo>
                    <a:pt x="539" y="1260"/>
                  </a:lnTo>
                  <a:lnTo>
                    <a:pt x="533" y="1257"/>
                  </a:lnTo>
                  <a:lnTo>
                    <a:pt x="527" y="1255"/>
                  </a:lnTo>
                  <a:lnTo>
                    <a:pt x="521" y="1252"/>
                  </a:lnTo>
                  <a:lnTo>
                    <a:pt x="515" y="1251"/>
                  </a:lnTo>
                  <a:lnTo>
                    <a:pt x="509" y="1249"/>
                  </a:lnTo>
                  <a:lnTo>
                    <a:pt x="503" y="1247"/>
                  </a:lnTo>
                  <a:lnTo>
                    <a:pt x="496" y="1246"/>
                  </a:lnTo>
                  <a:lnTo>
                    <a:pt x="490" y="1245"/>
                  </a:lnTo>
                  <a:lnTo>
                    <a:pt x="483" y="1244"/>
                  </a:lnTo>
                  <a:lnTo>
                    <a:pt x="476" y="1244"/>
                  </a:lnTo>
                  <a:lnTo>
                    <a:pt x="469" y="1244"/>
                  </a:lnTo>
                  <a:lnTo>
                    <a:pt x="462" y="1244"/>
                  </a:lnTo>
                  <a:lnTo>
                    <a:pt x="454" y="1244"/>
                  </a:lnTo>
                  <a:lnTo>
                    <a:pt x="447" y="1246"/>
                  </a:lnTo>
                  <a:lnTo>
                    <a:pt x="440" y="1247"/>
                  </a:lnTo>
                  <a:lnTo>
                    <a:pt x="432" y="1249"/>
                  </a:lnTo>
                  <a:lnTo>
                    <a:pt x="425" y="1251"/>
                  </a:lnTo>
                  <a:lnTo>
                    <a:pt x="418" y="1254"/>
                  </a:lnTo>
                  <a:lnTo>
                    <a:pt x="411" y="1257"/>
                  </a:lnTo>
                  <a:lnTo>
                    <a:pt x="405" y="1260"/>
                  </a:lnTo>
                  <a:lnTo>
                    <a:pt x="398" y="1264"/>
                  </a:lnTo>
                  <a:lnTo>
                    <a:pt x="392" y="1267"/>
                  </a:lnTo>
                  <a:lnTo>
                    <a:pt x="386" y="1272"/>
                  </a:lnTo>
                  <a:lnTo>
                    <a:pt x="380" y="1276"/>
                  </a:lnTo>
                  <a:lnTo>
                    <a:pt x="374" y="1281"/>
                  </a:lnTo>
                  <a:lnTo>
                    <a:pt x="369" y="1286"/>
                  </a:lnTo>
                  <a:lnTo>
                    <a:pt x="364" y="1291"/>
                  </a:lnTo>
                  <a:lnTo>
                    <a:pt x="359" y="1296"/>
                  </a:lnTo>
                  <a:lnTo>
                    <a:pt x="355" y="1302"/>
                  </a:lnTo>
                  <a:lnTo>
                    <a:pt x="351" y="1308"/>
                  </a:lnTo>
                  <a:lnTo>
                    <a:pt x="347" y="1314"/>
                  </a:lnTo>
                  <a:lnTo>
                    <a:pt x="344" y="1320"/>
                  </a:lnTo>
                  <a:lnTo>
                    <a:pt x="341" y="1327"/>
                  </a:lnTo>
                  <a:lnTo>
                    <a:pt x="339" y="1333"/>
                  </a:lnTo>
                  <a:lnTo>
                    <a:pt x="337" y="1340"/>
                  </a:lnTo>
                  <a:lnTo>
                    <a:pt x="335" y="1347"/>
                  </a:lnTo>
                  <a:lnTo>
                    <a:pt x="334" y="1354"/>
                  </a:lnTo>
                  <a:lnTo>
                    <a:pt x="333" y="1360"/>
                  </a:lnTo>
                  <a:lnTo>
                    <a:pt x="333" y="1368"/>
                  </a:lnTo>
                  <a:lnTo>
                    <a:pt x="334" y="1375"/>
                  </a:lnTo>
                  <a:lnTo>
                    <a:pt x="334" y="1382"/>
                  </a:lnTo>
                  <a:lnTo>
                    <a:pt x="336" y="1390"/>
                  </a:lnTo>
                  <a:lnTo>
                    <a:pt x="338" y="1397"/>
                  </a:lnTo>
                  <a:lnTo>
                    <a:pt x="340" y="1401"/>
                  </a:lnTo>
                  <a:lnTo>
                    <a:pt x="342" y="1406"/>
                  </a:lnTo>
                  <a:lnTo>
                    <a:pt x="344" y="1410"/>
                  </a:lnTo>
                  <a:lnTo>
                    <a:pt x="346" y="1413"/>
                  </a:lnTo>
                  <a:lnTo>
                    <a:pt x="349" y="1417"/>
                  </a:lnTo>
                  <a:lnTo>
                    <a:pt x="352" y="1421"/>
                  </a:lnTo>
                  <a:lnTo>
                    <a:pt x="355" y="1425"/>
                  </a:lnTo>
                  <a:lnTo>
                    <a:pt x="358" y="1429"/>
                  </a:lnTo>
                  <a:lnTo>
                    <a:pt x="362" y="1433"/>
                  </a:lnTo>
                  <a:lnTo>
                    <a:pt x="365" y="1437"/>
                  </a:lnTo>
                  <a:lnTo>
                    <a:pt x="369" y="1440"/>
                  </a:lnTo>
                  <a:lnTo>
                    <a:pt x="373" y="1444"/>
                  </a:lnTo>
                  <a:lnTo>
                    <a:pt x="377" y="1447"/>
                  </a:lnTo>
                  <a:lnTo>
                    <a:pt x="381" y="1451"/>
                  </a:lnTo>
                  <a:lnTo>
                    <a:pt x="385" y="1454"/>
                  </a:lnTo>
                  <a:lnTo>
                    <a:pt x="388" y="1458"/>
                  </a:lnTo>
                  <a:lnTo>
                    <a:pt x="390" y="1460"/>
                  </a:lnTo>
                  <a:lnTo>
                    <a:pt x="392" y="1462"/>
                  </a:lnTo>
                  <a:lnTo>
                    <a:pt x="395" y="1465"/>
                  </a:lnTo>
                  <a:lnTo>
                    <a:pt x="396" y="1467"/>
                  </a:lnTo>
                  <a:lnTo>
                    <a:pt x="398" y="1469"/>
                  </a:lnTo>
                  <a:lnTo>
                    <a:pt x="400" y="1472"/>
                  </a:lnTo>
                  <a:lnTo>
                    <a:pt x="401" y="1475"/>
                  </a:lnTo>
                  <a:lnTo>
                    <a:pt x="402" y="1477"/>
                  </a:lnTo>
                  <a:lnTo>
                    <a:pt x="403" y="1480"/>
                  </a:lnTo>
                  <a:lnTo>
                    <a:pt x="404" y="1486"/>
                  </a:lnTo>
                  <a:lnTo>
                    <a:pt x="405" y="1493"/>
                  </a:lnTo>
                  <a:lnTo>
                    <a:pt x="405" y="1501"/>
                  </a:lnTo>
                  <a:lnTo>
                    <a:pt x="406" y="1510"/>
                  </a:lnTo>
                  <a:lnTo>
                    <a:pt x="406" y="1518"/>
                  </a:lnTo>
                  <a:lnTo>
                    <a:pt x="406" y="1525"/>
                  </a:lnTo>
                  <a:lnTo>
                    <a:pt x="406" y="1531"/>
                  </a:lnTo>
                  <a:lnTo>
                    <a:pt x="7" y="1528"/>
                  </a:lnTo>
                  <a:lnTo>
                    <a:pt x="6" y="1527"/>
                  </a:lnTo>
                  <a:lnTo>
                    <a:pt x="4" y="1527"/>
                  </a:lnTo>
                  <a:lnTo>
                    <a:pt x="3" y="1526"/>
                  </a:lnTo>
                  <a:lnTo>
                    <a:pt x="2" y="1525"/>
                  </a:lnTo>
                  <a:lnTo>
                    <a:pt x="1" y="1524"/>
                  </a:lnTo>
                  <a:lnTo>
                    <a:pt x="0" y="1523"/>
                  </a:lnTo>
                  <a:lnTo>
                    <a:pt x="0" y="1522"/>
                  </a:lnTo>
                  <a:lnTo>
                    <a:pt x="0" y="1520"/>
                  </a:lnTo>
                  <a:lnTo>
                    <a:pt x="0" y="809"/>
                  </a:lnTo>
                  <a:lnTo>
                    <a:pt x="0" y="808"/>
                  </a:lnTo>
                  <a:lnTo>
                    <a:pt x="0" y="807"/>
                  </a:lnTo>
                  <a:lnTo>
                    <a:pt x="1" y="806"/>
                  </a:lnTo>
                  <a:lnTo>
                    <a:pt x="2" y="805"/>
                  </a:lnTo>
                  <a:lnTo>
                    <a:pt x="4" y="804"/>
                  </a:lnTo>
                  <a:lnTo>
                    <a:pt x="7" y="802"/>
                  </a:lnTo>
                  <a:lnTo>
                    <a:pt x="11" y="801"/>
                  </a:lnTo>
                  <a:lnTo>
                    <a:pt x="15" y="800"/>
                  </a:lnTo>
                  <a:lnTo>
                    <a:pt x="20" y="799"/>
                  </a:lnTo>
                  <a:lnTo>
                    <a:pt x="25" y="799"/>
                  </a:lnTo>
                  <a:lnTo>
                    <a:pt x="29" y="798"/>
                  </a:lnTo>
                  <a:lnTo>
                    <a:pt x="34" y="798"/>
                  </a:lnTo>
                  <a:lnTo>
                    <a:pt x="39" y="798"/>
                  </a:lnTo>
                  <a:lnTo>
                    <a:pt x="43" y="798"/>
                  </a:lnTo>
                  <a:lnTo>
                    <a:pt x="47" y="798"/>
                  </a:lnTo>
                  <a:lnTo>
                    <a:pt x="51" y="799"/>
                  </a:lnTo>
                  <a:lnTo>
                    <a:pt x="53" y="799"/>
                  </a:lnTo>
                  <a:lnTo>
                    <a:pt x="55" y="800"/>
                  </a:lnTo>
                  <a:lnTo>
                    <a:pt x="58" y="801"/>
                  </a:lnTo>
                  <a:lnTo>
                    <a:pt x="61" y="803"/>
                  </a:lnTo>
                  <a:lnTo>
                    <a:pt x="63" y="804"/>
                  </a:lnTo>
                  <a:lnTo>
                    <a:pt x="65" y="806"/>
                  </a:lnTo>
                  <a:lnTo>
                    <a:pt x="68" y="808"/>
                  </a:lnTo>
                  <a:lnTo>
                    <a:pt x="70" y="810"/>
                  </a:lnTo>
                  <a:lnTo>
                    <a:pt x="72" y="812"/>
                  </a:lnTo>
                  <a:lnTo>
                    <a:pt x="74" y="814"/>
                  </a:lnTo>
                  <a:lnTo>
                    <a:pt x="78" y="818"/>
                  </a:lnTo>
                  <a:lnTo>
                    <a:pt x="82" y="822"/>
                  </a:lnTo>
                  <a:lnTo>
                    <a:pt x="85" y="826"/>
                  </a:lnTo>
                  <a:lnTo>
                    <a:pt x="89" y="829"/>
                  </a:lnTo>
                  <a:lnTo>
                    <a:pt x="92" y="834"/>
                  </a:lnTo>
                  <a:lnTo>
                    <a:pt x="96" y="837"/>
                  </a:lnTo>
                  <a:lnTo>
                    <a:pt x="100" y="841"/>
                  </a:lnTo>
                  <a:lnTo>
                    <a:pt x="104" y="844"/>
                  </a:lnTo>
                  <a:lnTo>
                    <a:pt x="108" y="847"/>
                  </a:lnTo>
                  <a:lnTo>
                    <a:pt x="112" y="850"/>
                  </a:lnTo>
                  <a:lnTo>
                    <a:pt x="116" y="854"/>
                  </a:lnTo>
                  <a:lnTo>
                    <a:pt x="121" y="857"/>
                  </a:lnTo>
                  <a:lnTo>
                    <a:pt x="125" y="860"/>
                  </a:lnTo>
                  <a:lnTo>
                    <a:pt x="129" y="862"/>
                  </a:lnTo>
                  <a:lnTo>
                    <a:pt x="134" y="865"/>
                  </a:lnTo>
                  <a:lnTo>
                    <a:pt x="138" y="867"/>
                  </a:lnTo>
                  <a:lnTo>
                    <a:pt x="146" y="869"/>
                  </a:lnTo>
                  <a:lnTo>
                    <a:pt x="153" y="870"/>
                  </a:lnTo>
                  <a:lnTo>
                    <a:pt x="160" y="871"/>
                  </a:lnTo>
                  <a:lnTo>
                    <a:pt x="167" y="872"/>
                  </a:lnTo>
                  <a:lnTo>
                    <a:pt x="175" y="872"/>
                  </a:lnTo>
                  <a:lnTo>
                    <a:pt x="182" y="871"/>
                  </a:lnTo>
                  <a:lnTo>
                    <a:pt x="189" y="870"/>
                  </a:lnTo>
                  <a:lnTo>
                    <a:pt x="196" y="868"/>
                  </a:lnTo>
                  <a:lnTo>
                    <a:pt x="202" y="867"/>
                  </a:lnTo>
                  <a:lnTo>
                    <a:pt x="209" y="864"/>
                  </a:lnTo>
                  <a:lnTo>
                    <a:pt x="216" y="861"/>
                  </a:lnTo>
                  <a:lnTo>
                    <a:pt x="222" y="858"/>
                  </a:lnTo>
                  <a:lnTo>
                    <a:pt x="228" y="855"/>
                  </a:lnTo>
                  <a:lnTo>
                    <a:pt x="234" y="851"/>
                  </a:lnTo>
                  <a:lnTo>
                    <a:pt x="239" y="847"/>
                  </a:lnTo>
                  <a:lnTo>
                    <a:pt x="245" y="842"/>
                  </a:lnTo>
                  <a:lnTo>
                    <a:pt x="250" y="837"/>
                  </a:lnTo>
                  <a:lnTo>
                    <a:pt x="255" y="832"/>
                  </a:lnTo>
                  <a:lnTo>
                    <a:pt x="260" y="827"/>
                  </a:lnTo>
                  <a:lnTo>
                    <a:pt x="264" y="821"/>
                  </a:lnTo>
                  <a:lnTo>
                    <a:pt x="268" y="815"/>
                  </a:lnTo>
                  <a:lnTo>
                    <a:pt x="272" y="809"/>
                  </a:lnTo>
                  <a:lnTo>
                    <a:pt x="276" y="803"/>
                  </a:lnTo>
                  <a:lnTo>
                    <a:pt x="279" y="796"/>
                  </a:lnTo>
                  <a:lnTo>
                    <a:pt x="282" y="790"/>
                  </a:lnTo>
                  <a:lnTo>
                    <a:pt x="285" y="783"/>
                  </a:lnTo>
                  <a:lnTo>
                    <a:pt x="287" y="776"/>
                  </a:lnTo>
                  <a:lnTo>
                    <a:pt x="289" y="769"/>
                  </a:lnTo>
                  <a:lnTo>
                    <a:pt x="291" y="761"/>
                  </a:lnTo>
                  <a:lnTo>
                    <a:pt x="292" y="754"/>
                  </a:lnTo>
                  <a:lnTo>
                    <a:pt x="292" y="747"/>
                  </a:lnTo>
                  <a:lnTo>
                    <a:pt x="293" y="739"/>
                  </a:lnTo>
                  <a:lnTo>
                    <a:pt x="293" y="732"/>
                  </a:lnTo>
                  <a:lnTo>
                    <a:pt x="292" y="725"/>
                  </a:lnTo>
                  <a:lnTo>
                    <a:pt x="291" y="719"/>
                  </a:lnTo>
                  <a:lnTo>
                    <a:pt x="290" y="712"/>
                  </a:lnTo>
                  <a:lnTo>
                    <a:pt x="289" y="706"/>
                  </a:lnTo>
                  <a:lnTo>
                    <a:pt x="287" y="700"/>
                  </a:lnTo>
                  <a:lnTo>
                    <a:pt x="286" y="694"/>
                  </a:lnTo>
                  <a:lnTo>
                    <a:pt x="284" y="688"/>
                  </a:lnTo>
                  <a:lnTo>
                    <a:pt x="281" y="682"/>
                  </a:lnTo>
                  <a:lnTo>
                    <a:pt x="279" y="676"/>
                  </a:lnTo>
                  <a:lnTo>
                    <a:pt x="276" y="671"/>
                  </a:lnTo>
                  <a:lnTo>
                    <a:pt x="273" y="665"/>
                  </a:lnTo>
                  <a:lnTo>
                    <a:pt x="270" y="660"/>
                  </a:lnTo>
                  <a:lnTo>
                    <a:pt x="267" y="655"/>
                  </a:lnTo>
                  <a:lnTo>
                    <a:pt x="264" y="650"/>
                  </a:lnTo>
                  <a:lnTo>
                    <a:pt x="260" y="645"/>
                  </a:lnTo>
                  <a:lnTo>
                    <a:pt x="256" y="641"/>
                  </a:lnTo>
                  <a:lnTo>
                    <a:pt x="252" y="637"/>
                  </a:lnTo>
                  <a:lnTo>
                    <a:pt x="248" y="633"/>
                  </a:lnTo>
                  <a:lnTo>
                    <a:pt x="243" y="629"/>
                  </a:lnTo>
                  <a:lnTo>
                    <a:pt x="239" y="626"/>
                  </a:lnTo>
                  <a:lnTo>
                    <a:pt x="234" y="623"/>
                  </a:lnTo>
                  <a:lnTo>
                    <a:pt x="229" y="620"/>
                  </a:lnTo>
                  <a:lnTo>
                    <a:pt x="224" y="617"/>
                  </a:lnTo>
                  <a:lnTo>
                    <a:pt x="219" y="615"/>
                  </a:lnTo>
                  <a:lnTo>
                    <a:pt x="214" y="613"/>
                  </a:lnTo>
                  <a:lnTo>
                    <a:pt x="208" y="611"/>
                  </a:lnTo>
                  <a:lnTo>
                    <a:pt x="203" y="609"/>
                  </a:lnTo>
                  <a:lnTo>
                    <a:pt x="198" y="608"/>
                  </a:lnTo>
                  <a:lnTo>
                    <a:pt x="192" y="607"/>
                  </a:lnTo>
                  <a:lnTo>
                    <a:pt x="186" y="607"/>
                  </a:lnTo>
                  <a:lnTo>
                    <a:pt x="180" y="607"/>
                  </a:lnTo>
                  <a:lnTo>
                    <a:pt x="173" y="607"/>
                  </a:lnTo>
                  <a:lnTo>
                    <a:pt x="166" y="607"/>
                  </a:lnTo>
                  <a:lnTo>
                    <a:pt x="160" y="608"/>
                  </a:lnTo>
                  <a:lnTo>
                    <a:pt x="154" y="609"/>
                  </a:lnTo>
                  <a:lnTo>
                    <a:pt x="148" y="610"/>
                  </a:lnTo>
                  <a:lnTo>
                    <a:pt x="142" y="612"/>
                  </a:lnTo>
                  <a:lnTo>
                    <a:pt x="137" y="613"/>
                  </a:lnTo>
                  <a:lnTo>
                    <a:pt x="132" y="615"/>
                  </a:lnTo>
                  <a:lnTo>
                    <a:pt x="127" y="617"/>
                  </a:lnTo>
                  <a:lnTo>
                    <a:pt x="123" y="619"/>
                  </a:lnTo>
                  <a:lnTo>
                    <a:pt x="118" y="621"/>
                  </a:lnTo>
                  <a:lnTo>
                    <a:pt x="114" y="623"/>
                  </a:lnTo>
                  <a:lnTo>
                    <a:pt x="110" y="626"/>
                  </a:lnTo>
                  <a:lnTo>
                    <a:pt x="106" y="629"/>
                  </a:lnTo>
                  <a:lnTo>
                    <a:pt x="103" y="631"/>
                  </a:lnTo>
                  <a:lnTo>
                    <a:pt x="99" y="634"/>
                  </a:lnTo>
                  <a:lnTo>
                    <a:pt x="92" y="640"/>
                  </a:lnTo>
                  <a:lnTo>
                    <a:pt x="85" y="646"/>
                  </a:lnTo>
                  <a:lnTo>
                    <a:pt x="79" y="653"/>
                  </a:lnTo>
                  <a:lnTo>
                    <a:pt x="72" y="659"/>
                  </a:lnTo>
                  <a:lnTo>
                    <a:pt x="65" y="665"/>
                  </a:lnTo>
                  <a:lnTo>
                    <a:pt x="58" y="671"/>
                  </a:lnTo>
                  <a:lnTo>
                    <a:pt x="54" y="675"/>
                  </a:lnTo>
                  <a:lnTo>
                    <a:pt x="50" y="677"/>
                  </a:lnTo>
                  <a:lnTo>
                    <a:pt x="46" y="680"/>
                  </a:lnTo>
                  <a:lnTo>
                    <a:pt x="42" y="683"/>
                  </a:lnTo>
                  <a:lnTo>
                    <a:pt x="40" y="685"/>
                  </a:lnTo>
                  <a:lnTo>
                    <a:pt x="37" y="686"/>
                  </a:lnTo>
                  <a:lnTo>
                    <a:pt x="35" y="687"/>
                  </a:lnTo>
                  <a:lnTo>
                    <a:pt x="32" y="688"/>
                  </a:lnTo>
                  <a:lnTo>
                    <a:pt x="30" y="689"/>
                  </a:lnTo>
                  <a:lnTo>
                    <a:pt x="27" y="689"/>
                  </a:lnTo>
                  <a:lnTo>
                    <a:pt x="24" y="690"/>
                  </a:lnTo>
                  <a:lnTo>
                    <a:pt x="22" y="690"/>
                  </a:lnTo>
                  <a:lnTo>
                    <a:pt x="18" y="689"/>
                  </a:lnTo>
                  <a:lnTo>
                    <a:pt x="15" y="689"/>
                  </a:lnTo>
                  <a:lnTo>
                    <a:pt x="11" y="688"/>
                  </a:lnTo>
                  <a:lnTo>
                    <a:pt x="8" y="687"/>
                  </a:lnTo>
                  <a:lnTo>
                    <a:pt x="6" y="686"/>
                  </a:lnTo>
                  <a:lnTo>
                    <a:pt x="5" y="685"/>
                  </a:lnTo>
                  <a:lnTo>
                    <a:pt x="4" y="684"/>
                  </a:lnTo>
                  <a:lnTo>
                    <a:pt x="2" y="683"/>
                  </a:lnTo>
                  <a:lnTo>
                    <a:pt x="1" y="681"/>
                  </a:lnTo>
                  <a:lnTo>
                    <a:pt x="0" y="680"/>
                  </a:lnTo>
                  <a:lnTo>
                    <a:pt x="0" y="679"/>
                  </a:lnTo>
                  <a:lnTo>
                    <a:pt x="0" y="678"/>
                  </a:lnTo>
                  <a:lnTo>
                    <a:pt x="0" y="9"/>
                  </a:lnTo>
                  <a:lnTo>
                    <a:pt x="0" y="7"/>
                  </a:lnTo>
                  <a:lnTo>
                    <a:pt x="0" y="6"/>
                  </a:lnTo>
                  <a:lnTo>
                    <a:pt x="0" y="4"/>
                  </a:lnTo>
                  <a:lnTo>
                    <a:pt x="1" y="3"/>
                  </a:lnTo>
                  <a:lnTo>
                    <a:pt x="2" y="2"/>
                  </a:lnTo>
                  <a:lnTo>
                    <a:pt x="3" y="1"/>
                  </a:lnTo>
                  <a:lnTo>
                    <a:pt x="4" y="0"/>
                  </a:lnTo>
                  <a:lnTo>
                    <a:pt x="6" y="0"/>
                  </a:lnTo>
                  <a:lnTo>
                    <a:pt x="7" y="0"/>
                  </a:lnTo>
                  <a:close/>
                </a:path>
              </a:pathLst>
            </a:custGeom>
            <a:grpFill/>
            <a:ln w="19050" cmpd="sng">
              <a:solidFill>
                <a:schemeClr val="bg1"/>
              </a:solidFill>
              <a:round/>
              <a:headEnd/>
              <a:tailEnd/>
            </a:ln>
          </p:spPr>
          <p:txBody>
            <a:bodyPr/>
            <a:lstStyle/>
            <a:p>
              <a:endParaRPr lang="en-GB"/>
            </a:p>
          </p:txBody>
        </p:sp>
        <p:sp>
          <p:nvSpPr>
            <p:cNvPr id="20" name="Freeform 31"/>
            <p:cNvSpPr>
              <a:spLocks/>
            </p:cNvSpPr>
            <p:nvPr/>
          </p:nvSpPr>
          <p:spPr bwMode="auto">
            <a:xfrm>
              <a:off x="2823" y="2533"/>
              <a:ext cx="1123" cy="1750"/>
            </a:xfrm>
            <a:custGeom>
              <a:avLst/>
              <a:gdLst>
                <a:gd name="T0" fmla="*/ 1536 w 960"/>
                <a:gd name="T1" fmla="*/ 2126 h 1588"/>
                <a:gd name="T2" fmla="*/ 1534 w 960"/>
                <a:gd name="T3" fmla="*/ 2118 h 1588"/>
                <a:gd name="T4" fmla="*/ 1530 w 960"/>
                <a:gd name="T5" fmla="*/ 1127 h 1588"/>
                <a:gd name="T6" fmla="*/ 1502 w 960"/>
                <a:gd name="T7" fmla="*/ 1124 h 1588"/>
                <a:gd name="T8" fmla="*/ 1468 w 960"/>
                <a:gd name="T9" fmla="*/ 1133 h 1588"/>
                <a:gd name="T10" fmla="*/ 1394 w 960"/>
                <a:gd name="T11" fmla="*/ 1187 h 1588"/>
                <a:gd name="T12" fmla="*/ 1338 w 960"/>
                <a:gd name="T13" fmla="*/ 1218 h 1588"/>
                <a:gd name="T14" fmla="*/ 1265 w 960"/>
                <a:gd name="T15" fmla="*/ 1231 h 1588"/>
                <a:gd name="T16" fmla="*/ 1191 w 960"/>
                <a:gd name="T17" fmla="*/ 1221 h 1588"/>
                <a:gd name="T18" fmla="*/ 1131 w 960"/>
                <a:gd name="T19" fmla="*/ 1184 h 1588"/>
                <a:gd name="T20" fmla="*/ 1091 w 960"/>
                <a:gd name="T21" fmla="*/ 1131 h 1588"/>
                <a:gd name="T22" fmla="*/ 1074 w 960"/>
                <a:gd name="T23" fmla="*/ 1062 h 1588"/>
                <a:gd name="T24" fmla="*/ 1090 w 960"/>
                <a:gd name="T25" fmla="*/ 986 h 1588"/>
                <a:gd name="T26" fmla="*/ 1142 w 960"/>
                <a:gd name="T27" fmla="*/ 920 h 1588"/>
                <a:gd name="T28" fmla="*/ 1218 w 960"/>
                <a:gd name="T29" fmla="*/ 881 h 1588"/>
                <a:gd name="T30" fmla="*/ 1308 w 960"/>
                <a:gd name="T31" fmla="*/ 877 h 1588"/>
                <a:gd name="T32" fmla="*/ 1373 w 960"/>
                <a:gd name="T33" fmla="*/ 903 h 1588"/>
                <a:gd name="T34" fmla="*/ 1421 w 960"/>
                <a:gd name="T35" fmla="*/ 941 h 1588"/>
                <a:gd name="T36" fmla="*/ 1453 w 960"/>
                <a:gd name="T37" fmla="*/ 963 h 1588"/>
                <a:gd name="T38" fmla="*/ 1510 w 960"/>
                <a:gd name="T39" fmla="*/ 971 h 1588"/>
                <a:gd name="T40" fmla="*/ 1534 w 960"/>
                <a:gd name="T41" fmla="*/ 965 h 1588"/>
                <a:gd name="T42" fmla="*/ 1530 w 960"/>
                <a:gd name="T43" fmla="*/ 1 h 1588"/>
                <a:gd name="T44" fmla="*/ 841 w 960"/>
                <a:gd name="T45" fmla="*/ 10 h 1588"/>
                <a:gd name="T46" fmla="*/ 841 w 960"/>
                <a:gd name="T47" fmla="*/ 32 h 1588"/>
                <a:gd name="T48" fmla="*/ 863 w 960"/>
                <a:gd name="T49" fmla="*/ 66 h 1588"/>
                <a:gd name="T50" fmla="*/ 932 w 960"/>
                <a:gd name="T51" fmla="*/ 130 h 1588"/>
                <a:gd name="T52" fmla="*/ 962 w 960"/>
                <a:gd name="T53" fmla="*/ 175 h 1588"/>
                <a:gd name="T54" fmla="*/ 972 w 960"/>
                <a:gd name="T55" fmla="*/ 239 h 1588"/>
                <a:gd name="T56" fmla="*/ 951 w 960"/>
                <a:gd name="T57" fmla="*/ 298 h 1588"/>
                <a:gd name="T58" fmla="*/ 902 w 960"/>
                <a:gd name="T59" fmla="*/ 343 h 1588"/>
                <a:gd name="T60" fmla="*/ 831 w 960"/>
                <a:gd name="T61" fmla="*/ 372 h 1588"/>
                <a:gd name="T62" fmla="*/ 746 w 960"/>
                <a:gd name="T63" fmla="*/ 381 h 1588"/>
                <a:gd name="T64" fmla="*/ 654 w 960"/>
                <a:gd name="T65" fmla="*/ 359 h 1588"/>
                <a:gd name="T66" fmla="*/ 583 w 960"/>
                <a:gd name="T67" fmla="*/ 311 h 1588"/>
                <a:gd name="T68" fmla="*/ 543 w 960"/>
                <a:gd name="T69" fmla="*/ 245 h 1588"/>
                <a:gd name="T70" fmla="*/ 550 w 960"/>
                <a:gd name="T71" fmla="*/ 170 h 1588"/>
                <a:gd name="T72" fmla="*/ 586 w 960"/>
                <a:gd name="T73" fmla="*/ 121 h 1588"/>
                <a:gd name="T74" fmla="*/ 632 w 960"/>
                <a:gd name="T75" fmla="*/ 86 h 1588"/>
                <a:gd name="T76" fmla="*/ 653 w 960"/>
                <a:gd name="T77" fmla="*/ 58 h 1588"/>
                <a:gd name="T78" fmla="*/ 11 w 960"/>
                <a:gd name="T79" fmla="*/ 0 h 1588"/>
                <a:gd name="T80" fmla="*/ 0 w 960"/>
                <a:gd name="T81" fmla="*/ 10 h 1588"/>
                <a:gd name="T82" fmla="*/ 18 w 960"/>
                <a:gd name="T83" fmla="*/ 973 h 1588"/>
                <a:gd name="T84" fmla="*/ 82 w 960"/>
                <a:gd name="T85" fmla="*/ 971 h 1588"/>
                <a:gd name="T86" fmla="*/ 112 w 960"/>
                <a:gd name="T87" fmla="*/ 953 h 1588"/>
                <a:gd name="T88" fmla="*/ 154 w 960"/>
                <a:gd name="T89" fmla="*/ 916 h 1588"/>
                <a:gd name="T90" fmla="*/ 215 w 960"/>
                <a:gd name="T91" fmla="*/ 886 h 1588"/>
                <a:gd name="T92" fmla="*/ 303 w 960"/>
                <a:gd name="T93" fmla="*/ 879 h 1588"/>
                <a:gd name="T94" fmla="*/ 385 w 960"/>
                <a:gd name="T95" fmla="*/ 914 h 1588"/>
                <a:gd name="T96" fmla="*/ 443 w 960"/>
                <a:gd name="T97" fmla="*/ 972 h 1588"/>
                <a:gd name="T98" fmla="*/ 469 w 960"/>
                <a:gd name="T99" fmla="*/ 1048 h 1588"/>
                <a:gd name="T100" fmla="*/ 459 w 960"/>
                <a:gd name="T101" fmla="*/ 1119 h 1588"/>
                <a:gd name="T102" fmla="*/ 422 w 960"/>
                <a:gd name="T103" fmla="*/ 1178 h 1588"/>
                <a:gd name="T104" fmla="*/ 367 w 960"/>
                <a:gd name="T105" fmla="*/ 1218 h 1588"/>
                <a:gd name="T106" fmla="*/ 298 w 960"/>
                <a:gd name="T107" fmla="*/ 1235 h 1588"/>
                <a:gd name="T108" fmla="*/ 220 w 960"/>
                <a:gd name="T109" fmla="*/ 1228 h 1588"/>
                <a:gd name="T110" fmla="*/ 164 w 960"/>
                <a:gd name="T111" fmla="*/ 1203 h 1588"/>
                <a:gd name="T112" fmla="*/ 88 w 960"/>
                <a:gd name="T113" fmla="*/ 1144 h 1588"/>
                <a:gd name="T114" fmla="*/ 48 w 960"/>
                <a:gd name="T115" fmla="*/ 1128 h 1588"/>
                <a:gd name="T116" fmla="*/ 9 w 960"/>
                <a:gd name="T117" fmla="*/ 1132 h 1588"/>
                <a:gd name="T118" fmla="*/ 0 w 960"/>
                <a:gd name="T119" fmla="*/ 2114 h 1588"/>
                <a:gd name="T120" fmla="*/ 7 w 960"/>
                <a:gd name="T121" fmla="*/ 2126 h 15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60"/>
                <a:gd name="T184" fmla="*/ 0 h 1588"/>
                <a:gd name="T185" fmla="*/ 960 w 960"/>
                <a:gd name="T186" fmla="*/ 1588 h 158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60" h="1588">
                  <a:moveTo>
                    <a:pt x="7" y="1588"/>
                  </a:moveTo>
                  <a:lnTo>
                    <a:pt x="956" y="1588"/>
                  </a:lnTo>
                  <a:lnTo>
                    <a:pt x="957" y="1588"/>
                  </a:lnTo>
                  <a:lnTo>
                    <a:pt x="958" y="1588"/>
                  </a:lnTo>
                  <a:lnTo>
                    <a:pt x="959" y="1588"/>
                  </a:lnTo>
                  <a:lnTo>
                    <a:pt x="959" y="1587"/>
                  </a:lnTo>
                  <a:lnTo>
                    <a:pt x="960" y="1587"/>
                  </a:lnTo>
                  <a:lnTo>
                    <a:pt x="959" y="1587"/>
                  </a:lnTo>
                  <a:lnTo>
                    <a:pt x="959" y="1586"/>
                  </a:lnTo>
                  <a:lnTo>
                    <a:pt x="958" y="1585"/>
                  </a:lnTo>
                  <a:lnTo>
                    <a:pt x="958" y="1584"/>
                  </a:lnTo>
                  <a:lnTo>
                    <a:pt x="958" y="1583"/>
                  </a:lnTo>
                  <a:lnTo>
                    <a:pt x="958" y="1582"/>
                  </a:lnTo>
                  <a:lnTo>
                    <a:pt x="958" y="853"/>
                  </a:lnTo>
                  <a:lnTo>
                    <a:pt x="957" y="849"/>
                  </a:lnTo>
                  <a:lnTo>
                    <a:pt x="957" y="846"/>
                  </a:lnTo>
                  <a:lnTo>
                    <a:pt x="957" y="844"/>
                  </a:lnTo>
                  <a:lnTo>
                    <a:pt x="956" y="843"/>
                  </a:lnTo>
                  <a:lnTo>
                    <a:pt x="956" y="842"/>
                  </a:lnTo>
                  <a:lnTo>
                    <a:pt x="956" y="841"/>
                  </a:lnTo>
                  <a:lnTo>
                    <a:pt x="955" y="841"/>
                  </a:lnTo>
                  <a:lnTo>
                    <a:pt x="953" y="841"/>
                  </a:lnTo>
                  <a:lnTo>
                    <a:pt x="952" y="840"/>
                  </a:lnTo>
                  <a:lnTo>
                    <a:pt x="951" y="840"/>
                  </a:lnTo>
                  <a:lnTo>
                    <a:pt x="947" y="840"/>
                  </a:lnTo>
                  <a:lnTo>
                    <a:pt x="942" y="840"/>
                  </a:lnTo>
                  <a:lnTo>
                    <a:pt x="939" y="840"/>
                  </a:lnTo>
                  <a:lnTo>
                    <a:pt x="936" y="840"/>
                  </a:lnTo>
                  <a:lnTo>
                    <a:pt x="934" y="840"/>
                  </a:lnTo>
                  <a:lnTo>
                    <a:pt x="931" y="840"/>
                  </a:lnTo>
                  <a:lnTo>
                    <a:pt x="928" y="841"/>
                  </a:lnTo>
                  <a:lnTo>
                    <a:pt x="926" y="841"/>
                  </a:lnTo>
                  <a:lnTo>
                    <a:pt x="924" y="842"/>
                  </a:lnTo>
                  <a:lnTo>
                    <a:pt x="921" y="844"/>
                  </a:lnTo>
                  <a:lnTo>
                    <a:pt x="917" y="847"/>
                  </a:lnTo>
                  <a:lnTo>
                    <a:pt x="913" y="849"/>
                  </a:lnTo>
                  <a:lnTo>
                    <a:pt x="909" y="852"/>
                  </a:lnTo>
                  <a:lnTo>
                    <a:pt x="905" y="855"/>
                  </a:lnTo>
                  <a:lnTo>
                    <a:pt x="898" y="862"/>
                  </a:lnTo>
                  <a:lnTo>
                    <a:pt x="891" y="868"/>
                  </a:lnTo>
                  <a:lnTo>
                    <a:pt x="885" y="874"/>
                  </a:lnTo>
                  <a:lnTo>
                    <a:pt x="878" y="881"/>
                  </a:lnTo>
                  <a:lnTo>
                    <a:pt x="871" y="887"/>
                  </a:lnTo>
                  <a:lnTo>
                    <a:pt x="864" y="893"/>
                  </a:lnTo>
                  <a:lnTo>
                    <a:pt x="861" y="895"/>
                  </a:lnTo>
                  <a:lnTo>
                    <a:pt x="857" y="898"/>
                  </a:lnTo>
                  <a:lnTo>
                    <a:pt x="853" y="901"/>
                  </a:lnTo>
                  <a:lnTo>
                    <a:pt x="849" y="903"/>
                  </a:lnTo>
                  <a:lnTo>
                    <a:pt x="845" y="906"/>
                  </a:lnTo>
                  <a:lnTo>
                    <a:pt x="841" y="908"/>
                  </a:lnTo>
                  <a:lnTo>
                    <a:pt x="836" y="910"/>
                  </a:lnTo>
                  <a:lnTo>
                    <a:pt x="831" y="912"/>
                  </a:lnTo>
                  <a:lnTo>
                    <a:pt x="826" y="914"/>
                  </a:lnTo>
                  <a:lnTo>
                    <a:pt x="821" y="915"/>
                  </a:lnTo>
                  <a:lnTo>
                    <a:pt x="815" y="917"/>
                  </a:lnTo>
                  <a:lnTo>
                    <a:pt x="810" y="918"/>
                  </a:lnTo>
                  <a:lnTo>
                    <a:pt x="803" y="918"/>
                  </a:lnTo>
                  <a:lnTo>
                    <a:pt x="797" y="919"/>
                  </a:lnTo>
                  <a:lnTo>
                    <a:pt x="790" y="920"/>
                  </a:lnTo>
                  <a:lnTo>
                    <a:pt x="783" y="920"/>
                  </a:lnTo>
                  <a:lnTo>
                    <a:pt x="777" y="920"/>
                  </a:lnTo>
                  <a:lnTo>
                    <a:pt x="772" y="919"/>
                  </a:lnTo>
                  <a:lnTo>
                    <a:pt x="766" y="918"/>
                  </a:lnTo>
                  <a:lnTo>
                    <a:pt x="760" y="917"/>
                  </a:lnTo>
                  <a:lnTo>
                    <a:pt x="755" y="916"/>
                  </a:lnTo>
                  <a:lnTo>
                    <a:pt x="749" y="914"/>
                  </a:lnTo>
                  <a:lnTo>
                    <a:pt x="744" y="912"/>
                  </a:lnTo>
                  <a:lnTo>
                    <a:pt x="739" y="910"/>
                  </a:lnTo>
                  <a:lnTo>
                    <a:pt x="734" y="907"/>
                  </a:lnTo>
                  <a:lnTo>
                    <a:pt x="729" y="904"/>
                  </a:lnTo>
                  <a:lnTo>
                    <a:pt x="725" y="901"/>
                  </a:lnTo>
                  <a:lnTo>
                    <a:pt x="720" y="897"/>
                  </a:lnTo>
                  <a:lnTo>
                    <a:pt x="716" y="894"/>
                  </a:lnTo>
                  <a:lnTo>
                    <a:pt x="712" y="890"/>
                  </a:lnTo>
                  <a:lnTo>
                    <a:pt x="707" y="885"/>
                  </a:lnTo>
                  <a:lnTo>
                    <a:pt x="703" y="881"/>
                  </a:lnTo>
                  <a:lnTo>
                    <a:pt x="700" y="877"/>
                  </a:lnTo>
                  <a:lnTo>
                    <a:pt x="696" y="872"/>
                  </a:lnTo>
                  <a:lnTo>
                    <a:pt x="693" y="867"/>
                  </a:lnTo>
                  <a:lnTo>
                    <a:pt x="690" y="862"/>
                  </a:lnTo>
                  <a:lnTo>
                    <a:pt x="687" y="856"/>
                  </a:lnTo>
                  <a:lnTo>
                    <a:pt x="684" y="851"/>
                  </a:lnTo>
                  <a:lnTo>
                    <a:pt x="682" y="845"/>
                  </a:lnTo>
                  <a:lnTo>
                    <a:pt x="679" y="839"/>
                  </a:lnTo>
                  <a:lnTo>
                    <a:pt x="677" y="833"/>
                  </a:lnTo>
                  <a:lnTo>
                    <a:pt x="676" y="827"/>
                  </a:lnTo>
                  <a:lnTo>
                    <a:pt x="674" y="821"/>
                  </a:lnTo>
                  <a:lnTo>
                    <a:pt x="673" y="814"/>
                  </a:lnTo>
                  <a:lnTo>
                    <a:pt x="672" y="808"/>
                  </a:lnTo>
                  <a:lnTo>
                    <a:pt x="671" y="801"/>
                  </a:lnTo>
                  <a:lnTo>
                    <a:pt x="671" y="794"/>
                  </a:lnTo>
                  <a:lnTo>
                    <a:pt x="671" y="788"/>
                  </a:lnTo>
                  <a:lnTo>
                    <a:pt x="671" y="780"/>
                  </a:lnTo>
                  <a:lnTo>
                    <a:pt x="672" y="773"/>
                  </a:lnTo>
                  <a:lnTo>
                    <a:pt x="673" y="765"/>
                  </a:lnTo>
                  <a:lnTo>
                    <a:pt x="674" y="758"/>
                  </a:lnTo>
                  <a:lnTo>
                    <a:pt x="676" y="751"/>
                  </a:lnTo>
                  <a:lnTo>
                    <a:pt x="678" y="744"/>
                  </a:lnTo>
                  <a:lnTo>
                    <a:pt x="681" y="737"/>
                  </a:lnTo>
                  <a:lnTo>
                    <a:pt x="684" y="730"/>
                  </a:lnTo>
                  <a:lnTo>
                    <a:pt x="687" y="723"/>
                  </a:lnTo>
                  <a:lnTo>
                    <a:pt x="691" y="717"/>
                  </a:lnTo>
                  <a:lnTo>
                    <a:pt x="695" y="710"/>
                  </a:lnTo>
                  <a:lnTo>
                    <a:pt x="699" y="705"/>
                  </a:lnTo>
                  <a:lnTo>
                    <a:pt x="703" y="699"/>
                  </a:lnTo>
                  <a:lnTo>
                    <a:pt x="708" y="693"/>
                  </a:lnTo>
                  <a:lnTo>
                    <a:pt x="713" y="688"/>
                  </a:lnTo>
                  <a:lnTo>
                    <a:pt x="718" y="683"/>
                  </a:lnTo>
                  <a:lnTo>
                    <a:pt x="724" y="678"/>
                  </a:lnTo>
                  <a:lnTo>
                    <a:pt x="730" y="674"/>
                  </a:lnTo>
                  <a:lnTo>
                    <a:pt x="736" y="670"/>
                  </a:lnTo>
                  <a:lnTo>
                    <a:pt x="741" y="666"/>
                  </a:lnTo>
                  <a:lnTo>
                    <a:pt x="748" y="663"/>
                  </a:lnTo>
                  <a:lnTo>
                    <a:pt x="754" y="660"/>
                  </a:lnTo>
                  <a:lnTo>
                    <a:pt x="761" y="658"/>
                  </a:lnTo>
                  <a:lnTo>
                    <a:pt x="768" y="656"/>
                  </a:lnTo>
                  <a:lnTo>
                    <a:pt x="775" y="654"/>
                  </a:lnTo>
                  <a:lnTo>
                    <a:pt x="781" y="653"/>
                  </a:lnTo>
                  <a:lnTo>
                    <a:pt x="789" y="653"/>
                  </a:lnTo>
                  <a:lnTo>
                    <a:pt x="796" y="653"/>
                  </a:lnTo>
                  <a:lnTo>
                    <a:pt x="803" y="653"/>
                  </a:lnTo>
                  <a:lnTo>
                    <a:pt x="810" y="654"/>
                  </a:lnTo>
                  <a:lnTo>
                    <a:pt x="817" y="655"/>
                  </a:lnTo>
                  <a:lnTo>
                    <a:pt x="825" y="657"/>
                  </a:lnTo>
                  <a:lnTo>
                    <a:pt x="830" y="659"/>
                  </a:lnTo>
                  <a:lnTo>
                    <a:pt x="835" y="661"/>
                  </a:lnTo>
                  <a:lnTo>
                    <a:pt x="840" y="663"/>
                  </a:lnTo>
                  <a:lnTo>
                    <a:pt x="845" y="666"/>
                  </a:lnTo>
                  <a:lnTo>
                    <a:pt x="849" y="668"/>
                  </a:lnTo>
                  <a:lnTo>
                    <a:pt x="853" y="671"/>
                  </a:lnTo>
                  <a:lnTo>
                    <a:pt x="858" y="674"/>
                  </a:lnTo>
                  <a:lnTo>
                    <a:pt x="862" y="677"/>
                  </a:lnTo>
                  <a:lnTo>
                    <a:pt x="866" y="680"/>
                  </a:lnTo>
                  <a:lnTo>
                    <a:pt x="870" y="684"/>
                  </a:lnTo>
                  <a:lnTo>
                    <a:pt x="874" y="688"/>
                  </a:lnTo>
                  <a:lnTo>
                    <a:pt x="878" y="692"/>
                  </a:lnTo>
                  <a:lnTo>
                    <a:pt x="881" y="696"/>
                  </a:lnTo>
                  <a:lnTo>
                    <a:pt x="884" y="699"/>
                  </a:lnTo>
                  <a:lnTo>
                    <a:pt x="888" y="703"/>
                  </a:lnTo>
                  <a:lnTo>
                    <a:pt x="892" y="707"/>
                  </a:lnTo>
                  <a:lnTo>
                    <a:pt x="894" y="709"/>
                  </a:lnTo>
                  <a:lnTo>
                    <a:pt x="896" y="711"/>
                  </a:lnTo>
                  <a:lnTo>
                    <a:pt x="898" y="713"/>
                  </a:lnTo>
                  <a:lnTo>
                    <a:pt x="901" y="715"/>
                  </a:lnTo>
                  <a:lnTo>
                    <a:pt x="903" y="717"/>
                  </a:lnTo>
                  <a:lnTo>
                    <a:pt x="906" y="719"/>
                  </a:lnTo>
                  <a:lnTo>
                    <a:pt x="908" y="720"/>
                  </a:lnTo>
                  <a:lnTo>
                    <a:pt x="911" y="721"/>
                  </a:lnTo>
                  <a:lnTo>
                    <a:pt x="914" y="722"/>
                  </a:lnTo>
                  <a:lnTo>
                    <a:pt x="917" y="723"/>
                  </a:lnTo>
                  <a:lnTo>
                    <a:pt x="922" y="724"/>
                  </a:lnTo>
                  <a:lnTo>
                    <a:pt x="927" y="724"/>
                  </a:lnTo>
                  <a:lnTo>
                    <a:pt x="932" y="725"/>
                  </a:lnTo>
                  <a:lnTo>
                    <a:pt x="938" y="725"/>
                  </a:lnTo>
                  <a:lnTo>
                    <a:pt x="944" y="725"/>
                  </a:lnTo>
                  <a:lnTo>
                    <a:pt x="949" y="725"/>
                  </a:lnTo>
                  <a:lnTo>
                    <a:pt x="953" y="724"/>
                  </a:lnTo>
                  <a:lnTo>
                    <a:pt x="955" y="724"/>
                  </a:lnTo>
                  <a:lnTo>
                    <a:pt x="956" y="723"/>
                  </a:lnTo>
                  <a:lnTo>
                    <a:pt x="957" y="723"/>
                  </a:lnTo>
                  <a:lnTo>
                    <a:pt x="957" y="722"/>
                  </a:lnTo>
                  <a:lnTo>
                    <a:pt x="958" y="721"/>
                  </a:lnTo>
                  <a:lnTo>
                    <a:pt x="958" y="719"/>
                  </a:lnTo>
                  <a:lnTo>
                    <a:pt x="958" y="717"/>
                  </a:lnTo>
                  <a:lnTo>
                    <a:pt x="958" y="713"/>
                  </a:lnTo>
                  <a:lnTo>
                    <a:pt x="958" y="8"/>
                  </a:lnTo>
                  <a:lnTo>
                    <a:pt x="957" y="6"/>
                  </a:lnTo>
                  <a:lnTo>
                    <a:pt x="957" y="4"/>
                  </a:lnTo>
                  <a:lnTo>
                    <a:pt x="957" y="2"/>
                  </a:lnTo>
                  <a:lnTo>
                    <a:pt x="956" y="1"/>
                  </a:lnTo>
                  <a:lnTo>
                    <a:pt x="955" y="1"/>
                  </a:lnTo>
                  <a:lnTo>
                    <a:pt x="953" y="0"/>
                  </a:lnTo>
                  <a:lnTo>
                    <a:pt x="952" y="0"/>
                  </a:lnTo>
                  <a:lnTo>
                    <a:pt x="950" y="0"/>
                  </a:lnTo>
                  <a:lnTo>
                    <a:pt x="527" y="0"/>
                  </a:lnTo>
                  <a:lnTo>
                    <a:pt x="527" y="2"/>
                  </a:lnTo>
                  <a:lnTo>
                    <a:pt x="527" y="5"/>
                  </a:lnTo>
                  <a:lnTo>
                    <a:pt x="526" y="7"/>
                  </a:lnTo>
                  <a:lnTo>
                    <a:pt x="526" y="9"/>
                  </a:lnTo>
                  <a:lnTo>
                    <a:pt x="526" y="11"/>
                  </a:lnTo>
                  <a:lnTo>
                    <a:pt x="526" y="13"/>
                  </a:lnTo>
                  <a:lnTo>
                    <a:pt x="526" y="15"/>
                  </a:lnTo>
                  <a:lnTo>
                    <a:pt x="526" y="16"/>
                  </a:lnTo>
                  <a:lnTo>
                    <a:pt x="526" y="19"/>
                  </a:lnTo>
                  <a:lnTo>
                    <a:pt x="526" y="21"/>
                  </a:lnTo>
                  <a:lnTo>
                    <a:pt x="526" y="24"/>
                  </a:lnTo>
                  <a:lnTo>
                    <a:pt x="526" y="27"/>
                  </a:lnTo>
                  <a:lnTo>
                    <a:pt x="527" y="29"/>
                  </a:lnTo>
                  <a:lnTo>
                    <a:pt x="527" y="32"/>
                  </a:lnTo>
                  <a:lnTo>
                    <a:pt x="529" y="34"/>
                  </a:lnTo>
                  <a:lnTo>
                    <a:pt x="530" y="36"/>
                  </a:lnTo>
                  <a:lnTo>
                    <a:pt x="533" y="41"/>
                  </a:lnTo>
                  <a:lnTo>
                    <a:pt x="536" y="45"/>
                  </a:lnTo>
                  <a:lnTo>
                    <a:pt x="539" y="49"/>
                  </a:lnTo>
                  <a:lnTo>
                    <a:pt x="542" y="52"/>
                  </a:lnTo>
                  <a:lnTo>
                    <a:pt x="548" y="59"/>
                  </a:lnTo>
                  <a:lnTo>
                    <a:pt x="554" y="66"/>
                  </a:lnTo>
                  <a:lnTo>
                    <a:pt x="561" y="73"/>
                  </a:lnTo>
                  <a:lnTo>
                    <a:pt x="567" y="80"/>
                  </a:lnTo>
                  <a:lnTo>
                    <a:pt x="573" y="86"/>
                  </a:lnTo>
                  <a:lnTo>
                    <a:pt x="579" y="93"/>
                  </a:lnTo>
                  <a:lnTo>
                    <a:pt x="582" y="97"/>
                  </a:lnTo>
                  <a:lnTo>
                    <a:pt x="585" y="100"/>
                  </a:lnTo>
                  <a:lnTo>
                    <a:pt x="588" y="104"/>
                  </a:lnTo>
                  <a:lnTo>
                    <a:pt x="590" y="108"/>
                  </a:lnTo>
                  <a:lnTo>
                    <a:pt x="592" y="112"/>
                  </a:lnTo>
                  <a:lnTo>
                    <a:pt x="595" y="117"/>
                  </a:lnTo>
                  <a:lnTo>
                    <a:pt x="597" y="121"/>
                  </a:lnTo>
                  <a:lnTo>
                    <a:pt x="599" y="126"/>
                  </a:lnTo>
                  <a:lnTo>
                    <a:pt x="601" y="131"/>
                  </a:lnTo>
                  <a:lnTo>
                    <a:pt x="602" y="136"/>
                  </a:lnTo>
                  <a:lnTo>
                    <a:pt x="604" y="141"/>
                  </a:lnTo>
                  <a:lnTo>
                    <a:pt x="604" y="147"/>
                  </a:lnTo>
                  <a:lnTo>
                    <a:pt x="606" y="153"/>
                  </a:lnTo>
                  <a:lnTo>
                    <a:pt x="606" y="160"/>
                  </a:lnTo>
                  <a:lnTo>
                    <a:pt x="607" y="167"/>
                  </a:lnTo>
                  <a:lnTo>
                    <a:pt x="607" y="174"/>
                  </a:lnTo>
                  <a:lnTo>
                    <a:pt x="607" y="179"/>
                  </a:lnTo>
                  <a:lnTo>
                    <a:pt x="606" y="185"/>
                  </a:lnTo>
                  <a:lnTo>
                    <a:pt x="605" y="191"/>
                  </a:lnTo>
                  <a:lnTo>
                    <a:pt x="604" y="196"/>
                  </a:lnTo>
                  <a:lnTo>
                    <a:pt x="603" y="202"/>
                  </a:lnTo>
                  <a:lnTo>
                    <a:pt x="601" y="207"/>
                  </a:lnTo>
                  <a:lnTo>
                    <a:pt x="599" y="212"/>
                  </a:lnTo>
                  <a:lnTo>
                    <a:pt x="596" y="217"/>
                  </a:lnTo>
                  <a:lnTo>
                    <a:pt x="594" y="222"/>
                  </a:lnTo>
                  <a:lnTo>
                    <a:pt x="591" y="227"/>
                  </a:lnTo>
                  <a:lnTo>
                    <a:pt x="588" y="232"/>
                  </a:lnTo>
                  <a:lnTo>
                    <a:pt x="584" y="236"/>
                  </a:lnTo>
                  <a:lnTo>
                    <a:pt x="581" y="241"/>
                  </a:lnTo>
                  <a:lnTo>
                    <a:pt x="576" y="245"/>
                  </a:lnTo>
                  <a:lnTo>
                    <a:pt x="572" y="249"/>
                  </a:lnTo>
                  <a:lnTo>
                    <a:pt x="568" y="253"/>
                  </a:lnTo>
                  <a:lnTo>
                    <a:pt x="563" y="256"/>
                  </a:lnTo>
                  <a:lnTo>
                    <a:pt x="558" y="260"/>
                  </a:lnTo>
                  <a:lnTo>
                    <a:pt x="553" y="263"/>
                  </a:lnTo>
                  <a:lnTo>
                    <a:pt x="548" y="266"/>
                  </a:lnTo>
                  <a:lnTo>
                    <a:pt x="543" y="269"/>
                  </a:lnTo>
                  <a:lnTo>
                    <a:pt x="537" y="272"/>
                  </a:lnTo>
                  <a:lnTo>
                    <a:pt x="531" y="274"/>
                  </a:lnTo>
                  <a:lnTo>
                    <a:pt x="525" y="276"/>
                  </a:lnTo>
                  <a:lnTo>
                    <a:pt x="519" y="279"/>
                  </a:lnTo>
                  <a:lnTo>
                    <a:pt x="513" y="280"/>
                  </a:lnTo>
                  <a:lnTo>
                    <a:pt x="507" y="282"/>
                  </a:lnTo>
                  <a:lnTo>
                    <a:pt x="500" y="283"/>
                  </a:lnTo>
                  <a:lnTo>
                    <a:pt x="494" y="284"/>
                  </a:lnTo>
                  <a:lnTo>
                    <a:pt x="487" y="285"/>
                  </a:lnTo>
                  <a:lnTo>
                    <a:pt x="480" y="285"/>
                  </a:lnTo>
                  <a:lnTo>
                    <a:pt x="474" y="285"/>
                  </a:lnTo>
                  <a:lnTo>
                    <a:pt x="466" y="285"/>
                  </a:lnTo>
                  <a:lnTo>
                    <a:pt x="458" y="284"/>
                  </a:lnTo>
                  <a:lnTo>
                    <a:pt x="451" y="283"/>
                  </a:lnTo>
                  <a:lnTo>
                    <a:pt x="444" y="282"/>
                  </a:lnTo>
                  <a:lnTo>
                    <a:pt x="437" y="280"/>
                  </a:lnTo>
                  <a:lnTo>
                    <a:pt x="429" y="278"/>
                  </a:lnTo>
                  <a:lnTo>
                    <a:pt x="422" y="275"/>
                  </a:lnTo>
                  <a:lnTo>
                    <a:pt x="415" y="272"/>
                  </a:lnTo>
                  <a:lnTo>
                    <a:pt x="409" y="269"/>
                  </a:lnTo>
                  <a:lnTo>
                    <a:pt x="402" y="265"/>
                  </a:lnTo>
                  <a:lnTo>
                    <a:pt x="396" y="262"/>
                  </a:lnTo>
                  <a:lnTo>
                    <a:pt x="390" y="257"/>
                  </a:lnTo>
                  <a:lnTo>
                    <a:pt x="384" y="253"/>
                  </a:lnTo>
                  <a:lnTo>
                    <a:pt x="378" y="248"/>
                  </a:lnTo>
                  <a:lnTo>
                    <a:pt x="373" y="243"/>
                  </a:lnTo>
                  <a:lnTo>
                    <a:pt x="368" y="238"/>
                  </a:lnTo>
                  <a:lnTo>
                    <a:pt x="364" y="232"/>
                  </a:lnTo>
                  <a:lnTo>
                    <a:pt x="359" y="227"/>
                  </a:lnTo>
                  <a:lnTo>
                    <a:pt x="355" y="221"/>
                  </a:lnTo>
                  <a:lnTo>
                    <a:pt x="351" y="215"/>
                  </a:lnTo>
                  <a:lnTo>
                    <a:pt x="348" y="209"/>
                  </a:lnTo>
                  <a:lnTo>
                    <a:pt x="345" y="202"/>
                  </a:lnTo>
                  <a:lnTo>
                    <a:pt x="343" y="196"/>
                  </a:lnTo>
                  <a:lnTo>
                    <a:pt x="341" y="189"/>
                  </a:lnTo>
                  <a:lnTo>
                    <a:pt x="339" y="182"/>
                  </a:lnTo>
                  <a:lnTo>
                    <a:pt x="338" y="175"/>
                  </a:lnTo>
                  <a:lnTo>
                    <a:pt x="337" y="168"/>
                  </a:lnTo>
                  <a:lnTo>
                    <a:pt x="337" y="161"/>
                  </a:lnTo>
                  <a:lnTo>
                    <a:pt x="338" y="154"/>
                  </a:lnTo>
                  <a:lnTo>
                    <a:pt x="339" y="147"/>
                  </a:lnTo>
                  <a:lnTo>
                    <a:pt x="340" y="140"/>
                  </a:lnTo>
                  <a:lnTo>
                    <a:pt x="342" y="132"/>
                  </a:lnTo>
                  <a:lnTo>
                    <a:pt x="344" y="127"/>
                  </a:lnTo>
                  <a:lnTo>
                    <a:pt x="346" y="122"/>
                  </a:lnTo>
                  <a:lnTo>
                    <a:pt x="348" y="117"/>
                  </a:lnTo>
                  <a:lnTo>
                    <a:pt x="350" y="113"/>
                  </a:lnTo>
                  <a:lnTo>
                    <a:pt x="353" y="108"/>
                  </a:lnTo>
                  <a:lnTo>
                    <a:pt x="356" y="104"/>
                  </a:lnTo>
                  <a:lnTo>
                    <a:pt x="359" y="99"/>
                  </a:lnTo>
                  <a:lnTo>
                    <a:pt x="362" y="95"/>
                  </a:lnTo>
                  <a:lnTo>
                    <a:pt x="366" y="91"/>
                  </a:lnTo>
                  <a:lnTo>
                    <a:pt x="369" y="87"/>
                  </a:lnTo>
                  <a:lnTo>
                    <a:pt x="373" y="84"/>
                  </a:lnTo>
                  <a:lnTo>
                    <a:pt x="377" y="80"/>
                  </a:lnTo>
                  <a:lnTo>
                    <a:pt x="381" y="77"/>
                  </a:lnTo>
                  <a:lnTo>
                    <a:pt x="385" y="73"/>
                  </a:lnTo>
                  <a:lnTo>
                    <a:pt x="389" y="70"/>
                  </a:lnTo>
                  <a:lnTo>
                    <a:pt x="392" y="66"/>
                  </a:lnTo>
                  <a:lnTo>
                    <a:pt x="395" y="64"/>
                  </a:lnTo>
                  <a:lnTo>
                    <a:pt x="396" y="61"/>
                  </a:lnTo>
                  <a:lnTo>
                    <a:pt x="399" y="59"/>
                  </a:lnTo>
                  <a:lnTo>
                    <a:pt x="400" y="57"/>
                  </a:lnTo>
                  <a:lnTo>
                    <a:pt x="402" y="54"/>
                  </a:lnTo>
                  <a:lnTo>
                    <a:pt x="404" y="52"/>
                  </a:lnTo>
                  <a:lnTo>
                    <a:pt x="405" y="50"/>
                  </a:lnTo>
                  <a:lnTo>
                    <a:pt x="407" y="47"/>
                  </a:lnTo>
                  <a:lnTo>
                    <a:pt x="408" y="44"/>
                  </a:lnTo>
                  <a:lnTo>
                    <a:pt x="409" y="39"/>
                  </a:lnTo>
                  <a:lnTo>
                    <a:pt x="409" y="34"/>
                  </a:lnTo>
                  <a:lnTo>
                    <a:pt x="410" y="27"/>
                  </a:lnTo>
                  <a:lnTo>
                    <a:pt x="410" y="20"/>
                  </a:lnTo>
                  <a:lnTo>
                    <a:pt x="410" y="13"/>
                  </a:lnTo>
                  <a:lnTo>
                    <a:pt x="410" y="6"/>
                  </a:lnTo>
                  <a:lnTo>
                    <a:pt x="410" y="0"/>
                  </a:lnTo>
                  <a:lnTo>
                    <a:pt x="7" y="0"/>
                  </a:lnTo>
                  <a:lnTo>
                    <a:pt x="6" y="0"/>
                  </a:lnTo>
                  <a:lnTo>
                    <a:pt x="4" y="0"/>
                  </a:lnTo>
                  <a:lnTo>
                    <a:pt x="3" y="1"/>
                  </a:lnTo>
                  <a:lnTo>
                    <a:pt x="2" y="2"/>
                  </a:lnTo>
                  <a:lnTo>
                    <a:pt x="1" y="3"/>
                  </a:lnTo>
                  <a:lnTo>
                    <a:pt x="1" y="4"/>
                  </a:lnTo>
                  <a:lnTo>
                    <a:pt x="0" y="6"/>
                  </a:lnTo>
                  <a:lnTo>
                    <a:pt x="0" y="7"/>
                  </a:lnTo>
                  <a:lnTo>
                    <a:pt x="0" y="721"/>
                  </a:lnTo>
                  <a:lnTo>
                    <a:pt x="0" y="722"/>
                  </a:lnTo>
                  <a:lnTo>
                    <a:pt x="1" y="723"/>
                  </a:lnTo>
                  <a:lnTo>
                    <a:pt x="2" y="724"/>
                  </a:lnTo>
                  <a:lnTo>
                    <a:pt x="4" y="726"/>
                  </a:lnTo>
                  <a:lnTo>
                    <a:pt x="7" y="727"/>
                  </a:lnTo>
                  <a:lnTo>
                    <a:pt x="11" y="727"/>
                  </a:lnTo>
                  <a:lnTo>
                    <a:pt x="14" y="728"/>
                  </a:lnTo>
                  <a:lnTo>
                    <a:pt x="19" y="728"/>
                  </a:lnTo>
                  <a:lnTo>
                    <a:pt x="23" y="728"/>
                  </a:lnTo>
                  <a:lnTo>
                    <a:pt x="33" y="728"/>
                  </a:lnTo>
                  <a:lnTo>
                    <a:pt x="41" y="727"/>
                  </a:lnTo>
                  <a:lnTo>
                    <a:pt x="45" y="726"/>
                  </a:lnTo>
                  <a:lnTo>
                    <a:pt x="48" y="726"/>
                  </a:lnTo>
                  <a:lnTo>
                    <a:pt x="51" y="725"/>
                  </a:lnTo>
                  <a:lnTo>
                    <a:pt x="53" y="724"/>
                  </a:lnTo>
                  <a:lnTo>
                    <a:pt x="55" y="723"/>
                  </a:lnTo>
                  <a:lnTo>
                    <a:pt x="58" y="722"/>
                  </a:lnTo>
                  <a:lnTo>
                    <a:pt x="60" y="720"/>
                  </a:lnTo>
                  <a:lnTo>
                    <a:pt x="63" y="718"/>
                  </a:lnTo>
                  <a:lnTo>
                    <a:pt x="65" y="716"/>
                  </a:lnTo>
                  <a:lnTo>
                    <a:pt x="68" y="714"/>
                  </a:lnTo>
                  <a:lnTo>
                    <a:pt x="70" y="712"/>
                  </a:lnTo>
                  <a:lnTo>
                    <a:pt x="72" y="710"/>
                  </a:lnTo>
                  <a:lnTo>
                    <a:pt x="76" y="706"/>
                  </a:lnTo>
                  <a:lnTo>
                    <a:pt x="79" y="703"/>
                  </a:lnTo>
                  <a:lnTo>
                    <a:pt x="83" y="699"/>
                  </a:lnTo>
                  <a:lnTo>
                    <a:pt x="86" y="695"/>
                  </a:lnTo>
                  <a:lnTo>
                    <a:pt x="90" y="691"/>
                  </a:lnTo>
                  <a:lnTo>
                    <a:pt x="93" y="687"/>
                  </a:lnTo>
                  <a:lnTo>
                    <a:pt x="97" y="684"/>
                  </a:lnTo>
                  <a:lnTo>
                    <a:pt x="102" y="680"/>
                  </a:lnTo>
                  <a:lnTo>
                    <a:pt x="106" y="677"/>
                  </a:lnTo>
                  <a:lnTo>
                    <a:pt x="110" y="674"/>
                  </a:lnTo>
                  <a:lnTo>
                    <a:pt x="115" y="671"/>
                  </a:lnTo>
                  <a:lnTo>
                    <a:pt x="119" y="669"/>
                  </a:lnTo>
                  <a:lnTo>
                    <a:pt x="124" y="666"/>
                  </a:lnTo>
                  <a:lnTo>
                    <a:pt x="129" y="664"/>
                  </a:lnTo>
                  <a:lnTo>
                    <a:pt x="134" y="662"/>
                  </a:lnTo>
                  <a:lnTo>
                    <a:pt x="139" y="660"/>
                  </a:lnTo>
                  <a:lnTo>
                    <a:pt x="146" y="658"/>
                  </a:lnTo>
                  <a:lnTo>
                    <a:pt x="153" y="657"/>
                  </a:lnTo>
                  <a:lnTo>
                    <a:pt x="161" y="656"/>
                  </a:lnTo>
                  <a:lnTo>
                    <a:pt x="168" y="656"/>
                  </a:lnTo>
                  <a:lnTo>
                    <a:pt x="175" y="656"/>
                  </a:lnTo>
                  <a:lnTo>
                    <a:pt x="182" y="656"/>
                  </a:lnTo>
                  <a:lnTo>
                    <a:pt x="189" y="657"/>
                  </a:lnTo>
                  <a:lnTo>
                    <a:pt x="196" y="659"/>
                  </a:lnTo>
                  <a:lnTo>
                    <a:pt x="203" y="661"/>
                  </a:lnTo>
                  <a:lnTo>
                    <a:pt x="209" y="664"/>
                  </a:lnTo>
                  <a:lnTo>
                    <a:pt x="216" y="666"/>
                  </a:lnTo>
                  <a:lnTo>
                    <a:pt x="222" y="670"/>
                  </a:lnTo>
                  <a:lnTo>
                    <a:pt x="228" y="673"/>
                  </a:lnTo>
                  <a:lnTo>
                    <a:pt x="234" y="677"/>
                  </a:lnTo>
                  <a:lnTo>
                    <a:pt x="240" y="682"/>
                  </a:lnTo>
                  <a:lnTo>
                    <a:pt x="245" y="686"/>
                  </a:lnTo>
                  <a:lnTo>
                    <a:pt x="251" y="691"/>
                  </a:lnTo>
                  <a:lnTo>
                    <a:pt x="256" y="696"/>
                  </a:lnTo>
                  <a:lnTo>
                    <a:pt x="260" y="702"/>
                  </a:lnTo>
                  <a:lnTo>
                    <a:pt x="265" y="708"/>
                  </a:lnTo>
                  <a:lnTo>
                    <a:pt x="269" y="714"/>
                  </a:lnTo>
                  <a:lnTo>
                    <a:pt x="273" y="720"/>
                  </a:lnTo>
                  <a:lnTo>
                    <a:pt x="277" y="726"/>
                  </a:lnTo>
                  <a:lnTo>
                    <a:pt x="280" y="733"/>
                  </a:lnTo>
                  <a:lnTo>
                    <a:pt x="283" y="740"/>
                  </a:lnTo>
                  <a:lnTo>
                    <a:pt x="285" y="747"/>
                  </a:lnTo>
                  <a:lnTo>
                    <a:pt x="288" y="754"/>
                  </a:lnTo>
                  <a:lnTo>
                    <a:pt x="290" y="761"/>
                  </a:lnTo>
                  <a:lnTo>
                    <a:pt x="291" y="769"/>
                  </a:lnTo>
                  <a:lnTo>
                    <a:pt x="292" y="776"/>
                  </a:lnTo>
                  <a:lnTo>
                    <a:pt x="293" y="783"/>
                  </a:lnTo>
                  <a:lnTo>
                    <a:pt x="293" y="791"/>
                  </a:lnTo>
                  <a:lnTo>
                    <a:pt x="293" y="798"/>
                  </a:lnTo>
                  <a:lnTo>
                    <a:pt x="293" y="805"/>
                  </a:lnTo>
                  <a:lnTo>
                    <a:pt x="292" y="811"/>
                  </a:lnTo>
                  <a:lnTo>
                    <a:pt x="291" y="818"/>
                  </a:lnTo>
                  <a:lnTo>
                    <a:pt x="290" y="824"/>
                  </a:lnTo>
                  <a:lnTo>
                    <a:pt x="288" y="830"/>
                  </a:lnTo>
                  <a:lnTo>
                    <a:pt x="286" y="836"/>
                  </a:lnTo>
                  <a:lnTo>
                    <a:pt x="284" y="842"/>
                  </a:lnTo>
                  <a:lnTo>
                    <a:pt x="282" y="848"/>
                  </a:lnTo>
                  <a:lnTo>
                    <a:pt x="279" y="854"/>
                  </a:lnTo>
                  <a:lnTo>
                    <a:pt x="277" y="860"/>
                  </a:lnTo>
                  <a:lnTo>
                    <a:pt x="274" y="865"/>
                  </a:lnTo>
                  <a:lnTo>
                    <a:pt x="271" y="870"/>
                  </a:lnTo>
                  <a:lnTo>
                    <a:pt x="267" y="875"/>
                  </a:lnTo>
                  <a:lnTo>
                    <a:pt x="264" y="880"/>
                  </a:lnTo>
                  <a:lnTo>
                    <a:pt x="260" y="884"/>
                  </a:lnTo>
                  <a:lnTo>
                    <a:pt x="256" y="889"/>
                  </a:lnTo>
                  <a:lnTo>
                    <a:pt x="252" y="893"/>
                  </a:lnTo>
                  <a:lnTo>
                    <a:pt x="248" y="897"/>
                  </a:lnTo>
                  <a:lnTo>
                    <a:pt x="244" y="901"/>
                  </a:lnTo>
                  <a:lnTo>
                    <a:pt x="239" y="904"/>
                  </a:lnTo>
                  <a:lnTo>
                    <a:pt x="234" y="907"/>
                  </a:lnTo>
                  <a:lnTo>
                    <a:pt x="229" y="910"/>
                  </a:lnTo>
                  <a:lnTo>
                    <a:pt x="224" y="913"/>
                  </a:lnTo>
                  <a:lnTo>
                    <a:pt x="219" y="915"/>
                  </a:lnTo>
                  <a:lnTo>
                    <a:pt x="214" y="917"/>
                  </a:lnTo>
                  <a:lnTo>
                    <a:pt x="209" y="919"/>
                  </a:lnTo>
                  <a:lnTo>
                    <a:pt x="203" y="921"/>
                  </a:lnTo>
                  <a:lnTo>
                    <a:pt x="198" y="922"/>
                  </a:lnTo>
                  <a:lnTo>
                    <a:pt x="192" y="923"/>
                  </a:lnTo>
                  <a:lnTo>
                    <a:pt x="186" y="923"/>
                  </a:lnTo>
                  <a:lnTo>
                    <a:pt x="181" y="923"/>
                  </a:lnTo>
                  <a:lnTo>
                    <a:pt x="174" y="923"/>
                  </a:lnTo>
                  <a:lnTo>
                    <a:pt x="167" y="923"/>
                  </a:lnTo>
                  <a:lnTo>
                    <a:pt x="160" y="922"/>
                  </a:lnTo>
                  <a:lnTo>
                    <a:pt x="154" y="921"/>
                  </a:lnTo>
                  <a:lnTo>
                    <a:pt x="148" y="920"/>
                  </a:lnTo>
                  <a:lnTo>
                    <a:pt x="143" y="918"/>
                  </a:lnTo>
                  <a:lnTo>
                    <a:pt x="138" y="917"/>
                  </a:lnTo>
                  <a:lnTo>
                    <a:pt x="132" y="915"/>
                  </a:lnTo>
                  <a:lnTo>
                    <a:pt x="128" y="913"/>
                  </a:lnTo>
                  <a:lnTo>
                    <a:pt x="123" y="911"/>
                  </a:lnTo>
                  <a:lnTo>
                    <a:pt x="119" y="909"/>
                  </a:lnTo>
                  <a:lnTo>
                    <a:pt x="115" y="907"/>
                  </a:lnTo>
                  <a:lnTo>
                    <a:pt x="111" y="904"/>
                  </a:lnTo>
                  <a:lnTo>
                    <a:pt x="107" y="901"/>
                  </a:lnTo>
                  <a:lnTo>
                    <a:pt x="103" y="899"/>
                  </a:lnTo>
                  <a:lnTo>
                    <a:pt x="99" y="896"/>
                  </a:lnTo>
                  <a:lnTo>
                    <a:pt x="92" y="890"/>
                  </a:lnTo>
                  <a:lnTo>
                    <a:pt x="86" y="884"/>
                  </a:lnTo>
                  <a:lnTo>
                    <a:pt x="79" y="878"/>
                  </a:lnTo>
                  <a:lnTo>
                    <a:pt x="72" y="871"/>
                  </a:lnTo>
                  <a:lnTo>
                    <a:pt x="66" y="865"/>
                  </a:lnTo>
                  <a:lnTo>
                    <a:pt x="58" y="859"/>
                  </a:lnTo>
                  <a:lnTo>
                    <a:pt x="55" y="855"/>
                  </a:lnTo>
                  <a:lnTo>
                    <a:pt x="51" y="852"/>
                  </a:lnTo>
                  <a:lnTo>
                    <a:pt x="47" y="850"/>
                  </a:lnTo>
                  <a:lnTo>
                    <a:pt x="42" y="847"/>
                  </a:lnTo>
                  <a:lnTo>
                    <a:pt x="40" y="845"/>
                  </a:lnTo>
                  <a:lnTo>
                    <a:pt x="37" y="844"/>
                  </a:lnTo>
                  <a:lnTo>
                    <a:pt x="35" y="844"/>
                  </a:lnTo>
                  <a:lnTo>
                    <a:pt x="33" y="843"/>
                  </a:lnTo>
                  <a:lnTo>
                    <a:pt x="30" y="843"/>
                  </a:lnTo>
                  <a:lnTo>
                    <a:pt x="27" y="843"/>
                  </a:lnTo>
                  <a:lnTo>
                    <a:pt x="25" y="843"/>
                  </a:lnTo>
                  <a:lnTo>
                    <a:pt x="22" y="843"/>
                  </a:lnTo>
                  <a:lnTo>
                    <a:pt x="19" y="843"/>
                  </a:lnTo>
                  <a:lnTo>
                    <a:pt x="15" y="844"/>
                  </a:lnTo>
                  <a:lnTo>
                    <a:pt x="11" y="844"/>
                  </a:lnTo>
                  <a:lnTo>
                    <a:pt x="8" y="845"/>
                  </a:lnTo>
                  <a:lnTo>
                    <a:pt x="6" y="846"/>
                  </a:lnTo>
                  <a:lnTo>
                    <a:pt x="5" y="846"/>
                  </a:lnTo>
                  <a:lnTo>
                    <a:pt x="4" y="847"/>
                  </a:lnTo>
                  <a:lnTo>
                    <a:pt x="2" y="848"/>
                  </a:lnTo>
                  <a:lnTo>
                    <a:pt x="1" y="849"/>
                  </a:lnTo>
                  <a:lnTo>
                    <a:pt x="1" y="850"/>
                  </a:lnTo>
                  <a:lnTo>
                    <a:pt x="0" y="851"/>
                  </a:lnTo>
                  <a:lnTo>
                    <a:pt x="0" y="852"/>
                  </a:lnTo>
                  <a:lnTo>
                    <a:pt x="0" y="1579"/>
                  </a:lnTo>
                  <a:lnTo>
                    <a:pt x="0" y="1581"/>
                  </a:lnTo>
                  <a:lnTo>
                    <a:pt x="0" y="1582"/>
                  </a:lnTo>
                  <a:lnTo>
                    <a:pt x="1" y="1584"/>
                  </a:lnTo>
                  <a:lnTo>
                    <a:pt x="1" y="1585"/>
                  </a:lnTo>
                  <a:lnTo>
                    <a:pt x="2" y="1586"/>
                  </a:lnTo>
                  <a:lnTo>
                    <a:pt x="3" y="1587"/>
                  </a:lnTo>
                  <a:lnTo>
                    <a:pt x="4" y="1588"/>
                  </a:lnTo>
                  <a:lnTo>
                    <a:pt x="6" y="1588"/>
                  </a:lnTo>
                  <a:lnTo>
                    <a:pt x="7" y="1588"/>
                  </a:lnTo>
                  <a:close/>
                </a:path>
              </a:pathLst>
            </a:custGeom>
            <a:grpFill/>
            <a:ln w="19050" cmpd="sng">
              <a:solidFill>
                <a:schemeClr val="bg1"/>
              </a:solidFill>
              <a:round/>
              <a:headEnd/>
              <a:tailEnd/>
            </a:ln>
          </p:spPr>
          <p:txBody>
            <a:bodyPr/>
            <a:lstStyle/>
            <a:p>
              <a:endParaRPr lang="en-GB"/>
            </a:p>
          </p:txBody>
        </p:sp>
      </p:grpSp>
      <p:sp>
        <p:nvSpPr>
          <p:cNvPr id="26" name="Title 1"/>
          <p:cNvSpPr txBox="1">
            <a:spLocks/>
          </p:cNvSpPr>
          <p:nvPr/>
        </p:nvSpPr>
        <p:spPr>
          <a:xfrm>
            <a:off x="1501128" y="1406137"/>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Cognitive and emotional nourishment</a:t>
            </a:r>
          </a:p>
        </p:txBody>
      </p:sp>
      <p:sp>
        <p:nvSpPr>
          <p:cNvPr id="28" name="Title 1"/>
          <p:cNvSpPr txBox="1">
            <a:spLocks/>
          </p:cNvSpPr>
          <p:nvPr/>
        </p:nvSpPr>
        <p:spPr>
          <a:xfrm>
            <a:off x="3473002" y="1400693"/>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Teen pregnancy rates</a:t>
            </a:r>
          </a:p>
        </p:txBody>
      </p:sp>
      <p:sp>
        <p:nvSpPr>
          <p:cNvPr id="41" name="Title 1"/>
          <p:cNvSpPr txBox="1">
            <a:spLocks/>
          </p:cNvSpPr>
          <p:nvPr/>
        </p:nvSpPr>
        <p:spPr>
          <a:xfrm>
            <a:off x="3499954" y="3974218"/>
            <a:ext cx="102187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English proficiency</a:t>
            </a:r>
          </a:p>
        </p:txBody>
      </p:sp>
      <p:sp>
        <p:nvSpPr>
          <p:cNvPr id="44" name="Title 1"/>
          <p:cNvSpPr txBox="1">
            <a:spLocks/>
          </p:cNvSpPr>
          <p:nvPr/>
        </p:nvSpPr>
        <p:spPr>
          <a:xfrm>
            <a:off x="2494344" y="1395250"/>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Single parent families</a:t>
            </a:r>
          </a:p>
        </p:txBody>
      </p:sp>
      <p:sp>
        <p:nvSpPr>
          <p:cNvPr id="45" name="Title 1"/>
          <p:cNvSpPr txBox="1">
            <a:spLocks/>
          </p:cNvSpPr>
          <p:nvPr/>
        </p:nvSpPr>
        <p:spPr>
          <a:xfrm>
            <a:off x="1480283" y="3974218"/>
            <a:ext cx="1005687" cy="526494"/>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Low-income families</a:t>
            </a:r>
          </a:p>
        </p:txBody>
      </p:sp>
      <p:sp>
        <p:nvSpPr>
          <p:cNvPr id="47" name="Freeform 30"/>
          <p:cNvSpPr>
            <a:spLocks/>
          </p:cNvSpPr>
          <p:nvPr/>
        </p:nvSpPr>
        <p:spPr bwMode="auto">
          <a:xfrm>
            <a:off x="2203060" y="2611560"/>
            <a:ext cx="1616760" cy="1835909"/>
          </a:xfrm>
          <a:custGeom>
            <a:avLst/>
            <a:gdLst>
              <a:gd name="T0" fmla="*/ 1993 w 1552"/>
              <a:gd name="T1" fmla="*/ 377 h 1870"/>
              <a:gd name="T2" fmla="*/ 1292 w 1552"/>
              <a:gd name="T3" fmla="*/ 362 h 1870"/>
              <a:gd name="T4" fmla="*/ 1295 w 1552"/>
              <a:gd name="T5" fmla="*/ 336 h 1870"/>
              <a:gd name="T6" fmla="*/ 1347 w 1552"/>
              <a:gd name="T7" fmla="*/ 284 h 1870"/>
              <a:gd name="T8" fmla="*/ 1398 w 1552"/>
              <a:gd name="T9" fmla="*/ 233 h 1870"/>
              <a:gd name="T10" fmla="*/ 1419 w 1552"/>
              <a:gd name="T11" fmla="*/ 176 h 1870"/>
              <a:gd name="T12" fmla="*/ 1414 w 1552"/>
              <a:gd name="T13" fmla="*/ 112 h 1870"/>
              <a:gd name="T14" fmla="*/ 1379 w 1552"/>
              <a:gd name="T15" fmla="*/ 61 h 1870"/>
              <a:gd name="T16" fmla="*/ 1318 w 1552"/>
              <a:gd name="T17" fmla="*/ 22 h 1870"/>
              <a:gd name="T18" fmla="*/ 1240 w 1552"/>
              <a:gd name="T19" fmla="*/ 1 h 1870"/>
              <a:gd name="T20" fmla="*/ 1148 w 1552"/>
              <a:gd name="T21" fmla="*/ 8 h 1870"/>
              <a:gd name="T22" fmla="*/ 1065 w 1552"/>
              <a:gd name="T23" fmla="*/ 43 h 1870"/>
              <a:gd name="T24" fmla="*/ 1008 w 1552"/>
              <a:gd name="T25" fmla="*/ 104 h 1870"/>
              <a:gd name="T26" fmla="*/ 991 w 1552"/>
              <a:gd name="T27" fmla="*/ 175 h 1870"/>
              <a:gd name="T28" fmla="*/ 1016 w 1552"/>
              <a:gd name="T29" fmla="*/ 237 h 1870"/>
              <a:gd name="T30" fmla="*/ 1058 w 1552"/>
              <a:gd name="T31" fmla="*/ 279 h 1870"/>
              <a:gd name="T32" fmla="*/ 1092 w 1552"/>
              <a:gd name="T33" fmla="*/ 310 h 1870"/>
              <a:gd name="T34" fmla="*/ 1106 w 1552"/>
              <a:gd name="T35" fmla="*/ 353 h 1870"/>
              <a:gd name="T36" fmla="*/ 454 w 1552"/>
              <a:gd name="T37" fmla="*/ 379 h 1870"/>
              <a:gd name="T38" fmla="*/ 444 w 1552"/>
              <a:gd name="T39" fmla="*/ 1380 h 1870"/>
              <a:gd name="T40" fmla="*/ 422 w 1552"/>
              <a:gd name="T41" fmla="*/ 1384 h 1870"/>
              <a:gd name="T42" fmla="*/ 382 w 1552"/>
              <a:gd name="T43" fmla="*/ 1367 h 1870"/>
              <a:gd name="T44" fmla="*/ 305 w 1552"/>
              <a:gd name="T45" fmla="*/ 1309 h 1870"/>
              <a:gd name="T46" fmla="*/ 249 w 1552"/>
              <a:gd name="T47" fmla="*/ 1285 h 1870"/>
              <a:gd name="T48" fmla="*/ 172 w 1552"/>
              <a:gd name="T49" fmla="*/ 1275 h 1870"/>
              <a:gd name="T50" fmla="*/ 103 w 1552"/>
              <a:gd name="T51" fmla="*/ 1295 h 1870"/>
              <a:gd name="T52" fmla="*/ 48 w 1552"/>
              <a:gd name="T53" fmla="*/ 1336 h 1870"/>
              <a:gd name="T54" fmla="*/ 11 w 1552"/>
              <a:gd name="T55" fmla="*/ 1394 h 1870"/>
              <a:gd name="T56" fmla="*/ 0 w 1552"/>
              <a:gd name="T57" fmla="*/ 1467 h 1870"/>
              <a:gd name="T58" fmla="*/ 27 w 1552"/>
              <a:gd name="T59" fmla="*/ 1544 h 1870"/>
              <a:gd name="T60" fmla="*/ 87 w 1552"/>
              <a:gd name="T61" fmla="*/ 1604 h 1870"/>
              <a:gd name="T62" fmla="*/ 168 w 1552"/>
              <a:gd name="T63" fmla="*/ 1634 h 1870"/>
              <a:gd name="T64" fmla="*/ 256 w 1552"/>
              <a:gd name="T65" fmla="*/ 1626 h 1870"/>
              <a:gd name="T66" fmla="*/ 313 w 1552"/>
              <a:gd name="T67" fmla="*/ 1597 h 1870"/>
              <a:gd name="T68" fmla="*/ 358 w 1552"/>
              <a:gd name="T69" fmla="*/ 1558 h 1870"/>
              <a:gd name="T70" fmla="*/ 389 w 1552"/>
              <a:gd name="T71" fmla="*/ 1542 h 1870"/>
              <a:gd name="T72" fmla="*/ 446 w 1552"/>
              <a:gd name="T73" fmla="*/ 1535 h 1870"/>
              <a:gd name="T74" fmla="*/ 457 w 1552"/>
              <a:gd name="T75" fmla="*/ 2502 h 1870"/>
              <a:gd name="T76" fmla="*/ 471 w 1552"/>
              <a:gd name="T77" fmla="*/ 2504 h 1870"/>
              <a:gd name="T78" fmla="*/ 2013 w 1552"/>
              <a:gd name="T79" fmla="*/ 2499 h 1870"/>
              <a:gd name="T80" fmla="*/ 2048 w 1552"/>
              <a:gd name="T81" fmla="*/ 1515 h 1870"/>
              <a:gd name="T82" fmla="*/ 2112 w 1552"/>
              <a:gd name="T83" fmla="*/ 1531 h 1870"/>
              <a:gd name="T84" fmla="*/ 2146 w 1552"/>
              <a:gd name="T85" fmla="*/ 1561 h 1870"/>
              <a:gd name="T86" fmla="*/ 2196 w 1552"/>
              <a:gd name="T87" fmla="*/ 1595 h 1870"/>
              <a:gd name="T88" fmla="*/ 2275 w 1552"/>
              <a:gd name="T89" fmla="*/ 1615 h 1870"/>
              <a:gd name="T90" fmla="*/ 2366 w 1552"/>
              <a:gd name="T91" fmla="*/ 1601 h 1870"/>
              <a:gd name="T92" fmla="*/ 2435 w 1552"/>
              <a:gd name="T93" fmla="*/ 1553 h 1870"/>
              <a:gd name="T94" fmla="*/ 2475 w 1552"/>
              <a:gd name="T95" fmla="*/ 1483 h 1870"/>
              <a:gd name="T96" fmla="*/ 2480 w 1552"/>
              <a:gd name="T97" fmla="*/ 1406 h 1870"/>
              <a:gd name="T98" fmla="*/ 2454 w 1552"/>
              <a:gd name="T99" fmla="*/ 1341 h 1870"/>
              <a:gd name="T100" fmla="*/ 2404 w 1552"/>
              <a:gd name="T101" fmla="*/ 1290 h 1870"/>
              <a:gd name="T102" fmla="*/ 2340 w 1552"/>
              <a:gd name="T103" fmla="*/ 1259 h 1870"/>
              <a:gd name="T104" fmla="*/ 2262 w 1552"/>
              <a:gd name="T105" fmla="*/ 1255 h 1870"/>
              <a:gd name="T106" fmla="*/ 2204 w 1552"/>
              <a:gd name="T107" fmla="*/ 1267 h 1870"/>
              <a:gd name="T108" fmla="*/ 2154 w 1552"/>
              <a:gd name="T109" fmla="*/ 1298 h 1870"/>
              <a:gd name="T110" fmla="*/ 2087 w 1552"/>
              <a:gd name="T111" fmla="*/ 1347 h 1870"/>
              <a:gd name="T112" fmla="*/ 2036 w 1552"/>
              <a:gd name="T113" fmla="*/ 1348 h 1870"/>
              <a:gd name="T114" fmla="*/ 2013 w 1552"/>
              <a:gd name="T115" fmla="*/ 388 h 1870"/>
              <a:gd name="T116" fmla="*/ 2002 w 1552"/>
              <a:gd name="T117" fmla="*/ 378 h 18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552"/>
              <a:gd name="T178" fmla="*/ 0 h 1870"/>
              <a:gd name="T179" fmla="*/ 1552 w 1552"/>
              <a:gd name="T180" fmla="*/ 1870 h 187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552" h="1870">
                <a:moveTo>
                  <a:pt x="1252" y="282"/>
                </a:moveTo>
                <a:lnTo>
                  <a:pt x="1248" y="282"/>
                </a:lnTo>
                <a:lnTo>
                  <a:pt x="1248" y="281"/>
                </a:lnTo>
                <a:lnTo>
                  <a:pt x="1247" y="281"/>
                </a:lnTo>
                <a:lnTo>
                  <a:pt x="1246" y="281"/>
                </a:lnTo>
                <a:lnTo>
                  <a:pt x="809" y="281"/>
                </a:lnTo>
                <a:lnTo>
                  <a:pt x="809" y="280"/>
                </a:lnTo>
                <a:lnTo>
                  <a:pt x="808" y="278"/>
                </a:lnTo>
                <a:lnTo>
                  <a:pt x="808" y="276"/>
                </a:lnTo>
                <a:lnTo>
                  <a:pt x="808" y="275"/>
                </a:lnTo>
                <a:lnTo>
                  <a:pt x="808" y="273"/>
                </a:lnTo>
                <a:lnTo>
                  <a:pt x="808" y="272"/>
                </a:lnTo>
                <a:lnTo>
                  <a:pt x="808" y="270"/>
                </a:lnTo>
                <a:lnTo>
                  <a:pt x="807" y="270"/>
                </a:lnTo>
                <a:lnTo>
                  <a:pt x="807" y="266"/>
                </a:lnTo>
                <a:lnTo>
                  <a:pt x="807" y="264"/>
                </a:lnTo>
                <a:lnTo>
                  <a:pt x="808" y="261"/>
                </a:lnTo>
                <a:lnTo>
                  <a:pt x="808" y="258"/>
                </a:lnTo>
                <a:lnTo>
                  <a:pt x="808" y="256"/>
                </a:lnTo>
                <a:lnTo>
                  <a:pt x="809" y="253"/>
                </a:lnTo>
                <a:lnTo>
                  <a:pt x="810" y="251"/>
                </a:lnTo>
                <a:lnTo>
                  <a:pt x="811" y="249"/>
                </a:lnTo>
                <a:lnTo>
                  <a:pt x="814" y="244"/>
                </a:lnTo>
                <a:lnTo>
                  <a:pt x="817" y="240"/>
                </a:lnTo>
                <a:lnTo>
                  <a:pt x="820" y="237"/>
                </a:lnTo>
                <a:lnTo>
                  <a:pt x="823" y="233"/>
                </a:lnTo>
                <a:lnTo>
                  <a:pt x="829" y="226"/>
                </a:lnTo>
                <a:lnTo>
                  <a:pt x="836" y="219"/>
                </a:lnTo>
                <a:lnTo>
                  <a:pt x="842" y="212"/>
                </a:lnTo>
                <a:lnTo>
                  <a:pt x="848" y="206"/>
                </a:lnTo>
                <a:lnTo>
                  <a:pt x="855" y="199"/>
                </a:lnTo>
                <a:lnTo>
                  <a:pt x="861" y="192"/>
                </a:lnTo>
                <a:lnTo>
                  <a:pt x="864" y="188"/>
                </a:lnTo>
                <a:lnTo>
                  <a:pt x="866" y="185"/>
                </a:lnTo>
                <a:lnTo>
                  <a:pt x="869" y="181"/>
                </a:lnTo>
                <a:lnTo>
                  <a:pt x="871" y="177"/>
                </a:lnTo>
                <a:lnTo>
                  <a:pt x="874" y="173"/>
                </a:lnTo>
                <a:lnTo>
                  <a:pt x="876" y="168"/>
                </a:lnTo>
                <a:lnTo>
                  <a:pt x="878" y="164"/>
                </a:lnTo>
                <a:lnTo>
                  <a:pt x="880" y="159"/>
                </a:lnTo>
                <a:lnTo>
                  <a:pt x="882" y="154"/>
                </a:lnTo>
                <a:lnTo>
                  <a:pt x="884" y="149"/>
                </a:lnTo>
                <a:lnTo>
                  <a:pt x="885" y="144"/>
                </a:lnTo>
                <a:lnTo>
                  <a:pt x="886" y="138"/>
                </a:lnTo>
                <a:lnTo>
                  <a:pt x="887" y="132"/>
                </a:lnTo>
                <a:lnTo>
                  <a:pt x="888" y="125"/>
                </a:lnTo>
                <a:lnTo>
                  <a:pt x="888" y="119"/>
                </a:lnTo>
                <a:lnTo>
                  <a:pt x="888" y="111"/>
                </a:lnTo>
                <a:lnTo>
                  <a:pt x="888" y="106"/>
                </a:lnTo>
                <a:lnTo>
                  <a:pt x="888" y="100"/>
                </a:lnTo>
                <a:lnTo>
                  <a:pt x="887" y="95"/>
                </a:lnTo>
                <a:lnTo>
                  <a:pt x="886" y="89"/>
                </a:lnTo>
                <a:lnTo>
                  <a:pt x="884" y="84"/>
                </a:lnTo>
                <a:lnTo>
                  <a:pt x="882" y="78"/>
                </a:lnTo>
                <a:lnTo>
                  <a:pt x="880" y="73"/>
                </a:lnTo>
                <a:lnTo>
                  <a:pt x="878" y="68"/>
                </a:lnTo>
                <a:lnTo>
                  <a:pt x="875" y="63"/>
                </a:lnTo>
                <a:lnTo>
                  <a:pt x="872" y="58"/>
                </a:lnTo>
                <a:lnTo>
                  <a:pt x="869" y="54"/>
                </a:lnTo>
                <a:lnTo>
                  <a:pt x="866" y="49"/>
                </a:lnTo>
                <a:lnTo>
                  <a:pt x="862" y="45"/>
                </a:lnTo>
                <a:lnTo>
                  <a:pt x="858" y="40"/>
                </a:lnTo>
                <a:lnTo>
                  <a:pt x="854" y="36"/>
                </a:lnTo>
                <a:lnTo>
                  <a:pt x="849" y="32"/>
                </a:lnTo>
                <a:lnTo>
                  <a:pt x="845" y="29"/>
                </a:lnTo>
                <a:lnTo>
                  <a:pt x="840" y="25"/>
                </a:lnTo>
                <a:lnTo>
                  <a:pt x="835" y="22"/>
                </a:lnTo>
                <a:lnTo>
                  <a:pt x="830" y="19"/>
                </a:lnTo>
                <a:lnTo>
                  <a:pt x="824" y="16"/>
                </a:lnTo>
                <a:lnTo>
                  <a:pt x="819" y="13"/>
                </a:lnTo>
                <a:lnTo>
                  <a:pt x="813" y="11"/>
                </a:lnTo>
                <a:lnTo>
                  <a:pt x="807" y="9"/>
                </a:lnTo>
                <a:lnTo>
                  <a:pt x="801" y="7"/>
                </a:lnTo>
                <a:lnTo>
                  <a:pt x="795" y="5"/>
                </a:lnTo>
                <a:lnTo>
                  <a:pt x="788" y="3"/>
                </a:lnTo>
                <a:lnTo>
                  <a:pt x="782" y="2"/>
                </a:lnTo>
                <a:lnTo>
                  <a:pt x="775" y="1"/>
                </a:lnTo>
                <a:lnTo>
                  <a:pt x="769" y="0"/>
                </a:lnTo>
                <a:lnTo>
                  <a:pt x="762" y="0"/>
                </a:lnTo>
                <a:lnTo>
                  <a:pt x="755" y="0"/>
                </a:lnTo>
                <a:lnTo>
                  <a:pt x="747" y="0"/>
                </a:lnTo>
                <a:lnTo>
                  <a:pt x="740" y="1"/>
                </a:lnTo>
                <a:lnTo>
                  <a:pt x="732" y="2"/>
                </a:lnTo>
                <a:lnTo>
                  <a:pt x="725" y="3"/>
                </a:lnTo>
                <a:lnTo>
                  <a:pt x="718" y="5"/>
                </a:lnTo>
                <a:lnTo>
                  <a:pt x="711" y="7"/>
                </a:lnTo>
                <a:lnTo>
                  <a:pt x="704" y="10"/>
                </a:lnTo>
                <a:lnTo>
                  <a:pt x="697" y="13"/>
                </a:lnTo>
                <a:lnTo>
                  <a:pt x="690" y="16"/>
                </a:lnTo>
                <a:lnTo>
                  <a:pt x="683" y="20"/>
                </a:lnTo>
                <a:lnTo>
                  <a:pt x="677" y="24"/>
                </a:lnTo>
                <a:lnTo>
                  <a:pt x="671" y="28"/>
                </a:lnTo>
                <a:lnTo>
                  <a:pt x="666" y="32"/>
                </a:lnTo>
                <a:lnTo>
                  <a:pt x="660" y="37"/>
                </a:lnTo>
                <a:lnTo>
                  <a:pt x="654" y="42"/>
                </a:lnTo>
                <a:lnTo>
                  <a:pt x="650" y="47"/>
                </a:lnTo>
                <a:lnTo>
                  <a:pt x="645" y="53"/>
                </a:lnTo>
                <a:lnTo>
                  <a:pt x="641" y="58"/>
                </a:lnTo>
                <a:lnTo>
                  <a:pt x="636" y="64"/>
                </a:lnTo>
                <a:lnTo>
                  <a:pt x="633" y="71"/>
                </a:lnTo>
                <a:lnTo>
                  <a:pt x="630" y="77"/>
                </a:lnTo>
                <a:lnTo>
                  <a:pt x="627" y="83"/>
                </a:lnTo>
                <a:lnTo>
                  <a:pt x="624" y="90"/>
                </a:lnTo>
                <a:lnTo>
                  <a:pt x="622" y="96"/>
                </a:lnTo>
                <a:lnTo>
                  <a:pt x="620" y="103"/>
                </a:lnTo>
                <a:lnTo>
                  <a:pt x="620" y="110"/>
                </a:lnTo>
                <a:lnTo>
                  <a:pt x="619" y="117"/>
                </a:lnTo>
                <a:lnTo>
                  <a:pt x="619" y="124"/>
                </a:lnTo>
                <a:lnTo>
                  <a:pt x="619" y="131"/>
                </a:lnTo>
                <a:lnTo>
                  <a:pt x="620" y="138"/>
                </a:lnTo>
                <a:lnTo>
                  <a:pt x="621" y="146"/>
                </a:lnTo>
                <a:lnTo>
                  <a:pt x="623" y="153"/>
                </a:lnTo>
                <a:lnTo>
                  <a:pt x="625" y="158"/>
                </a:lnTo>
                <a:lnTo>
                  <a:pt x="627" y="163"/>
                </a:lnTo>
                <a:lnTo>
                  <a:pt x="630" y="167"/>
                </a:lnTo>
                <a:lnTo>
                  <a:pt x="632" y="172"/>
                </a:lnTo>
                <a:lnTo>
                  <a:pt x="635" y="177"/>
                </a:lnTo>
                <a:lnTo>
                  <a:pt x="637" y="181"/>
                </a:lnTo>
                <a:lnTo>
                  <a:pt x="640" y="186"/>
                </a:lnTo>
                <a:lnTo>
                  <a:pt x="643" y="190"/>
                </a:lnTo>
                <a:lnTo>
                  <a:pt x="647" y="194"/>
                </a:lnTo>
                <a:lnTo>
                  <a:pt x="650" y="198"/>
                </a:lnTo>
                <a:lnTo>
                  <a:pt x="654" y="202"/>
                </a:lnTo>
                <a:lnTo>
                  <a:pt x="658" y="205"/>
                </a:lnTo>
                <a:lnTo>
                  <a:pt x="662" y="209"/>
                </a:lnTo>
                <a:lnTo>
                  <a:pt x="666" y="212"/>
                </a:lnTo>
                <a:lnTo>
                  <a:pt x="670" y="216"/>
                </a:lnTo>
                <a:lnTo>
                  <a:pt x="674" y="219"/>
                </a:lnTo>
                <a:lnTo>
                  <a:pt x="676" y="221"/>
                </a:lnTo>
                <a:lnTo>
                  <a:pt x="678" y="224"/>
                </a:lnTo>
                <a:lnTo>
                  <a:pt x="680" y="226"/>
                </a:lnTo>
                <a:lnTo>
                  <a:pt x="682" y="228"/>
                </a:lnTo>
                <a:lnTo>
                  <a:pt x="683" y="231"/>
                </a:lnTo>
                <a:lnTo>
                  <a:pt x="685" y="233"/>
                </a:lnTo>
                <a:lnTo>
                  <a:pt x="687" y="236"/>
                </a:lnTo>
                <a:lnTo>
                  <a:pt x="688" y="238"/>
                </a:lnTo>
                <a:lnTo>
                  <a:pt x="689" y="241"/>
                </a:lnTo>
                <a:lnTo>
                  <a:pt x="690" y="246"/>
                </a:lnTo>
                <a:lnTo>
                  <a:pt x="691" y="251"/>
                </a:lnTo>
                <a:lnTo>
                  <a:pt x="692" y="257"/>
                </a:lnTo>
                <a:lnTo>
                  <a:pt x="692" y="263"/>
                </a:lnTo>
                <a:lnTo>
                  <a:pt x="692" y="270"/>
                </a:lnTo>
                <a:lnTo>
                  <a:pt x="692" y="276"/>
                </a:lnTo>
                <a:lnTo>
                  <a:pt x="691" y="281"/>
                </a:lnTo>
                <a:lnTo>
                  <a:pt x="289" y="281"/>
                </a:lnTo>
                <a:lnTo>
                  <a:pt x="287" y="282"/>
                </a:lnTo>
                <a:lnTo>
                  <a:pt x="286" y="282"/>
                </a:lnTo>
                <a:lnTo>
                  <a:pt x="285" y="283"/>
                </a:lnTo>
                <a:lnTo>
                  <a:pt x="284" y="283"/>
                </a:lnTo>
                <a:lnTo>
                  <a:pt x="283" y="285"/>
                </a:lnTo>
                <a:lnTo>
                  <a:pt x="282" y="286"/>
                </a:lnTo>
                <a:lnTo>
                  <a:pt x="282" y="287"/>
                </a:lnTo>
                <a:lnTo>
                  <a:pt x="282" y="288"/>
                </a:lnTo>
                <a:lnTo>
                  <a:pt x="282" y="1028"/>
                </a:lnTo>
                <a:lnTo>
                  <a:pt x="280" y="1029"/>
                </a:lnTo>
                <a:lnTo>
                  <a:pt x="279" y="1030"/>
                </a:lnTo>
                <a:lnTo>
                  <a:pt x="278" y="1031"/>
                </a:lnTo>
                <a:lnTo>
                  <a:pt x="277" y="1031"/>
                </a:lnTo>
                <a:lnTo>
                  <a:pt x="276" y="1032"/>
                </a:lnTo>
                <a:lnTo>
                  <a:pt x="275" y="1033"/>
                </a:lnTo>
                <a:lnTo>
                  <a:pt x="274" y="1034"/>
                </a:lnTo>
                <a:lnTo>
                  <a:pt x="272" y="1034"/>
                </a:lnTo>
                <a:lnTo>
                  <a:pt x="269" y="1034"/>
                </a:lnTo>
                <a:lnTo>
                  <a:pt x="266" y="1034"/>
                </a:lnTo>
                <a:lnTo>
                  <a:pt x="264" y="1034"/>
                </a:lnTo>
                <a:lnTo>
                  <a:pt x="261" y="1033"/>
                </a:lnTo>
                <a:lnTo>
                  <a:pt x="259" y="1033"/>
                </a:lnTo>
                <a:lnTo>
                  <a:pt x="256" y="1032"/>
                </a:lnTo>
                <a:lnTo>
                  <a:pt x="254" y="1031"/>
                </a:lnTo>
                <a:lnTo>
                  <a:pt x="252" y="1030"/>
                </a:lnTo>
                <a:lnTo>
                  <a:pt x="247" y="1027"/>
                </a:lnTo>
                <a:lnTo>
                  <a:pt x="243" y="1024"/>
                </a:lnTo>
                <a:lnTo>
                  <a:pt x="239" y="1021"/>
                </a:lnTo>
                <a:lnTo>
                  <a:pt x="235" y="1018"/>
                </a:lnTo>
                <a:lnTo>
                  <a:pt x="228" y="1012"/>
                </a:lnTo>
                <a:lnTo>
                  <a:pt x="222" y="1006"/>
                </a:lnTo>
                <a:lnTo>
                  <a:pt x="215" y="999"/>
                </a:lnTo>
                <a:lnTo>
                  <a:pt x="208" y="993"/>
                </a:lnTo>
                <a:lnTo>
                  <a:pt x="201" y="987"/>
                </a:lnTo>
                <a:lnTo>
                  <a:pt x="194" y="981"/>
                </a:lnTo>
                <a:lnTo>
                  <a:pt x="191" y="978"/>
                </a:lnTo>
                <a:lnTo>
                  <a:pt x="187" y="975"/>
                </a:lnTo>
                <a:lnTo>
                  <a:pt x="183" y="972"/>
                </a:lnTo>
                <a:lnTo>
                  <a:pt x="179" y="970"/>
                </a:lnTo>
                <a:lnTo>
                  <a:pt x="175" y="968"/>
                </a:lnTo>
                <a:lnTo>
                  <a:pt x="170" y="966"/>
                </a:lnTo>
                <a:lnTo>
                  <a:pt x="166" y="964"/>
                </a:lnTo>
                <a:lnTo>
                  <a:pt x="161" y="961"/>
                </a:lnTo>
                <a:lnTo>
                  <a:pt x="156" y="960"/>
                </a:lnTo>
                <a:lnTo>
                  <a:pt x="151" y="958"/>
                </a:lnTo>
                <a:lnTo>
                  <a:pt x="146" y="957"/>
                </a:lnTo>
                <a:lnTo>
                  <a:pt x="140" y="955"/>
                </a:lnTo>
                <a:lnTo>
                  <a:pt x="134" y="954"/>
                </a:lnTo>
                <a:lnTo>
                  <a:pt x="127" y="954"/>
                </a:lnTo>
                <a:lnTo>
                  <a:pt x="120" y="953"/>
                </a:lnTo>
                <a:lnTo>
                  <a:pt x="113" y="953"/>
                </a:lnTo>
                <a:lnTo>
                  <a:pt x="108" y="953"/>
                </a:lnTo>
                <a:lnTo>
                  <a:pt x="102" y="954"/>
                </a:lnTo>
                <a:lnTo>
                  <a:pt x="96" y="955"/>
                </a:lnTo>
                <a:lnTo>
                  <a:pt x="90" y="956"/>
                </a:lnTo>
                <a:lnTo>
                  <a:pt x="85" y="958"/>
                </a:lnTo>
                <a:lnTo>
                  <a:pt x="79" y="959"/>
                </a:lnTo>
                <a:lnTo>
                  <a:pt x="74" y="962"/>
                </a:lnTo>
                <a:lnTo>
                  <a:pt x="69" y="964"/>
                </a:lnTo>
                <a:lnTo>
                  <a:pt x="64" y="967"/>
                </a:lnTo>
                <a:lnTo>
                  <a:pt x="59" y="970"/>
                </a:lnTo>
                <a:lnTo>
                  <a:pt x="55" y="973"/>
                </a:lnTo>
                <a:lnTo>
                  <a:pt x="50" y="977"/>
                </a:lnTo>
                <a:lnTo>
                  <a:pt x="45" y="981"/>
                </a:lnTo>
                <a:lnTo>
                  <a:pt x="41" y="985"/>
                </a:lnTo>
                <a:lnTo>
                  <a:pt x="37" y="989"/>
                </a:lnTo>
                <a:lnTo>
                  <a:pt x="33" y="993"/>
                </a:lnTo>
                <a:lnTo>
                  <a:pt x="30" y="998"/>
                </a:lnTo>
                <a:lnTo>
                  <a:pt x="26" y="1003"/>
                </a:lnTo>
                <a:lnTo>
                  <a:pt x="23" y="1008"/>
                </a:lnTo>
                <a:lnTo>
                  <a:pt x="19" y="1013"/>
                </a:lnTo>
                <a:lnTo>
                  <a:pt x="17" y="1019"/>
                </a:lnTo>
                <a:lnTo>
                  <a:pt x="14" y="1025"/>
                </a:lnTo>
                <a:lnTo>
                  <a:pt x="11" y="1030"/>
                </a:lnTo>
                <a:lnTo>
                  <a:pt x="9" y="1036"/>
                </a:lnTo>
                <a:lnTo>
                  <a:pt x="7" y="1042"/>
                </a:lnTo>
                <a:lnTo>
                  <a:pt x="5" y="1048"/>
                </a:lnTo>
                <a:lnTo>
                  <a:pt x="4" y="1055"/>
                </a:lnTo>
                <a:lnTo>
                  <a:pt x="2" y="1061"/>
                </a:lnTo>
                <a:lnTo>
                  <a:pt x="1" y="1068"/>
                </a:lnTo>
                <a:lnTo>
                  <a:pt x="1" y="1075"/>
                </a:lnTo>
                <a:lnTo>
                  <a:pt x="0" y="1081"/>
                </a:lnTo>
                <a:lnTo>
                  <a:pt x="0" y="1088"/>
                </a:lnTo>
                <a:lnTo>
                  <a:pt x="0" y="1096"/>
                </a:lnTo>
                <a:lnTo>
                  <a:pt x="1" y="1103"/>
                </a:lnTo>
                <a:lnTo>
                  <a:pt x="2" y="1110"/>
                </a:lnTo>
                <a:lnTo>
                  <a:pt x="4" y="1118"/>
                </a:lnTo>
                <a:lnTo>
                  <a:pt x="5" y="1125"/>
                </a:lnTo>
                <a:lnTo>
                  <a:pt x="8" y="1132"/>
                </a:lnTo>
                <a:lnTo>
                  <a:pt x="10" y="1139"/>
                </a:lnTo>
                <a:lnTo>
                  <a:pt x="13" y="1146"/>
                </a:lnTo>
                <a:lnTo>
                  <a:pt x="17" y="1153"/>
                </a:lnTo>
                <a:lnTo>
                  <a:pt x="20" y="1159"/>
                </a:lnTo>
                <a:lnTo>
                  <a:pt x="24" y="1166"/>
                </a:lnTo>
                <a:lnTo>
                  <a:pt x="29" y="1171"/>
                </a:lnTo>
                <a:lnTo>
                  <a:pt x="33" y="1177"/>
                </a:lnTo>
                <a:lnTo>
                  <a:pt x="38" y="1183"/>
                </a:lnTo>
                <a:lnTo>
                  <a:pt x="43" y="1188"/>
                </a:lnTo>
                <a:lnTo>
                  <a:pt x="49" y="1193"/>
                </a:lnTo>
                <a:lnTo>
                  <a:pt x="54" y="1198"/>
                </a:lnTo>
                <a:lnTo>
                  <a:pt x="60" y="1202"/>
                </a:lnTo>
                <a:lnTo>
                  <a:pt x="66" y="1206"/>
                </a:lnTo>
                <a:lnTo>
                  <a:pt x="72" y="1209"/>
                </a:lnTo>
                <a:lnTo>
                  <a:pt x="78" y="1213"/>
                </a:lnTo>
                <a:lnTo>
                  <a:pt x="85" y="1215"/>
                </a:lnTo>
                <a:lnTo>
                  <a:pt x="92" y="1218"/>
                </a:lnTo>
                <a:lnTo>
                  <a:pt x="98" y="1220"/>
                </a:lnTo>
                <a:lnTo>
                  <a:pt x="105" y="1221"/>
                </a:lnTo>
                <a:lnTo>
                  <a:pt x="112" y="1222"/>
                </a:lnTo>
                <a:lnTo>
                  <a:pt x="119" y="1222"/>
                </a:lnTo>
                <a:lnTo>
                  <a:pt x="126" y="1222"/>
                </a:lnTo>
                <a:lnTo>
                  <a:pt x="133" y="1222"/>
                </a:lnTo>
                <a:lnTo>
                  <a:pt x="141" y="1221"/>
                </a:lnTo>
                <a:lnTo>
                  <a:pt x="148" y="1219"/>
                </a:lnTo>
                <a:lnTo>
                  <a:pt x="155" y="1216"/>
                </a:lnTo>
                <a:lnTo>
                  <a:pt x="160" y="1214"/>
                </a:lnTo>
                <a:lnTo>
                  <a:pt x="165" y="1212"/>
                </a:lnTo>
                <a:lnTo>
                  <a:pt x="170" y="1210"/>
                </a:lnTo>
                <a:lnTo>
                  <a:pt x="174" y="1208"/>
                </a:lnTo>
                <a:lnTo>
                  <a:pt x="179" y="1205"/>
                </a:lnTo>
                <a:lnTo>
                  <a:pt x="184" y="1202"/>
                </a:lnTo>
                <a:lnTo>
                  <a:pt x="188" y="1199"/>
                </a:lnTo>
                <a:lnTo>
                  <a:pt x="192" y="1196"/>
                </a:lnTo>
                <a:lnTo>
                  <a:pt x="196" y="1193"/>
                </a:lnTo>
                <a:lnTo>
                  <a:pt x="200" y="1189"/>
                </a:lnTo>
                <a:lnTo>
                  <a:pt x="204" y="1186"/>
                </a:lnTo>
                <a:lnTo>
                  <a:pt x="207" y="1182"/>
                </a:lnTo>
                <a:lnTo>
                  <a:pt x="211" y="1178"/>
                </a:lnTo>
                <a:lnTo>
                  <a:pt x="215" y="1174"/>
                </a:lnTo>
                <a:lnTo>
                  <a:pt x="218" y="1170"/>
                </a:lnTo>
                <a:lnTo>
                  <a:pt x="222" y="1166"/>
                </a:lnTo>
                <a:lnTo>
                  <a:pt x="224" y="1164"/>
                </a:lnTo>
                <a:lnTo>
                  <a:pt x="226" y="1162"/>
                </a:lnTo>
                <a:lnTo>
                  <a:pt x="229" y="1160"/>
                </a:lnTo>
                <a:lnTo>
                  <a:pt x="231" y="1159"/>
                </a:lnTo>
                <a:lnTo>
                  <a:pt x="233" y="1157"/>
                </a:lnTo>
                <a:lnTo>
                  <a:pt x="236" y="1155"/>
                </a:lnTo>
                <a:lnTo>
                  <a:pt x="238" y="1153"/>
                </a:lnTo>
                <a:lnTo>
                  <a:pt x="241" y="1152"/>
                </a:lnTo>
                <a:lnTo>
                  <a:pt x="244" y="1151"/>
                </a:lnTo>
                <a:lnTo>
                  <a:pt x="248" y="1150"/>
                </a:lnTo>
                <a:lnTo>
                  <a:pt x="254" y="1148"/>
                </a:lnTo>
                <a:lnTo>
                  <a:pt x="259" y="1147"/>
                </a:lnTo>
                <a:lnTo>
                  <a:pt x="265" y="1146"/>
                </a:lnTo>
                <a:lnTo>
                  <a:pt x="271" y="1146"/>
                </a:lnTo>
                <a:lnTo>
                  <a:pt x="274" y="1146"/>
                </a:lnTo>
                <a:lnTo>
                  <a:pt x="277" y="1146"/>
                </a:lnTo>
                <a:lnTo>
                  <a:pt x="279" y="1147"/>
                </a:lnTo>
                <a:lnTo>
                  <a:pt x="282" y="1147"/>
                </a:lnTo>
                <a:lnTo>
                  <a:pt x="282" y="1863"/>
                </a:lnTo>
                <a:lnTo>
                  <a:pt x="282" y="1864"/>
                </a:lnTo>
                <a:lnTo>
                  <a:pt x="282" y="1866"/>
                </a:lnTo>
                <a:lnTo>
                  <a:pt x="283" y="1867"/>
                </a:lnTo>
                <a:lnTo>
                  <a:pt x="284" y="1868"/>
                </a:lnTo>
                <a:lnTo>
                  <a:pt x="285" y="1869"/>
                </a:lnTo>
                <a:lnTo>
                  <a:pt x="286" y="1869"/>
                </a:lnTo>
                <a:lnTo>
                  <a:pt x="287" y="1870"/>
                </a:lnTo>
                <a:lnTo>
                  <a:pt x="289" y="1870"/>
                </a:lnTo>
                <a:lnTo>
                  <a:pt x="293" y="1870"/>
                </a:lnTo>
                <a:lnTo>
                  <a:pt x="294" y="1870"/>
                </a:lnTo>
                <a:lnTo>
                  <a:pt x="295" y="1870"/>
                </a:lnTo>
                <a:lnTo>
                  <a:pt x="1252" y="1870"/>
                </a:lnTo>
                <a:lnTo>
                  <a:pt x="1254" y="1870"/>
                </a:lnTo>
                <a:lnTo>
                  <a:pt x="1255" y="1870"/>
                </a:lnTo>
                <a:lnTo>
                  <a:pt x="1256" y="1869"/>
                </a:lnTo>
                <a:lnTo>
                  <a:pt x="1257" y="1868"/>
                </a:lnTo>
                <a:lnTo>
                  <a:pt x="1258" y="1867"/>
                </a:lnTo>
                <a:lnTo>
                  <a:pt x="1259" y="1866"/>
                </a:lnTo>
                <a:lnTo>
                  <a:pt x="1259" y="1864"/>
                </a:lnTo>
                <a:lnTo>
                  <a:pt x="1259" y="1863"/>
                </a:lnTo>
                <a:lnTo>
                  <a:pt x="1259" y="1133"/>
                </a:lnTo>
                <a:lnTo>
                  <a:pt x="1262" y="1132"/>
                </a:lnTo>
                <a:lnTo>
                  <a:pt x="1265" y="1132"/>
                </a:lnTo>
                <a:lnTo>
                  <a:pt x="1268" y="1132"/>
                </a:lnTo>
                <a:lnTo>
                  <a:pt x="1272" y="1132"/>
                </a:lnTo>
                <a:lnTo>
                  <a:pt x="1280" y="1132"/>
                </a:lnTo>
                <a:lnTo>
                  <a:pt x="1288" y="1133"/>
                </a:lnTo>
                <a:lnTo>
                  <a:pt x="1295" y="1134"/>
                </a:lnTo>
                <a:lnTo>
                  <a:pt x="1303" y="1135"/>
                </a:lnTo>
                <a:lnTo>
                  <a:pt x="1308" y="1136"/>
                </a:lnTo>
                <a:lnTo>
                  <a:pt x="1312" y="1138"/>
                </a:lnTo>
                <a:lnTo>
                  <a:pt x="1314" y="1139"/>
                </a:lnTo>
                <a:lnTo>
                  <a:pt x="1317" y="1141"/>
                </a:lnTo>
                <a:lnTo>
                  <a:pt x="1320" y="1143"/>
                </a:lnTo>
                <a:lnTo>
                  <a:pt x="1322" y="1146"/>
                </a:lnTo>
                <a:lnTo>
                  <a:pt x="1324" y="1148"/>
                </a:lnTo>
                <a:lnTo>
                  <a:pt x="1326" y="1150"/>
                </a:lnTo>
                <a:lnTo>
                  <a:pt x="1329" y="1153"/>
                </a:lnTo>
                <a:lnTo>
                  <a:pt x="1331" y="1155"/>
                </a:lnTo>
                <a:lnTo>
                  <a:pt x="1335" y="1158"/>
                </a:lnTo>
                <a:lnTo>
                  <a:pt x="1338" y="1162"/>
                </a:lnTo>
                <a:lnTo>
                  <a:pt x="1342" y="1166"/>
                </a:lnTo>
                <a:lnTo>
                  <a:pt x="1345" y="1169"/>
                </a:lnTo>
                <a:lnTo>
                  <a:pt x="1349" y="1172"/>
                </a:lnTo>
                <a:lnTo>
                  <a:pt x="1353" y="1176"/>
                </a:lnTo>
                <a:lnTo>
                  <a:pt x="1357" y="1179"/>
                </a:lnTo>
                <a:lnTo>
                  <a:pt x="1360" y="1182"/>
                </a:lnTo>
                <a:lnTo>
                  <a:pt x="1365" y="1185"/>
                </a:lnTo>
                <a:lnTo>
                  <a:pt x="1369" y="1188"/>
                </a:lnTo>
                <a:lnTo>
                  <a:pt x="1373" y="1191"/>
                </a:lnTo>
                <a:lnTo>
                  <a:pt x="1378" y="1194"/>
                </a:lnTo>
                <a:lnTo>
                  <a:pt x="1383" y="1196"/>
                </a:lnTo>
                <a:lnTo>
                  <a:pt x="1388" y="1198"/>
                </a:lnTo>
                <a:lnTo>
                  <a:pt x="1393" y="1200"/>
                </a:lnTo>
                <a:lnTo>
                  <a:pt x="1398" y="1202"/>
                </a:lnTo>
                <a:lnTo>
                  <a:pt x="1406" y="1204"/>
                </a:lnTo>
                <a:lnTo>
                  <a:pt x="1414" y="1205"/>
                </a:lnTo>
                <a:lnTo>
                  <a:pt x="1422" y="1206"/>
                </a:lnTo>
                <a:lnTo>
                  <a:pt x="1430" y="1206"/>
                </a:lnTo>
                <a:lnTo>
                  <a:pt x="1437" y="1206"/>
                </a:lnTo>
                <a:lnTo>
                  <a:pt x="1445" y="1206"/>
                </a:lnTo>
                <a:lnTo>
                  <a:pt x="1452" y="1205"/>
                </a:lnTo>
                <a:lnTo>
                  <a:pt x="1459" y="1203"/>
                </a:lnTo>
                <a:lnTo>
                  <a:pt x="1466" y="1201"/>
                </a:lnTo>
                <a:lnTo>
                  <a:pt x="1473" y="1199"/>
                </a:lnTo>
                <a:lnTo>
                  <a:pt x="1479" y="1196"/>
                </a:lnTo>
                <a:lnTo>
                  <a:pt x="1485" y="1192"/>
                </a:lnTo>
                <a:lnTo>
                  <a:pt x="1491" y="1189"/>
                </a:lnTo>
                <a:lnTo>
                  <a:pt x="1497" y="1185"/>
                </a:lnTo>
                <a:lnTo>
                  <a:pt x="1503" y="1180"/>
                </a:lnTo>
                <a:lnTo>
                  <a:pt x="1508" y="1176"/>
                </a:lnTo>
                <a:lnTo>
                  <a:pt x="1513" y="1171"/>
                </a:lnTo>
                <a:lnTo>
                  <a:pt x="1517" y="1166"/>
                </a:lnTo>
                <a:lnTo>
                  <a:pt x="1522" y="1160"/>
                </a:lnTo>
                <a:lnTo>
                  <a:pt x="1527" y="1154"/>
                </a:lnTo>
                <a:lnTo>
                  <a:pt x="1530" y="1148"/>
                </a:lnTo>
                <a:lnTo>
                  <a:pt x="1534" y="1142"/>
                </a:lnTo>
                <a:lnTo>
                  <a:pt x="1537" y="1136"/>
                </a:lnTo>
                <a:lnTo>
                  <a:pt x="1540" y="1129"/>
                </a:lnTo>
                <a:lnTo>
                  <a:pt x="1543" y="1122"/>
                </a:lnTo>
                <a:lnTo>
                  <a:pt x="1546" y="1115"/>
                </a:lnTo>
                <a:lnTo>
                  <a:pt x="1547" y="1108"/>
                </a:lnTo>
                <a:lnTo>
                  <a:pt x="1549" y="1101"/>
                </a:lnTo>
                <a:lnTo>
                  <a:pt x="1550" y="1094"/>
                </a:lnTo>
                <a:lnTo>
                  <a:pt x="1552" y="1086"/>
                </a:lnTo>
                <a:lnTo>
                  <a:pt x="1552" y="1079"/>
                </a:lnTo>
                <a:lnTo>
                  <a:pt x="1552" y="1071"/>
                </a:lnTo>
                <a:lnTo>
                  <a:pt x="1552" y="1064"/>
                </a:lnTo>
                <a:lnTo>
                  <a:pt x="1552" y="1058"/>
                </a:lnTo>
                <a:lnTo>
                  <a:pt x="1551" y="1051"/>
                </a:lnTo>
                <a:lnTo>
                  <a:pt x="1550" y="1044"/>
                </a:lnTo>
                <a:lnTo>
                  <a:pt x="1548" y="1038"/>
                </a:lnTo>
                <a:lnTo>
                  <a:pt x="1547" y="1032"/>
                </a:lnTo>
                <a:lnTo>
                  <a:pt x="1545" y="1025"/>
                </a:lnTo>
                <a:lnTo>
                  <a:pt x="1543" y="1020"/>
                </a:lnTo>
                <a:lnTo>
                  <a:pt x="1540" y="1014"/>
                </a:lnTo>
                <a:lnTo>
                  <a:pt x="1537" y="1007"/>
                </a:lnTo>
                <a:lnTo>
                  <a:pt x="1534" y="1002"/>
                </a:lnTo>
                <a:lnTo>
                  <a:pt x="1531" y="997"/>
                </a:lnTo>
                <a:lnTo>
                  <a:pt x="1528" y="991"/>
                </a:lnTo>
                <a:lnTo>
                  <a:pt x="1524" y="986"/>
                </a:lnTo>
                <a:lnTo>
                  <a:pt x="1520" y="981"/>
                </a:lnTo>
                <a:lnTo>
                  <a:pt x="1516" y="976"/>
                </a:lnTo>
                <a:lnTo>
                  <a:pt x="1512" y="972"/>
                </a:lnTo>
                <a:lnTo>
                  <a:pt x="1508" y="967"/>
                </a:lnTo>
                <a:lnTo>
                  <a:pt x="1503" y="964"/>
                </a:lnTo>
                <a:lnTo>
                  <a:pt x="1499" y="960"/>
                </a:lnTo>
                <a:lnTo>
                  <a:pt x="1494" y="956"/>
                </a:lnTo>
                <a:lnTo>
                  <a:pt x="1489" y="953"/>
                </a:lnTo>
                <a:lnTo>
                  <a:pt x="1484" y="950"/>
                </a:lnTo>
                <a:lnTo>
                  <a:pt x="1479" y="947"/>
                </a:lnTo>
                <a:lnTo>
                  <a:pt x="1474" y="944"/>
                </a:lnTo>
                <a:lnTo>
                  <a:pt x="1468" y="942"/>
                </a:lnTo>
                <a:lnTo>
                  <a:pt x="1463" y="940"/>
                </a:lnTo>
                <a:lnTo>
                  <a:pt x="1457" y="939"/>
                </a:lnTo>
                <a:lnTo>
                  <a:pt x="1451" y="938"/>
                </a:lnTo>
                <a:lnTo>
                  <a:pt x="1445" y="937"/>
                </a:lnTo>
                <a:lnTo>
                  <a:pt x="1440" y="936"/>
                </a:lnTo>
                <a:lnTo>
                  <a:pt x="1434" y="936"/>
                </a:lnTo>
                <a:lnTo>
                  <a:pt x="1427" y="936"/>
                </a:lnTo>
                <a:lnTo>
                  <a:pt x="1420" y="936"/>
                </a:lnTo>
                <a:lnTo>
                  <a:pt x="1414" y="937"/>
                </a:lnTo>
                <a:lnTo>
                  <a:pt x="1408" y="938"/>
                </a:lnTo>
                <a:lnTo>
                  <a:pt x="1403" y="938"/>
                </a:lnTo>
                <a:lnTo>
                  <a:pt x="1398" y="939"/>
                </a:lnTo>
                <a:lnTo>
                  <a:pt x="1393" y="940"/>
                </a:lnTo>
                <a:lnTo>
                  <a:pt x="1389" y="941"/>
                </a:lnTo>
                <a:lnTo>
                  <a:pt x="1385" y="943"/>
                </a:lnTo>
                <a:lnTo>
                  <a:pt x="1381" y="944"/>
                </a:lnTo>
                <a:lnTo>
                  <a:pt x="1378" y="946"/>
                </a:lnTo>
                <a:lnTo>
                  <a:pt x="1374" y="947"/>
                </a:lnTo>
                <a:lnTo>
                  <a:pt x="1371" y="949"/>
                </a:lnTo>
                <a:lnTo>
                  <a:pt x="1368" y="951"/>
                </a:lnTo>
                <a:lnTo>
                  <a:pt x="1366" y="953"/>
                </a:lnTo>
                <a:lnTo>
                  <a:pt x="1363" y="955"/>
                </a:lnTo>
                <a:lnTo>
                  <a:pt x="1358" y="960"/>
                </a:lnTo>
                <a:lnTo>
                  <a:pt x="1352" y="965"/>
                </a:lnTo>
                <a:lnTo>
                  <a:pt x="1347" y="970"/>
                </a:lnTo>
                <a:lnTo>
                  <a:pt x="1341" y="976"/>
                </a:lnTo>
                <a:lnTo>
                  <a:pt x="1335" y="983"/>
                </a:lnTo>
                <a:lnTo>
                  <a:pt x="1328" y="989"/>
                </a:lnTo>
                <a:lnTo>
                  <a:pt x="1320" y="997"/>
                </a:lnTo>
                <a:lnTo>
                  <a:pt x="1310" y="1004"/>
                </a:lnTo>
                <a:lnTo>
                  <a:pt x="1309" y="1005"/>
                </a:lnTo>
                <a:lnTo>
                  <a:pt x="1307" y="1006"/>
                </a:lnTo>
                <a:lnTo>
                  <a:pt x="1305" y="1006"/>
                </a:lnTo>
                <a:lnTo>
                  <a:pt x="1303" y="1007"/>
                </a:lnTo>
                <a:lnTo>
                  <a:pt x="1298" y="1007"/>
                </a:lnTo>
                <a:lnTo>
                  <a:pt x="1293" y="1007"/>
                </a:lnTo>
                <a:lnTo>
                  <a:pt x="1288" y="1008"/>
                </a:lnTo>
                <a:lnTo>
                  <a:pt x="1283" y="1008"/>
                </a:lnTo>
                <a:lnTo>
                  <a:pt x="1278" y="1007"/>
                </a:lnTo>
                <a:lnTo>
                  <a:pt x="1275" y="1007"/>
                </a:lnTo>
                <a:lnTo>
                  <a:pt x="1273" y="1007"/>
                </a:lnTo>
                <a:lnTo>
                  <a:pt x="1271" y="1007"/>
                </a:lnTo>
                <a:lnTo>
                  <a:pt x="1269" y="1007"/>
                </a:lnTo>
                <a:lnTo>
                  <a:pt x="1267" y="1007"/>
                </a:lnTo>
                <a:lnTo>
                  <a:pt x="1265" y="1007"/>
                </a:lnTo>
                <a:lnTo>
                  <a:pt x="1263" y="1007"/>
                </a:lnTo>
                <a:lnTo>
                  <a:pt x="1261" y="1006"/>
                </a:lnTo>
                <a:lnTo>
                  <a:pt x="1259" y="1005"/>
                </a:lnTo>
                <a:lnTo>
                  <a:pt x="1259" y="289"/>
                </a:lnTo>
                <a:lnTo>
                  <a:pt x="1259" y="287"/>
                </a:lnTo>
                <a:lnTo>
                  <a:pt x="1259" y="286"/>
                </a:lnTo>
                <a:lnTo>
                  <a:pt x="1258" y="285"/>
                </a:lnTo>
                <a:lnTo>
                  <a:pt x="1257" y="284"/>
                </a:lnTo>
                <a:lnTo>
                  <a:pt x="1256" y="283"/>
                </a:lnTo>
                <a:lnTo>
                  <a:pt x="1255" y="282"/>
                </a:lnTo>
                <a:lnTo>
                  <a:pt x="1254" y="282"/>
                </a:lnTo>
                <a:lnTo>
                  <a:pt x="1252" y="282"/>
                </a:lnTo>
                <a:close/>
              </a:path>
            </a:pathLst>
          </a:custGeom>
          <a:solidFill>
            <a:srgbClr val="A32020">
              <a:alpha val="50000"/>
            </a:srgbClr>
          </a:solidFill>
          <a:ln w="19050" cmpd="sng">
            <a:solidFill>
              <a:schemeClr val="bg1"/>
            </a:solidFill>
            <a:round/>
            <a:headEnd/>
            <a:tailEnd/>
          </a:ln>
        </p:spPr>
        <p:txBody>
          <a:bodyPr lIns="91440" tIns="45720" rIns="91440" bIns="45720" anchor="ctr"/>
          <a:lstStyle/>
          <a:p>
            <a:pPr algn="ctr"/>
            <a:endParaRPr lang="en-GB" sz="1400" b="1" dirty="0">
              <a:solidFill>
                <a:schemeClr val="bg1"/>
              </a:solidFill>
            </a:endParaRPr>
          </a:p>
        </p:txBody>
      </p:sp>
      <p:sp>
        <p:nvSpPr>
          <p:cNvPr id="54" name="Title 1"/>
          <p:cNvSpPr txBox="1">
            <a:spLocks/>
          </p:cNvSpPr>
          <p:nvPr/>
        </p:nvSpPr>
        <p:spPr>
          <a:xfrm>
            <a:off x="2394530" y="3288033"/>
            <a:ext cx="1225955" cy="526494"/>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pPr algn="ctr"/>
            <a:r>
              <a:rPr lang="en-US" sz="1400" b="1" dirty="0">
                <a:solidFill>
                  <a:schemeClr val="bg1"/>
                </a:solidFill>
                <a:latin typeface="Segoe UI Light" panose="020B0502040204020203" pitchFamily="34" charset="0"/>
              </a:rPr>
              <a:t>Kindergarten Readiness</a:t>
            </a:r>
          </a:p>
        </p:txBody>
      </p:sp>
      <p:sp>
        <p:nvSpPr>
          <p:cNvPr id="30" name="Rectangle 29"/>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1" name="Group 30"/>
          <p:cNvGrpSpPr>
            <a:grpSpLocks noChangeAspect="1"/>
          </p:cNvGrpSpPr>
          <p:nvPr/>
        </p:nvGrpSpPr>
        <p:grpSpPr>
          <a:xfrm>
            <a:off x="7265699" y="76626"/>
            <a:ext cx="411047" cy="448116"/>
            <a:chOff x="377202" y="274637"/>
            <a:chExt cx="1273798" cy="1388663"/>
          </a:xfrm>
        </p:grpSpPr>
        <p:sp>
          <p:nvSpPr>
            <p:cNvPr id="32" name="Oval 31"/>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33" name="Picture 32"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34"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Systems Thinking</a:t>
            </a:r>
          </a:p>
          <a:p>
            <a:r>
              <a:rPr lang="en-US" sz="1600" dirty="0">
                <a:latin typeface="Proxima Nova Regular"/>
              </a:rPr>
              <a:t>An example of how systems thinking helped SVP Portland understand the complexity and impact of addressing kindergarten readiness</a:t>
            </a:r>
          </a:p>
        </p:txBody>
      </p:sp>
    </p:spTree>
    <p:extLst>
      <p:ext uri="{BB962C8B-B14F-4D97-AF65-F5344CB8AC3E}">
        <p14:creationId xmlns:p14="http://schemas.microsoft.com/office/powerpoint/2010/main" val="3622055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00" y="0"/>
            <a:ext cx="97964" cy="50292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4" name="Group 13"/>
          <p:cNvGrpSpPr>
            <a:grpSpLocks noChangeAspect="1"/>
          </p:cNvGrpSpPr>
          <p:nvPr/>
        </p:nvGrpSpPr>
        <p:grpSpPr>
          <a:xfrm>
            <a:off x="7265699" y="76626"/>
            <a:ext cx="411047" cy="448116"/>
            <a:chOff x="377202" y="274637"/>
            <a:chExt cx="1273798" cy="1388663"/>
          </a:xfrm>
        </p:grpSpPr>
        <p:sp>
          <p:nvSpPr>
            <p:cNvPr id="15" name="Oval 14"/>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6" name="Picture 15"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8"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Storming</a:t>
            </a:r>
          </a:p>
          <a:p>
            <a:r>
              <a:rPr lang="en-US" sz="1600" dirty="0" smtClean="0">
                <a:latin typeface="Proxima Nova Regular"/>
              </a:rPr>
              <a:t>The stage when people start to push against the boundaries</a:t>
            </a:r>
            <a:endParaRPr lang="en-US" sz="1600" dirty="0">
              <a:latin typeface="Proxima Nova Regular"/>
            </a:endParaRPr>
          </a:p>
        </p:txBody>
      </p:sp>
      <p:sp>
        <p:nvSpPr>
          <p:cNvPr id="19" name="Chevron 18"/>
          <p:cNvSpPr/>
          <p:nvPr/>
        </p:nvSpPr>
        <p:spPr bwMode="ltGray">
          <a:xfrm>
            <a:off x="1366093" y="2541825"/>
            <a:ext cx="1211672" cy="752729"/>
          </a:xfrm>
          <a:prstGeom prst="chevron">
            <a:avLst>
              <a:gd name="adj" fmla="val 31595"/>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sz="1000" err="1">
              <a:solidFill>
                <a:schemeClr val="bg1"/>
              </a:solidFill>
              <a:latin typeface="+mj-lt"/>
            </a:endParaRPr>
          </a:p>
        </p:txBody>
      </p:sp>
      <p:sp>
        <p:nvSpPr>
          <p:cNvPr id="20" name="Pentagon 19"/>
          <p:cNvSpPr/>
          <p:nvPr/>
        </p:nvSpPr>
        <p:spPr bwMode="ltGray">
          <a:xfrm>
            <a:off x="267188" y="2547905"/>
            <a:ext cx="1240424" cy="747598"/>
          </a:xfrm>
          <a:prstGeom prst="homePlate">
            <a:avLst>
              <a:gd name="adj" fmla="val 31469"/>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sz="1000" err="1">
              <a:solidFill>
                <a:schemeClr val="bg1"/>
              </a:solidFill>
              <a:latin typeface="+mj-lt"/>
            </a:endParaRPr>
          </a:p>
        </p:txBody>
      </p:sp>
      <p:sp>
        <p:nvSpPr>
          <p:cNvPr id="21" name="Chevron 20"/>
          <p:cNvSpPr/>
          <p:nvPr/>
        </p:nvSpPr>
        <p:spPr bwMode="ltGray">
          <a:xfrm>
            <a:off x="2430919" y="2541825"/>
            <a:ext cx="1211672" cy="752729"/>
          </a:xfrm>
          <a:prstGeom prst="chevron">
            <a:avLst>
              <a:gd name="adj" fmla="val 31595"/>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sz="1000" err="1">
              <a:solidFill>
                <a:schemeClr val="bg1"/>
              </a:solidFill>
              <a:latin typeface="+mj-lt"/>
            </a:endParaRPr>
          </a:p>
        </p:txBody>
      </p:sp>
      <p:sp>
        <p:nvSpPr>
          <p:cNvPr id="25" name="Text Box 6"/>
          <p:cNvSpPr txBox="1">
            <a:spLocks noChangeAspect="1" noChangeArrowheads="1"/>
          </p:cNvSpPr>
          <p:nvPr/>
        </p:nvSpPr>
        <p:spPr bwMode="gray">
          <a:xfrm>
            <a:off x="229468" y="2623630"/>
            <a:ext cx="1222214" cy="589113"/>
          </a:xfrm>
          <a:prstGeom prst="rect">
            <a:avLst/>
          </a:prstGeom>
          <a:noFill/>
          <a:ln w="9525">
            <a:noFill/>
            <a:miter lim="800000"/>
            <a:headEnd/>
            <a:tailEnd/>
          </a:ln>
        </p:spPr>
        <p:txBody>
          <a:bodyPr wrap="square" lIns="63108" tIns="63108" rIns="50486" bIns="63108">
            <a:spAutoFit/>
          </a:bodyPr>
          <a:lstStyle/>
          <a:p>
            <a:pPr defTabSz="562144">
              <a:spcBef>
                <a:spcPct val="20000"/>
              </a:spcBef>
            </a:pPr>
            <a:r>
              <a:rPr lang="de-DE" sz="1000" dirty="0">
                <a:solidFill>
                  <a:schemeClr val="bg1"/>
                </a:solidFill>
                <a:latin typeface="Segoe UI Light" panose="020B0502040204020203" pitchFamily="34" charset="0"/>
                <a:cs typeface="Arial" charset="0"/>
              </a:rPr>
              <a:t>What more can we be doing more of or differently?</a:t>
            </a:r>
          </a:p>
        </p:txBody>
      </p:sp>
      <p:sp>
        <p:nvSpPr>
          <p:cNvPr id="26" name="Text Box 11"/>
          <p:cNvSpPr txBox="1">
            <a:spLocks noChangeAspect="1" noChangeArrowheads="1"/>
          </p:cNvSpPr>
          <p:nvPr/>
        </p:nvSpPr>
        <p:spPr bwMode="gray">
          <a:xfrm>
            <a:off x="1572002" y="2693387"/>
            <a:ext cx="954242" cy="435225"/>
          </a:xfrm>
          <a:prstGeom prst="rect">
            <a:avLst/>
          </a:prstGeom>
          <a:noFill/>
          <a:ln w="9525">
            <a:noFill/>
            <a:miter lim="800000"/>
            <a:headEnd/>
            <a:tailEnd/>
          </a:ln>
        </p:spPr>
        <p:txBody>
          <a:bodyPr lIns="63108" tIns="63108" rIns="50486" bIns="63108">
            <a:spAutoFit/>
          </a:bodyPr>
          <a:lstStyle/>
          <a:p>
            <a:pPr defTabSz="562144">
              <a:spcBef>
                <a:spcPct val="20000"/>
              </a:spcBef>
            </a:pPr>
            <a:r>
              <a:rPr lang="de-DE" sz="1000" dirty="0">
                <a:solidFill>
                  <a:schemeClr val="bg1"/>
                </a:solidFill>
                <a:latin typeface="+mj-lt"/>
                <a:cs typeface="Arial" charset="0"/>
              </a:rPr>
              <a:t>How can  we use our skills?</a:t>
            </a:r>
          </a:p>
        </p:txBody>
      </p:sp>
      <p:sp>
        <p:nvSpPr>
          <p:cNvPr id="27" name="Text Box 16"/>
          <p:cNvSpPr txBox="1">
            <a:spLocks noChangeAspect="1" noChangeArrowheads="1"/>
          </p:cNvSpPr>
          <p:nvPr/>
        </p:nvSpPr>
        <p:spPr bwMode="gray">
          <a:xfrm>
            <a:off x="2573000" y="2693052"/>
            <a:ext cx="1137127" cy="435225"/>
          </a:xfrm>
          <a:prstGeom prst="rect">
            <a:avLst/>
          </a:prstGeom>
          <a:noFill/>
          <a:ln w="9525">
            <a:noFill/>
            <a:miter lim="800000"/>
            <a:headEnd/>
            <a:tailEnd/>
          </a:ln>
        </p:spPr>
        <p:txBody>
          <a:bodyPr wrap="square" lIns="63108" tIns="63108" rIns="50486" bIns="63108">
            <a:spAutoFit/>
          </a:bodyPr>
          <a:lstStyle/>
          <a:p>
            <a:pPr defTabSz="562144">
              <a:spcBef>
                <a:spcPct val="20000"/>
              </a:spcBef>
            </a:pPr>
            <a:r>
              <a:rPr lang="de-DE" sz="1000" dirty="0">
                <a:solidFill>
                  <a:schemeClr val="bg1"/>
                </a:solidFill>
                <a:latin typeface="+mj-lt"/>
                <a:cs typeface="Arial" charset="0"/>
              </a:rPr>
              <a:t>Who else needs to be at the table?</a:t>
            </a:r>
          </a:p>
        </p:txBody>
      </p:sp>
      <p:sp>
        <p:nvSpPr>
          <p:cNvPr id="30" name="Line 28"/>
          <p:cNvSpPr>
            <a:spLocks noChangeShapeType="1"/>
          </p:cNvSpPr>
          <p:nvPr/>
        </p:nvSpPr>
        <p:spPr bwMode="gray">
          <a:xfrm flipV="1">
            <a:off x="1345914" y="1962412"/>
            <a:ext cx="0" cy="520178"/>
          </a:xfrm>
          <a:prstGeom prst="line">
            <a:avLst/>
          </a:prstGeom>
          <a:noFill/>
          <a:ln w="3175">
            <a:solidFill>
              <a:schemeClr val="accent1">
                <a:lumMod val="40000"/>
                <a:lumOff val="60000"/>
              </a:schemeClr>
            </a:solidFill>
            <a:round/>
            <a:headEnd/>
            <a:tailEnd/>
          </a:ln>
        </p:spPr>
        <p:txBody>
          <a:bodyPr lIns="64118" tIns="32059" rIns="64118" bIns="32059"/>
          <a:lstStyle/>
          <a:p>
            <a:pPr defTabSz="641177">
              <a:defRPr/>
            </a:pPr>
            <a:endParaRPr lang="en-GB" sz="1000" kern="0">
              <a:solidFill>
                <a:sysClr val="windowText" lastClr="000000"/>
              </a:solidFill>
              <a:latin typeface="+mj-lt"/>
            </a:endParaRPr>
          </a:p>
        </p:txBody>
      </p:sp>
      <p:sp>
        <p:nvSpPr>
          <p:cNvPr id="31" name="Text Box 29"/>
          <p:cNvSpPr txBox="1">
            <a:spLocks noChangeArrowheads="1"/>
          </p:cNvSpPr>
          <p:nvPr/>
        </p:nvSpPr>
        <p:spPr bwMode="gray">
          <a:xfrm>
            <a:off x="1392068" y="1962412"/>
            <a:ext cx="1702739" cy="1017877"/>
          </a:xfrm>
          <a:prstGeom prst="rect">
            <a:avLst/>
          </a:prstGeom>
          <a:noFill/>
          <a:ln w="9525">
            <a:noFill/>
            <a:miter lim="800000"/>
            <a:headEnd/>
            <a:tailEnd/>
          </a:ln>
        </p:spPr>
        <p:txBody>
          <a:bodyPr lIns="0" tIns="0" rIns="0" bIns="0"/>
          <a:lstStyle/>
          <a:p>
            <a:pPr defTabSz="562144">
              <a:spcBef>
                <a:spcPct val="20000"/>
              </a:spcBef>
            </a:pPr>
            <a:r>
              <a:rPr lang="de-DE" sz="1000" dirty="0">
                <a:latin typeface="+mj-lt"/>
                <a:cs typeface="Arial" charset="0"/>
              </a:rPr>
              <a:t>Conversations started to happen around skillsets and capabilities of the various groups</a:t>
            </a:r>
          </a:p>
        </p:txBody>
      </p:sp>
      <p:sp>
        <p:nvSpPr>
          <p:cNvPr id="32" name="Text Box 30"/>
          <p:cNvSpPr txBox="1">
            <a:spLocks noChangeArrowheads="1"/>
          </p:cNvSpPr>
          <p:nvPr/>
        </p:nvSpPr>
        <p:spPr bwMode="gray">
          <a:xfrm>
            <a:off x="2422334" y="3402261"/>
            <a:ext cx="1714099" cy="502565"/>
          </a:xfrm>
          <a:prstGeom prst="rect">
            <a:avLst/>
          </a:prstGeom>
          <a:noFill/>
          <a:ln w="9525">
            <a:noFill/>
            <a:miter lim="800000"/>
            <a:headEnd/>
            <a:tailEnd/>
          </a:ln>
        </p:spPr>
        <p:txBody>
          <a:bodyPr lIns="50486" tIns="0" rIns="0" bIns="0"/>
          <a:lstStyle/>
          <a:p>
            <a:pPr defTabSz="562144">
              <a:spcBef>
                <a:spcPct val="20000"/>
              </a:spcBef>
            </a:pPr>
            <a:r>
              <a:rPr lang="de-DE" sz="1000" dirty="0">
                <a:latin typeface="+mj-lt"/>
                <a:cs typeface="Arial" charset="0"/>
              </a:rPr>
              <a:t>Key stakeholders chose SVPP to be co-conveners for Ready for Kindergarten Collaborative</a:t>
            </a:r>
          </a:p>
        </p:txBody>
      </p:sp>
      <p:sp>
        <p:nvSpPr>
          <p:cNvPr id="33" name="Line 31"/>
          <p:cNvSpPr>
            <a:spLocks noChangeShapeType="1"/>
          </p:cNvSpPr>
          <p:nvPr/>
        </p:nvSpPr>
        <p:spPr bwMode="gray">
          <a:xfrm flipV="1">
            <a:off x="2416564" y="3350992"/>
            <a:ext cx="0" cy="480945"/>
          </a:xfrm>
          <a:prstGeom prst="line">
            <a:avLst/>
          </a:prstGeom>
          <a:noFill/>
          <a:ln w="3175">
            <a:solidFill>
              <a:schemeClr val="accent1">
                <a:lumMod val="75000"/>
              </a:schemeClr>
            </a:solidFill>
            <a:round/>
            <a:headEnd/>
            <a:tailEnd/>
          </a:ln>
        </p:spPr>
        <p:txBody>
          <a:bodyPr lIns="64118" tIns="32059" rIns="64118" bIns="32059"/>
          <a:lstStyle/>
          <a:p>
            <a:pPr defTabSz="641177">
              <a:defRPr/>
            </a:pPr>
            <a:endParaRPr lang="en-GB" sz="1000" kern="0">
              <a:solidFill>
                <a:sysClr val="windowText" lastClr="000000"/>
              </a:solidFill>
              <a:latin typeface="+mj-lt"/>
            </a:endParaRPr>
          </a:p>
        </p:txBody>
      </p:sp>
      <p:sp>
        <p:nvSpPr>
          <p:cNvPr id="36" name="Line 35"/>
          <p:cNvSpPr>
            <a:spLocks noChangeShapeType="1"/>
          </p:cNvSpPr>
          <p:nvPr/>
        </p:nvSpPr>
        <p:spPr bwMode="gray">
          <a:xfrm flipV="1">
            <a:off x="266309" y="3352317"/>
            <a:ext cx="0" cy="638757"/>
          </a:xfrm>
          <a:prstGeom prst="line">
            <a:avLst/>
          </a:prstGeom>
          <a:noFill/>
          <a:ln w="3175">
            <a:solidFill>
              <a:schemeClr val="tx2"/>
            </a:solidFill>
            <a:round/>
            <a:headEnd/>
            <a:tailEnd/>
          </a:ln>
        </p:spPr>
        <p:txBody>
          <a:bodyPr lIns="50486" tIns="32059" rIns="64118" bIns="32059"/>
          <a:lstStyle/>
          <a:p>
            <a:pPr defTabSz="641177">
              <a:defRPr/>
            </a:pPr>
            <a:endParaRPr lang="en-GB" sz="1000" kern="0">
              <a:solidFill>
                <a:sysClr val="windowText" lastClr="000000"/>
              </a:solidFill>
              <a:latin typeface="+mj-lt"/>
            </a:endParaRPr>
          </a:p>
        </p:txBody>
      </p:sp>
      <p:sp>
        <p:nvSpPr>
          <p:cNvPr id="37" name="Text Box 36"/>
          <p:cNvSpPr txBox="1">
            <a:spLocks noChangeArrowheads="1"/>
          </p:cNvSpPr>
          <p:nvPr/>
        </p:nvSpPr>
        <p:spPr bwMode="gray">
          <a:xfrm>
            <a:off x="266310" y="3417541"/>
            <a:ext cx="1363862" cy="509433"/>
          </a:xfrm>
          <a:prstGeom prst="rect">
            <a:avLst/>
          </a:prstGeom>
          <a:noFill/>
          <a:ln w="9525">
            <a:noFill/>
            <a:miter lim="800000"/>
            <a:headEnd/>
            <a:tailEnd/>
          </a:ln>
        </p:spPr>
        <p:txBody>
          <a:bodyPr lIns="50486" tIns="0" rIns="0" bIns="0"/>
          <a:lstStyle/>
          <a:p>
            <a:pPr defTabSz="562144">
              <a:spcBef>
                <a:spcPct val="20000"/>
              </a:spcBef>
            </a:pPr>
            <a:r>
              <a:rPr lang="de-DE" sz="1000" dirty="0">
                <a:latin typeface="+mj-lt"/>
                <a:cs typeface="Arial" charset="0"/>
              </a:rPr>
              <a:t>SVPP began to think about different opportunities to have impact with investees</a:t>
            </a:r>
          </a:p>
        </p:txBody>
      </p:sp>
      <p:sp>
        <p:nvSpPr>
          <p:cNvPr id="41" name="Chevron 40"/>
          <p:cNvSpPr/>
          <p:nvPr/>
        </p:nvSpPr>
        <p:spPr bwMode="ltGray">
          <a:xfrm>
            <a:off x="3499950" y="2541824"/>
            <a:ext cx="1211672" cy="752729"/>
          </a:xfrm>
          <a:prstGeom prst="chevron">
            <a:avLst>
              <a:gd name="adj" fmla="val 31595"/>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sz="1000" err="1">
              <a:solidFill>
                <a:schemeClr val="bg1"/>
              </a:solidFill>
              <a:latin typeface="+mj-lt"/>
            </a:endParaRPr>
          </a:p>
        </p:txBody>
      </p:sp>
      <p:sp>
        <p:nvSpPr>
          <p:cNvPr id="42" name="Line 28"/>
          <p:cNvSpPr>
            <a:spLocks noChangeShapeType="1"/>
          </p:cNvSpPr>
          <p:nvPr/>
        </p:nvSpPr>
        <p:spPr bwMode="gray">
          <a:xfrm flipV="1">
            <a:off x="3479771" y="1962412"/>
            <a:ext cx="0" cy="520177"/>
          </a:xfrm>
          <a:prstGeom prst="line">
            <a:avLst/>
          </a:prstGeom>
          <a:noFill/>
          <a:ln w="3175">
            <a:solidFill>
              <a:schemeClr val="accent1">
                <a:lumMod val="40000"/>
                <a:lumOff val="60000"/>
              </a:schemeClr>
            </a:solidFill>
            <a:round/>
            <a:headEnd/>
            <a:tailEnd/>
          </a:ln>
        </p:spPr>
        <p:txBody>
          <a:bodyPr lIns="64118" tIns="32059" rIns="64118" bIns="32059"/>
          <a:lstStyle/>
          <a:p>
            <a:pPr defTabSz="641177">
              <a:defRPr/>
            </a:pPr>
            <a:endParaRPr lang="en-GB" sz="1000" kern="0">
              <a:solidFill>
                <a:sysClr val="windowText" lastClr="000000"/>
              </a:solidFill>
              <a:latin typeface="+mj-lt"/>
            </a:endParaRPr>
          </a:p>
        </p:txBody>
      </p:sp>
      <p:sp>
        <p:nvSpPr>
          <p:cNvPr id="43" name="Text Box 29"/>
          <p:cNvSpPr txBox="1">
            <a:spLocks noChangeArrowheads="1"/>
          </p:cNvSpPr>
          <p:nvPr/>
        </p:nvSpPr>
        <p:spPr bwMode="gray">
          <a:xfrm>
            <a:off x="3525925" y="1962412"/>
            <a:ext cx="1277364" cy="1017877"/>
          </a:xfrm>
          <a:prstGeom prst="rect">
            <a:avLst/>
          </a:prstGeom>
          <a:noFill/>
          <a:ln w="9525">
            <a:noFill/>
            <a:miter lim="800000"/>
            <a:headEnd/>
            <a:tailEnd/>
          </a:ln>
        </p:spPr>
        <p:txBody>
          <a:bodyPr lIns="0" tIns="0" rIns="0" bIns="0"/>
          <a:lstStyle/>
          <a:p>
            <a:pPr defTabSz="562144">
              <a:spcBef>
                <a:spcPct val="20000"/>
              </a:spcBef>
            </a:pPr>
            <a:r>
              <a:rPr lang="de-DE" sz="1000" dirty="0">
                <a:latin typeface="+mj-lt"/>
                <a:cs typeface="Arial" charset="0"/>
              </a:rPr>
              <a:t>SVPP‘s portfolio refocused solely on early childhood education</a:t>
            </a:r>
          </a:p>
        </p:txBody>
      </p:sp>
      <p:sp>
        <p:nvSpPr>
          <p:cNvPr id="44" name="Text Box 11"/>
          <p:cNvSpPr txBox="1">
            <a:spLocks noChangeAspect="1" noChangeArrowheads="1"/>
          </p:cNvSpPr>
          <p:nvPr/>
        </p:nvSpPr>
        <p:spPr bwMode="gray">
          <a:xfrm>
            <a:off x="3721504" y="2700575"/>
            <a:ext cx="954242" cy="435225"/>
          </a:xfrm>
          <a:prstGeom prst="rect">
            <a:avLst/>
          </a:prstGeom>
          <a:noFill/>
          <a:ln w="9525">
            <a:noFill/>
            <a:miter lim="800000"/>
            <a:headEnd/>
            <a:tailEnd/>
          </a:ln>
        </p:spPr>
        <p:txBody>
          <a:bodyPr lIns="63108" tIns="63108" rIns="50486" bIns="63108">
            <a:spAutoFit/>
          </a:bodyPr>
          <a:lstStyle/>
          <a:p>
            <a:pPr defTabSz="562144">
              <a:spcBef>
                <a:spcPct val="20000"/>
              </a:spcBef>
            </a:pPr>
            <a:r>
              <a:rPr lang="de-DE" sz="1000" dirty="0">
                <a:solidFill>
                  <a:schemeClr val="bg1"/>
                </a:solidFill>
                <a:latin typeface="+mj-lt"/>
                <a:cs typeface="Arial" charset="0"/>
              </a:rPr>
              <a:t>How does this change SVPP?</a:t>
            </a:r>
          </a:p>
        </p:txBody>
      </p:sp>
      <p:cxnSp>
        <p:nvCxnSpPr>
          <p:cNvPr id="4" name="Straight Connector 3"/>
          <p:cNvCxnSpPr/>
          <p:nvPr/>
        </p:nvCxnSpPr>
        <p:spPr>
          <a:xfrm>
            <a:off x="4969241" y="1635162"/>
            <a:ext cx="0" cy="268403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 name="Title 1"/>
          <p:cNvSpPr txBox="1">
            <a:spLocks/>
          </p:cNvSpPr>
          <p:nvPr/>
        </p:nvSpPr>
        <p:spPr>
          <a:xfrm>
            <a:off x="2110179" y="1201866"/>
            <a:ext cx="1038416" cy="297326"/>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600" dirty="0">
                <a:latin typeface="Calibri Light" panose="020F0302020204030204" pitchFamily="34" charset="0"/>
              </a:rPr>
              <a:t>Process</a:t>
            </a:r>
          </a:p>
          <a:p>
            <a:endParaRPr lang="en-US" sz="1200" dirty="0">
              <a:latin typeface="Calibri Light" panose="020F0302020204030204" pitchFamily="34" charset="0"/>
            </a:endParaRPr>
          </a:p>
        </p:txBody>
      </p:sp>
      <p:sp>
        <p:nvSpPr>
          <p:cNvPr id="47" name="Title 1"/>
          <p:cNvSpPr txBox="1">
            <a:spLocks/>
          </p:cNvSpPr>
          <p:nvPr/>
        </p:nvSpPr>
        <p:spPr>
          <a:xfrm>
            <a:off x="5351929" y="1201866"/>
            <a:ext cx="2119724" cy="297326"/>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600" dirty="0">
                <a:latin typeface="Calibri Light" panose="020F0302020204030204" pitchFamily="34" charset="0"/>
              </a:rPr>
              <a:t>Lessons from </a:t>
            </a:r>
            <a:r>
              <a:rPr lang="en-US" sz="1600" dirty="0" smtClean="0">
                <a:latin typeface="Calibri Light" panose="020F0302020204030204" pitchFamily="34" charset="0"/>
              </a:rPr>
              <a:t>Storming</a:t>
            </a:r>
            <a:endParaRPr lang="en-US" sz="1600" dirty="0">
              <a:latin typeface="Calibri Light" panose="020F0302020204030204" pitchFamily="34" charset="0"/>
            </a:endParaRPr>
          </a:p>
          <a:p>
            <a:endParaRPr lang="en-US" sz="1200" dirty="0">
              <a:latin typeface="Calibri Light" panose="020F0302020204030204" pitchFamily="34" charset="0"/>
            </a:endParaRPr>
          </a:p>
        </p:txBody>
      </p:sp>
      <p:sp>
        <p:nvSpPr>
          <p:cNvPr id="48" name="Rectangle 47"/>
          <p:cNvSpPr/>
          <p:nvPr/>
        </p:nvSpPr>
        <p:spPr>
          <a:xfrm>
            <a:off x="5282005" y="2471637"/>
            <a:ext cx="2259573" cy="378311"/>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r>
              <a:rPr lang="en-US" sz="1000" dirty="0" smtClean="0">
                <a:solidFill>
                  <a:schemeClr val="bg1"/>
                </a:solidFill>
                <a:latin typeface="+mj-lt"/>
              </a:rPr>
              <a:t>1. Cultural humility is required for highest level of impact</a:t>
            </a:r>
            <a:endParaRPr lang="en-US" sz="1000" dirty="0">
              <a:solidFill>
                <a:schemeClr val="bg1"/>
              </a:solidFill>
              <a:latin typeface="+mj-lt"/>
            </a:endParaRPr>
          </a:p>
        </p:txBody>
      </p:sp>
      <p:sp>
        <p:nvSpPr>
          <p:cNvPr id="50" name="Rectangle 49"/>
          <p:cNvSpPr/>
          <p:nvPr/>
        </p:nvSpPr>
        <p:spPr>
          <a:xfrm>
            <a:off x="5282005" y="2959052"/>
            <a:ext cx="2259573" cy="378311"/>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r>
              <a:rPr lang="en-US" sz="1000" dirty="0" smtClean="0">
                <a:solidFill>
                  <a:schemeClr val="bg1"/>
                </a:solidFill>
                <a:latin typeface="+mj-lt"/>
              </a:rPr>
              <a:t>2. Maintaining connection to familiar is important</a:t>
            </a:r>
            <a:endParaRPr lang="en-US" sz="1000" dirty="0">
              <a:solidFill>
                <a:schemeClr val="bg1"/>
              </a:solidFill>
              <a:latin typeface="+mj-lt"/>
            </a:endParaRPr>
          </a:p>
        </p:txBody>
      </p:sp>
    </p:spTree>
    <p:extLst>
      <p:ext uri="{BB962C8B-B14F-4D97-AF65-F5344CB8AC3E}">
        <p14:creationId xmlns:p14="http://schemas.microsoft.com/office/powerpoint/2010/main" val="512576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337163" y="1270508"/>
            <a:ext cx="1380744" cy="2907792"/>
          </a:xfrm>
          <a:prstGeom prst="rect">
            <a:avLst/>
          </a:prstGeom>
          <a:solidFill>
            <a:srgbClr val="6F5091"/>
          </a:solidFill>
          <a:ln>
            <a:solidFill>
              <a:srgbClr val="6F5091"/>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6F5091"/>
              </a:solidFill>
              <a:latin typeface="Calibri"/>
            </a:endParaRPr>
          </a:p>
        </p:txBody>
      </p:sp>
      <p:sp>
        <p:nvSpPr>
          <p:cNvPr id="23" name="Rectangle 22"/>
          <p:cNvSpPr/>
          <p:nvPr/>
        </p:nvSpPr>
        <p:spPr>
          <a:xfrm>
            <a:off x="2572148" y="1270508"/>
            <a:ext cx="1380744" cy="2907792"/>
          </a:xfrm>
          <a:prstGeom prst="rect">
            <a:avLst/>
          </a:prstGeom>
          <a:solidFill>
            <a:srgbClr val="00B2A9"/>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latin typeface="Calibri"/>
            </a:endParaRPr>
          </a:p>
        </p:txBody>
      </p:sp>
      <p:sp>
        <p:nvSpPr>
          <p:cNvPr id="22" name="Rectangle 21"/>
          <p:cNvSpPr/>
          <p:nvPr/>
        </p:nvSpPr>
        <p:spPr>
          <a:xfrm>
            <a:off x="3953895" y="1270508"/>
            <a:ext cx="1380744" cy="2907792"/>
          </a:xfrm>
          <a:prstGeom prst="rect">
            <a:avLst/>
          </a:prstGeom>
          <a:solidFill>
            <a:srgbClr val="005EB8"/>
          </a:solidFill>
          <a:ln>
            <a:solidFill>
              <a:srgbClr val="005EB8"/>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00B2A9"/>
              </a:solidFill>
              <a:latin typeface="Calibri"/>
            </a:endParaRPr>
          </a:p>
        </p:txBody>
      </p:sp>
      <p:sp>
        <p:nvSpPr>
          <p:cNvPr id="20" name="Rectangle 19"/>
          <p:cNvSpPr/>
          <p:nvPr/>
        </p:nvSpPr>
        <p:spPr>
          <a:xfrm>
            <a:off x="1190587" y="1270508"/>
            <a:ext cx="1380744" cy="2907792"/>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0" name="Group 29"/>
          <p:cNvGrpSpPr/>
          <p:nvPr/>
        </p:nvGrpSpPr>
        <p:grpSpPr>
          <a:xfrm>
            <a:off x="1362951" y="1345529"/>
            <a:ext cx="5225954" cy="916801"/>
            <a:chOff x="678642" y="2255461"/>
            <a:chExt cx="4631544" cy="715151"/>
          </a:xfrm>
        </p:grpSpPr>
        <p:sp>
          <p:nvSpPr>
            <p:cNvPr id="35" name="TextBox 34"/>
            <p:cNvSpPr txBox="1"/>
            <p:nvPr/>
          </p:nvSpPr>
          <p:spPr>
            <a:xfrm>
              <a:off x="678642"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kern="0" dirty="0">
                  <a:solidFill>
                    <a:srgbClr val="FFFFFF"/>
                  </a:solidFill>
                  <a:latin typeface="+mj-lt"/>
                  <a:cs typeface="Arial" charset="0"/>
                </a:rPr>
                <a:t>Sector Expert</a:t>
              </a:r>
              <a:endParaRPr lang="fr-FR" sz="1200" kern="0" dirty="0">
                <a:solidFill>
                  <a:srgbClr val="FFFFFF"/>
                </a:solidFill>
                <a:latin typeface="+mj-lt"/>
                <a:cs typeface="Arial" charset="0"/>
              </a:endParaRPr>
            </a:p>
          </p:txBody>
        </p:sp>
        <p:sp>
          <p:nvSpPr>
            <p:cNvPr id="36" name="TextBox 35"/>
            <p:cNvSpPr txBox="1"/>
            <p:nvPr/>
          </p:nvSpPr>
          <p:spPr>
            <a:xfrm>
              <a:off x="1881414"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kern="0" dirty="0">
                  <a:solidFill>
                    <a:srgbClr val="FFFFFF"/>
                  </a:solidFill>
                  <a:latin typeface="+mj-lt"/>
                  <a:cs typeface="Arial" charset="0"/>
                </a:rPr>
                <a:t>SVP Leadership</a:t>
              </a:r>
              <a:endParaRPr lang="fr-FR" sz="1200" kern="0" dirty="0">
                <a:solidFill>
                  <a:srgbClr val="FFFFFF"/>
                </a:solidFill>
                <a:latin typeface="+mj-lt"/>
                <a:cs typeface="Arial" charset="0"/>
              </a:endParaRPr>
            </a:p>
          </p:txBody>
        </p:sp>
        <p:sp>
          <p:nvSpPr>
            <p:cNvPr id="37" name="TextBox 36"/>
            <p:cNvSpPr txBox="1"/>
            <p:nvPr/>
          </p:nvSpPr>
          <p:spPr>
            <a:xfrm>
              <a:off x="3114714"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kern="0" dirty="0">
                  <a:solidFill>
                    <a:srgbClr val="FFFFFF"/>
                  </a:solidFill>
                  <a:latin typeface="+mj-lt"/>
                  <a:cs typeface="Arial" charset="0"/>
                </a:rPr>
                <a:t>SVP Partner</a:t>
              </a:r>
              <a:endParaRPr lang="fr-FR" sz="1200" kern="0" dirty="0">
                <a:solidFill>
                  <a:srgbClr val="FFFFFF"/>
                </a:solidFill>
                <a:latin typeface="+mj-lt"/>
                <a:cs typeface="Arial" charset="0"/>
              </a:endParaRPr>
            </a:p>
          </p:txBody>
        </p:sp>
        <p:sp>
          <p:nvSpPr>
            <p:cNvPr id="38" name="TextBox 37"/>
            <p:cNvSpPr txBox="1"/>
            <p:nvPr/>
          </p:nvSpPr>
          <p:spPr>
            <a:xfrm>
              <a:off x="4323591"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kern="0" dirty="0">
                  <a:solidFill>
                    <a:srgbClr val="FFFFFF"/>
                  </a:solidFill>
                  <a:latin typeface="+mj-lt"/>
                  <a:cs typeface="Arial" charset="0"/>
                </a:rPr>
                <a:t>Investee</a:t>
              </a:r>
              <a:endParaRPr lang="fr-FR" sz="1200" kern="0" dirty="0">
                <a:solidFill>
                  <a:srgbClr val="FFFFFF"/>
                </a:solidFill>
                <a:latin typeface="+mj-lt"/>
                <a:cs typeface="Arial" charset="0"/>
              </a:endParaRPr>
            </a:p>
          </p:txBody>
        </p:sp>
      </p:grpSp>
      <p:sp>
        <p:nvSpPr>
          <p:cNvPr id="55" name="Freeform 8"/>
          <p:cNvSpPr>
            <a:spLocks/>
          </p:cNvSpPr>
          <p:nvPr/>
        </p:nvSpPr>
        <p:spPr bwMode="auto">
          <a:xfrm>
            <a:off x="1224631" y="2727374"/>
            <a:ext cx="1317183" cy="1453231"/>
          </a:xfrm>
          <a:custGeom>
            <a:avLst/>
            <a:gdLst>
              <a:gd name="T0" fmla="*/ 1116 w 1278"/>
              <a:gd name="T1" fmla="*/ 1410 h 1410"/>
              <a:gd name="T2" fmla="*/ 1098 w 1278"/>
              <a:gd name="T3" fmla="*/ 1356 h 1410"/>
              <a:gd name="T4" fmla="*/ 1078 w 1278"/>
              <a:gd name="T5" fmla="*/ 1322 h 1410"/>
              <a:gd name="T6" fmla="*/ 1064 w 1278"/>
              <a:gd name="T7" fmla="*/ 1330 h 1410"/>
              <a:gd name="T8" fmla="*/ 1062 w 1278"/>
              <a:gd name="T9" fmla="*/ 1410 h 1410"/>
              <a:gd name="T10" fmla="*/ 0 w 1278"/>
              <a:gd name="T11" fmla="*/ 1326 h 1410"/>
              <a:gd name="T12" fmla="*/ 28 w 1278"/>
              <a:gd name="T13" fmla="*/ 1262 h 1410"/>
              <a:gd name="T14" fmla="*/ 64 w 1278"/>
              <a:gd name="T15" fmla="*/ 1124 h 1410"/>
              <a:gd name="T16" fmla="*/ 100 w 1278"/>
              <a:gd name="T17" fmla="*/ 952 h 1410"/>
              <a:gd name="T18" fmla="*/ 132 w 1278"/>
              <a:gd name="T19" fmla="*/ 862 h 1410"/>
              <a:gd name="T20" fmla="*/ 162 w 1278"/>
              <a:gd name="T21" fmla="*/ 810 h 1410"/>
              <a:gd name="T22" fmla="*/ 212 w 1278"/>
              <a:gd name="T23" fmla="*/ 762 h 1410"/>
              <a:gd name="T24" fmla="*/ 272 w 1278"/>
              <a:gd name="T25" fmla="*/ 730 h 1410"/>
              <a:gd name="T26" fmla="*/ 402 w 1278"/>
              <a:gd name="T27" fmla="*/ 672 h 1410"/>
              <a:gd name="T28" fmla="*/ 462 w 1278"/>
              <a:gd name="T29" fmla="*/ 630 h 1410"/>
              <a:gd name="T30" fmla="*/ 482 w 1278"/>
              <a:gd name="T31" fmla="*/ 588 h 1410"/>
              <a:gd name="T32" fmla="*/ 474 w 1278"/>
              <a:gd name="T33" fmla="*/ 528 h 1410"/>
              <a:gd name="T34" fmla="*/ 450 w 1278"/>
              <a:gd name="T35" fmla="*/ 462 h 1410"/>
              <a:gd name="T36" fmla="*/ 438 w 1278"/>
              <a:gd name="T37" fmla="*/ 462 h 1410"/>
              <a:gd name="T38" fmla="*/ 420 w 1278"/>
              <a:gd name="T39" fmla="*/ 468 h 1410"/>
              <a:gd name="T40" fmla="*/ 402 w 1278"/>
              <a:gd name="T41" fmla="*/ 382 h 1410"/>
              <a:gd name="T42" fmla="*/ 382 w 1278"/>
              <a:gd name="T43" fmla="*/ 322 h 1410"/>
              <a:gd name="T44" fmla="*/ 378 w 1278"/>
              <a:gd name="T45" fmla="*/ 290 h 1410"/>
              <a:gd name="T46" fmla="*/ 382 w 1278"/>
              <a:gd name="T47" fmla="*/ 234 h 1410"/>
              <a:gd name="T48" fmla="*/ 372 w 1278"/>
              <a:gd name="T49" fmla="*/ 162 h 1410"/>
              <a:gd name="T50" fmla="*/ 398 w 1278"/>
              <a:gd name="T51" fmla="*/ 108 h 1410"/>
              <a:gd name="T52" fmla="*/ 432 w 1278"/>
              <a:gd name="T53" fmla="*/ 66 h 1410"/>
              <a:gd name="T54" fmla="*/ 450 w 1278"/>
              <a:gd name="T55" fmla="*/ 36 h 1410"/>
              <a:gd name="T56" fmla="*/ 464 w 1278"/>
              <a:gd name="T57" fmla="*/ 26 h 1410"/>
              <a:gd name="T58" fmla="*/ 552 w 1278"/>
              <a:gd name="T59" fmla="*/ 2 h 1410"/>
              <a:gd name="T60" fmla="*/ 582 w 1278"/>
              <a:gd name="T61" fmla="*/ 0 h 1410"/>
              <a:gd name="T62" fmla="*/ 604 w 1278"/>
              <a:gd name="T63" fmla="*/ 14 h 1410"/>
              <a:gd name="T64" fmla="*/ 652 w 1278"/>
              <a:gd name="T65" fmla="*/ 24 h 1410"/>
              <a:gd name="T66" fmla="*/ 724 w 1278"/>
              <a:gd name="T67" fmla="*/ 36 h 1410"/>
              <a:gd name="T68" fmla="*/ 750 w 1278"/>
              <a:gd name="T69" fmla="*/ 48 h 1410"/>
              <a:gd name="T70" fmla="*/ 738 w 1278"/>
              <a:gd name="T71" fmla="*/ 46 h 1410"/>
              <a:gd name="T72" fmla="*/ 744 w 1278"/>
              <a:gd name="T73" fmla="*/ 66 h 1410"/>
              <a:gd name="T74" fmla="*/ 770 w 1278"/>
              <a:gd name="T75" fmla="*/ 88 h 1410"/>
              <a:gd name="T76" fmla="*/ 794 w 1278"/>
              <a:gd name="T77" fmla="*/ 110 h 1410"/>
              <a:gd name="T78" fmla="*/ 800 w 1278"/>
              <a:gd name="T79" fmla="*/ 138 h 1410"/>
              <a:gd name="T80" fmla="*/ 822 w 1278"/>
              <a:gd name="T81" fmla="*/ 168 h 1410"/>
              <a:gd name="T82" fmla="*/ 812 w 1278"/>
              <a:gd name="T83" fmla="*/ 222 h 1410"/>
              <a:gd name="T84" fmla="*/ 816 w 1278"/>
              <a:gd name="T85" fmla="*/ 304 h 1410"/>
              <a:gd name="T86" fmla="*/ 810 w 1278"/>
              <a:gd name="T87" fmla="*/ 384 h 1410"/>
              <a:gd name="T88" fmla="*/ 790 w 1278"/>
              <a:gd name="T89" fmla="*/ 428 h 1410"/>
              <a:gd name="T90" fmla="*/ 748 w 1278"/>
              <a:gd name="T91" fmla="*/ 518 h 1410"/>
              <a:gd name="T92" fmla="*/ 746 w 1278"/>
              <a:gd name="T93" fmla="*/ 556 h 1410"/>
              <a:gd name="T94" fmla="*/ 774 w 1278"/>
              <a:gd name="T95" fmla="*/ 582 h 1410"/>
              <a:gd name="T96" fmla="*/ 854 w 1278"/>
              <a:gd name="T97" fmla="*/ 612 h 1410"/>
              <a:gd name="T98" fmla="*/ 1020 w 1278"/>
              <a:gd name="T99" fmla="*/ 662 h 1410"/>
              <a:gd name="T100" fmla="*/ 1092 w 1278"/>
              <a:gd name="T101" fmla="*/ 700 h 1410"/>
              <a:gd name="T102" fmla="*/ 1152 w 1278"/>
              <a:gd name="T103" fmla="*/ 756 h 1410"/>
              <a:gd name="T104" fmla="*/ 1192 w 1278"/>
              <a:gd name="T105" fmla="*/ 824 h 1410"/>
              <a:gd name="T106" fmla="*/ 1246 w 1278"/>
              <a:gd name="T107" fmla="*/ 966 h 1410"/>
              <a:gd name="T108" fmla="*/ 1262 w 1278"/>
              <a:gd name="T109" fmla="*/ 1064 h 1410"/>
              <a:gd name="T110" fmla="*/ 1260 w 1278"/>
              <a:gd name="T111" fmla="*/ 1110 h 1410"/>
              <a:gd name="T112" fmla="*/ 1248 w 1278"/>
              <a:gd name="T113" fmla="*/ 1140 h 1410"/>
              <a:gd name="T114" fmla="*/ 1236 w 1278"/>
              <a:gd name="T115" fmla="*/ 1170 h 1410"/>
              <a:gd name="T116" fmla="*/ 1236 w 1278"/>
              <a:gd name="T117" fmla="*/ 1230 h 1410"/>
              <a:gd name="T118" fmla="*/ 1262 w 1278"/>
              <a:gd name="T119" fmla="*/ 1316 h 1410"/>
              <a:gd name="T120" fmla="*/ 1278 w 1278"/>
              <a:gd name="T121" fmla="*/ 1394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78" h="1410">
                <a:moveTo>
                  <a:pt x="1278" y="1410"/>
                </a:moveTo>
                <a:lnTo>
                  <a:pt x="1278" y="1410"/>
                </a:lnTo>
                <a:lnTo>
                  <a:pt x="1116" y="1410"/>
                </a:lnTo>
                <a:lnTo>
                  <a:pt x="1116" y="1410"/>
                </a:lnTo>
                <a:lnTo>
                  <a:pt x="1108" y="1382"/>
                </a:lnTo>
                <a:lnTo>
                  <a:pt x="1098" y="1356"/>
                </a:lnTo>
                <a:lnTo>
                  <a:pt x="1092" y="1344"/>
                </a:lnTo>
                <a:lnTo>
                  <a:pt x="1086" y="1332"/>
                </a:lnTo>
                <a:lnTo>
                  <a:pt x="1078" y="1322"/>
                </a:lnTo>
                <a:lnTo>
                  <a:pt x="1068" y="1314"/>
                </a:lnTo>
                <a:lnTo>
                  <a:pt x="1068" y="1314"/>
                </a:lnTo>
                <a:lnTo>
                  <a:pt x="1064" y="1330"/>
                </a:lnTo>
                <a:lnTo>
                  <a:pt x="1062" y="1354"/>
                </a:lnTo>
                <a:lnTo>
                  <a:pt x="1062" y="1410"/>
                </a:lnTo>
                <a:lnTo>
                  <a:pt x="1062" y="1410"/>
                </a:lnTo>
                <a:lnTo>
                  <a:pt x="0" y="1410"/>
                </a:lnTo>
                <a:lnTo>
                  <a:pt x="0" y="1410"/>
                </a:lnTo>
                <a:lnTo>
                  <a:pt x="0" y="1326"/>
                </a:lnTo>
                <a:lnTo>
                  <a:pt x="0" y="1326"/>
                </a:lnTo>
                <a:lnTo>
                  <a:pt x="16" y="1294"/>
                </a:lnTo>
                <a:lnTo>
                  <a:pt x="28" y="1262"/>
                </a:lnTo>
                <a:lnTo>
                  <a:pt x="38" y="1228"/>
                </a:lnTo>
                <a:lnTo>
                  <a:pt x="48" y="1194"/>
                </a:lnTo>
                <a:lnTo>
                  <a:pt x="64" y="1124"/>
                </a:lnTo>
                <a:lnTo>
                  <a:pt x="78" y="1054"/>
                </a:lnTo>
                <a:lnTo>
                  <a:pt x="92" y="986"/>
                </a:lnTo>
                <a:lnTo>
                  <a:pt x="100" y="952"/>
                </a:lnTo>
                <a:lnTo>
                  <a:pt x="108" y="920"/>
                </a:lnTo>
                <a:lnTo>
                  <a:pt x="118" y="890"/>
                </a:lnTo>
                <a:lnTo>
                  <a:pt x="132" y="862"/>
                </a:lnTo>
                <a:lnTo>
                  <a:pt x="146" y="834"/>
                </a:lnTo>
                <a:lnTo>
                  <a:pt x="162" y="810"/>
                </a:lnTo>
                <a:lnTo>
                  <a:pt x="162" y="810"/>
                </a:lnTo>
                <a:lnTo>
                  <a:pt x="178" y="792"/>
                </a:lnTo>
                <a:lnTo>
                  <a:pt x="194" y="776"/>
                </a:lnTo>
                <a:lnTo>
                  <a:pt x="212" y="762"/>
                </a:lnTo>
                <a:lnTo>
                  <a:pt x="232" y="750"/>
                </a:lnTo>
                <a:lnTo>
                  <a:pt x="252" y="740"/>
                </a:lnTo>
                <a:lnTo>
                  <a:pt x="272" y="730"/>
                </a:lnTo>
                <a:lnTo>
                  <a:pt x="314" y="712"/>
                </a:lnTo>
                <a:lnTo>
                  <a:pt x="358" y="692"/>
                </a:lnTo>
                <a:lnTo>
                  <a:pt x="402" y="672"/>
                </a:lnTo>
                <a:lnTo>
                  <a:pt x="422" y="660"/>
                </a:lnTo>
                <a:lnTo>
                  <a:pt x="442" y="646"/>
                </a:lnTo>
                <a:lnTo>
                  <a:pt x="462" y="630"/>
                </a:lnTo>
                <a:lnTo>
                  <a:pt x="480" y="612"/>
                </a:lnTo>
                <a:lnTo>
                  <a:pt x="480" y="612"/>
                </a:lnTo>
                <a:lnTo>
                  <a:pt x="482" y="588"/>
                </a:lnTo>
                <a:lnTo>
                  <a:pt x="480" y="566"/>
                </a:lnTo>
                <a:lnTo>
                  <a:pt x="478" y="546"/>
                </a:lnTo>
                <a:lnTo>
                  <a:pt x="474" y="528"/>
                </a:lnTo>
                <a:lnTo>
                  <a:pt x="462" y="494"/>
                </a:lnTo>
                <a:lnTo>
                  <a:pt x="450" y="462"/>
                </a:lnTo>
                <a:lnTo>
                  <a:pt x="450" y="462"/>
                </a:lnTo>
                <a:lnTo>
                  <a:pt x="448" y="458"/>
                </a:lnTo>
                <a:lnTo>
                  <a:pt x="446" y="458"/>
                </a:lnTo>
                <a:lnTo>
                  <a:pt x="438" y="462"/>
                </a:lnTo>
                <a:lnTo>
                  <a:pt x="430" y="468"/>
                </a:lnTo>
                <a:lnTo>
                  <a:pt x="426" y="468"/>
                </a:lnTo>
                <a:lnTo>
                  <a:pt x="420" y="468"/>
                </a:lnTo>
                <a:lnTo>
                  <a:pt x="420" y="468"/>
                </a:lnTo>
                <a:lnTo>
                  <a:pt x="412" y="424"/>
                </a:lnTo>
                <a:lnTo>
                  <a:pt x="402" y="382"/>
                </a:lnTo>
                <a:lnTo>
                  <a:pt x="396" y="360"/>
                </a:lnTo>
                <a:lnTo>
                  <a:pt x="390" y="342"/>
                </a:lnTo>
                <a:lnTo>
                  <a:pt x="382" y="322"/>
                </a:lnTo>
                <a:lnTo>
                  <a:pt x="372" y="306"/>
                </a:lnTo>
                <a:lnTo>
                  <a:pt x="372" y="306"/>
                </a:lnTo>
                <a:lnTo>
                  <a:pt x="378" y="290"/>
                </a:lnTo>
                <a:lnTo>
                  <a:pt x="380" y="272"/>
                </a:lnTo>
                <a:lnTo>
                  <a:pt x="382" y="254"/>
                </a:lnTo>
                <a:lnTo>
                  <a:pt x="382" y="234"/>
                </a:lnTo>
                <a:lnTo>
                  <a:pt x="382" y="216"/>
                </a:lnTo>
                <a:lnTo>
                  <a:pt x="380" y="198"/>
                </a:lnTo>
                <a:lnTo>
                  <a:pt x="372" y="162"/>
                </a:lnTo>
                <a:lnTo>
                  <a:pt x="372" y="162"/>
                </a:lnTo>
                <a:lnTo>
                  <a:pt x="384" y="132"/>
                </a:lnTo>
                <a:lnTo>
                  <a:pt x="398" y="108"/>
                </a:lnTo>
                <a:lnTo>
                  <a:pt x="412" y="88"/>
                </a:lnTo>
                <a:lnTo>
                  <a:pt x="432" y="66"/>
                </a:lnTo>
                <a:lnTo>
                  <a:pt x="432" y="66"/>
                </a:lnTo>
                <a:lnTo>
                  <a:pt x="440" y="56"/>
                </a:lnTo>
                <a:lnTo>
                  <a:pt x="446" y="46"/>
                </a:lnTo>
                <a:lnTo>
                  <a:pt x="450" y="36"/>
                </a:lnTo>
                <a:lnTo>
                  <a:pt x="456" y="30"/>
                </a:lnTo>
                <a:lnTo>
                  <a:pt x="456" y="30"/>
                </a:lnTo>
                <a:lnTo>
                  <a:pt x="464" y="26"/>
                </a:lnTo>
                <a:lnTo>
                  <a:pt x="478" y="20"/>
                </a:lnTo>
                <a:lnTo>
                  <a:pt x="514" y="10"/>
                </a:lnTo>
                <a:lnTo>
                  <a:pt x="552" y="2"/>
                </a:lnTo>
                <a:lnTo>
                  <a:pt x="570" y="0"/>
                </a:lnTo>
                <a:lnTo>
                  <a:pt x="582" y="0"/>
                </a:lnTo>
                <a:lnTo>
                  <a:pt x="582" y="0"/>
                </a:lnTo>
                <a:lnTo>
                  <a:pt x="588" y="2"/>
                </a:lnTo>
                <a:lnTo>
                  <a:pt x="596" y="8"/>
                </a:lnTo>
                <a:lnTo>
                  <a:pt x="604" y="14"/>
                </a:lnTo>
                <a:lnTo>
                  <a:pt x="612" y="18"/>
                </a:lnTo>
                <a:lnTo>
                  <a:pt x="612" y="18"/>
                </a:lnTo>
                <a:lnTo>
                  <a:pt x="652" y="24"/>
                </a:lnTo>
                <a:lnTo>
                  <a:pt x="690" y="30"/>
                </a:lnTo>
                <a:lnTo>
                  <a:pt x="708" y="32"/>
                </a:lnTo>
                <a:lnTo>
                  <a:pt x="724" y="36"/>
                </a:lnTo>
                <a:lnTo>
                  <a:pt x="738" y="42"/>
                </a:lnTo>
                <a:lnTo>
                  <a:pt x="750" y="48"/>
                </a:lnTo>
                <a:lnTo>
                  <a:pt x="750" y="48"/>
                </a:lnTo>
                <a:lnTo>
                  <a:pt x="744" y="44"/>
                </a:lnTo>
                <a:lnTo>
                  <a:pt x="740" y="44"/>
                </a:lnTo>
                <a:lnTo>
                  <a:pt x="738" y="46"/>
                </a:lnTo>
                <a:lnTo>
                  <a:pt x="740" y="52"/>
                </a:lnTo>
                <a:lnTo>
                  <a:pt x="744" y="66"/>
                </a:lnTo>
                <a:lnTo>
                  <a:pt x="744" y="66"/>
                </a:lnTo>
                <a:lnTo>
                  <a:pt x="748" y="72"/>
                </a:lnTo>
                <a:lnTo>
                  <a:pt x="756" y="78"/>
                </a:lnTo>
                <a:lnTo>
                  <a:pt x="770" y="88"/>
                </a:lnTo>
                <a:lnTo>
                  <a:pt x="798" y="102"/>
                </a:lnTo>
                <a:lnTo>
                  <a:pt x="798" y="102"/>
                </a:lnTo>
                <a:lnTo>
                  <a:pt x="794" y="110"/>
                </a:lnTo>
                <a:lnTo>
                  <a:pt x="794" y="120"/>
                </a:lnTo>
                <a:lnTo>
                  <a:pt x="796" y="130"/>
                </a:lnTo>
                <a:lnTo>
                  <a:pt x="800" y="138"/>
                </a:lnTo>
                <a:lnTo>
                  <a:pt x="810" y="156"/>
                </a:lnTo>
                <a:lnTo>
                  <a:pt x="822" y="168"/>
                </a:lnTo>
                <a:lnTo>
                  <a:pt x="822" y="168"/>
                </a:lnTo>
                <a:lnTo>
                  <a:pt x="818" y="182"/>
                </a:lnTo>
                <a:lnTo>
                  <a:pt x="814" y="196"/>
                </a:lnTo>
                <a:lnTo>
                  <a:pt x="812" y="222"/>
                </a:lnTo>
                <a:lnTo>
                  <a:pt x="812" y="250"/>
                </a:lnTo>
                <a:lnTo>
                  <a:pt x="814" y="276"/>
                </a:lnTo>
                <a:lnTo>
                  <a:pt x="816" y="304"/>
                </a:lnTo>
                <a:lnTo>
                  <a:pt x="816" y="330"/>
                </a:lnTo>
                <a:lnTo>
                  <a:pt x="816" y="356"/>
                </a:lnTo>
                <a:lnTo>
                  <a:pt x="810" y="384"/>
                </a:lnTo>
                <a:lnTo>
                  <a:pt x="810" y="384"/>
                </a:lnTo>
                <a:lnTo>
                  <a:pt x="802" y="406"/>
                </a:lnTo>
                <a:lnTo>
                  <a:pt x="790" y="428"/>
                </a:lnTo>
                <a:lnTo>
                  <a:pt x="766" y="472"/>
                </a:lnTo>
                <a:lnTo>
                  <a:pt x="754" y="494"/>
                </a:lnTo>
                <a:lnTo>
                  <a:pt x="748" y="518"/>
                </a:lnTo>
                <a:lnTo>
                  <a:pt x="746" y="530"/>
                </a:lnTo>
                <a:lnTo>
                  <a:pt x="746" y="544"/>
                </a:lnTo>
                <a:lnTo>
                  <a:pt x="746" y="556"/>
                </a:lnTo>
                <a:lnTo>
                  <a:pt x="750" y="570"/>
                </a:lnTo>
                <a:lnTo>
                  <a:pt x="750" y="570"/>
                </a:lnTo>
                <a:lnTo>
                  <a:pt x="774" y="582"/>
                </a:lnTo>
                <a:lnTo>
                  <a:pt x="800" y="594"/>
                </a:lnTo>
                <a:lnTo>
                  <a:pt x="828" y="604"/>
                </a:lnTo>
                <a:lnTo>
                  <a:pt x="854" y="612"/>
                </a:lnTo>
                <a:lnTo>
                  <a:pt x="966" y="644"/>
                </a:lnTo>
                <a:lnTo>
                  <a:pt x="992" y="652"/>
                </a:lnTo>
                <a:lnTo>
                  <a:pt x="1020" y="662"/>
                </a:lnTo>
                <a:lnTo>
                  <a:pt x="1044" y="672"/>
                </a:lnTo>
                <a:lnTo>
                  <a:pt x="1070" y="684"/>
                </a:lnTo>
                <a:lnTo>
                  <a:pt x="1092" y="700"/>
                </a:lnTo>
                <a:lnTo>
                  <a:pt x="1114" y="716"/>
                </a:lnTo>
                <a:lnTo>
                  <a:pt x="1134" y="734"/>
                </a:lnTo>
                <a:lnTo>
                  <a:pt x="1152" y="756"/>
                </a:lnTo>
                <a:lnTo>
                  <a:pt x="1152" y="756"/>
                </a:lnTo>
                <a:lnTo>
                  <a:pt x="1172" y="786"/>
                </a:lnTo>
                <a:lnTo>
                  <a:pt x="1192" y="824"/>
                </a:lnTo>
                <a:lnTo>
                  <a:pt x="1212" y="868"/>
                </a:lnTo>
                <a:lnTo>
                  <a:pt x="1230" y="916"/>
                </a:lnTo>
                <a:lnTo>
                  <a:pt x="1246" y="966"/>
                </a:lnTo>
                <a:lnTo>
                  <a:pt x="1256" y="1016"/>
                </a:lnTo>
                <a:lnTo>
                  <a:pt x="1260" y="1040"/>
                </a:lnTo>
                <a:lnTo>
                  <a:pt x="1262" y="1064"/>
                </a:lnTo>
                <a:lnTo>
                  <a:pt x="1262" y="1088"/>
                </a:lnTo>
                <a:lnTo>
                  <a:pt x="1260" y="1110"/>
                </a:lnTo>
                <a:lnTo>
                  <a:pt x="1260" y="1110"/>
                </a:lnTo>
                <a:lnTo>
                  <a:pt x="1258" y="1118"/>
                </a:lnTo>
                <a:lnTo>
                  <a:pt x="1256" y="1126"/>
                </a:lnTo>
                <a:lnTo>
                  <a:pt x="1248" y="1140"/>
                </a:lnTo>
                <a:lnTo>
                  <a:pt x="1240" y="1154"/>
                </a:lnTo>
                <a:lnTo>
                  <a:pt x="1236" y="1170"/>
                </a:lnTo>
                <a:lnTo>
                  <a:pt x="1236" y="1170"/>
                </a:lnTo>
                <a:lnTo>
                  <a:pt x="1234" y="1186"/>
                </a:lnTo>
                <a:lnTo>
                  <a:pt x="1234" y="1200"/>
                </a:lnTo>
                <a:lnTo>
                  <a:pt x="1236" y="1230"/>
                </a:lnTo>
                <a:lnTo>
                  <a:pt x="1244" y="1258"/>
                </a:lnTo>
                <a:lnTo>
                  <a:pt x="1252" y="1288"/>
                </a:lnTo>
                <a:lnTo>
                  <a:pt x="1262" y="1316"/>
                </a:lnTo>
                <a:lnTo>
                  <a:pt x="1270" y="1346"/>
                </a:lnTo>
                <a:lnTo>
                  <a:pt x="1276" y="1376"/>
                </a:lnTo>
                <a:lnTo>
                  <a:pt x="1278" y="1394"/>
                </a:lnTo>
                <a:lnTo>
                  <a:pt x="1278" y="1410"/>
                </a:lnTo>
                <a:lnTo>
                  <a:pt x="1278" y="141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6" name="Freeform 9"/>
          <p:cNvSpPr>
            <a:spLocks noEditPoints="1"/>
          </p:cNvSpPr>
          <p:nvPr/>
        </p:nvSpPr>
        <p:spPr bwMode="auto">
          <a:xfrm>
            <a:off x="5540147" y="2728871"/>
            <a:ext cx="991495" cy="1457353"/>
          </a:xfrm>
          <a:custGeom>
            <a:avLst/>
            <a:gdLst>
              <a:gd name="T0" fmla="*/ 70 w 962"/>
              <a:gd name="T1" fmla="*/ 1398 h 1414"/>
              <a:gd name="T2" fmla="*/ 40 w 962"/>
              <a:gd name="T3" fmla="*/ 1244 h 1414"/>
              <a:gd name="T4" fmla="*/ 28 w 962"/>
              <a:gd name="T5" fmla="*/ 1006 h 1414"/>
              <a:gd name="T6" fmla="*/ 0 w 962"/>
              <a:gd name="T7" fmla="*/ 814 h 1414"/>
              <a:gd name="T8" fmla="*/ 26 w 962"/>
              <a:gd name="T9" fmla="*/ 724 h 1414"/>
              <a:gd name="T10" fmla="*/ 118 w 962"/>
              <a:gd name="T11" fmla="*/ 664 h 1414"/>
              <a:gd name="T12" fmla="*/ 242 w 962"/>
              <a:gd name="T13" fmla="*/ 652 h 1414"/>
              <a:gd name="T14" fmla="*/ 232 w 962"/>
              <a:gd name="T15" fmla="*/ 620 h 1414"/>
              <a:gd name="T16" fmla="*/ 234 w 962"/>
              <a:gd name="T17" fmla="*/ 578 h 1414"/>
              <a:gd name="T18" fmla="*/ 282 w 962"/>
              <a:gd name="T19" fmla="*/ 532 h 1414"/>
              <a:gd name="T20" fmla="*/ 266 w 962"/>
              <a:gd name="T21" fmla="*/ 528 h 1414"/>
              <a:gd name="T22" fmla="*/ 230 w 962"/>
              <a:gd name="T23" fmla="*/ 548 h 1414"/>
              <a:gd name="T24" fmla="*/ 218 w 962"/>
              <a:gd name="T25" fmla="*/ 528 h 1414"/>
              <a:gd name="T26" fmla="*/ 248 w 962"/>
              <a:gd name="T27" fmla="*/ 494 h 1414"/>
              <a:gd name="T28" fmla="*/ 270 w 962"/>
              <a:gd name="T29" fmla="*/ 430 h 1414"/>
              <a:gd name="T30" fmla="*/ 306 w 962"/>
              <a:gd name="T31" fmla="*/ 436 h 1414"/>
              <a:gd name="T32" fmla="*/ 318 w 962"/>
              <a:gd name="T33" fmla="*/ 392 h 1414"/>
              <a:gd name="T34" fmla="*/ 300 w 962"/>
              <a:gd name="T35" fmla="*/ 274 h 1414"/>
              <a:gd name="T36" fmla="*/ 342 w 962"/>
              <a:gd name="T37" fmla="*/ 178 h 1414"/>
              <a:gd name="T38" fmla="*/ 402 w 962"/>
              <a:gd name="T39" fmla="*/ 62 h 1414"/>
              <a:gd name="T40" fmla="*/ 458 w 962"/>
              <a:gd name="T41" fmla="*/ 16 h 1414"/>
              <a:gd name="T42" fmla="*/ 542 w 962"/>
              <a:gd name="T43" fmla="*/ 0 h 1414"/>
              <a:gd name="T44" fmla="*/ 692 w 962"/>
              <a:gd name="T45" fmla="*/ 38 h 1414"/>
              <a:gd name="T46" fmla="*/ 776 w 962"/>
              <a:gd name="T47" fmla="*/ 148 h 1414"/>
              <a:gd name="T48" fmla="*/ 786 w 962"/>
              <a:gd name="T49" fmla="*/ 310 h 1414"/>
              <a:gd name="T50" fmla="*/ 746 w 962"/>
              <a:gd name="T51" fmla="*/ 410 h 1414"/>
              <a:gd name="T52" fmla="*/ 702 w 962"/>
              <a:gd name="T53" fmla="*/ 520 h 1414"/>
              <a:gd name="T54" fmla="*/ 732 w 962"/>
              <a:gd name="T55" fmla="*/ 536 h 1414"/>
              <a:gd name="T56" fmla="*/ 744 w 962"/>
              <a:gd name="T57" fmla="*/ 562 h 1414"/>
              <a:gd name="T58" fmla="*/ 728 w 962"/>
              <a:gd name="T59" fmla="*/ 594 h 1414"/>
              <a:gd name="T60" fmla="*/ 696 w 962"/>
              <a:gd name="T61" fmla="*/ 576 h 1414"/>
              <a:gd name="T62" fmla="*/ 698 w 962"/>
              <a:gd name="T63" fmla="*/ 614 h 1414"/>
              <a:gd name="T64" fmla="*/ 726 w 962"/>
              <a:gd name="T65" fmla="*/ 664 h 1414"/>
              <a:gd name="T66" fmla="*/ 710 w 962"/>
              <a:gd name="T67" fmla="*/ 684 h 1414"/>
              <a:gd name="T68" fmla="*/ 686 w 962"/>
              <a:gd name="T69" fmla="*/ 682 h 1414"/>
              <a:gd name="T70" fmla="*/ 654 w 962"/>
              <a:gd name="T71" fmla="*/ 682 h 1414"/>
              <a:gd name="T72" fmla="*/ 720 w 962"/>
              <a:gd name="T73" fmla="*/ 720 h 1414"/>
              <a:gd name="T74" fmla="*/ 852 w 962"/>
              <a:gd name="T75" fmla="*/ 754 h 1414"/>
              <a:gd name="T76" fmla="*/ 938 w 962"/>
              <a:gd name="T77" fmla="*/ 824 h 1414"/>
              <a:gd name="T78" fmla="*/ 960 w 962"/>
              <a:gd name="T79" fmla="*/ 896 h 1414"/>
              <a:gd name="T80" fmla="*/ 954 w 962"/>
              <a:gd name="T81" fmla="*/ 994 h 1414"/>
              <a:gd name="T82" fmla="*/ 888 w 962"/>
              <a:gd name="T83" fmla="*/ 1322 h 1414"/>
              <a:gd name="T84" fmla="*/ 330 w 962"/>
              <a:gd name="T85" fmla="*/ 658 h 1414"/>
              <a:gd name="T86" fmla="*/ 370 w 962"/>
              <a:gd name="T87" fmla="*/ 630 h 1414"/>
              <a:gd name="T88" fmla="*/ 394 w 962"/>
              <a:gd name="T89" fmla="*/ 566 h 1414"/>
              <a:gd name="T90" fmla="*/ 382 w 962"/>
              <a:gd name="T91" fmla="*/ 498 h 1414"/>
              <a:gd name="T92" fmla="*/ 346 w 962"/>
              <a:gd name="T93" fmla="*/ 568 h 1414"/>
              <a:gd name="T94" fmla="*/ 624 w 962"/>
              <a:gd name="T95" fmla="*/ 616 h 1414"/>
              <a:gd name="T96" fmla="*/ 642 w 962"/>
              <a:gd name="T97" fmla="*/ 584 h 1414"/>
              <a:gd name="T98" fmla="*/ 636 w 962"/>
              <a:gd name="T99" fmla="*/ 572 h 1414"/>
              <a:gd name="T100" fmla="*/ 636 w 962"/>
              <a:gd name="T101" fmla="*/ 556 h 1414"/>
              <a:gd name="T102" fmla="*/ 648 w 962"/>
              <a:gd name="T103" fmla="*/ 536 h 1414"/>
              <a:gd name="T104" fmla="*/ 618 w 962"/>
              <a:gd name="T105" fmla="*/ 590 h 1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62" h="1414">
                <a:moveTo>
                  <a:pt x="888" y="1414"/>
                </a:moveTo>
                <a:lnTo>
                  <a:pt x="888" y="1414"/>
                </a:lnTo>
                <a:lnTo>
                  <a:pt x="78" y="1414"/>
                </a:lnTo>
                <a:lnTo>
                  <a:pt x="78" y="1414"/>
                </a:lnTo>
                <a:lnTo>
                  <a:pt x="70" y="1398"/>
                </a:lnTo>
                <a:lnTo>
                  <a:pt x="64" y="1380"/>
                </a:lnTo>
                <a:lnTo>
                  <a:pt x="58" y="1360"/>
                </a:lnTo>
                <a:lnTo>
                  <a:pt x="52" y="1340"/>
                </a:lnTo>
                <a:lnTo>
                  <a:pt x="46" y="1294"/>
                </a:lnTo>
                <a:lnTo>
                  <a:pt x="40" y="1244"/>
                </a:lnTo>
                <a:lnTo>
                  <a:pt x="36" y="1192"/>
                </a:lnTo>
                <a:lnTo>
                  <a:pt x="34" y="1138"/>
                </a:lnTo>
                <a:lnTo>
                  <a:pt x="30" y="1036"/>
                </a:lnTo>
                <a:lnTo>
                  <a:pt x="30" y="1036"/>
                </a:lnTo>
                <a:lnTo>
                  <a:pt x="28" y="1006"/>
                </a:lnTo>
                <a:lnTo>
                  <a:pt x="24" y="976"/>
                </a:lnTo>
                <a:lnTo>
                  <a:pt x="12" y="918"/>
                </a:lnTo>
                <a:lnTo>
                  <a:pt x="4" y="862"/>
                </a:lnTo>
                <a:lnTo>
                  <a:pt x="0" y="838"/>
                </a:lnTo>
                <a:lnTo>
                  <a:pt x="0" y="814"/>
                </a:lnTo>
                <a:lnTo>
                  <a:pt x="0" y="814"/>
                </a:lnTo>
                <a:lnTo>
                  <a:pt x="2" y="788"/>
                </a:lnTo>
                <a:lnTo>
                  <a:pt x="8" y="764"/>
                </a:lnTo>
                <a:lnTo>
                  <a:pt x="16" y="744"/>
                </a:lnTo>
                <a:lnTo>
                  <a:pt x="26" y="724"/>
                </a:lnTo>
                <a:lnTo>
                  <a:pt x="40" y="708"/>
                </a:lnTo>
                <a:lnTo>
                  <a:pt x="58" y="694"/>
                </a:lnTo>
                <a:lnTo>
                  <a:pt x="76" y="682"/>
                </a:lnTo>
                <a:lnTo>
                  <a:pt x="96" y="672"/>
                </a:lnTo>
                <a:lnTo>
                  <a:pt x="118" y="664"/>
                </a:lnTo>
                <a:lnTo>
                  <a:pt x="140" y="658"/>
                </a:lnTo>
                <a:lnTo>
                  <a:pt x="166" y="654"/>
                </a:lnTo>
                <a:lnTo>
                  <a:pt x="190" y="652"/>
                </a:lnTo>
                <a:lnTo>
                  <a:pt x="216" y="652"/>
                </a:lnTo>
                <a:lnTo>
                  <a:pt x="242" y="652"/>
                </a:lnTo>
                <a:lnTo>
                  <a:pt x="268" y="654"/>
                </a:lnTo>
                <a:lnTo>
                  <a:pt x="294" y="658"/>
                </a:lnTo>
                <a:lnTo>
                  <a:pt x="294" y="658"/>
                </a:lnTo>
                <a:lnTo>
                  <a:pt x="254" y="632"/>
                </a:lnTo>
                <a:lnTo>
                  <a:pt x="232" y="620"/>
                </a:lnTo>
                <a:lnTo>
                  <a:pt x="210" y="610"/>
                </a:lnTo>
                <a:lnTo>
                  <a:pt x="210" y="610"/>
                </a:lnTo>
                <a:lnTo>
                  <a:pt x="216" y="596"/>
                </a:lnTo>
                <a:lnTo>
                  <a:pt x="224" y="586"/>
                </a:lnTo>
                <a:lnTo>
                  <a:pt x="234" y="578"/>
                </a:lnTo>
                <a:lnTo>
                  <a:pt x="246" y="570"/>
                </a:lnTo>
                <a:lnTo>
                  <a:pt x="258" y="564"/>
                </a:lnTo>
                <a:lnTo>
                  <a:pt x="268" y="556"/>
                </a:lnTo>
                <a:lnTo>
                  <a:pt x="276" y="546"/>
                </a:lnTo>
                <a:lnTo>
                  <a:pt x="282" y="532"/>
                </a:lnTo>
                <a:lnTo>
                  <a:pt x="282" y="532"/>
                </a:lnTo>
                <a:lnTo>
                  <a:pt x="278" y="528"/>
                </a:lnTo>
                <a:lnTo>
                  <a:pt x="274" y="526"/>
                </a:lnTo>
                <a:lnTo>
                  <a:pt x="270" y="526"/>
                </a:lnTo>
                <a:lnTo>
                  <a:pt x="266" y="528"/>
                </a:lnTo>
                <a:lnTo>
                  <a:pt x="256" y="532"/>
                </a:lnTo>
                <a:lnTo>
                  <a:pt x="248" y="538"/>
                </a:lnTo>
                <a:lnTo>
                  <a:pt x="240" y="544"/>
                </a:lnTo>
                <a:lnTo>
                  <a:pt x="232" y="546"/>
                </a:lnTo>
                <a:lnTo>
                  <a:pt x="230" y="548"/>
                </a:lnTo>
                <a:lnTo>
                  <a:pt x="226" y="546"/>
                </a:lnTo>
                <a:lnTo>
                  <a:pt x="224" y="542"/>
                </a:lnTo>
                <a:lnTo>
                  <a:pt x="222" y="538"/>
                </a:lnTo>
                <a:lnTo>
                  <a:pt x="222" y="538"/>
                </a:lnTo>
                <a:lnTo>
                  <a:pt x="218" y="528"/>
                </a:lnTo>
                <a:lnTo>
                  <a:pt x="218" y="518"/>
                </a:lnTo>
                <a:lnTo>
                  <a:pt x="220" y="510"/>
                </a:lnTo>
                <a:lnTo>
                  <a:pt x="228" y="502"/>
                </a:lnTo>
                <a:lnTo>
                  <a:pt x="236" y="498"/>
                </a:lnTo>
                <a:lnTo>
                  <a:pt x="248" y="494"/>
                </a:lnTo>
                <a:lnTo>
                  <a:pt x="258" y="490"/>
                </a:lnTo>
                <a:lnTo>
                  <a:pt x="270" y="490"/>
                </a:lnTo>
                <a:lnTo>
                  <a:pt x="270" y="490"/>
                </a:lnTo>
                <a:lnTo>
                  <a:pt x="270" y="430"/>
                </a:lnTo>
                <a:lnTo>
                  <a:pt x="270" y="430"/>
                </a:lnTo>
                <a:lnTo>
                  <a:pt x="278" y="428"/>
                </a:lnTo>
                <a:lnTo>
                  <a:pt x="282" y="430"/>
                </a:lnTo>
                <a:lnTo>
                  <a:pt x="292" y="432"/>
                </a:lnTo>
                <a:lnTo>
                  <a:pt x="300" y="436"/>
                </a:lnTo>
                <a:lnTo>
                  <a:pt x="306" y="436"/>
                </a:lnTo>
                <a:lnTo>
                  <a:pt x="312" y="436"/>
                </a:lnTo>
                <a:lnTo>
                  <a:pt x="312" y="436"/>
                </a:lnTo>
                <a:lnTo>
                  <a:pt x="316" y="424"/>
                </a:lnTo>
                <a:lnTo>
                  <a:pt x="318" y="414"/>
                </a:lnTo>
                <a:lnTo>
                  <a:pt x="318" y="392"/>
                </a:lnTo>
                <a:lnTo>
                  <a:pt x="316" y="374"/>
                </a:lnTo>
                <a:lnTo>
                  <a:pt x="312" y="354"/>
                </a:lnTo>
                <a:lnTo>
                  <a:pt x="302" y="316"/>
                </a:lnTo>
                <a:lnTo>
                  <a:pt x="300" y="296"/>
                </a:lnTo>
                <a:lnTo>
                  <a:pt x="300" y="274"/>
                </a:lnTo>
                <a:lnTo>
                  <a:pt x="300" y="274"/>
                </a:lnTo>
                <a:lnTo>
                  <a:pt x="302" y="266"/>
                </a:lnTo>
                <a:lnTo>
                  <a:pt x="306" y="254"/>
                </a:lnTo>
                <a:lnTo>
                  <a:pt x="318" y="230"/>
                </a:lnTo>
                <a:lnTo>
                  <a:pt x="342" y="178"/>
                </a:lnTo>
                <a:lnTo>
                  <a:pt x="342" y="178"/>
                </a:lnTo>
                <a:lnTo>
                  <a:pt x="356" y="146"/>
                </a:lnTo>
                <a:lnTo>
                  <a:pt x="370" y="114"/>
                </a:lnTo>
                <a:lnTo>
                  <a:pt x="386" y="86"/>
                </a:lnTo>
                <a:lnTo>
                  <a:pt x="402" y="62"/>
                </a:lnTo>
                <a:lnTo>
                  <a:pt x="412" y="50"/>
                </a:lnTo>
                <a:lnTo>
                  <a:pt x="422" y="40"/>
                </a:lnTo>
                <a:lnTo>
                  <a:pt x="434" y="32"/>
                </a:lnTo>
                <a:lnTo>
                  <a:pt x="446" y="24"/>
                </a:lnTo>
                <a:lnTo>
                  <a:pt x="458" y="16"/>
                </a:lnTo>
                <a:lnTo>
                  <a:pt x="472" y="12"/>
                </a:lnTo>
                <a:lnTo>
                  <a:pt x="488" y="6"/>
                </a:lnTo>
                <a:lnTo>
                  <a:pt x="504" y="4"/>
                </a:lnTo>
                <a:lnTo>
                  <a:pt x="504" y="4"/>
                </a:lnTo>
                <a:lnTo>
                  <a:pt x="542" y="0"/>
                </a:lnTo>
                <a:lnTo>
                  <a:pt x="578" y="2"/>
                </a:lnTo>
                <a:lnTo>
                  <a:pt x="610" y="6"/>
                </a:lnTo>
                <a:lnTo>
                  <a:pt x="640" y="14"/>
                </a:lnTo>
                <a:lnTo>
                  <a:pt x="668" y="24"/>
                </a:lnTo>
                <a:lnTo>
                  <a:pt x="692" y="38"/>
                </a:lnTo>
                <a:lnTo>
                  <a:pt x="714" y="54"/>
                </a:lnTo>
                <a:lnTo>
                  <a:pt x="734" y="74"/>
                </a:lnTo>
                <a:lnTo>
                  <a:pt x="750" y="96"/>
                </a:lnTo>
                <a:lnTo>
                  <a:pt x="764" y="122"/>
                </a:lnTo>
                <a:lnTo>
                  <a:pt x="776" y="148"/>
                </a:lnTo>
                <a:lnTo>
                  <a:pt x="784" y="178"/>
                </a:lnTo>
                <a:lnTo>
                  <a:pt x="788" y="208"/>
                </a:lnTo>
                <a:lnTo>
                  <a:pt x="790" y="240"/>
                </a:lnTo>
                <a:lnTo>
                  <a:pt x="790" y="274"/>
                </a:lnTo>
                <a:lnTo>
                  <a:pt x="786" y="310"/>
                </a:lnTo>
                <a:lnTo>
                  <a:pt x="786" y="310"/>
                </a:lnTo>
                <a:lnTo>
                  <a:pt x="780" y="340"/>
                </a:lnTo>
                <a:lnTo>
                  <a:pt x="770" y="364"/>
                </a:lnTo>
                <a:lnTo>
                  <a:pt x="758" y="388"/>
                </a:lnTo>
                <a:lnTo>
                  <a:pt x="746" y="410"/>
                </a:lnTo>
                <a:lnTo>
                  <a:pt x="734" y="432"/>
                </a:lnTo>
                <a:lnTo>
                  <a:pt x="722" y="458"/>
                </a:lnTo>
                <a:lnTo>
                  <a:pt x="710" y="486"/>
                </a:lnTo>
                <a:lnTo>
                  <a:pt x="702" y="520"/>
                </a:lnTo>
                <a:lnTo>
                  <a:pt x="702" y="520"/>
                </a:lnTo>
                <a:lnTo>
                  <a:pt x="704" y="528"/>
                </a:lnTo>
                <a:lnTo>
                  <a:pt x="708" y="532"/>
                </a:lnTo>
                <a:lnTo>
                  <a:pt x="716" y="534"/>
                </a:lnTo>
                <a:lnTo>
                  <a:pt x="724" y="534"/>
                </a:lnTo>
                <a:lnTo>
                  <a:pt x="732" y="536"/>
                </a:lnTo>
                <a:lnTo>
                  <a:pt x="738" y="538"/>
                </a:lnTo>
                <a:lnTo>
                  <a:pt x="742" y="542"/>
                </a:lnTo>
                <a:lnTo>
                  <a:pt x="744" y="550"/>
                </a:lnTo>
                <a:lnTo>
                  <a:pt x="744" y="550"/>
                </a:lnTo>
                <a:lnTo>
                  <a:pt x="744" y="562"/>
                </a:lnTo>
                <a:lnTo>
                  <a:pt x="744" y="574"/>
                </a:lnTo>
                <a:lnTo>
                  <a:pt x="740" y="582"/>
                </a:lnTo>
                <a:lnTo>
                  <a:pt x="738" y="592"/>
                </a:lnTo>
                <a:lnTo>
                  <a:pt x="738" y="592"/>
                </a:lnTo>
                <a:lnTo>
                  <a:pt x="728" y="594"/>
                </a:lnTo>
                <a:lnTo>
                  <a:pt x="720" y="594"/>
                </a:lnTo>
                <a:lnTo>
                  <a:pt x="714" y="592"/>
                </a:lnTo>
                <a:lnTo>
                  <a:pt x="710" y="588"/>
                </a:lnTo>
                <a:lnTo>
                  <a:pt x="700" y="580"/>
                </a:lnTo>
                <a:lnTo>
                  <a:pt x="696" y="576"/>
                </a:lnTo>
                <a:lnTo>
                  <a:pt x="690" y="574"/>
                </a:lnTo>
                <a:lnTo>
                  <a:pt x="690" y="574"/>
                </a:lnTo>
                <a:lnTo>
                  <a:pt x="690" y="590"/>
                </a:lnTo>
                <a:lnTo>
                  <a:pt x="694" y="602"/>
                </a:lnTo>
                <a:lnTo>
                  <a:pt x="698" y="614"/>
                </a:lnTo>
                <a:lnTo>
                  <a:pt x="704" y="622"/>
                </a:lnTo>
                <a:lnTo>
                  <a:pt x="718" y="640"/>
                </a:lnTo>
                <a:lnTo>
                  <a:pt x="724" y="652"/>
                </a:lnTo>
                <a:lnTo>
                  <a:pt x="726" y="664"/>
                </a:lnTo>
                <a:lnTo>
                  <a:pt x="726" y="664"/>
                </a:lnTo>
                <a:lnTo>
                  <a:pt x="718" y="664"/>
                </a:lnTo>
                <a:lnTo>
                  <a:pt x="712" y="664"/>
                </a:lnTo>
                <a:lnTo>
                  <a:pt x="708" y="668"/>
                </a:lnTo>
                <a:lnTo>
                  <a:pt x="708" y="672"/>
                </a:lnTo>
                <a:lnTo>
                  <a:pt x="710" y="684"/>
                </a:lnTo>
                <a:lnTo>
                  <a:pt x="714" y="694"/>
                </a:lnTo>
                <a:lnTo>
                  <a:pt x="714" y="694"/>
                </a:lnTo>
                <a:lnTo>
                  <a:pt x="704" y="692"/>
                </a:lnTo>
                <a:lnTo>
                  <a:pt x="698" y="688"/>
                </a:lnTo>
                <a:lnTo>
                  <a:pt x="686" y="682"/>
                </a:lnTo>
                <a:lnTo>
                  <a:pt x="682" y="678"/>
                </a:lnTo>
                <a:lnTo>
                  <a:pt x="674" y="678"/>
                </a:lnTo>
                <a:lnTo>
                  <a:pt x="666" y="678"/>
                </a:lnTo>
                <a:lnTo>
                  <a:pt x="654" y="682"/>
                </a:lnTo>
                <a:lnTo>
                  <a:pt x="654" y="682"/>
                </a:lnTo>
                <a:lnTo>
                  <a:pt x="662" y="690"/>
                </a:lnTo>
                <a:lnTo>
                  <a:pt x="672" y="698"/>
                </a:lnTo>
                <a:lnTo>
                  <a:pt x="682" y="704"/>
                </a:lnTo>
                <a:lnTo>
                  <a:pt x="694" y="710"/>
                </a:lnTo>
                <a:lnTo>
                  <a:pt x="720" y="720"/>
                </a:lnTo>
                <a:lnTo>
                  <a:pt x="746" y="728"/>
                </a:lnTo>
                <a:lnTo>
                  <a:pt x="802" y="740"/>
                </a:lnTo>
                <a:lnTo>
                  <a:pt x="828" y="746"/>
                </a:lnTo>
                <a:lnTo>
                  <a:pt x="852" y="754"/>
                </a:lnTo>
                <a:lnTo>
                  <a:pt x="852" y="754"/>
                </a:lnTo>
                <a:lnTo>
                  <a:pt x="878" y="768"/>
                </a:lnTo>
                <a:lnTo>
                  <a:pt x="902" y="782"/>
                </a:lnTo>
                <a:lnTo>
                  <a:pt x="922" y="802"/>
                </a:lnTo>
                <a:lnTo>
                  <a:pt x="930" y="812"/>
                </a:lnTo>
                <a:lnTo>
                  <a:pt x="938" y="824"/>
                </a:lnTo>
                <a:lnTo>
                  <a:pt x="944" y="836"/>
                </a:lnTo>
                <a:lnTo>
                  <a:pt x="950" y="850"/>
                </a:lnTo>
                <a:lnTo>
                  <a:pt x="954" y="864"/>
                </a:lnTo>
                <a:lnTo>
                  <a:pt x="958" y="878"/>
                </a:lnTo>
                <a:lnTo>
                  <a:pt x="960" y="896"/>
                </a:lnTo>
                <a:lnTo>
                  <a:pt x="962" y="912"/>
                </a:lnTo>
                <a:lnTo>
                  <a:pt x="962" y="932"/>
                </a:lnTo>
                <a:lnTo>
                  <a:pt x="960" y="952"/>
                </a:lnTo>
                <a:lnTo>
                  <a:pt x="960" y="952"/>
                </a:lnTo>
                <a:lnTo>
                  <a:pt x="954" y="994"/>
                </a:lnTo>
                <a:lnTo>
                  <a:pt x="942" y="1044"/>
                </a:lnTo>
                <a:lnTo>
                  <a:pt x="914" y="1162"/>
                </a:lnTo>
                <a:lnTo>
                  <a:pt x="902" y="1226"/>
                </a:lnTo>
                <a:lnTo>
                  <a:pt x="892" y="1290"/>
                </a:lnTo>
                <a:lnTo>
                  <a:pt x="888" y="1322"/>
                </a:lnTo>
                <a:lnTo>
                  <a:pt x="886" y="1354"/>
                </a:lnTo>
                <a:lnTo>
                  <a:pt x="886" y="1384"/>
                </a:lnTo>
                <a:lnTo>
                  <a:pt x="888" y="1414"/>
                </a:lnTo>
                <a:lnTo>
                  <a:pt x="888" y="1414"/>
                </a:lnTo>
                <a:close/>
                <a:moveTo>
                  <a:pt x="330" y="658"/>
                </a:moveTo>
                <a:lnTo>
                  <a:pt x="330" y="658"/>
                </a:lnTo>
                <a:lnTo>
                  <a:pt x="342" y="654"/>
                </a:lnTo>
                <a:lnTo>
                  <a:pt x="352" y="648"/>
                </a:lnTo>
                <a:lnTo>
                  <a:pt x="362" y="640"/>
                </a:lnTo>
                <a:lnTo>
                  <a:pt x="370" y="630"/>
                </a:lnTo>
                <a:lnTo>
                  <a:pt x="378" y="620"/>
                </a:lnTo>
                <a:lnTo>
                  <a:pt x="384" y="608"/>
                </a:lnTo>
                <a:lnTo>
                  <a:pt x="388" y="594"/>
                </a:lnTo>
                <a:lnTo>
                  <a:pt x="392" y="580"/>
                </a:lnTo>
                <a:lnTo>
                  <a:pt x="394" y="566"/>
                </a:lnTo>
                <a:lnTo>
                  <a:pt x="396" y="550"/>
                </a:lnTo>
                <a:lnTo>
                  <a:pt x="394" y="536"/>
                </a:lnTo>
                <a:lnTo>
                  <a:pt x="392" y="522"/>
                </a:lnTo>
                <a:lnTo>
                  <a:pt x="388" y="510"/>
                </a:lnTo>
                <a:lnTo>
                  <a:pt x="382" y="498"/>
                </a:lnTo>
                <a:lnTo>
                  <a:pt x="376" y="488"/>
                </a:lnTo>
                <a:lnTo>
                  <a:pt x="366" y="478"/>
                </a:lnTo>
                <a:lnTo>
                  <a:pt x="366" y="478"/>
                </a:lnTo>
                <a:lnTo>
                  <a:pt x="356" y="522"/>
                </a:lnTo>
                <a:lnTo>
                  <a:pt x="346" y="568"/>
                </a:lnTo>
                <a:lnTo>
                  <a:pt x="336" y="616"/>
                </a:lnTo>
                <a:lnTo>
                  <a:pt x="332" y="638"/>
                </a:lnTo>
                <a:lnTo>
                  <a:pt x="330" y="658"/>
                </a:lnTo>
                <a:lnTo>
                  <a:pt x="330" y="658"/>
                </a:lnTo>
                <a:close/>
                <a:moveTo>
                  <a:pt x="624" y="616"/>
                </a:moveTo>
                <a:lnTo>
                  <a:pt x="624" y="616"/>
                </a:lnTo>
                <a:lnTo>
                  <a:pt x="626" y="610"/>
                </a:lnTo>
                <a:lnTo>
                  <a:pt x="628" y="604"/>
                </a:lnTo>
                <a:lnTo>
                  <a:pt x="634" y="594"/>
                </a:lnTo>
                <a:lnTo>
                  <a:pt x="642" y="584"/>
                </a:lnTo>
                <a:lnTo>
                  <a:pt x="648" y="574"/>
                </a:lnTo>
                <a:lnTo>
                  <a:pt x="648" y="574"/>
                </a:lnTo>
                <a:lnTo>
                  <a:pt x="642" y="574"/>
                </a:lnTo>
                <a:lnTo>
                  <a:pt x="640" y="574"/>
                </a:lnTo>
                <a:lnTo>
                  <a:pt x="636" y="572"/>
                </a:lnTo>
                <a:lnTo>
                  <a:pt x="636" y="568"/>
                </a:lnTo>
                <a:lnTo>
                  <a:pt x="634" y="562"/>
                </a:lnTo>
                <a:lnTo>
                  <a:pt x="630" y="556"/>
                </a:lnTo>
                <a:lnTo>
                  <a:pt x="630" y="556"/>
                </a:lnTo>
                <a:lnTo>
                  <a:pt x="636" y="556"/>
                </a:lnTo>
                <a:lnTo>
                  <a:pt x="642" y="554"/>
                </a:lnTo>
                <a:lnTo>
                  <a:pt x="648" y="548"/>
                </a:lnTo>
                <a:lnTo>
                  <a:pt x="660" y="532"/>
                </a:lnTo>
                <a:lnTo>
                  <a:pt x="660" y="532"/>
                </a:lnTo>
                <a:lnTo>
                  <a:pt x="648" y="536"/>
                </a:lnTo>
                <a:lnTo>
                  <a:pt x="638" y="542"/>
                </a:lnTo>
                <a:lnTo>
                  <a:pt x="630" y="552"/>
                </a:lnTo>
                <a:lnTo>
                  <a:pt x="624" y="564"/>
                </a:lnTo>
                <a:lnTo>
                  <a:pt x="620" y="576"/>
                </a:lnTo>
                <a:lnTo>
                  <a:pt x="618" y="590"/>
                </a:lnTo>
                <a:lnTo>
                  <a:pt x="620" y="602"/>
                </a:lnTo>
                <a:lnTo>
                  <a:pt x="624" y="616"/>
                </a:lnTo>
                <a:lnTo>
                  <a:pt x="624" y="616"/>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7" name="Freeform 23"/>
          <p:cNvSpPr>
            <a:spLocks/>
          </p:cNvSpPr>
          <p:nvPr/>
        </p:nvSpPr>
        <p:spPr bwMode="auto">
          <a:xfrm>
            <a:off x="3987174" y="2745790"/>
            <a:ext cx="1304815" cy="1444754"/>
          </a:xfrm>
          <a:custGeom>
            <a:avLst/>
            <a:gdLst>
              <a:gd name="T0" fmla="*/ 1086 w 1266"/>
              <a:gd name="T1" fmla="*/ 1398 h 1398"/>
              <a:gd name="T2" fmla="*/ 1030 w 1266"/>
              <a:gd name="T3" fmla="*/ 1316 h 1398"/>
              <a:gd name="T4" fmla="*/ 984 w 1266"/>
              <a:gd name="T5" fmla="*/ 1278 h 1398"/>
              <a:gd name="T6" fmla="*/ 966 w 1266"/>
              <a:gd name="T7" fmla="*/ 1398 h 1398"/>
              <a:gd name="T8" fmla="*/ 338 w 1266"/>
              <a:gd name="T9" fmla="*/ 1396 h 1398"/>
              <a:gd name="T10" fmla="*/ 256 w 1266"/>
              <a:gd name="T11" fmla="*/ 1342 h 1398"/>
              <a:gd name="T12" fmla="*/ 242 w 1266"/>
              <a:gd name="T13" fmla="*/ 1298 h 1398"/>
              <a:gd name="T14" fmla="*/ 200 w 1266"/>
              <a:gd name="T15" fmla="*/ 1368 h 1398"/>
              <a:gd name="T16" fmla="*/ 0 w 1266"/>
              <a:gd name="T17" fmla="*/ 1398 h 1398"/>
              <a:gd name="T18" fmla="*/ 48 w 1266"/>
              <a:gd name="T19" fmla="*/ 1260 h 1398"/>
              <a:gd name="T20" fmla="*/ 86 w 1266"/>
              <a:gd name="T21" fmla="*/ 1040 h 1398"/>
              <a:gd name="T22" fmla="*/ 98 w 1266"/>
              <a:gd name="T23" fmla="*/ 840 h 1398"/>
              <a:gd name="T24" fmla="*/ 122 w 1266"/>
              <a:gd name="T25" fmla="*/ 732 h 1398"/>
              <a:gd name="T26" fmla="*/ 162 w 1266"/>
              <a:gd name="T27" fmla="*/ 678 h 1398"/>
              <a:gd name="T28" fmla="*/ 210 w 1266"/>
              <a:gd name="T29" fmla="*/ 650 h 1398"/>
              <a:gd name="T30" fmla="*/ 342 w 1266"/>
              <a:gd name="T31" fmla="*/ 616 h 1398"/>
              <a:gd name="T32" fmla="*/ 456 w 1266"/>
              <a:gd name="T33" fmla="*/ 576 h 1398"/>
              <a:gd name="T34" fmla="*/ 452 w 1266"/>
              <a:gd name="T35" fmla="*/ 540 h 1398"/>
              <a:gd name="T36" fmla="*/ 432 w 1266"/>
              <a:gd name="T37" fmla="*/ 492 h 1398"/>
              <a:gd name="T38" fmla="*/ 378 w 1266"/>
              <a:gd name="T39" fmla="*/ 474 h 1398"/>
              <a:gd name="T40" fmla="*/ 334 w 1266"/>
              <a:gd name="T41" fmla="*/ 426 h 1398"/>
              <a:gd name="T42" fmla="*/ 324 w 1266"/>
              <a:gd name="T43" fmla="*/ 404 h 1398"/>
              <a:gd name="T44" fmla="*/ 288 w 1266"/>
              <a:gd name="T45" fmla="*/ 390 h 1398"/>
              <a:gd name="T46" fmla="*/ 296 w 1266"/>
              <a:gd name="T47" fmla="*/ 262 h 1398"/>
              <a:gd name="T48" fmla="*/ 282 w 1266"/>
              <a:gd name="T49" fmla="*/ 186 h 1398"/>
              <a:gd name="T50" fmla="*/ 350 w 1266"/>
              <a:gd name="T51" fmla="*/ 92 h 1398"/>
              <a:gd name="T52" fmla="*/ 408 w 1266"/>
              <a:gd name="T53" fmla="*/ 54 h 1398"/>
              <a:gd name="T54" fmla="*/ 478 w 1266"/>
              <a:gd name="T55" fmla="*/ 40 h 1398"/>
              <a:gd name="T56" fmla="*/ 516 w 1266"/>
              <a:gd name="T57" fmla="*/ 36 h 1398"/>
              <a:gd name="T58" fmla="*/ 536 w 1266"/>
              <a:gd name="T59" fmla="*/ 8 h 1398"/>
              <a:gd name="T60" fmla="*/ 564 w 1266"/>
              <a:gd name="T61" fmla="*/ 0 h 1398"/>
              <a:gd name="T62" fmla="*/ 576 w 1266"/>
              <a:gd name="T63" fmla="*/ 12 h 1398"/>
              <a:gd name="T64" fmla="*/ 588 w 1266"/>
              <a:gd name="T65" fmla="*/ 16 h 1398"/>
              <a:gd name="T66" fmla="*/ 642 w 1266"/>
              <a:gd name="T67" fmla="*/ 30 h 1398"/>
              <a:gd name="T68" fmla="*/ 666 w 1266"/>
              <a:gd name="T69" fmla="*/ 72 h 1398"/>
              <a:gd name="T70" fmla="*/ 692 w 1266"/>
              <a:gd name="T71" fmla="*/ 66 h 1398"/>
              <a:gd name="T72" fmla="*/ 702 w 1266"/>
              <a:gd name="T73" fmla="*/ 74 h 1398"/>
              <a:gd name="T74" fmla="*/ 690 w 1266"/>
              <a:gd name="T75" fmla="*/ 102 h 1398"/>
              <a:gd name="T76" fmla="*/ 710 w 1266"/>
              <a:gd name="T77" fmla="*/ 128 h 1398"/>
              <a:gd name="T78" fmla="*/ 732 w 1266"/>
              <a:gd name="T79" fmla="*/ 126 h 1398"/>
              <a:gd name="T80" fmla="*/ 736 w 1266"/>
              <a:gd name="T81" fmla="*/ 130 h 1398"/>
              <a:gd name="T82" fmla="*/ 754 w 1266"/>
              <a:gd name="T83" fmla="*/ 158 h 1398"/>
              <a:gd name="T84" fmla="*/ 756 w 1266"/>
              <a:gd name="T85" fmla="*/ 186 h 1398"/>
              <a:gd name="T86" fmla="*/ 796 w 1266"/>
              <a:gd name="T87" fmla="*/ 206 h 1398"/>
              <a:gd name="T88" fmla="*/ 790 w 1266"/>
              <a:gd name="T89" fmla="*/ 280 h 1398"/>
              <a:gd name="T90" fmla="*/ 772 w 1266"/>
              <a:gd name="T91" fmla="*/ 374 h 1398"/>
              <a:gd name="T92" fmla="*/ 738 w 1266"/>
              <a:gd name="T93" fmla="*/ 424 h 1398"/>
              <a:gd name="T94" fmla="*/ 708 w 1266"/>
              <a:gd name="T95" fmla="*/ 458 h 1398"/>
              <a:gd name="T96" fmla="*/ 726 w 1266"/>
              <a:gd name="T97" fmla="*/ 512 h 1398"/>
              <a:gd name="T98" fmla="*/ 758 w 1266"/>
              <a:gd name="T99" fmla="*/ 546 h 1398"/>
              <a:gd name="T100" fmla="*/ 876 w 1266"/>
              <a:gd name="T101" fmla="*/ 610 h 1398"/>
              <a:gd name="T102" fmla="*/ 972 w 1266"/>
              <a:gd name="T103" fmla="*/ 640 h 1398"/>
              <a:gd name="T104" fmla="*/ 1074 w 1266"/>
              <a:gd name="T105" fmla="*/ 668 h 1398"/>
              <a:gd name="T106" fmla="*/ 1124 w 1266"/>
              <a:gd name="T107" fmla="*/ 706 h 1398"/>
              <a:gd name="T108" fmla="*/ 1166 w 1266"/>
              <a:gd name="T109" fmla="*/ 780 h 1398"/>
              <a:gd name="T110" fmla="*/ 1188 w 1266"/>
              <a:gd name="T111" fmla="*/ 932 h 1398"/>
              <a:gd name="T112" fmla="*/ 1200 w 1266"/>
              <a:gd name="T113" fmla="*/ 1092 h 1398"/>
              <a:gd name="T114" fmla="*/ 1230 w 1266"/>
              <a:gd name="T115" fmla="*/ 1206 h 1398"/>
              <a:gd name="T116" fmla="*/ 1236 w 1266"/>
              <a:gd name="T117" fmla="*/ 1298 h 1398"/>
              <a:gd name="T118" fmla="*/ 1266 w 1266"/>
              <a:gd name="T119" fmla="*/ 1374 h 1398"/>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2670 w 10000"/>
              <a:gd name="connsiteY19" fmla="*/ 9986 h 10027"/>
              <a:gd name="connsiteX20" fmla="*/ 1991 w 10000"/>
              <a:gd name="connsiteY20" fmla="*/ 9957 h 10027"/>
              <a:gd name="connsiteX21" fmla="*/ 1991 w 10000"/>
              <a:gd name="connsiteY21" fmla="*/ 10027 h 10027"/>
              <a:gd name="connsiteX22" fmla="*/ 2006 w 10000"/>
              <a:gd name="connsiteY22" fmla="*/ 9771 h 10027"/>
              <a:gd name="connsiteX23" fmla="*/ 2022 w 10000"/>
              <a:gd name="connsiteY23" fmla="*/ 9599 h 10027"/>
              <a:gd name="connsiteX24" fmla="*/ 2038 w 10000"/>
              <a:gd name="connsiteY24" fmla="*/ 9428 h 10027"/>
              <a:gd name="connsiteX25" fmla="*/ 2038 w 10000"/>
              <a:gd name="connsiteY25" fmla="*/ 9227 h 10027"/>
              <a:gd name="connsiteX26" fmla="*/ 2038 w 10000"/>
              <a:gd name="connsiteY26" fmla="*/ 9227 h 10027"/>
              <a:gd name="connsiteX27" fmla="*/ 1912 w 10000"/>
              <a:gd name="connsiteY27" fmla="*/ 9285 h 10027"/>
              <a:gd name="connsiteX28" fmla="*/ 1817 w 10000"/>
              <a:gd name="connsiteY28" fmla="*/ 9356 h 10027"/>
              <a:gd name="connsiteX29" fmla="*/ 1754 w 10000"/>
              <a:gd name="connsiteY29" fmla="*/ 9442 h 10027"/>
              <a:gd name="connsiteX30" fmla="*/ 1690 w 10000"/>
              <a:gd name="connsiteY30" fmla="*/ 9557 h 10027"/>
              <a:gd name="connsiteX31" fmla="*/ 1580 w 10000"/>
              <a:gd name="connsiteY31" fmla="*/ 9785 h 10027"/>
              <a:gd name="connsiteX32" fmla="*/ 1532 w 10000"/>
              <a:gd name="connsiteY32" fmla="*/ 9900 h 10027"/>
              <a:gd name="connsiteX33" fmla="*/ 1469 w 10000"/>
              <a:gd name="connsiteY33" fmla="*/ 10000 h 10027"/>
              <a:gd name="connsiteX34" fmla="*/ 1469 w 10000"/>
              <a:gd name="connsiteY34" fmla="*/ 10000 h 10027"/>
              <a:gd name="connsiteX35" fmla="*/ 0 w 10000"/>
              <a:gd name="connsiteY35" fmla="*/ 10000 h 10027"/>
              <a:gd name="connsiteX36" fmla="*/ 0 w 10000"/>
              <a:gd name="connsiteY36" fmla="*/ 10000 h 10027"/>
              <a:gd name="connsiteX37" fmla="*/ 142 w 10000"/>
              <a:gd name="connsiteY37" fmla="*/ 9700 h 10027"/>
              <a:gd name="connsiteX38" fmla="*/ 269 w 10000"/>
              <a:gd name="connsiteY38" fmla="*/ 9371 h 10027"/>
              <a:gd name="connsiteX39" fmla="*/ 379 w 10000"/>
              <a:gd name="connsiteY39" fmla="*/ 9013 h 10027"/>
              <a:gd name="connsiteX40" fmla="*/ 474 w 10000"/>
              <a:gd name="connsiteY40" fmla="*/ 8655 h 10027"/>
              <a:gd name="connsiteX41" fmla="*/ 569 w 10000"/>
              <a:gd name="connsiteY41" fmla="*/ 8269 h 10027"/>
              <a:gd name="connsiteX42" fmla="*/ 632 w 10000"/>
              <a:gd name="connsiteY42" fmla="*/ 7854 h 10027"/>
              <a:gd name="connsiteX43" fmla="*/ 679 w 10000"/>
              <a:gd name="connsiteY43" fmla="*/ 7439 h 10027"/>
              <a:gd name="connsiteX44" fmla="*/ 711 w 10000"/>
              <a:gd name="connsiteY44" fmla="*/ 6996 h 10027"/>
              <a:gd name="connsiteX45" fmla="*/ 711 w 10000"/>
              <a:gd name="connsiteY45" fmla="*/ 6996 h 10027"/>
              <a:gd name="connsiteX46" fmla="*/ 742 w 10000"/>
              <a:gd name="connsiteY46" fmla="*/ 6323 h 10027"/>
              <a:gd name="connsiteX47" fmla="*/ 774 w 10000"/>
              <a:gd name="connsiteY47" fmla="*/ 6009 h 10027"/>
              <a:gd name="connsiteX48" fmla="*/ 806 w 10000"/>
              <a:gd name="connsiteY48" fmla="*/ 5722 h 10027"/>
              <a:gd name="connsiteX49" fmla="*/ 869 w 10000"/>
              <a:gd name="connsiteY49" fmla="*/ 5465 h 10027"/>
              <a:gd name="connsiteX50" fmla="*/ 916 w 10000"/>
              <a:gd name="connsiteY50" fmla="*/ 5351 h 10027"/>
              <a:gd name="connsiteX51" fmla="*/ 964 w 10000"/>
              <a:gd name="connsiteY51" fmla="*/ 5236 h 10027"/>
              <a:gd name="connsiteX52" fmla="*/ 1027 w 10000"/>
              <a:gd name="connsiteY52" fmla="*/ 5122 h 10027"/>
              <a:gd name="connsiteX53" fmla="*/ 1090 w 10000"/>
              <a:gd name="connsiteY53" fmla="*/ 5021 h 10027"/>
              <a:gd name="connsiteX54" fmla="*/ 1185 w 10000"/>
              <a:gd name="connsiteY54" fmla="*/ 4936 h 10027"/>
              <a:gd name="connsiteX55" fmla="*/ 1280 w 10000"/>
              <a:gd name="connsiteY55" fmla="*/ 4850 h 10027"/>
              <a:gd name="connsiteX56" fmla="*/ 1280 w 10000"/>
              <a:gd name="connsiteY56" fmla="*/ 4850 h 10027"/>
              <a:gd name="connsiteX57" fmla="*/ 1390 w 10000"/>
              <a:gd name="connsiteY57" fmla="*/ 4764 h 10027"/>
              <a:gd name="connsiteX58" fmla="*/ 1517 w 10000"/>
              <a:gd name="connsiteY58" fmla="*/ 4707 h 10027"/>
              <a:gd name="connsiteX59" fmla="*/ 1659 w 10000"/>
              <a:gd name="connsiteY59" fmla="*/ 4649 h 10027"/>
              <a:gd name="connsiteX60" fmla="*/ 1785 w 10000"/>
              <a:gd name="connsiteY60" fmla="*/ 4592 h 10027"/>
              <a:gd name="connsiteX61" fmla="*/ 2085 w 10000"/>
              <a:gd name="connsiteY61" fmla="*/ 4521 h 10027"/>
              <a:gd name="connsiteX62" fmla="*/ 2385 w 10000"/>
              <a:gd name="connsiteY62" fmla="*/ 4464 h 10027"/>
              <a:gd name="connsiteX63" fmla="*/ 2701 w 10000"/>
              <a:gd name="connsiteY63" fmla="*/ 4406 h 10027"/>
              <a:gd name="connsiteX64" fmla="*/ 3002 w 10000"/>
              <a:gd name="connsiteY64" fmla="*/ 4335 h 10027"/>
              <a:gd name="connsiteX65" fmla="*/ 3318 w 10000"/>
              <a:gd name="connsiteY65" fmla="*/ 4249 h 10027"/>
              <a:gd name="connsiteX66" fmla="*/ 3460 w 10000"/>
              <a:gd name="connsiteY66" fmla="*/ 4192 h 10027"/>
              <a:gd name="connsiteX67" fmla="*/ 3602 w 10000"/>
              <a:gd name="connsiteY67" fmla="*/ 4120 h 10027"/>
              <a:gd name="connsiteX68" fmla="*/ 3602 w 10000"/>
              <a:gd name="connsiteY68" fmla="*/ 4120 h 10027"/>
              <a:gd name="connsiteX69" fmla="*/ 3602 w 10000"/>
              <a:gd name="connsiteY69" fmla="*/ 4020 h 10027"/>
              <a:gd name="connsiteX70" fmla="*/ 3586 w 10000"/>
              <a:gd name="connsiteY70" fmla="*/ 3934 h 10027"/>
              <a:gd name="connsiteX71" fmla="*/ 3570 w 10000"/>
              <a:gd name="connsiteY71" fmla="*/ 3863 h 10027"/>
              <a:gd name="connsiteX72" fmla="*/ 3539 w 10000"/>
              <a:gd name="connsiteY72" fmla="*/ 3791 h 10027"/>
              <a:gd name="connsiteX73" fmla="*/ 3460 w 10000"/>
              <a:gd name="connsiteY73" fmla="*/ 3662 h 10027"/>
              <a:gd name="connsiteX74" fmla="*/ 3428 w 10000"/>
              <a:gd name="connsiteY74" fmla="*/ 3591 h 10027"/>
              <a:gd name="connsiteX75" fmla="*/ 3412 w 10000"/>
              <a:gd name="connsiteY75" fmla="*/ 3519 h 10027"/>
              <a:gd name="connsiteX76" fmla="*/ 3412 w 10000"/>
              <a:gd name="connsiteY76" fmla="*/ 3519 h 10027"/>
              <a:gd name="connsiteX77" fmla="*/ 3254 w 10000"/>
              <a:gd name="connsiteY77" fmla="*/ 3491 h 10027"/>
              <a:gd name="connsiteX78" fmla="*/ 3112 w 10000"/>
              <a:gd name="connsiteY78" fmla="*/ 3448 h 10027"/>
              <a:gd name="connsiteX79" fmla="*/ 2986 w 10000"/>
              <a:gd name="connsiteY79" fmla="*/ 3391 h 10027"/>
              <a:gd name="connsiteX80" fmla="*/ 2875 w 10000"/>
              <a:gd name="connsiteY80" fmla="*/ 3319 h 10027"/>
              <a:gd name="connsiteX81" fmla="*/ 2765 w 10000"/>
              <a:gd name="connsiteY81" fmla="*/ 3233 h 10027"/>
              <a:gd name="connsiteX82" fmla="*/ 2686 w 10000"/>
              <a:gd name="connsiteY82" fmla="*/ 3147 h 10027"/>
              <a:gd name="connsiteX83" fmla="*/ 2638 w 10000"/>
              <a:gd name="connsiteY83" fmla="*/ 3047 h 10027"/>
              <a:gd name="connsiteX84" fmla="*/ 2607 w 10000"/>
              <a:gd name="connsiteY84" fmla="*/ 2961 h 10027"/>
              <a:gd name="connsiteX85" fmla="*/ 2607 w 10000"/>
              <a:gd name="connsiteY85" fmla="*/ 2961 h 10027"/>
              <a:gd name="connsiteX86" fmla="*/ 2591 w 10000"/>
              <a:gd name="connsiteY86" fmla="*/ 2918 h 10027"/>
              <a:gd name="connsiteX87" fmla="*/ 2559 w 10000"/>
              <a:gd name="connsiteY87" fmla="*/ 2890 h 10027"/>
              <a:gd name="connsiteX88" fmla="*/ 2480 w 10000"/>
              <a:gd name="connsiteY88" fmla="*/ 2847 h 10027"/>
              <a:gd name="connsiteX89" fmla="*/ 2385 w 10000"/>
              <a:gd name="connsiteY89" fmla="*/ 2818 h 10027"/>
              <a:gd name="connsiteX90" fmla="*/ 2275 w 10000"/>
              <a:gd name="connsiteY90" fmla="*/ 2790 h 10027"/>
              <a:gd name="connsiteX91" fmla="*/ 2275 w 10000"/>
              <a:gd name="connsiteY91" fmla="*/ 2790 h 10027"/>
              <a:gd name="connsiteX92" fmla="*/ 2275 w 10000"/>
              <a:gd name="connsiteY92" fmla="*/ 2575 h 10027"/>
              <a:gd name="connsiteX93" fmla="*/ 2291 w 10000"/>
              <a:gd name="connsiteY93" fmla="*/ 2389 h 10027"/>
              <a:gd name="connsiteX94" fmla="*/ 2338 w 10000"/>
              <a:gd name="connsiteY94" fmla="*/ 2046 h 10027"/>
              <a:gd name="connsiteX95" fmla="*/ 2338 w 10000"/>
              <a:gd name="connsiteY95" fmla="*/ 1874 h 10027"/>
              <a:gd name="connsiteX96" fmla="*/ 2338 w 10000"/>
              <a:gd name="connsiteY96" fmla="*/ 1702 h 10027"/>
              <a:gd name="connsiteX97" fmla="*/ 2291 w 10000"/>
              <a:gd name="connsiteY97" fmla="*/ 1531 h 10027"/>
              <a:gd name="connsiteX98" fmla="*/ 2227 w 10000"/>
              <a:gd name="connsiteY98" fmla="*/ 1330 h 10027"/>
              <a:gd name="connsiteX99" fmla="*/ 2227 w 10000"/>
              <a:gd name="connsiteY99" fmla="*/ 1330 h 10027"/>
              <a:gd name="connsiteX100" fmla="*/ 2354 w 10000"/>
              <a:gd name="connsiteY100" fmla="*/ 1130 h 10027"/>
              <a:gd name="connsiteX101" fmla="*/ 2496 w 10000"/>
              <a:gd name="connsiteY101" fmla="*/ 930 h 10027"/>
              <a:gd name="connsiteX102" fmla="*/ 2670 w 10000"/>
              <a:gd name="connsiteY102" fmla="*/ 744 h 10027"/>
              <a:gd name="connsiteX103" fmla="*/ 2765 w 10000"/>
              <a:gd name="connsiteY103" fmla="*/ 658 h 10027"/>
              <a:gd name="connsiteX104" fmla="*/ 2875 w 10000"/>
              <a:gd name="connsiteY104" fmla="*/ 572 h 10027"/>
              <a:gd name="connsiteX105" fmla="*/ 2986 w 10000"/>
              <a:gd name="connsiteY105" fmla="*/ 501 h 10027"/>
              <a:gd name="connsiteX106" fmla="*/ 3096 w 10000"/>
              <a:gd name="connsiteY106" fmla="*/ 443 h 10027"/>
              <a:gd name="connsiteX107" fmla="*/ 3223 w 10000"/>
              <a:gd name="connsiteY107" fmla="*/ 386 h 10027"/>
              <a:gd name="connsiteX108" fmla="*/ 3349 w 10000"/>
              <a:gd name="connsiteY108" fmla="*/ 343 h 10027"/>
              <a:gd name="connsiteX109" fmla="*/ 3476 w 10000"/>
              <a:gd name="connsiteY109" fmla="*/ 315 h 10027"/>
              <a:gd name="connsiteX110" fmla="*/ 3618 w 10000"/>
              <a:gd name="connsiteY110" fmla="*/ 300 h 10027"/>
              <a:gd name="connsiteX111" fmla="*/ 3776 w 10000"/>
              <a:gd name="connsiteY111" fmla="*/ 286 h 10027"/>
              <a:gd name="connsiteX112" fmla="*/ 3934 w 10000"/>
              <a:gd name="connsiteY112" fmla="*/ 300 h 10027"/>
              <a:gd name="connsiteX113" fmla="*/ 3934 w 10000"/>
              <a:gd name="connsiteY113" fmla="*/ 300 h 10027"/>
              <a:gd name="connsiteX114" fmla="*/ 4013 w 10000"/>
              <a:gd name="connsiteY114" fmla="*/ 286 h 10027"/>
              <a:gd name="connsiteX115" fmla="*/ 4076 w 10000"/>
              <a:gd name="connsiteY115" fmla="*/ 258 h 10027"/>
              <a:gd name="connsiteX116" fmla="*/ 4107 w 10000"/>
              <a:gd name="connsiteY116" fmla="*/ 200 h 10027"/>
              <a:gd name="connsiteX117" fmla="*/ 4155 w 10000"/>
              <a:gd name="connsiteY117" fmla="*/ 157 h 10027"/>
              <a:gd name="connsiteX118" fmla="*/ 4186 w 10000"/>
              <a:gd name="connsiteY118" fmla="*/ 100 h 10027"/>
              <a:gd name="connsiteX119" fmla="*/ 4234 w 10000"/>
              <a:gd name="connsiteY119" fmla="*/ 57 h 10027"/>
              <a:gd name="connsiteX120" fmla="*/ 4281 w 10000"/>
              <a:gd name="connsiteY120" fmla="*/ 14 h 10027"/>
              <a:gd name="connsiteX121" fmla="*/ 4360 w 10000"/>
              <a:gd name="connsiteY121" fmla="*/ 0 h 10027"/>
              <a:gd name="connsiteX122" fmla="*/ 4360 w 10000"/>
              <a:gd name="connsiteY122" fmla="*/ 0 h 10027"/>
              <a:gd name="connsiteX123" fmla="*/ 4455 w 10000"/>
              <a:gd name="connsiteY123" fmla="*/ 0 h 10027"/>
              <a:gd name="connsiteX124" fmla="*/ 4487 w 10000"/>
              <a:gd name="connsiteY124" fmla="*/ 14 h 10027"/>
              <a:gd name="connsiteX125" fmla="*/ 4518 w 10000"/>
              <a:gd name="connsiteY125" fmla="*/ 29 h 10027"/>
              <a:gd name="connsiteX126" fmla="*/ 4534 w 10000"/>
              <a:gd name="connsiteY126" fmla="*/ 57 h 10027"/>
              <a:gd name="connsiteX127" fmla="*/ 4550 w 10000"/>
              <a:gd name="connsiteY127" fmla="*/ 86 h 10027"/>
              <a:gd name="connsiteX128" fmla="*/ 4550 w 10000"/>
              <a:gd name="connsiteY128" fmla="*/ 172 h 10027"/>
              <a:gd name="connsiteX129" fmla="*/ 4550 w 10000"/>
              <a:gd name="connsiteY129" fmla="*/ 172 h 10027"/>
              <a:gd name="connsiteX130" fmla="*/ 4597 w 10000"/>
              <a:gd name="connsiteY130" fmla="*/ 143 h 10027"/>
              <a:gd name="connsiteX131" fmla="*/ 4645 w 10000"/>
              <a:gd name="connsiteY131" fmla="*/ 114 h 10027"/>
              <a:gd name="connsiteX132" fmla="*/ 4755 w 10000"/>
              <a:gd name="connsiteY132" fmla="*/ 100 h 10027"/>
              <a:gd name="connsiteX133" fmla="*/ 4866 w 10000"/>
              <a:gd name="connsiteY133" fmla="*/ 114 h 10027"/>
              <a:gd name="connsiteX134" fmla="*/ 4976 w 10000"/>
              <a:gd name="connsiteY134" fmla="*/ 143 h 10027"/>
              <a:gd name="connsiteX135" fmla="*/ 5071 w 10000"/>
              <a:gd name="connsiteY135" fmla="*/ 215 h 10027"/>
              <a:gd name="connsiteX136" fmla="*/ 5150 w 10000"/>
              <a:gd name="connsiteY136" fmla="*/ 300 h 10027"/>
              <a:gd name="connsiteX137" fmla="*/ 5229 w 10000"/>
              <a:gd name="connsiteY137" fmla="*/ 401 h 10027"/>
              <a:gd name="connsiteX138" fmla="*/ 5261 w 10000"/>
              <a:gd name="connsiteY138" fmla="*/ 515 h 10027"/>
              <a:gd name="connsiteX139" fmla="*/ 5261 w 10000"/>
              <a:gd name="connsiteY139" fmla="*/ 515 h 10027"/>
              <a:gd name="connsiteX140" fmla="*/ 5308 w 10000"/>
              <a:gd name="connsiteY140" fmla="*/ 515 h 10027"/>
              <a:gd name="connsiteX141" fmla="*/ 5340 w 10000"/>
              <a:gd name="connsiteY141" fmla="*/ 515 h 10027"/>
              <a:gd name="connsiteX142" fmla="*/ 5403 w 10000"/>
              <a:gd name="connsiteY142" fmla="*/ 486 h 10027"/>
              <a:gd name="connsiteX143" fmla="*/ 5466 w 10000"/>
              <a:gd name="connsiteY143" fmla="*/ 472 h 10027"/>
              <a:gd name="connsiteX144" fmla="*/ 5498 w 10000"/>
              <a:gd name="connsiteY144" fmla="*/ 472 h 10027"/>
              <a:gd name="connsiteX145" fmla="*/ 5545 w 10000"/>
              <a:gd name="connsiteY145" fmla="*/ 472 h 10027"/>
              <a:gd name="connsiteX146" fmla="*/ 5545 w 10000"/>
              <a:gd name="connsiteY146" fmla="*/ 472 h 10027"/>
              <a:gd name="connsiteX147" fmla="*/ 5545 w 10000"/>
              <a:gd name="connsiteY147" fmla="*/ 529 h 10027"/>
              <a:gd name="connsiteX148" fmla="*/ 5545 w 10000"/>
              <a:gd name="connsiteY148" fmla="*/ 572 h 10027"/>
              <a:gd name="connsiteX149" fmla="*/ 5513 w 10000"/>
              <a:gd name="connsiteY149" fmla="*/ 629 h 10027"/>
              <a:gd name="connsiteX150" fmla="*/ 5466 w 10000"/>
              <a:gd name="connsiteY150" fmla="*/ 687 h 10027"/>
              <a:gd name="connsiteX151" fmla="*/ 5450 w 10000"/>
              <a:gd name="connsiteY151" fmla="*/ 730 h 10027"/>
              <a:gd name="connsiteX152" fmla="*/ 5450 w 10000"/>
              <a:gd name="connsiteY152" fmla="*/ 773 h 10027"/>
              <a:gd name="connsiteX153" fmla="*/ 5450 w 10000"/>
              <a:gd name="connsiteY153" fmla="*/ 773 h 10027"/>
              <a:gd name="connsiteX154" fmla="*/ 5561 w 10000"/>
              <a:gd name="connsiteY154" fmla="*/ 858 h 10027"/>
              <a:gd name="connsiteX155" fmla="*/ 5608 w 10000"/>
              <a:gd name="connsiteY155" fmla="*/ 916 h 10027"/>
              <a:gd name="connsiteX156" fmla="*/ 5640 w 10000"/>
              <a:gd name="connsiteY156" fmla="*/ 987 h 10027"/>
              <a:gd name="connsiteX157" fmla="*/ 5640 w 10000"/>
              <a:gd name="connsiteY157" fmla="*/ 987 h 10027"/>
              <a:gd name="connsiteX158" fmla="*/ 5735 w 10000"/>
              <a:gd name="connsiteY158" fmla="*/ 930 h 10027"/>
              <a:gd name="connsiteX159" fmla="*/ 5782 w 10000"/>
              <a:gd name="connsiteY159" fmla="*/ 901 h 10027"/>
              <a:gd name="connsiteX160" fmla="*/ 5829 w 10000"/>
              <a:gd name="connsiteY160" fmla="*/ 858 h 10027"/>
              <a:gd name="connsiteX161" fmla="*/ 5829 w 10000"/>
              <a:gd name="connsiteY161" fmla="*/ 858 h 10027"/>
              <a:gd name="connsiteX162" fmla="*/ 5814 w 10000"/>
              <a:gd name="connsiteY162" fmla="*/ 887 h 10027"/>
              <a:gd name="connsiteX163" fmla="*/ 5814 w 10000"/>
              <a:gd name="connsiteY163" fmla="*/ 930 h 10027"/>
              <a:gd name="connsiteX164" fmla="*/ 5829 w 10000"/>
              <a:gd name="connsiteY164" fmla="*/ 987 h 10027"/>
              <a:gd name="connsiteX165" fmla="*/ 5861 w 10000"/>
              <a:gd name="connsiteY165" fmla="*/ 1030 h 10027"/>
              <a:gd name="connsiteX166" fmla="*/ 5908 w 10000"/>
              <a:gd name="connsiteY166" fmla="*/ 1087 h 10027"/>
              <a:gd name="connsiteX167" fmla="*/ 5956 w 10000"/>
              <a:gd name="connsiteY167" fmla="*/ 1130 h 10027"/>
              <a:gd name="connsiteX168" fmla="*/ 5987 w 10000"/>
              <a:gd name="connsiteY168" fmla="*/ 1187 h 10027"/>
              <a:gd name="connsiteX169" fmla="*/ 6003 w 10000"/>
              <a:gd name="connsiteY169" fmla="*/ 1259 h 10027"/>
              <a:gd name="connsiteX170" fmla="*/ 5987 w 10000"/>
              <a:gd name="connsiteY170" fmla="*/ 1288 h 10027"/>
              <a:gd name="connsiteX171" fmla="*/ 5972 w 10000"/>
              <a:gd name="connsiteY171" fmla="*/ 1330 h 10027"/>
              <a:gd name="connsiteX172" fmla="*/ 5972 w 10000"/>
              <a:gd name="connsiteY172" fmla="*/ 1330 h 10027"/>
              <a:gd name="connsiteX173" fmla="*/ 6082 w 10000"/>
              <a:gd name="connsiteY173" fmla="*/ 1359 h 10027"/>
              <a:gd name="connsiteX174" fmla="*/ 6193 w 10000"/>
              <a:gd name="connsiteY174" fmla="*/ 1416 h 10027"/>
              <a:gd name="connsiteX175" fmla="*/ 6288 w 10000"/>
              <a:gd name="connsiteY175" fmla="*/ 1474 h 10027"/>
              <a:gd name="connsiteX176" fmla="*/ 6351 w 10000"/>
              <a:gd name="connsiteY176" fmla="*/ 1545 h 10027"/>
              <a:gd name="connsiteX177" fmla="*/ 6351 w 10000"/>
              <a:gd name="connsiteY177" fmla="*/ 1545 h 10027"/>
              <a:gd name="connsiteX178" fmla="*/ 6288 w 10000"/>
              <a:gd name="connsiteY178" fmla="*/ 1774 h 10027"/>
              <a:gd name="connsiteX179" fmla="*/ 6240 w 10000"/>
              <a:gd name="connsiteY179" fmla="*/ 2003 h 10027"/>
              <a:gd name="connsiteX180" fmla="*/ 6209 w 10000"/>
              <a:gd name="connsiteY180" fmla="*/ 2246 h 10027"/>
              <a:gd name="connsiteX181" fmla="*/ 6161 w 10000"/>
              <a:gd name="connsiteY181" fmla="*/ 2461 h 10027"/>
              <a:gd name="connsiteX182" fmla="*/ 6130 w 10000"/>
              <a:gd name="connsiteY182" fmla="*/ 2575 h 10027"/>
              <a:gd name="connsiteX183" fmla="*/ 6098 w 10000"/>
              <a:gd name="connsiteY183" fmla="*/ 2675 h 10027"/>
              <a:gd name="connsiteX184" fmla="*/ 6051 w 10000"/>
              <a:gd name="connsiteY184" fmla="*/ 2775 h 10027"/>
              <a:gd name="connsiteX185" fmla="*/ 5987 w 10000"/>
              <a:gd name="connsiteY185" fmla="*/ 2876 h 10027"/>
              <a:gd name="connsiteX186" fmla="*/ 5924 w 10000"/>
              <a:gd name="connsiteY186" fmla="*/ 2961 h 10027"/>
              <a:gd name="connsiteX187" fmla="*/ 5829 w 10000"/>
              <a:gd name="connsiteY187" fmla="*/ 3033 h 10027"/>
              <a:gd name="connsiteX188" fmla="*/ 5719 w 10000"/>
              <a:gd name="connsiteY188" fmla="*/ 3104 h 10027"/>
              <a:gd name="connsiteX189" fmla="*/ 5592 w 10000"/>
              <a:gd name="connsiteY189" fmla="*/ 3176 h 10027"/>
              <a:gd name="connsiteX190" fmla="*/ 5592 w 10000"/>
              <a:gd name="connsiteY190" fmla="*/ 3176 h 10027"/>
              <a:gd name="connsiteX191" fmla="*/ 5592 w 10000"/>
              <a:gd name="connsiteY191" fmla="*/ 3276 h 10027"/>
              <a:gd name="connsiteX192" fmla="*/ 5608 w 10000"/>
              <a:gd name="connsiteY192" fmla="*/ 3362 h 10027"/>
              <a:gd name="connsiteX193" fmla="*/ 5624 w 10000"/>
              <a:gd name="connsiteY193" fmla="*/ 3448 h 10027"/>
              <a:gd name="connsiteX194" fmla="*/ 5671 w 10000"/>
              <a:gd name="connsiteY194" fmla="*/ 3519 h 10027"/>
              <a:gd name="connsiteX195" fmla="*/ 5735 w 10000"/>
              <a:gd name="connsiteY195" fmla="*/ 3662 h 10027"/>
              <a:gd name="connsiteX196" fmla="*/ 5766 w 10000"/>
              <a:gd name="connsiteY196" fmla="*/ 3734 h 10027"/>
              <a:gd name="connsiteX197" fmla="*/ 5782 w 10000"/>
              <a:gd name="connsiteY197" fmla="*/ 3820 h 10027"/>
              <a:gd name="connsiteX198" fmla="*/ 5782 w 10000"/>
              <a:gd name="connsiteY198" fmla="*/ 3820 h 10027"/>
              <a:gd name="connsiteX199" fmla="*/ 5987 w 10000"/>
              <a:gd name="connsiteY199" fmla="*/ 3906 h 10027"/>
              <a:gd name="connsiteX200" fmla="*/ 6177 w 10000"/>
              <a:gd name="connsiteY200" fmla="*/ 3991 h 10027"/>
              <a:gd name="connsiteX201" fmla="*/ 6540 w 10000"/>
              <a:gd name="connsiteY201" fmla="*/ 4177 h 10027"/>
              <a:gd name="connsiteX202" fmla="*/ 6730 w 10000"/>
              <a:gd name="connsiteY202" fmla="*/ 4278 h 10027"/>
              <a:gd name="connsiteX203" fmla="*/ 6919 w 10000"/>
              <a:gd name="connsiteY203" fmla="*/ 4363 h 10027"/>
              <a:gd name="connsiteX204" fmla="*/ 7125 w 10000"/>
              <a:gd name="connsiteY204" fmla="*/ 4435 h 10027"/>
              <a:gd name="connsiteX205" fmla="*/ 7346 w 10000"/>
              <a:gd name="connsiteY205" fmla="*/ 4506 h 10027"/>
              <a:gd name="connsiteX206" fmla="*/ 7346 w 10000"/>
              <a:gd name="connsiteY206" fmla="*/ 4506 h 10027"/>
              <a:gd name="connsiteX207" fmla="*/ 7678 w 10000"/>
              <a:gd name="connsiteY207" fmla="*/ 4578 h 10027"/>
              <a:gd name="connsiteX208" fmla="*/ 8009 w 10000"/>
              <a:gd name="connsiteY208" fmla="*/ 4649 h 10027"/>
              <a:gd name="connsiteX209" fmla="*/ 8183 w 10000"/>
              <a:gd name="connsiteY209" fmla="*/ 4678 h 10027"/>
              <a:gd name="connsiteX210" fmla="*/ 8341 w 10000"/>
              <a:gd name="connsiteY210" fmla="*/ 4721 h 10027"/>
              <a:gd name="connsiteX211" fmla="*/ 8483 w 10000"/>
              <a:gd name="connsiteY211" fmla="*/ 4778 h 10027"/>
              <a:gd name="connsiteX212" fmla="*/ 8626 w 10000"/>
              <a:gd name="connsiteY212" fmla="*/ 4850 h 10027"/>
              <a:gd name="connsiteX213" fmla="*/ 8626 w 10000"/>
              <a:gd name="connsiteY213" fmla="*/ 4850 h 10027"/>
              <a:gd name="connsiteX214" fmla="*/ 8768 w 10000"/>
              <a:gd name="connsiteY214" fmla="*/ 4950 h 10027"/>
              <a:gd name="connsiteX215" fmla="*/ 8878 w 10000"/>
              <a:gd name="connsiteY215" fmla="*/ 5050 h 10027"/>
              <a:gd name="connsiteX216" fmla="*/ 8989 w 10000"/>
              <a:gd name="connsiteY216" fmla="*/ 5165 h 10027"/>
              <a:gd name="connsiteX217" fmla="*/ 9068 w 10000"/>
              <a:gd name="connsiteY217" fmla="*/ 5293 h 10027"/>
              <a:gd name="connsiteX218" fmla="*/ 9147 w 10000"/>
              <a:gd name="connsiteY218" fmla="*/ 5436 h 10027"/>
              <a:gd name="connsiteX219" fmla="*/ 9210 w 10000"/>
              <a:gd name="connsiteY219" fmla="*/ 5579 h 10027"/>
              <a:gd name="connsiteX220" fmla="*/ 9258 w 10000"/>
              <a:gd name="connsiteY220" fmla="*/ 5751 h 10027"/>
              <a:gd name="connsiteX221" fmla="*/ 9289 w 10000"/>
              <a:gd name="connsiteY221" fmla="*/ 5908 h 10027"/>
              <a:gd name="connsiteX222" fmla="*/ 9352 w 10000"/>
              <a:gd name="connsiteY222" fmla="*/ 6280 h 10027"/>
              <a:gd name="connsiteX223" fmla="*/ 9384 w 10000"/>
              <a:gd name="connsiteY223" fmla="*/ 6667 h 10027"/>
              <a:gd name="connsiteX224" fmla="*/ 9431 w 10000"/>
              <a:gd name="connsiteY224" fmla="*/ 7511 h 10027"/>
              <a:gd name="connsiteX225" fmla="*/ 9431 w 10000"/>
              <a:gd name="connsiteY225" fmla="*/ 7511 h 10027"/>
              <a:gd name="connsiteX226" fmla="*/ 9447 w 10000"/>
              <a:gd name="connsiteY226" fmla="*/ 7668 h 10027"/>
              <a:gd name="connsiteX227" fmla="*/ 9479 w 10000"/>
              <a:gd name="connsiteY227" fmla="*/ 7811 h 10027"/>
              <a:gd name="connsiteX228" fmla="*/ 9558 w 10000"/>
              <a:gd name="connsiteY228" fmla="*/ 8097 h 10027"/>
              <a:gd name="connsiteX229" fmla="*/ 9652 w 10000"/>
              <a:gd name="connsiteY229" fmla="*/ 8355 h 10027"/>
              <a:gd name="connsiteX230" fmla="*/ 9684 w 10000"/>
              <a:gd name="connsiteY230" fmla="*/ 8498 h 10027"/>
              <a:gd name="connsiteX231" fmla="*/ 9716 w 10000"/>
              <a:gd name="connsiteY231" fmla="*/ 8627 h 10027"/>
              <a:gd name="connsiteX232" fmla="*/ 9716 w 10000"/>
              <a:gd name="connsiteY232" fmla="*/ 8627 h 10027"/>
              <a:gd name="connsiteX233" fmla="*/ 9731 w 10000"/>
              <a:gd name="connsiteY233" fmla="*/ 8813 h 10027"/>
              <a:gd name="connsiteX234" fmla="*/ 9747 w 10000"/>
              <a:gd name="connsiteY234" fmla="*/ 8984 h 10027"/>
              <a:gd name="connsiteX235" fmla="*/ 9763 w 10000"/>
              <a:gd name="connsiteY235" fmla="*/ 9285 h 10027"/>
              <a:gd name="connsiteX236" fmla="*/ 9795 w 10000"/>
              <a:gd name="connsiteY236" fmla="*/ 9428 h 10027"/>
              <a:gd name="connsiteX237" fmla="*/ 9826 w 10000"/>
              <a:gd name="connsiteY237" fmla="*/ 9571 h 10027"/>
              <a:gd name="connsiteX238" fmla="*/ 9905 w 10000"/>
              <a:gd name="connsiteY238" fmla="*/ 9700 h 10027"/>
              <a:gd name="connsiteX239" fmla="*/ 10000 w 10000"/>
              <a:gd name="connsiteY239" fmla="*/ 9828 h 10027"/>
              <a:gd name="connsiteX240" fmla="*/ 10000 w 10000"/>
              <a:gd name="connsiteY240" fmla="*/ 9828 h 10027"/>
              <a:gd name="connsiteX241" fmla="*/ 10000 w 10000"/>
              <a:gd name="connsiteY241" fmla="*/ 10000 h 10027"/>
              <a:gd name="connsiteX242" fmla="*/ 10000 w 10000"/>
              <a:gd name="connsiteY242"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9957 h 10027"/>
              <a:gd name="connsiteX20" fmla="*/ 1991 w 10000"/>
              <a:gd name="connsiteY20" fmla="*/ 10027 h 10027"/>
              <a:gd name="connsiteX21" fmla="*/ 2006 w 10000"/>
              <a:gd name="connsiteY21" fmla="*/ 9771 h 10027"/>
              <a:gd name="connsiteX22" fmla="*/ 2022 w 10000"/>
              <a:gd name="connsiteY22" fmla="*/ 9599 h 10027"/>
              <a:gd name="connsiteX23" fmla="*/ 2038 w 10000"/>
              <a:gd name="connsiteY23" fmla="*/ 9428 h 10027"/>
              <a:gd name="connsiteX24" fmla="*/ 2038 w 10000"/>
              <a:gd name="connsiteY24" fmla="*/ 9227 h 10027"/>
              <a:gd name="connsiteX25" fmla="*/ 2038 w 10000"/>
              <a:gd name="connsiteY25" fmla="*/ 9227 h 10027"/>
              <a:gd name="connsiteX26" fmla="*/ 1912 w 10000"/>
              <a:gd name="connsiteY26" fmla="*/ 9285 h 10027"/>
              <a:gd name="connsiteX27" fmla="*/ 1817 w 10000"/>
              <a:gd name="connsiteY27" fmla="*/ 9356 h 10027"/>
              <a:gd name="connsiteX28" fmla="*/ 1754 w 10000"/>
              <a:gd name="connsiteY28" fmla="*/ 9442 h 10027"/>
              <a:gd name="connsiteX29" fmla="*/ 1690 w 10000"/>
              <a:gd name="connsiteY29" fmla="*/ 9557 h 10027"/>
              <a:gd name="connsiteX30" fmla="*/ 1580 w 10000"/>
              <a:gd name="connsiteY30" fmla="*/ 9785 h 10027"/>
              <a:gd name="connsiteX31" fmla="*/ 1532 w 10000"/>
              <a:gd name="connsiteY31" fmla="*/ 9900 h 10027"/>
              <a:gd name="connsiteX32" fmla="*/ 1469 w 10000"/>
              <a:gd name="connsiteY32" fmla="*/ 10000 h 10027"/>
              <a:gd name="connsiteX33" fmla="*/ 1469 w 10000"/>
              <a:gd name="connsiteY33" fmla="*/ 10000 h 10027"/>
              <a:gd name="connsiteX34" fmla="*/ 0 w 10000"/>
              <a:gd name="connsiteY34" fmla="*/ 10000 h 10027"/>
              <a:gd name="connsiteX35" fmla="*/ 0 w 10000"/>
              <a:gd name="connsiteY35" fmla="*/ 10000 h 10027"/>
              <a:gd name="connsiteX36" fmla="*/ 142 w 10000"/>
              <a:gd name="connsiteY36" fmla="*/ 9700 h 10027"/>
              <a:gd name="connsiteX37" fmla="*/ 269 w 10000"/>
              <a:gd name="connsiteY37" fmla="*/ 9371 h 10027"/>
              <a:gd name="connsiteX38" fmla="*/ 379 w 10000"/>
              <a:gd name="connsiteY38" fmla="*/ 9013 h 10027"/>
              <a:gd name="connsiteX39" fmla="*/ 474 w 10000"/>
              <a:gd name="connsiteY39" fmla="*/ 8655 h 10027"/>
              <a:gd name="connsiteX40" fmla="*/ 569 w 10000"/>
              <a:gd name="connsiteY40" fmla="*/ 8269 h 10027"/>
              <a:gd name="connsiteX41" fmla="*/ 632 w 10000"/>
              <a:gd name="connsiteY41" fmla="*/ 7854 h 10027"/>
              <a:gd name="connsiteX42" fmla="*/ 679 w 10000"/>
              <a:gd name="connsiteY42" fmla="*/ 7439 h 10027"/>
              <a:gd name="connsiteX43" fmla="*/ 711 w 10000"/>
              <a:gd name="connsiteY43" fmla="*/ 6996 h 10027"/>
              <a:gd name="connsiteX44" fmla="*/ 711 w 10000"/>
              <a:gd name="connsiteY44" fmla="*/ 6996 h 10027"/>
              <a:gd name="connsiteX45" fmla="*/ 742 w 10000"/>
              <a:gd name="connsiteY45" fmla="*/ 6323 h 10027"/>
              <a:gd name="connsiteX46" fmla="*/ 774 w 10000"/>
              <a:gd name="connsiteY46" fmla="*/ 6009 h 10027"/>
              <a:gd name="connsiteX47" fmla="*/ 806 w 10000"/>
              <a:gd name="connsiteY47" fmla="*/ 5722 h 10027"/>
              <a:gd name="connsiteX48" fmla="*/ 869 w 10000"/>
              <a:gd name="connsiteY48" fmla="*/ 5465 h 10027"/>
              <a:gd name="connsiteX49" fmla="*/ 916 w 10000"/>
              <a:gd name="connsiteY49" fmla="*/ 5351 h 10027"/>
              <a:gd name="connsiteX50" fmla="*/ 964 w 10000"/>
              <a:gd name="connsiteY50" fmla="*/ 5236 h 10027"/>
              <a:gd name="connsiteX51" fmla="*/ 1027 w 10000"/>
              <a:gd name="connsiteY51" fmla="*/ 5122 h 10027"/>
              <a:gd name="connsiteX52" fmla="*/ 1090 w 10000"/>
              <a:gd name="connsiteY52" fmla="*/ 5021 h 10027"/>
              <a:gd name="connsiteX53" fmla="*/ 1185 w 10000"/>
              <a:gd name="connsiteY53" fmla="*/ 4936 h 10027"/>
              <a:gd name="connsiteX54" fmla="*/ 1280 w 10000"/>
              <a:gd name="connsiteY54" fmla="*/ 4850 h 10027"/>
              <a:gd name="connsiteX55" fmla="*/ 1280 w 10000"/>
              <a:gd name="connsiteY55" fmla="*/ 4850 h 10027"/>
              <a:gd name="connsiteX56" fmla="*/ 1390 w 10000"/>
              <a:gd name="connsiteY56" fmla="*/ 4764 h 10027"/>
              <a:gd name="connsiteX57" fmla="*/ 1517 w 10000"/>
              <a:gd name="connsiteY57" fmla="*/ 4707 h 10027"/>
              <a:gd name="connsiteX58" fmla="*/ 1659 w 10000"/>
              <a:gd name="connsiteY58" fmla="*/ 4649 h 10027"/>
              <a:gd name="connsiteX59" fmla="*/ 1785 w 10000"/>
              <a:gd name="connsiteY59" fmla="*/ 4592 h 10027"/>
              <a:gd name="connsiteX60" fmla="*/ 2085 w 10000"/>
              <a:gd name="connsiteY60" fmla="*/ 4521 h 10027"/>
              <a:gd name="connsiteX61" fmla="*/ 2385 w 10000"/>
              <a:gd name="connsiteY61" fmla="*/ 4464 h 10027"/>
              <a:gd name="connsiteX62" fmla="*/ 2701 w 10000"/>
              <a:gd name="connsiteY62" fmla="*/ 4406 h 10027"/>
              <a:gd name="connsiteX63" fmla="*/ 3002 w 10000"/>
              <a:gd name="connsiteY63" fmla="*/ 4335 h 10027"/>
              <a:gd name="connsiteX64" fmla="*/ 3318 w 10000"/>
              <a:gd name="connsiteY64" fmla="*/ 4249 h 10027"/>
              <a:gd name="connsiteX65" fmla="*/ 3460 w 10000"/>
              <a:gd name="connsiteY65" fmla="*/ 4192 h 10027"/>
              <a:gd name="connsiteX66" fmla="*/ 3602 w 10000"/>
              <a:gd name="connsiteY66" fmla="*/ 4120 h 10027"/>
              <a:gd name="connsiteX67" fmla="*/ 3602 w 10000"/>
              <a:gd name="connsiteY67" fmla="*/ 4120 h 10027"/>
              <a:gd name="connsiteX68" fmla="*/ 3602 w 10000"/>
              <a:gd name="connsiteY68" fmla="*/ 4020 h 10027"/>
              <a:gd name="connsiteX69" fmla="*/ 3586 w 10000"/>
              <a:gd name="connsiteY69" fmla="*/ 3934 h 10027"/>
              <a:gd name="connsiteX70" fmla="*/ 3570 w 10000"/>
              <a:gd name="connsiteY70" fmla="*/ 3863 h 10027"/>
              <a:gd name="connsiteX71" fmla="*/ 3539 w 10000"/>
              <a:gd name="connsiteY71" fmla="*/ 3791 h 10027"/>
              <a:gd name="connsiteX72" fmla="*/ 3460 w 10000"/>
              <a:gd name="connsiteY72" fmla="*/ 3662 h 10027"/>
              <a:gd name="connsiteX73" fmla="*/ 3428 w 10000"/>
              <a:gd name="connsiteY73" fmla="*/ 3591 h 10027"/>
              <a:gd name="connsiteX74" fmla="*/ 3412 w 10000"/>
              <a:gd name="connsiteY74" fmla="*/ 3519 h 10027"/>
              <a:gd name="connsiteX75" fmla="*/ 3412 w 10000"/>
              <a:gd name="connsiteY75" fmla="*/ 3519 h 10027"/>
              <a:gd name="connsiteX76" fmla="*/ 3254 w 10000"/>
              <a:gd name="connsiteY76" fmla="*/ 3491 h 10027"/>
              <a:gd name="connsiteX77" fmla="*/ 3112 w 10000"/>
              <a:gd name="connsiteY77" fmla="*/ 3448 h 10027"/>
              <a:gd name="connsiteX78" fmla="*/ 2986 w 10000"/>
              <a:gd name="connsiteY78" fmla="*/ 3391 h 10027"/>
              <a:gd name="connsiteX79" fmla="*/ 2875 w 10000"/>
              <a:gd name="connsiteY79" fmla="*/ 3319 h 10027"/>
              <a:gd name="connsiteX80" fmla="*/ 2765 w 10000"/>
              <a:gd name="connsiteY80" fmla="*/ 3233 h 10027"/>
              <a:gd name="connsiteX81" fmla="*/ 2686 w 10000"/>
              <a:gd name="connsiteY81" fmla="*/ 3147 h 10027"/>
              <a:gd name="connsiteX82" fmla="*/ 2638 w 10000"/>
              <a:gd name="connsiteY82" fmla="*/ 3047 h 10027"/>
              <a:gd name="connsiteX83" fmla="*/ 2607 w 10000"/>
              <a:gd name="connsiteY83" fmla="*/ 2961 h 10027"/>
              <a:gd name="connsiteX84" fmla="*/ 2607 w 10000"/>
              <a:gd name="connsiteY84" fmla="*/ 2961 h 10027"/>
              <a:gd name="connsiteX85" fmla="*/ 2591 w 10000"/>
              <a:gd name="connsiteY85" fmla="*/ 2918 h 10027"/>
              <a:gd name="connsiteX86" fmla="*/ 2559 w 10000"/>
              <a:gd name="connsiteY86" fmla="*/ 2890 h 10027"/>
              <a:gd name="connsiteX87" fmla="*/ 2480 w 10000"/>
              <a:gd name="connsiteY87" fmla="*/ 2847 h 10027"/>
              <a:gd name="connsiteX88" fmla="*/ 2385 w 10000"/>
              <a:gd name="connsiteY88" fmla="*/ 2818 h 10027"/>
              <a:gd name="connsiteX89" fmla="*/ 2275 w 10000"/>
              <a:gd name="connsiteY89" fmla="*/ 2790 h 10027"/>
              <a:gd name="connsiteX90" fmla="*/ 2275 w 10000"/>
              <a:gd name="connsiteY90" fmla="*/ 2790 h 10027"/>
              <a:gd name="connsiteX91" fmla="*/ 2275 w 10000"/>
              <a:gd name="connsiteY91" fmla="*/ 2575 h 10027"/>
              <a:gd name="connsiteX92" fmla="*/ 2291 w 10000"/>
              <a:gd name="connsiteY92" fmla="*/ 2389 h 10027"/>
              <a:gd name="connsiteX93" fmla="*/ 2338 w 10000"/>
              <a:gd name="connsiteY93" fmla="*/ 2046 h 10027"/>
              <a:gd name="connsiteX94" fmla="*/ 2338 w 10000"/>
              <a:gd name="connsiteY94" fmla="*/ 1874 h 10027"/>
              <a:gd name="connsiteX95" fmla="*/ 2338 w 10000"/>
              <a:gd name="connsiteY95" fmla="*/ 1702 h 10027"/>
              <a:gd name="connsiteX96" fmla="*/ 2291 w 10000"/>
              <a:gd name="connsiteY96" fmla="*/ 1531 h 10027"/>
              <a:gd name="connsiteX97" fmla="*/ 2227 w 10000"/>
              <a:gd name="connsiteY97" fmla="*/ 1330 h 10027"/>
              <a:gd name="connsiteX98" fmla="*/ 2227 w 10000"/>
              <a:gd name="connsiteY98" fmla="*/ 1330 h 10027"/>
              <a:gd name="connsiteX99" fmla="*/ 2354 w 10000"/>
              <a:gd name="connsiteY99" fmla="*/ 1130 h 10027"/>
              <a:gd name="connsiteX100" fmla="*/ 2496 w 10000"/>
              <a:gd name="connsiteY100" fmla="*/ 930 h 10027"/>
              <a:gd name="connsiteX101" fmla="*/ 2670 w 10000"/>
              <a:gd name="connsiteY101" fmla="*/ 744 h 10027"/>
              <a:gd name="connsiteX102" fmla="*/ 2765 w 10000"/>
              <a:gd name="connsiteY102" fmla="*/ 658 h 10027"/>
              <a:gd name="connsiteX103" fmla="*/ 2875 w 10000"/>
              <a:gd name="connsiteY103" fmla="*/ 572 h 10027"/>
              <a:gd name="connsiteX104" fmla="*/ 2986 w 10000"/>
              <a:gd name="connsiteY104" fmla="*/ 501 h 10027"/>
              <a:gd name="connsiteX105" fmla="*/ 3096 w 10000"/>
              <a:gd name="connsiteY105" fmla="*/ 443 h 10027"/>
              <a:gd name="connsiteX106" fmla="*/ 3223 w 10000"/>
              <a:gd name="connsiteY106" fmla="*/ 386 h 10027"/>
              <a:gd name="connsiteX107" fmla="*/ 3349 w 10000"/>
              <a:gd name="connsiteY107" fmla="*/ 343 h 10027"/>
              <a:gd name="connsiteX108" fmla="*/ 3476 w 10000"/>
              <a:gd name="connsiteY108" fmla="*/ 315 h 10027"/>
              <a:gd name="connsiteX109" fmla="*/ 3618 w 10000"/>
              <a:gd name="connsiteY109" fmla="*/ 300 h 10027"/>
              <a:gd name="connsiteX110" fmla="*/ 3776 w 10000"/>
              <a:gd name="connsiteY110" fmla="*/ 286 h 10027"/>
              <a:gd name="connsiteX111" fmla="*/ 3934 w 10000"/>
              <a:gd name="connsiteY111" fmla="*/ 300 h 10027"/>
              <a:gd name="connsiteX112" fmla="*/ 3934 w 10000"/>
              <a:gd name="connsiteY112" fmla="*/ 300 h 10027"/>
              <a:gd name="connsiteX113" fmla="*/ 4013 w 10000"/>
              <a:gd name="connsiteY113" fmla="*/ 286 h 10027"/>
              <a:gd name="connsiteX114" fmla="*/ 4076 w 10000"/>
              <a:gd name="connsiteY114" fmla="*/ 258 h 10027"/>
              <a:gd name="connsiteX115" fmla="*/ 4107 w 10000"/>
              <a:gd name="connsiteY115" fmla="*/ 200 h 10027"/>
              <a:gd name="connsiteX116" fmla="*/ 4155 w 10000"/>
              <a:gd name="connsiteY116" fmla="*/ 157 h 10027"/>
              <a:gd name="connsiteX117" fmla="*/ 4186 w 10000"/>
              <a:gd name="connsiteY117" fmla="*/ 100 h 10027"/>
              <a:gd name="connsiteX118" fmla="*/ 4234 w 10000"/>
              <a:gd name="connsiteY118" fmla="*/ 57 h 10027"/>
              <a:gd name="connsiteX119" fmla="*/ 4281 w 10000"/>
              <a:gd name="connsiteY119" fmla="*/ 14 h 10027"/>
              <a:gd name="connsiteX120" fmla="*/ 4360 w 10000"/>
              <a:gd name="connsiteY120" fmla="*/ 0 h 10027"/>
              <a:gd name="connsiteX121" fmla="*/ 4360 w 10000"/>
              <a:gd name="connsiteY121" fmla="*/ 0 h 10027"/>
              <a:gd name="connsiteX122" fmla="*/ 4455 w 10000"/>
              <a:gd name="connsiteY122" fmla="*/ 0 h 10027"/>
              <a:gd name="connsiteX123" fmla="*/ 4487 w 10000"/>
              <a:gd name="connsiteY123" fmla="*/ 14 h 10027"/>
              <a:gd name="connsiteX124" fmla="*/ 4518 w 10000"/>
              <a:gd name="connsiteY124" fmla="*/ 29 h 10027"/>
              <a:gd name="connsiteX125" fmla="*/ 4534 w 10000"/>
              <a:gd name="connsiteY125" fmla="*/ 57 h 10027"/>
              <a:gd name="connsiteX126" fmla="*/ 4550 w 10000"/>
              <a:gd name="connsiteY126" fmla="*/ 86 h 10027"/>
              <a:gd name="connsiteX127" fmla="*/ 4550 w 10000"/>
              <a:gd name="connsiteY127" fmla="*/ 172 h 10027"/>
              <a:gd name="connsiteX128" fmla="*/ 4550 w 10000"/>
              <a:gd name="connsiteY128" fmla="*/ 172 h 10027"/>
              <a:gd name="connsiteX129" fmla="*/ 4597 w 10000"/>
              <a:gd name="connsiteY129" fmla="*/ 143 h 10027"/>
              <a:gd name="connsiteX130" fmla="*/ 4645 w 10000"/>
              <a:gd name="connsiteY130" fmla="*/ 114 h 10027"/>
              <a:gd name="connsiteX131" fmla="*/ 4755 w 10000"/>
              <a:gd name="connsiteY131" fmla="*/ 100 h 10027"/>
              <a:gd name="connsiteX132" fmla="*/ 4866 w 10000"/>
              <a:gd name="connsiteY132" fmla="*/ 114 h 10027"/>
              <a:gd name="connsiteX133" fmla="*/ 4976 w 10000"/>
              <a:gd name="connsiteY133" fmla="*/ 143 h 10027"/>
              <a:gd name="connsiteX134" fmla="*/ 5071 w 10000"/>
              <a:gd name="connsiteY134" fmla="*/ 215 h 10027"/>
              <a:gd name="connsiteX135" fmla="*/ 5150 w 10000"/>
              <a:gd name="connsiteY135" fmla="*/ 300 h 10027"/>
              <a:gd name="connsiteX136" fmla="*/ 5229 w 10000"/>
              <a:gd name="connsiteY136" fmla="*/ 401 h 10027"/>
              <a:gd name="connsiteX137" fmla="*/ 5261 w 10000"/>
              <a:gd name="connsiteY137" fmla="*/ 515 h 10027"/>
              <a:gd name="connsiteX138" fmla="*/ 5261 w 10000"/>
              <a:gd name="connsiteY138" fmla="*/ 515 h 10027"/>
              <a:gd name="connsiteX139" fmla="*/ 5308 w 10000"/>
              <a:gd name="connsiteY139" fmla="*/ 515 h 10027"/>
              <a:gd name="connsiteX140" fmla="*/ 5340 w 10000"/>
              <a:gd name="connsiteY140" fmla="*/ 515 h 10027"/>
              <a:gd name="connsiteX141" fmla="*/ 5403 w 10000"/>
              <a:gd name="connsiteY141" fmla="*/ 486 h 10027"/>
              <a:gd name="connsiteX142" fmla="*/ 5466 w 10000"/>
              <a:gd name="connsiteY142" fmla="*/ 472 h 10027"/>
              <a:gd name="connsiteX143" fmla="*/ 5498 w 10000"/>
              <a:gd name="connsiteY143" fmla="*/ 472 h 10027"/>
              <a:gd name="connsiteX144" fmla="*/ 5545 w 10000"/>
              <a:gd name="connsiteY144" fmla="*/ 472 h 10027"/>
              <a:gd name="connsiteX145" fmla="*/ 5545 w 10000"/>
              <a:gd name="connsiteY145" fmla="*/ 472 h 10027"/>
              <a:gd name="connsiteX146" fmla="*/ 5545 w 10000"/>
              <a:gd name="connsiteY146" fmla="*/ 529 h 10027"/>
              <a:gd name="connsiteX147" fmla="*/ 5545 w 10000"/>
              <a:gd name="connsiteY147" fmla="*/ 572 h 10027"/>
              <a:gd name="connsiteX148" fmla="*/ 5513 w 10000"/>
              <a:gd name="connsiteY148" fmla="*/ 629 h 10027"/>
              <a:gd name="connsiteX149" fmla="*/ 5466 w 10000"/>
              <a:gd name="connsiteY149" fmla="*/ 687 h 10027"/>
              <a:gd name="connsiteX150" fmla="*/ 5450 w 10000"/>
              <a:gd name="connsiteY150" fmla="*/ 730 h 10027"/>
              <a:gd name="connsiteX151" fmla="*/ 5450 w 10000"/>
              <a:gd name="connsiteY151" fmla="*/ 773 h 10027"/>
              <a:gd name="connsiteX152" fmla="*/ 5450 w 10000"/>
              <a:gd name="connsiteY152" fmla="*/ 773 h 10027"/>
              <a:gd name="connsiteX153" fmla="*/ 5561 w 10000"/>
              <a:gd name="connsiteY153" fmla="*/ 858 h 10027"/>
              <a:gd name="connsiteX154" fmla="*/ 5608 w 10000"/>
              <a:gd name="connsiteY154" fmla="*/ 916 h 10027"/>
              <a:gd name="connsiteX155" fmla="*/ 5640 w 10000"/>
              <a:gd name="connsiteY155" fmla="*/ 987 h 10027"/>
              <a:gd name="connsiteX156" fmla="*/ 5640 w 10000"/>
              <a:gd name="connsiteY156" fmla="*/ 987 h 10027"/>
              <a:gd name="connsiteX157" fmla="*/ 5735 w 10000"/>
              <a:gd name="connsiteY157" fmla="*/ 930 h 10027"/>
              <a:gd name="connsiteX158" fmla="*/ 5782 w 10000"/>
              <a:gd name="connsiteY158" fmla="*/ 901 h 10027"/>
              <a:gd name="connsiteX159" fmla="*/ 5829 w 10000"/>
              <a:gd name="connsiteY159" fmla="*/ 858 h 10027"/>
              <a:gd name="connsiteX160" fmla="*/ 5829 w 10000"/>
              <a:gd name="connsiteY160" fmla="*/ 858 h 10027"/>
              <a:gd name="connsiteX161" fmla="*/ 5814 w 10000"/>
              <a:gd name="connsiteY161" fmla="*/ 887 h 10027"/>
              <a:gd name="connsiteX162" fmla="*/ 5814 w 10000"/>
              <a:gd name="connsiteY162" fmla="*/ 930 h 10027"/>
              <a:gd name="connsiteX163" fmla="*/ 5829 w 10000"/>
              <a:gd name="connsiteY163" fmla="*/ 987 h 10027"/>
              <a:gd name="connsiteX164" fmla="*/ 5861 w 10000"/>
              <a:gd name="connsiteY164" fmla="*/ 1030 h 10027"/>
              <a:gd name="connsiteX165" fmla="*/ 5908 w 10000"/>
              <a:gd name="connsiteY165" fmla="*/ 1087 h 10027"/>
              <a:gd name="connsiteX166" fmla="*/ 5956 w 10000"/>
              <a:gd name="connsiteY166" fmla="*/ 1130 h 10027"/>
              <a:gd name="connsiteX167" fmla="*/ 5987 w 10000"/>
              <a:gd name="connsiteY167" fmla="*/ 1187 h 10027"/>
              <a:gd name="connsiteX168" fmla="*/ 6003 w 10000"/>
              <a:gd name="connsiteY168" fmla="*/ 1259 h 10027"/>
              <a:gd name="connsiteX169" fmla="*/ 5987 w 10000"/>
              <a:gd name="connsiteY169" fmla="*/ 1288 h 10027"/>
              <a:gd name="connsiteX170" fmla="*/ 5972 w 10000"/>
              <a:gd name="connsiteY170" fmla="*/ 1330 h 10027"/>
              <a:gd name="connsiteX171" fmla="*/ 5972 w 10000"/>
              <a:gd name="connsiteY171" fmla="*/ 1330 h 10027"/>
              <a:gd name="connsiteX172" fmla="*/ 6082 w 10000"/>
              <a:gd name="connsiteY172" fmla="*/ 1359 h 10027"/>
              <a:gd name="connsiteX173" fmla="*/ 6193 w 10000"/>
              <a:gd name="connsiteY173" fmla="*/ 1416 h 10027"/>
              <a:gd name="connsiteX174" fmla="*/ 6288 w 10000"/>
              <a:gd name="connsiteY174" fmla="*/ 1474 h 10027"/>
              <a:gd name="connsiteX175" fmla="*/ 6351 w 10000"/>
              <a:gd name="connsiteY175" fmla="*/ 1545 h 10027"/>
              <a:gd name="connsiteX176" fmla="*/ 6351 w 10000"/>
              <a:gd name="connsiteY176" fmla="*/ 1545 h 10027"/>
              <a:gd name="connsiteX177" fmla="*/ 6288 w 10000"/>
              <a:gd name="connsiteY177" fmla="*/ 1774 h 10027"/>
              <a:gd name="connsiteX178" fmla="*/ 6240 w 10000"/>
              <a:gd name="connsiteY178" fmla="*/ 2003 h 10027"/>
              <a:gd name="connsiteX179" fmla="*/ 6209 w 10000"/>
              <a:gd name="connsiteY179" fmla="*/ 2246 h 10027"/>
              <a:gd name="connsiteX180" fmla="*/ 6161 w 10000"/>
              <a:gd name="connsiteY180" fmla="*/ 2461 h 10027"/>
              <a:gd name="connsiteX181" fmla="*/ 6130 w 10000"/>
              <a:gd name="connsiteY181" fmla="*/ 2575 h 10027"/>
              <a:gd name="connsiteX182" fmla="*/ 6098 w 10000"/>
              <a:gd name="connsiteY182" fmla="*/ 2675 h 10027"/>
              <a:gd name="connsiteX183" fmla="*/ 6051 w 10000"/>
              <a:gd name="connsiteY183" fmla="*/ 2775 h 10027"/>
              <a:gd name="connsiteX184" fmla="*/ 5987 w 10000"/>
              <a:gd name="connsiteY184" fmla="*/ 2876 h 10027"/>
              <a:gd name="connsiteX185" fmla="*/ 5924 w 10000"/>
              <a:gd name="connsiteY185" fmla="*/ 2961 h 10027"/>
              <a:gd name="connsiteX186" fmla="*/ 5829 w 10000"/>
              <a:gd name="connsiteY186" fmla="*/ 3033 h 10027"/>
              <a:gd name="connsiteX187" fmla="*/ 5719 w 10000"/>
              <a:gd name="connsiteY187" fmla="*/ 3104 h 10027"/>
              <a:gd name="connsiteX188" fmla="*/ 5592 w 10000"/>
              <a:gd name="connsiteY188" fmla="*/ 3176 h 10027"/>
              <a:gd name="connsiteX189" fmla="*/ 5592 w 10000"/>
              <a:gd name="connsiteY189" fmla="*/ 3176 h 10027"/>
              <a:gd name="connsiteX190" fmla="*/ 5592 w 10000"/>
              <a:gd name="connsiteY190" fmla="*/ 3276 h 10027"/>
              <a:gd name="connsiteX191" fmla="*/ 5608 w 10000"/>
              <a:gd name="connsiteY191" fmla="*/ 3362 h 10027"/>
              <a:gd name="connsiteX192" fmla="*/ 5624 w 10000"/>
              <a:gd name="connsiteY192" fmla="*/ 3448 h 10027"/>
              <a:gd name="connsiteX193" fmla="*/ 5671 w 10000"/>
              <a:gd name="connsiteY193" fmla="*/ 3519 h 10027"/>
              <a:gd name="connsiteX194" fmla="*/ 5735 w 10000"/>
              <a:gd name="connsiteY194" fmla="*/ 3662 h 10027"/>
              <a:gd name="connsiteX195" fmla="*/ 5766 w 10000"/>
              <a:gd name="connsiteY195" fmla="*/ 3734 h 10027"/>
              <a:gd name="connsiteX196" fmla="*/ 5782 w 10000"/>
              <a:gd name="connsiteY196" fmla="*/ 3820 h 10027"/>
              <a:gd name="connsiteX197" fmla="*/ 5782 w 10000"/>
              <a:gd name="connsiteY197" fmla="*/ 3820 h 10027"/>
              <a:gd name="connsiteX198" fmla="*/ 5987 w 10000"/>
              <a:gd name="connsiteY198" fmla="*/ 3906 h 10027"/>
              <a:gd name="connsiteX199" fmla="*/ 6177 w 10000"/>
              <a:gd name="connsiteY199" fmla="*/ 3991 h 10027"/>
              <a:gd name="connsiteX200" fmla="*/ 6540 w 10000"/>
              <a:gd name="connsiteY200" fmla="*/ 4177 h 10027"/>
              <a:gd name="connsiteX201" fmla="*/ 6730 w 10000"/>
              <a:gd name="connsiteY201" fmla="*/ 4278 h 10027"/>
              <a:gd name="connsiteX202" fmla="*/ 6919 w 10000"/>
              <a:gd name="connsiteY202" fmla="*/ 4363 h 10027"/>
              <a:gd name="connsiteX203" fmla="*/ 7125 w 10000"/>
              <a:gd name="connsiteY203" fmla="*/ 4435 h 10027"/>
              <a:gd name="connsiteX204" fmla="*/ 7346 w 10000"/>
              <a:gd name="connsiteY204" fmla="*/ 4506 h 10027"/>
              <a:gd name="connsiteX205" fmla="*/ 7346 w 10000"/>
              <a:gd name="connsiteY205" fmla="*/ 4506 h 10027"/>
              <a:gd name="connsiteX206" fmla="*/ 7678 w 10000"/>
              <a:gd name="connsiteY206" fmla="*/ 4578 h 10027"/>
              <a:gd name="connsiteX207" fmla="*/ 8009 w 10000"/>
              <a:gd name="connsiteY207" fmla="*/ 4649 h 10027"/>
              <a:gd name="connsiteX208" fmla="*/ 8183 w 10000"/>
              <a:gd name="connsiteY208" fmla="*/ 4678 h 10027"/>
              <a:gd name="connsiteX209" fmla="*/ 8341 w 10000"/>
              <a:gd name="connsiteY209" fmla="*/ 4721 h 10027"/>
              <a:gd name="connsiteX210" fmla="*/ 8483 w 10000"/>
              <a:gd name="connsiteY210" fmla="*/ 4778 h 10027"/>
              <a:gd name="connsiteX211" fmla="*/ 8626 w 10000"/>
              <a:gd name="connsiteY211" fmla="*/ 4850 h 10027"/>
              <a:gd name="connsiteX212" fmla="*/ 8626 w 10000"/>
              <a:gd name="connsiteY212" fmla="*/ 4850 h 10027"/>
              <a:gd name="connsiteX213" fmla="*/ 8768 w 10000"/>
              <a:gd name="connsiteY213" fmla="*/ 4950 h 10027"/>
              <a:gd name="connsiteX214" fmla="*/ 8878 w 10000"/>
              <a:gd name="connsiteY214" fmla="*/ 5050 h 10027"/>
              <a:gd name="connsiteX215" fmla="*/ 8989 w 10000"/>
              <a:gd name="connsiteY215" fmla="*/ 5165 h 10027"/>
              <a:gd name="connsiteX216" fmla="*/ 9068 w 10000"/>
              <a:gd name="connsiteY216" fmla="*/ 5293 h 10027"/>
              <a:gd name="connsiteX217" fmla="*/ 9147 w 10000"/>
              <a:gd name="connsiteY217" fmla="*/ 5436 h 10027"/>
              <a:gd name="connsiteX218" fmla="*/ 9210 w 10000"/>
              <a:gd name="connsiteY218" fmla="*/ 5579 h 10027"/>
              <a:gd name="connsiteX219" fmla="*/ 9258 w 10000"/>
              <a:gd name="connsiteY219" fmla="*/ 5751 h 10027"/>
              <a:gd name="connsiteX220" fmla="*/ 9289 w 10000"/>
              <a:gd name="connsiteY220" fmla="*/ 5908 h 10027"/>
              <a:gd name="connsiteX221" fmla="*/ 9352 w 10000"/>
              <a:gd name="connsiteY221" fmla="*/ 6280 h 10027"/>
              <a:gd name="connsiteX222" fmla="*/ 9384 w 10000"/>
              <a:gd name="connsiteY222" fmla="*/ 6667 h 10027"/>
              <a:gd name="connsiteX223" fmla="*/ 9431 w 10000"/>
              <a:gd name="connsiteY223" fmla="*/ 7511 h 10027"/>
              <a:gd name="connsiteX224" fmla="*/ 9431 w 10000"/>
              <a:gd name="connsiteY224" fmla="*/ 7511 h 10027"/>
              <a:gd name="connsiteX225" fmla="*/ 9447 w 10000"/>
              <a:gd name="connsiteY225" fmla="*/ 7668 h 10027"/>
              <a:gd name="connsiteX226" fmla="*/ 9479 w 10000"/>
              <a:gd name="connsiteY226" fmla="*/ 7811 h 10027"/>
              <a:gd name="connsiteX227" fmla="*/ 9558 w 10000"/>
              <a:gd name="connsiteY227" fmla="*/ 8097 h 10027"/>
              <a:gd name="connsiteX228" fmla="*/ 9652 w 10000"/>
              <a:gd name="connsiteY228" fmla="*/ 8355 h 10027"/>
              <a:gd name="connsiteX229" fmla="*/ 9684 w 10000"/>
              <a:gd name="connsiteY229" fmla="*/ 8498 h 10027"/>
              <a:gd name="connsiteX230" fmla="*/ 9716 w 10000"/>
              <a:gd name="connsiteY230" fmla="*/ 8627 h 10027"/>
              <a:gd name="connsiteX231" fmla="*/ 9716 w 10000"/>
              <a:gd name="connsiteY231" fmla="*/ 8627 h 10027"/>
              <a:gd name="connsiteX232" fmla="*/ 9731 w 10000"/>
              <a:gd name="connsiteY232" fmla="*/ 8813 h 10027"/>
              <a:gd name="connsiteX233" fmla="*/ 9747 w 10000"/>
              <a:gd name="connsiteY233" fmla="*/ 8984 h 10027"/>
              <a:gd name="connsiteX234" fmla="*/ 9763 w 10000"/>
              <a:gd name="connsiteY234" fmla="*/ 9285 h 10027"/>
              <a:gd name="connsiteX235" fmla="*/ 9795 w 10000"/>
              <a:gd name="connsiteY235" fmla="*/ 9428 h 10027"/>
              <a:gd name="connsiteX236" fmla="*/ 9826 w 10000"/>
              <a:gd name="connsiteY236" fmla="*/ 9571 h 10027"/>
              <a:gd name="connsiteX237" fmla="*/ 9905 w 10000"/>
              <a:gd name="connsiteY237" fmla="*/ 9700 h 10027"/>
              <a:gd name="connsiteX238" fmla="*/ 10000 w 10000"/>
              <a:gd name="connsiteY238" fmla="*/ 9828 h 10027"/>
              <a:gd name="connsiteX239" fmla="*/ 10000 w 10000"/>
              <a:gd name="connsiteY239" fmla="*/ 9828 h 10027"/>
              <a:gd name="connsiteX240" fmla="*/ 10000 w 10000"/>
              <a:gd name="connsiteY240" fmla="*/ 10000 h 10027"/>
              <a:gd name="connsiteX241" fmla="*/ 10000 w 10000"/>
              <a:gd name="connsiteY241"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10027 h 10027"/>
              <a:gd name="connsiteX20" fmla="*/ 2006 w 10000"/>
              <a:gd name="connsiteY20" fmla="*/ 9771 h 10027"/>
              <a:gd name="connsiteX21" fmla="*/ 2022 w 10000"/>
              <a:gd name="connsiteY21" fmla="*/ 9599 h 10027"/>
              <a:gd name="connsiteX22" fmla="*/ 2038 w 10000"/>
              <a:gd name="connsiteY22" fmla="*/ 9428 h 10027"/>
              <a:gd name="connsiteX23" fmla="*/ 2038 w 10000"/>
              <a:gd name="connsiteY23" fmla="*/ 9227 h 10027"/>
              <a:gd name="connsiteX24" fmla="*/ 2038 w 10000"/>
              <a:gd name="connsiteY24" fmla="*/ 9227 h 10027"/>
              <a:gd name="connsiteX25" fmla="*/ 1912 w 10000"/>
              <a:gd name="connsiteY25" fmla="*/ 9285 h 10027"/>
              <a:gd name="connsiteX26" fmla="*/ 1817 w 10000"/>
              <a:gd name="connsiteY26" fmla="*/ 9356 h 10027"/>
              <a:gd name="connsiteX27" fmla="*/ 1754 w 10000"/>
              <a:gd name="connsiteY27" fmla="*/ 9442 h 10027"/>
              <a:gd name="connsiteX28" fmla="*/ 1690 w 10000"/>
              <a:gd name="connsiteY28" fmla="*/ 9557 h 10027"/>
              <a:gd name="connsiteX29" fmla="*/ 1580 w 10000"/>
              <a:gd name="connsiteY29" fmla="*/ 9785 h 10027"/>
              <a:gd name="connsiteX30" fmla="*/ 1532 w 10000"/>
              <a:gd name="connsiteY30" fmla="*/ 9900 h 10027"/>
              <a:gd name="connsiteX31" fmla="*/ 1469 w 10000"/>
              <a:gd name="connsiteY31" fmla="*/ 10000 h 10027"/>
              <a:gd name="connsiteX32" fmla="*/ 1469 w 10000"/>
              <a:gd name="connsiteY32" fmla="*/ 10000 h 10027"/>
              <a:gd name="connsiteX33" fmla="*/ 0 w 10000"/>
              <a:gd name="connsiteY33" fmla="*/ 10000 h 10027"/>
              <a:gd name="connsiteX34" fmla="*/ 0 w 10000"/>
              <a:gd name="connsiteY34" fmla="*/ 10000 h 10027"/>
              <a:gd name="connsiteX35" fmla="*/ 142 w 10000"/>
              <a:gd name="connsiteY35" fmla="*/ 9700 h 10027"/>
              <a:gd name="connsiteX36" fmla="*/ 269 w 10000"/>
              <a:gd name="connsiteY36" fmla="*/ 9371 h 10027"/>
              <a:gd name="connsiteX37" fmla="*/ 379 w 10000"/>
              <a:gd name="connsiteY37" fmla="*/ 9013 h 10027"/>
              <a:gd name="connsiteX38" fmla="*/ 474 w 10000"/>
              <a:gd name="connsiteY38" fmla="*/ 8655 h 10027"/>
              <a:gd name="connsiteX39" fmla="*/ 569 w 10000"/>
              <a:gd name="connsiteY39" fmla="*/ 8269 h 10027"/>
              <a:gd name="connsiteX40" fmla="*/ 632 w 10000"/>
              <a:gd name="connsiteY40" fmla="*/ 7854 h 10027"/>
              <a:gd name="connsiteX41" fmla="*/ 679 w 10000"/>
              <a:gd name="connsiteY41" fmla="*/ 7439 h 10027"/>
              <a:gd name="connsiteX42" fmla="*/ 711 w 10000"/>
              <a:gd name="connsiteY42" fmla="*/ 6996 h 10027"/>
              <a:gd name="connsiteX43" fmla="*/ 711 w 10000"/>
              <a:gd name="connsiteY43" fmla="*/ 6996 h 10027"/>
              <a:gd name="connsiteX44" fmla="*/ 742 w 10000"/>
              <a:gd name="connsiteY44" fmla="*/ 6323 h 10027"/>
              <a:gd name="connsiteX45" fmla="*/ 774 w 10000"/>
              <a:gd name="connsiteY45" fmla="*/ 6009 h 10027"/>
              <a:gd name="connsiteX46" fmla="*/ 806 w 10000"/>
              <a:gd name="connsiteY46" fmla="*/ 5722 h 10027"/>
              <a:gd name="connsiteX47" fmla="*/ 869 w 10000"/>
              <a:gd name="connsiteY47" fmla="*/ 5465 h 10027"/>
              <a:gd name="connsiteX48" fmla="*/ 916 w 10000"/>
              <a:gd name="connsiteY48" fmla="*/ 5351 h 10027"/>
              <a:gd name="connsiteX49" fmla="*/ 964 w 10000"/>
              <a:gd name="connsiteY49" fmla="*/ 5236 h 10027"/>
              <a:gd name="connsiteX50" fmla="*/ 1027 w 10000"/>
              <a:gd name="connsiteY50" fmla="*/ 5122 h 10027"/>
              <a:gd name="connsiteX51" fmla="*/ 1090 w 10000"/>
              <a:gd name="connsiteY51" fmla="*/ 5021 h 10027"/>
              <a:gd name="connsiteX52" fmla="*/ 1185 w 10000"/>
              <a:gd name="connsiteY52" fmla="*/ 4936 h 10027"/>
              <a:gd name="connsiteX53" fmla="*/ 1280 w 10000"/>
              <a:gd name="connsiteY53" fmla="*/ 4850 h 10027"/>
              <a:gd name="connsiteX54" fmla="*/ 1280 w 10000"/>
              <a:gd name="connsiteY54" fmla="*/ 4850 h 10027"/>
              <a:gd name="connsiteX55" fmla="*/ 1390 w 10000"/>
              <a:gd name="connsiteY55" fmla="*/ 4764 h 10027"/>
              <a:gd name="connsiteX56" fmla="*/ 1517 w 10000"/>
              <a:gd name="connsiteY56" fmla="*/ 4707 h 10027"/>
              <a:gd name="connsiteX57" fmla="*/ 1659 w 10000"/>
              <a:gd name="connsiteY57" fmla="*/ 4649 h 10027"/>
              <a:gd name="connsiteX58" fmla="*/ 1785 w 10000"/>
              <a:gd name="connsiteY58" fmla="*/ 4592 h 10027"/>
              <a:gd name="connsiteX59" fmla="*/ 2085 w 10000"/>
              <a:gd name="connsiteY59" fmla="*/ 4521 h 10027"/>
              <a:gd name="connsiteX60" fmla="*/ 2385 w 10000"/>
              <a:gd name="connsiteY60" fmla="*/ 4464 h 10027"/>
              <a:gd name="connsiteX61" fmla="*/ 2701 w 10000"/>
              <a:gd name="connsiteY61" fmla="*/ 4406 h 10027"/>
              <a:gd name="connsiteX62" fmla="*/ 3002 w 10000"/>
              <a:gd name="connsiteY62" fmla="*/ 4335 h 10027"/>
              <a:gd name="connsiteX63" fmla="*/ 3318 w 10000"/>
              <a:gd name="connsiteY63" fmla="*/ 4249 h 10027"/>
              <a:gd name="connsiteX64" fmla="*/ 3460 w 10000"/>
              <a:gd name="connsiteY64" fmla="*/ 4192 h 10027"/>
              <a:gd name="connsiteX65" fmla="*/ 3602 w 10000"/>
              <a:gd name="connsiteY65" fmla="*/ 4120 h 10027"/>
              <a:gd name="connsiteX66" fmla="*/ 3602 w 10000"/>
              <a:gd name="connsiteY66" fmla="*/ 4120 h 10027"/>
              <a:gd name="connsiteX67" fmla="*/ 3602 w 10000"/>
              <a:gd name="connsiteY67" fmla="*/ 4020 h 10027"/>
              <a:gd name="connsiteX68" fmla="*/ 3586 w 10000"/>
              <a:gd name="connsiteY68" fmla="*/ 3934 h 10027"/>
              <a:gd name="connsiteX69" fmla="*/ 3570 w 10000"/>
              <a:gd name="connsiteY69" fmla="*/ 3863 h 10027"/>
              <a:gd name="connsiteX70" fmla="*/ 3539 w 10000"/>
              <a:gd name="connsiteY70" fmla="*/ 3791 h 10027"/>
              <a:gd name="connsiteX71" fmla="*/ 3460 w 10000"/>
              <a:gd name="connsiteY71" fmla="*/ 3662 h 10027"/>
              <a:gd name="connsiteX72" fmla="*/ 3428 w 10000"/>
              <a:gd name="connsiteY72" fmla="*/ 3591 h 10027"/>
              <a:gd name="connsiteX73" fmla="*/ 3412 w 10000"/>
              <a:gd name="connsiteY73" fmla="*/ 3519 h 10027"/>
              <a:gd name="connsiteX74" fmla="*/ 3412 w 10000"/>
              <a:gd name="connsiteY74" fmla="*/ 3519 h 10027"/>
              <a:gd name="connsiteX75" fmla="*/ 3254 w 10000"/>
              <a:gd name="connsiteY75" fmla="*/ 3491 h 10027"/>
              <a:gd name="connsiteX76" fmla="*/ 3112 w 10000"/>
              <a:gd name="connsiteY76" fmla="*/ 3448 h 10027"/>
              <a:gd name="connsiteX77" fmla="*/ 2986 w 10000"/>
              <a:gd name="connsiteY77" fmla="*/ 3391 h 10027"/>
              <a:gd name="connsiteX78" fmla="*/ 2875 w 10000"/>
              <a:gd name="connsiteY78" fmla="*/ 3319 h 10027"/>
              <a:gd name="connsiteX79" fmla="*/ 2765 w 10000"/>
              <a:gd name="connsiteY79" fmla="*/ 3233 h 10027"/>
              <a:gd name="connsiteX80" fmla="*/ 2686 w 10000"/>
              <a:gd name="connsiteY80" fmla="*/ 3147 h 10027"/>
              <a:gd name="connsiteX81" fmla="*/ 2638 w 10000"/>
              <a:gd name="connsiteY81" fmla="*/ 3047 h 10027"/>
              <a:gd name="connsiteX82" fmla="*/ 2607 w 10000"/>
              <a:gd name="connsiteY82" fmla="*/ 2961 h 10027"/>
              <a:gd name="connsiteX83" fmla="*/ 2607 w 10000"/>
              <a:gd name="connsiteY83" fmla="*/ 2961 h 10027"/>
              <a:gd name="connsiteX84" fmla="*/ 2591 w 10000"/>
              <a:gd name="connsiteY84" fmla="*/ 2918 h 10027"/>
              <a:gd name="connsiteX85" fmla="*/ 2559 w 10000"/>
              <a:gd name="connsiteY85" fmla="*/ 2890 h 10027"/>
              <a:gd name="connsiteX86" fmla="*/ 2480 w 10000"/>
              <a:gd name="connsiteY86" fmla="*/ 2847 h 10027"/>
              <a:gd name="connsiteX87" fmla="*/ 2385 w 10000"/>
              <a:gd name="connsiteY87" fmla="*/ 2818 h 10027"/>
              <a:gd name="connsiteX88" fmla="*/ 2275 w 10000"/>
              <a:gd name="connsiteY88" fmla="*/ 2790 h 10027"/>
              <a:gd name="connsiteX89" fmla="*/ 2275 w 10000"/>
              <a:gd name="connsiteY89" fmla="*/ 2790 h 10027"/>
              <a:gd name="connsiteX90" fmla="*/ 2275 w 10000"/>
              <a:gd name="connsiteY90" fmla="*/ 2575 h 10027"/>
              <a:gd name="connsiteX91" fmla="*/ 2291 w 10000"/>
              <a:gd name="connsiteY91" fmla="*/ 2389 h 10027"/>
              <a:gd name="connsiteX92" fmla="*/ 2338 w 10000"/>
              <a:gd name="connsiteY92" fmla="*/ 2046 h 10027"/>
              <a:gd name="connsiteX93" fmla="*/ 2338 w 10000"/>
              <a:gd name="connsiteY93" fmla="*/ 1874 h 10027"/>
              <a:gd name="connsiteX94" fmla="*/ 2338 w 10000"/>
              <a:gd name="connsiteY94" fmla="*/ 1702 h 10027"/>
              <a:gd name="connsiteX95" fmla="*/ 2291 w 10000"/>
              <a:gd name="connsiteY95" fmla="*/ 1531 h 10027"/>
              <a:gd name="connsiteX96" fmla="*/ 2227 w 10000"/>
              <a:gd name="connsiteY96" fmla="*/ 1330 h 10027"/>
              <a:gd name="connsiteX97" fmla="*/ 2227 w 10000"/>
              <a:gd name="connsiteY97" fmla="*/ 1330 h 10027"/>
              <a:gd name="connsiteX98" fmla="*/ 2354 w 10000"/>
              <a:gd name="connsiteY98" fmla="*/ 1130 h 10027"/>
              <a:gd name="connsiteX99" fmla="*/ 2496 w 10000"/>
              <a:gd name="connsiteY99" fmla="*/ 930 h 10027"/>
              <a:gd name="connsiteX100" fmla="*/ 2670 w 10000"/>
              <a:gd name="connsiteY100" fmla="*/ 744 h 10027"/>
              <a:gd name="connsiteX101" fmla="*/ 2765 w 10000"/>
              <a:gd name="connsiteY101" fmla="*/ 658 h 10027"/>
              <a:gd name="connsiteX102" fmla="*/ 2875 w 10000"/>
              <a:gd name="connsiteY102" fmla="*/ 572 h 10027"/>
              <a:gd name="connsiteX103" fmla="*/ 2986 w 10000"/>
              <a:gd name="connsiteY103" fmla="*/ 501 h 10027"/>
              <a:gd name="connsiteX104" fmla="*/ 3096 w 10000"/>
              <a:gd name="connsiteY104" fmla="*/ 443 h 10027"/>
              <a:gd name="connsiteX105" fmla="*/ 3223 w 10000"/>
              <a:gd name="connsiteY105" fmla="*/ 386 h 10027"/>
              <a:gd name="connsiteX106" fmla="*/ 3349 w 10000"/>
              <a:gd name="connsiteY106" fmla="*/ 343 h 10027"/>
              <a:gd name="connsiteX107" fmla="*/ 3476 w 10000"/>
              <a:gd name="connsiteY107" fmla="*/ 315 h 10027"/>
              <a:gd name="connsiteX108" fmla="*/ 3618 w 10000"/>
              <a:gd name="connsiteY108" fmla="*/ 300 h 10027"/>
              <a:gd name="connsiteX109" fmla="*/ 3776 w 10000"/>
              <a:gd name="connsiteY109" fmla="*/ 286 h 10027"/>
              <a:gd name="connsiteX110" fmla="*/ 3934 w 10000"/>
              <a:gd name="connsiteY110" fmla="*/ 300 h 10027"/>
              <a:gd name="connsiteX111" fmla="*/ 3934 w 10000"/>
              <a:gd name="connsiteY111" fmla="*/ 300 h 10027"/>
              <a:gd name="connsiteX112" fmla="*/ 4013 w 10000"/>
              <a:gd name="connsiteY112" fmla="*/ 286 h 10027"/>
              <a:gd name="connsiteX113" fmla="*/ 4076 w 10000"/>
              <a:gd name="connsiteY113" fmla="*/ 258 h 10027"/>
              <a:gd name="connsiteX114" fmla="*/ 4107 w 10000"/>
              <a:gd name="connsiteY114" fmla="*/ 200 h 10027"/>
              <a:gd name="connsiteX115" fmla="*/ 4155 w 10000"/>
              <a:gd name="connsiteY115" fmla="*/ 157 h 10027"/>
              <a:gd name="connsiteX116" fmla="*/ 4186 w 10000"/>
              <a:gd name="connsiteY116" fmla="*/ 100 h 10027"/>
              <a:gd name="connsiteX117" fmla="*/ 4234 w 10000"/>
              <a:gd name="connsiteY117" fmla="*/ 57 h 10027"/>
              <a:gd name="connsiteX118" fmla="*/ 4281 w 10000"/>
              <a:gd name="connsiteY118" fmla="*/ 14 h 10027"/>
              <a:gd name="connsiteX119" fmla="*/ 4360 w 10000"/>
              <a:gd name="connsiteY119" fmla="*/ 0 h 10027"/>
              <a:gd name="connsiteX120" fmla="*/ 4360 w 10000"/>
              <a:gd name="connsiteY120" fmla="*/ 0 h 10027"/>
              <a:gd name="connsiteX121" fmla="*/ 4455 w 10000"/>
              <a:gd name="connsiteY121" fmla="*/ 0 h 10027"/>
              <a:gd name="connsiteX122" fmla="*/ 4487 w 10000"/>
              <a:gd name="connsiteY122" fmla="*/ 14 h 10027"/>
              <a:gd name="connsiteX123" fmla="*/ 4518 w 10000"/>
              <a:gd name="connsiteY123" fmla="*/ 29 h 10027"/>
              <a:gd name="connsiteX124" fmla="*/ 4534 w 10000"/>
              <a:gd name="connsiteY124" fmla="*/ 57 h 10027"/>
              <a:gd name="connsiteX125" fmla="*/ 4550 w 10000"/>
              <a:gd name="connsiteY125" fmla="*/ 86 h 10027"/>
              <a:gd name="connsiteX126" fmla="*/ 4550 w 10000"/>
              <a:gd name="connsiteY126" fmla="*/ 172 h 10027"/>
              <a:gd name="connsiteX127" fmla="*/ 4550 w 10000"/>
              <a:gd name="connsiteY127" fmla="*/ 172 h 10027"/>
              <a:gd name="connsiteX128" fmla="*/ 4597 w 10000"/>
              <a:gd name="connsiteY128" fmla="*/ 143 h 10027"/>
              <a:gd name="connsiteX129" fmla="*/ 4645 w 10000"/>
              <a:gd name="connsiteY129" fmla="*/ 114 h 10027"/>
              <a:gd name="connsiteX130" fmla="*/ 4755 w 10000"/>
              <a:gd name="connsiteY130" fmla="*/ 100 h 10027"/>
              <a:gd name="connsiteX131" fmla="*/ 4866 w 10000"/>
              <a:gd name="connsiteY131" fmla="*/ 114 h 10027"/>
              <a:gd name="connsiteX132" fmla="*/ 4976 w 10000"/>
              <a:gd name="connsiteY132" fmla="*/ 143 h 10027"/>
              <a:gd name="connsiteX133" fmla="*/ 5071 w 10000"/>
              <a:gd name="connsiteY133" fmla="*/ 215 h 10027"/>
              <a:gd name="connsiteX134" fmla="*/ 5150 w 10000"/>
              <a:gd name="connsiteY134" fmla="*/ 300 h 10027"/>
              <a:gd name="connsiteX135" fmla="*/ 5229 w 10000"/>
              <a:gd name="connsiteY135" fmla="*/ 401 h 10027"/>
              <a:gd name="connsiteX136" fmla="*/ 5261 w 10000"/>
              <a:gd name="connsiteY136" fmla="*/ 515 h 10027"/>
              <a:gd name="connsiteX137" fmla="*/ 5261 w 10000"/>
              <a:gd name="connsiteY137" fmla="*/ 515 h 10027"/>
              <a:gd name="connsiteX138" fmla="*/ 5308 w 10000"/>
              <a:gd name="connsiteY138" fmla="*/ 515 h 10027"/>
              <a:gd name="connsiteX139" fmla="*/ 5340 w 10000"/>
              <a:gd name="connsiteY139" fmla="*/ 515 h 10027"/>
              <a:gd name="connsiteX140" fmla="*/ 5403 w 10000"/>
              <a:gd name="connsiteY140" fmla="*/ 486 h 10027"/>
              <a:gd name="connsiteX141" fmla="*/ 5466 w 10000"/>
              <a:gd name="connsiteY141" fmla="*/ 472 h 10027"/>
              <a:gd name="connsiteX142" fmla="*/ 5498 w 10000"/>
              <a:gd name="connsiteY142" fmla="*/ 472 h 10027"/>
              <a:gd name="connsiteX143" fmla="*/ 5545 w 10000"/>
              <a:gd name="connsiteY143" fmla="*/ 472 h 10027"/>
              <a:gd name="connsiteX144" fmla="*/ 5545 w 10000"/>
              <a:gd name="connsiteY144" fmla="*/ 472 h 10027"/>
              <a:gd name="connsiteX145" fmla="*/ 5545 w 10000"/>
              <a:gd name="connsiteY145" fmla="*/ 529 h 10027"/>
              <a:gd name="connsiteX146" fmla="*/ 5545 w 10000"/>
              <a:gd name="connsiteY146" fmla="*/ 572 h 10027"/>
              <a:gd name="connsiteX147" fmla="*/ 5513 w 10000"/>
              <a:gd name="connsiteY147" fmla="*/ 629 h 10027"/>
              <a:gd name="connsiteX148" fmla="*/ 5466 w 10000"/>
              <a:gd name="connsiteY148" fmla="*/ 687 h 10027"/>
              <a:gd name="connsiteX149" fmla="*/ 5450 w 10000"/>
              <a:gd name="connsiteY149" fmla="*/ 730 h 10027"/>
              <a:gd name="connsiteX150" fmla="*/ 5450 w 10000"/>
              <a:gd name="connsiteY150" fmla="*/ 773 h 10027"/>
              <a:gd name="connsiteX151" fmla="*/ 5450 w 10000"/>
              <a:gd name="connsiteY151" fmla="*/ 773 h 10027"/>
              <a:gd name="connsiteX152" fmla="*/ 5561 w 10000"/>
              <a:gd name="connsiteY152" fmla="*/ 858 h 10027"/>
              <a:gd name="connsiteX153" fmla="*/ 5608 w 10000"/>
              <a:gd name="connsiteY153" fmla="*/ 916 h 10027"/>
              <a:gd name="connsiteX154" fmla="*/ 5640 w 10000"/>
              <a:gd name="connsiteY154" fmla="*/ 987 h 10027"/>
              <a:gd name="connsiteX155" fmla="*/ 5640 w 10000"/>
              <a:gd name="connsiteY155" fmla="*/ 987 h 10027"/>
              <a:gd name="connsiteX156" fmla="*/ 5735 w 10000"/>
              <a:gd name="connsiteY156" fmla="*/ 930 h 10027"/>
              <a:gd name="connsiteX157" fmla="*/ 5782 w 10000"/>
              <a:gd name="connsiteY157" fmla="*/ 901 h 10027"/>
              <a:gd name="connsiteX158" fmla="*/ 5829 w 10000"/>
              <a:gd name="connsiteY158" fmla="*/ 858 h 10027"/>
              <a:gd name="connsiteX159" fmla="*/ 5829 w 10000"/>
              <a:gd name="connsiteY159" fmla="*/ 858 h 10027"/>
              <a:gd name="connsiteX160" fmla="*/ 5814 w 10000"/>
              <a:gd name="connsiteY160" fmla="*/ 887 h 10027"/>
              <a:gd name="connsiteX161" fmla="*/ 5814 w 10000"/>
              <a:gd name="connsiteY161" fmla="*/ 930 h 10027"/>
              <a:gd name="connsiteX162" fmla="*/ 5829 w 10000"/>
              <a:gd name="connsiteY162" fmla="*/ 987 h 10027"/>
              <a:gd name="connsiteX163" fmla="*/ 5861 w 10000"/>
              <a:gd name="connsiteY163" fmla="*/ 1030 h 10027"/>
              <a:gd name="connsiteX164" fmla="*/ 5908 w 10000"/>
              <a:gd name="connsiteY164" fmla="*/ 1087 h 10027"/>
              <a:gd name="connsiteX165" fmla="*/ 5956 w 10000"/>
              <a:gd name="connsiteY165" fmla="*/ 1130 h 10027"/>
              <a:gd name="connsiteX166" fmla="*/ 5987 w 10000"/>
              <a:gd name="connsiteY166" fmla="*/ 1187 h 10027"/>
              <a:gd name="connsiteX167" fmla="*/ 6003 w 10000"/>
              <a:gd name="connsiteY167" fmla="*/ 1259 h 10027"/>
              <a:gd name="connsiteX168" fmla="*/ 5987 w 10000"/>
              <a:gd name="connsiteY168" fmla="*/ 1288 h 10027"/>
              <a:gd name="connsiteX169" fmla="*/ 5972 w 10000"/>
              <a:gd name="connsiteY169" fmla="*/ 1330 h 10027"/>
              <a:gd name="connsiteX170" fmla="*/ 5972 w 10000"/>
              <a:gd name="connsiteY170" fmla="*/ 1330 h 10027"/>
              <a:gd name="connsiteX171" fmla="*/ 6082 w 10000"/>
              <a:gd name="connsiteY171" fmla="*/ 1359 h 10027"/>
              <a:gd name="connsiteX172" fmla="*/ 6193 w 10000"/>
              <a:gd name="connsiteY172" fmla="*/ 1416 h 10027"/>
              <a:gd name="connsiteX173" fmla="*/ 6288 w 10000"/>
              <a:gd name="connsiteY173" fmla="*/ 1474 h 10027"/>
              <a:gd name="connsiteX174" fmla="*/ 6351 w 10000"/>
              <a:gd name="connsiteY174" fmla="*/ 1545 h 10027"/>
              <a:gd name="connsiteX175" fmla="*/ 6351 w 10000"/>
              <a:gd name="connsiteY175" fmla="*/ 1545 h 10027"/>
              <a:gd name="connsiteX176" fmla="*/ 6288 w 10000"/>
              <a:gd name="connsiteY176" fmla="*/ 1774 h 10027"/>
              <a:gd name="connsiteX177" fmla="*/ 6240 w 10000"/>
              <a:gd name="connsiteY177" fmla="*/ 2003 h 10027"/>
              <a:gd name="connsiteX178" fmla="*/ 6209 w 10000"/>
              <a:gd name="connsiteY178" fmla="*/ 2246 h 10027"/>
              <a:gd name="connsiteX179" fmla="*/ 6161 w 10000"/>
              <a:gd name="connsiteY179" fmla="*/ 2461 h 10027"/>
              <a:gd name="connsiteX180" fmla="*/ 6130 w 10000"/>
              <a:gd name="connsiteY180" fmla="*/ 2575 h 10027"/>
              <a:gd name="connsiteX181" fmla="*/ 6098 w 10000"/>
              <a:gd name="connsiteY181" fmla="*/ 2675 h 10027"/>
              <a:gd name="connsiteX182" fmla="*/ 6051 w 10000"/>
              <a:gd name="connsiteY182" fmla="*/ 2775 h 10027"/>
              <a:gd name="connsiteX183" fmla="*/ 5987 w 10000"/>
              <a:gd name="connsiteY183" fmla="*/ 2876 h 10027"/>
              <a:gd name="connsiteX184" fmla="*/ 5924 w 10000"/>
              <a:gd name="connsiteY184" fmla="*/ 2961 h 10027"/>
              <a:gd name="connsiteX185" fmla="*/ 5829 w 10000"/>
              <a:gd name="connsiteY185" fmla="*/ 3033 h 10027"/>
              <a:gd name="connsiteX186" fmla="*/ 5719 w 10000"/>
              <a:gd name="connsiteY186" fmla="*/ 3104 h 10027"/>
              <a:gd name="connsiteX187" fmla="*/ 5592 w 10000"/>
              <a:gd name="connsiteY187" fmla="*/ 3176 h 10027"/>
              <a:gd name="connsiteX188" fmla="*/ 5592 w 10000"/>
              <a:gd name="connsiteY188" fmla="*/ 3176 h 10027"/>
              <a:gd name="connsiteX189" fmla="*/ 5592 w 10000"/>
              <a:gd name="connsiteY189" fmla="*/ 3276 h 10027"/>
              <a:gd name="connsiteX190" fmla="*/ 5608 w 10000"/>
              <a:gd name="connsiteY190" fmla="*/ 3362 h 10027"/>
              <a:gd name="connsiteX191" fmla="*/ 5624 w 10000"/>
              <a:gd name="connsiteY191" fmla="*/ 3448 h 10027"/>
              <a:gd name="connsiteX192" fmla="*/ 5671 w 10000"/>
              <a:gd name="connsiteY192" fmla="*/ 3519 h 10027"/>
              <a:gd name="connsiteX193" fmla="*/ 5735 w 10000"/>
              <a:gd name="connsiteY193" fmla="*/ 3662 h 10027"/>
              <a:gd name="connsiteX194" fmla="*/ 5766 w 10000"/>
              <a:gd name="connsiteY194" fmla="*/ 3734 h 10027"/>
              <a:gd name="connsiteX195" fmla="*/ 5782 w 10000"/>
              <a:gd name="connsiteY195" fmla="*/ 3820 h 10027"/>
              <a:gd name="connsiteX196" fmla="*/ 5782 w 10000"/>
              <a:gd name="connsiteY196" fmla="*/ 3820 h 10027"/>
              <a:gd name="connsiteX197" fmla="*/ 5987 w 10000"/>
              <a:gd name="connsiteY197" fmla="*/ 3906 h 10027"/>
              <a:gd name="connsiteX198" fmla="*/ 6177 w 10000"/>
              <a:gd name="connsiteY198" fmla="*/ 3991 h 10027"/>
              <a:gd name="connsiteX199" fmla="*/ 6540 w 10000"/>
              <a:gd name="connsiteY199" fmla="*/ 4177 h 10027"/>
              <a:gd name="connsiteX200" fmla="*/ 6730 w 10000"/>
              <a:gd name="connsiteY200" fmla="*/ 4278 h 10027"/>
              <a:gd name="connsiteX201" fmla="*/ 6919 w 10000"/>
              <a:gd name="connsiteY201" fmla="*/ 4363 h 10027"/>
              <a:gd name="connsiteX202" fmla="*/ 7125 w 10000"/>
              <a:gd name="connsiteY202" fmla="*/ 4435 h 10027"/>
              <a:gd name="connsiteX203" fmla="*/ 7346 w 10000"/>
              <a:gd name="connsiteY203" fmla="*/ 4506 h 10027"/>
              <a:gd name="connsiteX204" fmla="*/ 7346 w 10000"/>
              <a:gd name="connsiteY204" fmla="*/ 4506 h 10027"/>
              <a:gd name="connsiteX205" fmla="*/ 7678 w 10000"/>
              <a:gd name="connsiteY205" fmla="*/ 4578 h 10027"/>
              <a:gd name="connsiteX206" fmla="*/ 8009 w 10000"/>
              <a:gd name="connsiteY206" fmla="*/ 4649 h 10027"/>
              <a:gd name="connsiteX207" fmla="*/ 8183 w 10000"/>
              <a:gd name="connsiteY207" fmla="*/ 4678 h 10027"/>
              <a:gd name="connsiteX208" fmla="*/ 8341 w 10000"/>
              <a:gd name="connsiteY208" fmla="*/ 4721 h 10027"/>
              <a:gd name="connsiteX209" fmla="*/ 8483 w 10000"/>
              <a:gd name="connsiteY209" fmla="*/ 4778 h 10027"/>
              <a:gd name="connsiteX210" fmla="*/ 8626 w 10000"/>
              <a:gd name="connsiteY210" fmla="*/ 4850 h 10027"/>
              <a:gd name="connsiteX211" fmla="*/ 8626 w 10000"/>
              <a:gd name="connsiteY211" fmla="*/ 4850 h 10027"/>
              <a:gd name="connsiteX212" fmla="*/ 8768 w 10000"/>
              <a:gd name="connsiteY212" fmla="*/ 4950 h 10027"/>
              <a:gd name="connsiteX213" fmla="*/ 8878 w 10000"/>
              <a:gd name="connsiteY213" fmla="*/ 5050 h 10027"/>
              <a:gd name="connsiteX214" fmla="*/ 8989 w 10000"/>
              <a:gd name="connsiteY214" fmla="*/ 5165 h 10027"/>
              <a:gd name="connsiteX215" fmla="*/ 9068 w 10000"/>
              <a:gd name="connsiteY215" fmla="*/ 5293 h 10027"/>
              <a:gd name="connsiteX216" fmla="*/ 9147 w 10000"/>
              <a:gd name="connsiteY216" fmla="*/ 5436 h 10027"/>
              <a:gd name="connsiteX217" fmla="*/ 9210 w 10000"/>
              <a:gd name="connsiteY217" fmla="*/ 5579 h 10027"/>
              <a:gd name="connsiteX218" fmla="*/ 9258 w 10000"/>
              <a:gd name="connsiteY218" fmla="*/ 5751 h 10027"/>
              <a:gd name="connsiteX219" fmla="*/ 9289 w 10000"/>
              <a:gd name="connsiteY219" fmla="*/ 5908 h 10027"/>
              <a:gd name="connsiteX220" fmla="*/ 9352 w 10000"/>
              <a:gd name="connsiteY220" fmla="*/ 6280 h 10027"/>
              <a:gd name="connsiteX221" fmla="*/ 9384 w 10000"/>
              <a:gd name="connsiteY221" fmla="*/ 6667 h 10027"/>
              <a:gd name="connsiteX222" fmla="*/ 9431 w 10000"/>
              <a:gd name="connsiteY222" fmla="*/ 7511 h 10027"/>
              <a:gd name="connsiteX223" fmla="*/ 9431 w 10000"/>
              <a:gd name="connsiteY223" fmla="*/ 7511 h 10027"/>
              <a:gd name="connsiteX224" fmla="*/ 9447 w 10000"/>
              <a:gd name="connsiteY224" fmla="*/ 7668 h 10027"/>
              <a:gd name="connsiteX225" fmla="*/ 9479 w 10000"/>
              <a:gd name="connsiteY225" fmla="*/ 7811 h 10027"/>
              <a:gd name="connsiteX226" fmla="*/ 9558 w 10000"/>
              <a:gd name="connsiteY226" fmla="*/ 8097 h 10027"/>
              <a:gd name="connsiteX227" fmla="*/ 9652 w 10000"/>
              <a:gd name="connsiteY227" fmla="*/ 8355 h 10027"/>
              <a:gd name="connsiteX228" fmla="*/ 9684 w 10000"/>
              <a:gd name="connsiteY228" fmla="*/ 8498 h 10027"/>
              <a:gd name="connsiteX229" fmla="*/ 9716 w 10000"/>
              <a:gd name="connsiteY229" fmla="*/ 8627 h 10027"/>
              <a:gd name="connsiteX230" fmla="*/ 9716 w 10000"/>
              <a:gd name="connsiteY230" fmla="*/ 8627 h 10027"/>
              <a:gd name="connsiteX231" fmla="*/ 9731 w 10000"/>
              <a:gd name="connsiteY231" fmla="*/ 8813 h 10027"/>
              <a:gd name="connsiteX232" fmla="*/ 9747 w 10000"/>
              <a:gd name="connsiteY232" fmla="*/ 8984 h 10027"/>
              <a:gd name="connsiteX233" fmla="*/ 9763 w 10000"/>
              <a:gd name="connsiteY233" fmla="*/ 9285 h 10027"/>
              <a:gd name="connsiteX234" fmla="*/ 9795 w 10000"/>
              <a:gd name="connsiteY234" fmla="*/ 9428 h 10027"/>
              <a:gd name="connsiteX235" fmla="*/ 9826 w 10000"/>
              <a:gd name="connsiteY235" fmla="*/ 9571 h 10027"/>
              <a:gd name="connsiteX236" fmla="*/ 9905 w 10000"/>
              <a:gd name="connsiteY236" fmla="*/ 9700 h 10027"/>
              <a:gd name="connsiteX237" fmla="*/ 10000 w 10000"/>
              <a:gd name="connsiteY237" fmla="*/ 9828 h 10027"/>
              <a:gd name="connsiteX238" fmla="*/ 10000 w 10000"/>
              <a:gd name="connsiteY238" fmla="*/ 9828 h 10027"/>
              <a:gd name="connsiteX239" fmla="*/ 10000 w 10000"/>
              <a:gd name="connsiteY239" fmla="*/ 10000 h 10027"/>
              <a:gd name="connsiteX240" fmla="*/ 10000 w 10000"/>
              <a:gd name="connsiteY240" fmla="*/ 10000 h 1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10000" h="10027">
                <a:moveTo>
                  <a:pt x="10000" y="10000"/>
                </a:moveTo>
                <a:lnTo>
                  <a:pt x="10000" y="10000"/>
                </a:lnTo>
                <a:lnTo>
                  <a:pt x="8578" y="10000"/>
                </a:lnTo>
                <a:lnTo>
                  <a:pt x="8578" y="10000"/>
                </a:lnTo>
                <a:cubicBezTo>
                  <a:pt x="8546" y="9962"/>
                  <a:pt x="8515" y="9924"/>
                  <a:pt x="8483" y="9886"/>
                </a:cubicBezTo>
                <a:lnTo>
                  <a:pt x="8389" y="9771"/>
                </a:lnTo>
                <a:lnTo>
                  <a:pt x="8231" y="9528"/>
                </a:lnTo>
                <a:cubicBezTo>
                  <a:pt x="8199" y="9490"/>
                  <a:pt x="8168" y="9451"/>
                  <a:pt x="8136" y="9413"/>
                </a:cubicBezTo>
                <a:lnTo>
                  <a:pt x="8025" y="9299"/>
                </a:lnTo>
                <a:lnTo>
                  <a:pt x="7915" y="9213"/>
                </a:lnTo>
                <a:cubicBezTo>
                  <a:pt x="7868" y="9189"/>
                  <a:pt x="7820" y="9166"/>
                  <a:pt x="7773" y="9142"/>
                </a:cubicBezTo>
                <a:lnTo>
                  <a:pt x="7773" y="9142"/>
                </a:lnTo>
                <a:cubicBezTo>
                  <a:pt x="7752" y="9290"/>
                  <a:pt x="7730" y="9437"/>
                  <a:pt x="7709" y="9585"/>
                </a:cubicBezTo>
                <a:cubicBezTo>
                  <a:pt x="7699" y="9657"/>
                  <a:pt x="7688" y="9728"/>
                  <a:pt x="7678" y="9800"/>
                </a:cubicBezTo>
                <a:cubicBezTo>
                  <a:pt x="7662" y="9867"/>
                  <a:pt x="7646" y="9933"/>
                  <a:pt x="7630" y="10000"/>
                </a:cubicBezTo>
                <a:lnTo>
                  <a:pt x="7630" y="10000"/>
                </a:lnTo>
                <a:lnTo>
                  <a:pt x="6209" y="10000"/>
                </a:lnTo>
                <a:lnTo>
                  <a:pt x="4787" y="10000"/>
                </a:lnTo>
                <a:lnTo>
                  <a:pt x="3365" y="10000"/>
                </a:lnTo>
                <a:lnTo>
                  <a:pt x="1991" y="10027"/>
                </a:lnTo>
                <a:cubicBezTo>
                  <a:pt x="1996" y="9942"/>
                  <a:pt x="2001" y="9856"/>
                  <a:pt x="2006" y="9771"/>
                </a:cubicBezTo>
                <a:cubicBezTo>
                  <a:pt x="2011" y="9714"/>
                  <a:pt x="2017" y="9656"/>
                  <a:pt x="2022" y="9599"/>
                </a:cubicBezTo>
                <a:cubicBezTo>
                  <a:pt x="2027" y="9542"/>
                  <a:pt x="2033" y="9485"/>
                  <a:pt x="2038" y="9428"/>
                </a:cubicBezTo>
                <a:lnTo>
                  <a:pt x="2038" y="9227"/>
                </a:lnTo>
                <a:lnTo>
                  <a:pt x="2038" y="9227"/>
                </a:lnTo>
                <a:lnTo>
                  <a:pt x="1912" y="9285"/>
                </a:lnTo>
                <a:lnTo>
                  <a:pt x="1817" y="9356"/>
                </a:lnTo>
                <a:cubicBezTo>
                  <a:pt x="1796" y="9385"/>
                  <a:pt x="1775" y="9413"/>
                  <a:pt x="1754" y="9442"/>
                </a:cubicBezTo>
                <a:cubicBezTo>
                  <a:pt x="1733" y="9480"/>
                  <a:pt x="1711" y="9519"/>
                  <a:pt x="1690" y="9557"/>
                </a:cubicBezTo>
                <a:cubicBezTo>
                  <a:pt x="1653" y="9633"/>
                  <a:pt x="1617" y="9709"/>
                  <a:pt x="1580" y="9785"/>
                </a:cubicBezTo>
                <a:cubicBezTo>
                  <a:pt x="1564" y="9823"/>
                  <a:pt x="1548" y="9862"/>
                  <a:pt x="1532" y="9900"/>
                </a:cubicBezTo>
                <a:cubicBezTo>
                  <a:pt x="1511" y="9933"/>
                  <a:pt x="1490" y="9967"/>
                  <a:pt x="1469" y="10000"/>
                </a:cubicBezTo>
                <a:lnTo>
                  <a:pt x="1469" y="10000"/>
                </a:lnTo>
                <a:lnTo>
                  <a:pt x="0" y="10000"/>
                </a:lnTo>
                <a:lnTo>
                  <a:pt x="0" y="10000"/>
                </a:lnTo>
                <a:cubicBezTo>
                  <a:pt x="47" y="9900"/>
                  <a:pt x="95" y="9800"/>
                  <a:pt x="142" y="9700"/>
                </a:cubicBezTo>
                <a:cubicBezTo>
                  <a:pt x="184" y="9590"/>
                  <a:pt x="227" y="9481"/>
                  <a:pt x="269" y="9371"/>
                </a:cubicBezTo>
                <a:cubicBezTo>
                  <a:pt x="306" y="9252"/>
                  <a:pt x="342" y="9132"/>
                  <a:pt x="379" y="9013"/>
                </a:cubicBezTo>
                <a:cubicBezTo>
                  <a:pt x="411" y="8894"/>
                  <a:pt x="442" y="8774"/>
                  <a:pt x="474" y="8655"/>
                </a:cubicBezTo>
                <a:cubicBezTo>
                  <a:pt x="506" y="8526"/>
                  <a:pt x="537" y="8398"/>
                  <a:pt x="569" y="8269"/>
                </a:cubicBezTo>
                <a:cubicBezTo>
                  <a:pt x="590" y="8131"/>
                  <a:pt x="611" y="7992"/>
                  <a:pt x="632" y="7854"/>
                </a:cubicBezTo>
                <a:cubicBezTo>
                  <a:pt x="648" y="7716"/>
                  <a:pt x="663" y="7577"/>
                  <a:pt x="679" y="7439"/>
                </a:cubicBezTo>
                <a:cubicBezTo>
                  <a:pt x="690" y="7291"/>
                  <a:pt x="700" y="7144"/>
                  <a:pt x="711" y="6996"/>
                </a:cubicBezTo>
                <a:lnTo>
                  <a:pt x="711" y="6996"/>
                </a:lnTo>
                <a:cubicBezTo>
                  <a:pt x="721" y="6772"/>
                  <a:pt x="732" y="6547"/>
                  <a:pt x="742" y="6323"/>
                </a:cubicBezTo>
                <a:cubicBezTo>
                  <a:pt x="753" y="6218"/>
                  <a:pt x="763" y="6114"/>
                  <a:pt x="774" y="6009"/>
                </a:cubicBezTo>
                <a:cubicBezTo>
                  <a:pt x="785" y="5913"/>
                  <a:pt x="795" y="5818"/>
                  <a:pt x="806" y="5722"/>
                </a:cubicBezTo>
                <a:cubicBezTo>
                  <a:pt x="827" y="5636"/>
                  <a:pt x="848" y="5551"/>
                  <a:pt x="869" y="5465"/>
                </a:cubicBezTo>
                <a:cubicBezTo>
                  <a:pt x="885" y="5427"/>
                  <a:pt x="900" y="5389"/>
                  <a:pt x="916" y="5351"/>
                </a:cubicBezTo>
                <a:cubicBezTo>
                  <a:pt x="932" y="5313"/>
                  <a:pt x="948" y="5274"/>
                  <a:pt x="964" y="5236"/>
                </a:cubicBezTo>
                <a:lnTo>
                  <a:pt x="1027" y="5122"/>
                </a:lnTo>
                <a:cubicBezTo>
                  <a:pt x="1048" y="5088"/>
                  <a:pt x="1069" y="5055"/>
                  <a:pt x="1090" y="5021"/>
                </a:cubicBezTo>
                <a:cubicBezTo>
                  <a:pt x="1122" y="4993"/>
                  <a:pt x="1153" y="4964"/>
                  <a:pt x="1185" y="4936"/>
                </a:cubicBezTo>
                <a:lnTo>
                  <a:pt x="1280" y="4850"/>
                </a:lnTo>
                <a:lnTo>
                  <a:pt x="1280" y="4850"/>
                </a:lnTo>
                <a:lnTo>
                  <a:pt x="1390" y="4764"/>
                </a:lnTo>
                <a:lnTo>
                  <a:pt x="1517" y="4707"/>
                </a:lnTo>
                <a:lnTo>
                  <a:pt x="1659" y="4649"/>
                </a:lnTo>
                <a:lnTo>
                  <a:pt x="1785" y="4592"/>
                </a:lnTo>
                <a:lnTo>
                  <a:pt x="2085" y="4521"/>
                </a:lnTo>
                <a:lnTo>
                  <a:pt x="2385" y="4464"/>
                </a:lnTo>
                <a:lnTo>
                  <a:pt x="2701" y="4406"/>
                </a:lnTo>
                <a:lnTo>
                  <a:pt x="3002" y="4335"/>
                </a:lnTo>
                <a:lnTo>
                  <a:pt x="3318" y="4249"/>
                </a:lnTo>
                <a:lnTo>
                  <a:pt x="3460" y="4192"/>
                </a:lnTo>
                <a:lnTo>
                  <a:pt x="3602" y="4120"/>
                </a:lnTo>
                <a:lnTo>
                  <a:pt x="3602" y="4120"/>
                </a:lnTo>
                <a:lnTo>
                  <a:pt x="3602" y="4020"/>
                </a:lnTo>
                <a:cubicBezTo>
                  <a:pt x="3597" y="3991"/>
                  <a:pt x="3591" y="3963"/>
                  <a:pt x="3586" y="3934"/>
                </a:cubicBezTo>
                <a:cubicBezTo>
                  <a:pt x="3581" y="3910"/>
                  <a:pt x="3575" y="3887"/>
                  <a:pt x="3570" y="3863"/>
                </a:cubicBezTo>
                <a:cubicBezTo>
                  <a:pt x="3560" y="3839"/>
                  <a:pt x="3549" y="3815"/>
                  <a:pt x="3539" y="3791"/>
                </a:cubicBezTo>
                <a:cubicBezTo>
                  <a:pt x="3513" y="3748"/>
                  <a:pt x="3486" y="3705"/>
                  <a:pt x="3460" y="3662"/>
                </a:cubicBezTo>
                <a:cubicBezTo>
                  <a:pt x="3449" y="3638"/>
                  <a:pt x="3439" y="3615"/>
                  <a:pt x="3428" y="3591"/>
                </a:cubicBezTo>
                <a:cubicBezTo>
                  <a:pt x="3423" y="3567"/>
                  <a:pt x="3417" y="3543"/>
                  <a:pt x="3412" y="3519"/>
                </a:cubicBezTo>
                <a:lnTo>
                  <a:pt x="3412" y="3519"/>
                </a:lnTo>
                <a:lnTo>
                  <a:pt x="3254" y="3491"/>
                </a:lnTo>
                <a:lnTo>
                  <a:pt x="3112" y="3448"/>
                </a:lnTo>
                <a:lnTo>
                  <a:pt x="2986" y="3391"/>
                </a:lnTo>
                <a:lnTo>
                  <a:pt x="2875" y="3319"/>
                </a:lnTo>
                <a:lnTo>
                  <a:pt x="2765" y="3233"/>
                </a:lnTo>
                <a:cubicBezTo>
                  <a:pt x="2739" y="3204"/>
                  <a:pt x="2712" y="3176"/>
                  <a:pt x="2686" y="3147"/>
                </a:cubicBezTo>
                <a:cubicBezTo>
                  <a:pt x="2670" y="3114"/>
                  <a:pt x="2654" y="3080"/>
                  <a:pt x="2638" y="3047"/>
                </a:cubicBezTo>
                <a:cubicBezTo>
                  <a:pt x="2628" y="3018"/>
                  <a:pt x="2617" y="2990"/>
                  <a:pt x="2607" y="2961"/>
                </a:cubicBezTo>
                <a:lnTo>
                  <a:pt x="2607" y="2961"/>
                </a:lnTo>
                <a:cubicBezTo>
                  <a:pt x="2602" y="2947"/>
                  <a:pt x="2596" y="2932"/>
                  <a:pt x="2591" y="2918"/>
                </a:cubicBezTo>
                <a:cubicBezTo>
                  <a:pt x="2580" y="2909"/>
                  <a:pt x="2570" y="2899"/>
                  <a:pt x="2559" y="2890"/>
                </a:cubicBezTo>
                <a:lnTo>
                  <a:pt x="2480" y="2847"/>
                </a:lnTo>
                <a:lnTo>
                  <a:pt x="2385" y="2818"/>
                </a:lnTo>
                <a:cubicBezTo>
                  <a:pt x="2348" y="2809"/>
                  <a:pt x="2312" y="2799"/>
                  <a:pt x="2275" y="2790"/>
                </a:cubicBezTo>
                <a:lnTo>
                  <a:pt x="2275" y="2790"/>
                </a:lnTo>
                <a:lnTo>
                  <a:pt x="2275" y="2575"/>
                </a:lnTo>
                <a:cubicBezTo>
                  <a:pt x="2280" y="2513"/>
                  <a:pt x="2286" y="2451"/>
                  <a:pt x="2291" y="2389"/>
                </a:cubicBezTo>
                <a:cubicBezTo>
                  <a:pt x="2307" y="2275"/>
                  <a:pt x="2322" y="2160"/>
                  <a:pt x="2338" y="2046"/>
                </a:cubicBezTo>
                <a:lnTo>
                  <a:pt x="2338" y="1874"/>
                </a:lnTo>
                <a:lnTo>
                  <a:pt x="2338" y="1702"/>
                </a:lnTo>
                <a:cubicBezTo>
                  <a:pt x="2322" y="1645"/>
                  <a:pt x="2307" y="1588"/>
                  <a:pt x="2291" y="1531"/>
                </a:cubicBezTo>
                <a:cubicBezTo>
                  <a:pt x="2270" y="1464"/>
                  <a:pt x="2248" y="1397"/>
                  <a:pt x="2227" y="1330"/>
                </a:cubicBezTo>
                <a:lnTo>
                  <a:pt x="2227" y="1330"/>
                </a:lnTo>
                <a:cubicBezTo>
                  <a:pt x="2269" y="1263"/>
                  <a:pt x="2312" y="1197"/>
                  <a:pt x="2354" y="1130"/>
                </a:cubicBezTo>
                <a:cubicBezTo>
                  <a:pt x="2401" y="1063"/>
                  <a:pt x="2449" y="997"/>
                  <a:pt x="2496" y="930"/>
                </a:cubicBezTo>
                <a:lnTo>
                  <a:pt x="2670" y="744"/>
                </a:lnTo>
                <a:lnTo>
                  <a:pt x="2765" y="658"/>
                </a:lnTo>
                <a:lnTo>
                  <a:pt x="2875" y="572"/>
                </a:lnTo>
                <a:lnTo>
                  <a:pt x="2986" y="501"/>
                </a:lnTo>
                <a:cubicBezTo>
                  <a:pt x="3023" y="482"/>
                  <a:pt x="3059" y="462"/>
                  <a:pt x="3096" y="443"/>
                </a:cubicBezTo>
                <a:lnTo>
                  <a:pt x="3223" y="386"/>
                </a:lnTo>
                <a:lnTo>
                  <a:pt x="3349" y="343"/>
                </a:lnTo>
                <a:lnTo>
                  <a:pt x="3476" y="315"/>
                </a:lnTo>
                <a:lnTo>
                  <a:pt x="3618" y="300"/>
                </a:lnTo>
                <a:lnTo>
                  <a:pt x="3776" y="286"/>
                </a:lnTo>
                <a:lnTo>
                  <a:pt x="3934" y="300"/>
                </a:lnTo>
                <a:lnTo>
                  <a:pt x="3934" y="300"/>
                </a:lnTo>
                <a:cubicBezTo>
                  <a:pt x="3960" y="295"/>
                  <a:pt x="3987" y="291"/>
                  <a:pt x="4013" y="286"/>
                </a:cubicBezTo>
                <a:cubicBezTo>
                  <a:pt x="4034" y="277"/>
                  <a:pt x="4055" y="267"/>
                  <a:pt x="4076" y="258"/>
                </a:cubicBezTo>
                <a:cubicBezTo>
                  <a:pt x="4086" y="239"/>
                  <a:pt x="4097" y="219"/>
                  <a:pt x="4107" y="200"/>
                </a:cubicBezTo>
                <a:cubicBezTo>
                  <a:pt x="4123" y="186"/>
                  <a:pt x="4139" y="171"/>
                  <a:pt x="4155" y="157"/>
                </a:cubicBezTo>
                <a:cubicBezTo>
                  <a:pt x="4165" y="138"/>
                  <a:pt x="4176" y="119"/>
                  <a:pt x="4186" y="100"/>
                </a:cubicBezTo>
                <a:cubicBezTo>
                  <a:pt x="4202" y="86"/>
                  <a:pt x="4218" y="71"/>
                  <a:pt x="4234" y="57"/>
                </a:cubicBezTo>
                <a:cubicBezTo>
                  <a:pt x="4250" y="43"/>
                  <a:pt x="4265" y="28"/>
                  <a:pt x="4281" y="14"/>
                </a:cubicBezTo>
                <a:cubicBezTo>
                  <a:pt x="4307" y="9"/>
                  <a:pt x="4334" y="5"/>
                  <a:pt x="4360" y="0"/>
                </a:cubicBezTo>
                <a:lnTo>
                  <a:pt x="4360" y="0"/>
                </a:lnTo>
                <a:lnTo>
                  <a:pt x="4455" y="0"/>
                </a:lnTo>
                <a:cubicBezTo>
                  <a:pt x="4466" y="5"/>
                  <a:pt x="4476" y="9"/>
                  <a:pt x="4487" y="14"/>
                </a:cubicBezTo>
                <a:cubicBezTo>
                  <a:pt x="4497" y="19"/>
                  <a:pt x="4508" y="24"/>
                  <a:pt x="4518" y="29"/>
                </a:cubicBezTo>
                <a:cubicBezTo>
                  <a:pt x="4523" y="38"/>
                  <a:pt x="4529" y="48"/>
                  <a:pt x="4534" y="57"/>
                </a:cubicBezTo>
                <a:cubicBezTo>
                  <a:pt x="4539" y="67"/>
                  <a:pt x="4545" y="76"/>
                  <a:pt x="4550" y="86"/>
                </a:cubicBezTo>
                <a:lnTo>
                  <a:pt x="4550" y="172"/>
                </a:lnTo>
                <a:lnTo>
                  <a:pt x="4550" y="172"/>
                </a:lnTo>
                <a:lnTo>
                  <a:pt x="4597" y="143"/>
                </a:lnTo>
                <a:cubicBezTo>
                  <a:pt x="4613" y="133"/>
                  <a:pt x="4629" y="124"/>
                  <a:pt x="4645" y="114"/>
                </a:cubicBezTo>
                <a:lnTo>
                  <a:pt x="4755" y="100"/>
                </a:lnTo>
                <a:lnTo>
                  <a:pt x="4866" y="114"/>
                </a:lnTo>
                <a:lnTo>
                  <a:pt x="4976" y="143"/>
                </a:lnTo>
                <a:lnTo>
                  <a:pt x="5071" y="215"/>
                </a:lnTo>
                <a:lnTo>
                  <a:pt x="5150" y="300"/>
                </a:lnTo>
                <a:cubicBezTo>
                  <a:pt x="5176" y="334"/>
                  <a:pt x="5203" y="367"/>
                  <a:pt x="5229" y="401"/>
                </a:cubicBezTo>
                <a:cubicBezTo>
                  <a:pt x="5240" y="439"/>
                  <a:pt x="5250" y="477"/>
                  <a:pt x="5261" y="515"/>
                </a:cubicBezTo>
                <a:lnTo>
                  <a:pt x="5261" y="515"/>
                </a:lnTo>
                <a:lnTo>
                  <a:pt x="5308" y="515"/>
                </a:lnTo>
                <a:lnTo>
                  <a:pt x="5340" y="515"/>
                </a:lnTo>
                <a:cubicBezTo>
                  <a:pt x="5361" y="505"/>
                  <a:pt x="5382" y="496"/>
                  <a:pt x="5403" y="486"/>
                </a:cubicBezTo>
                <a:cubicBezTo>
                  <a:pt x="5424" y="481"/>
                  <a:pt x="5445" y="477"/>
                  <a:pt x="5466" y="472"/>
                </a:cubicBezTo>
                <a:lnTo>
                  <a:pt x="5498" y="472"/>
                </a:lnTo>
                <a:lnTo>
                  <a:pt x="5545" y="472"/>
                </a:lnTo>
                <a:lnTo>
                  <a:pt x="5545" y="472"/>
                </a:lnTo>
                <a:lnTo>
                  <a:pt x="5545" y="529"/>
                </a:lnTo>
                <a:lnTo>
                  <a:pt x="5545" y="572"/>
                </a:lnTo>
                <a:cubicBezTo>
                  <a:pt x="5534" y="591"/>
                  <a:pt x="5524" y="610"/>
                  <a:pt x="5513" y="629"/>
                </a:cubicBezTo>
                <a:cubicBezTo>
                  <a:pt x="5497" y="648"/>
                  <a:pt x="5482" y="668"/>
                  <a:pt x="5466" y="687"/>
                </a:cubicBezTo>
                <a:cubicBezTo>
                  <a:pt x="5461" y="701"/>
                  <a:pt x="5455" y="716"/>
                  <a:pt x="5450" y="730"/>
                </a:cubicBezTo>
                <a:lnTo>
                  <a:pt x="5450" y="773"/>
                </a:lnTo>
                <a:lnTo>
                  <a:pt x="5450" y="773"/>
                </a:lnTo>
                <a:lnTo>
                  <a:pt x="5561" y="858"/>
                </a:lnTo>
                <a:cubicBezTo>
                  <a:pt x="5577" y="877"/>
                  <a:pt x="5592" y="897"/>
                  <a:pt x="5608" y="916"/>
                </a:cubicBezTo>
                <a:cubicBezTo>
                  <a:pt x="5619" y="940"/>
                  <a:pt x="5629" y="963"/>
                  <a:pt x="5640" y="987"/>
                </a:cubicBezTo>
                <a:lnTo>
                  <a:pt x="5640" y="987"/>
                </a:lnTo>
                <a:lnTo>
                  <a:pt x="5735" y="930"/>
                </a:lnTo>
                <a:lnTo>
                  <a:pt x="5782" y="901"/>
                </a:lnTo>
                <a:cubicBezTo>
                  <a:pt x="5798" y="887"/>
                  <a:pt x="5813" y="872"/>
                  <a:pt x="5829" y="858"/>
                </a:cubicBezTo>
                <a:lnTo>
                  <a:pt x="5829" y="858"/>
                </a:lnTo>
                <a:cubicBezTo>
                  <a:pt x="5824" y="868"/>
                  <a:pt x="5819" y="877"/>
                  <a:pt x="5814" y="887"/>
                </a:cubicBezTo>
                <a:lnTo>
                  <a:pt x="5814" y="930"/>
                </a:lnTo>
                <a:lnTo>
                  <a:pt x="5829" y="987"/>
                </a:lnTo>
                <a:cubicBezTo>
                  <a:pt x="5840" y="1001"/>
                  <a:pt x="5850" y="1016"/>
                  <a:pt x="5861" y="1030"/>
                </a:cubicBezTo>
                <a:cubicBezTo>
                  <a:pt x="5877" y="1049"/>
                  <a:pt x="5892" y="1068"/>
                  <a:pt x="5908" y="1087"/>
                </a:cubicBezTo>
                <a:cubicBezTo>
                  <a:pt x="5924" y="1101"/>
                  <a:pt x="5940" y="1116"/>
                  <a:pt x="5956" y="1130"/>
                </a:cubicBezTo>
                <a:cubicBezTo>
                  <a:pt x="5966" y="1149"/>
                  <a:pt x="5977" y="1168"/>
                  <a:pt x="5987" y="1187"/>
                </a:cubicBezTo>
                <a:cubicBezTo>
                  <a:pt x="5992" y="1211"/>
                  <a:pt x="5998" y="1235"/>
                  <a:pt x="6003" y="1259"/>
                </a:cubicBezTo>
                <a:cubicBezTo>
                  <a:pt x="5998" y="1269"/>
                  <a:pt x="5992" y="1278"/>
                  <a:pt x="5987" y="1288"/>
                </a:cubicBezTo>
                <a:lnTo>
                  <a:pt x="5972" y="1330"/>
                </a:lnTo>
                <a:lnTo>
                  <a:pt x="5972" y="1330"/>
                </a:lnTo>
                <a:lnTo>
                  <a:pt x="6082" y="1359"/>
                </a:lnTo>
                <a:lnTo>
                  <a:pt x="6193" y="1416"/>
                </a:lnTo>
                <a:cubicBezTo>
                  <a:pt x="6225" y="1435"/>
                  <a:pt x="6256" y="1455"/>
                  <a:pt x="6288" y="1474"/>
                </a:cubicBezTo>
                <a:cubicBezTo>
                  <a:pt x="6309" y="1498"/>
                  <a:pt x="6330" y="1521"/>
                  <a:pt x="6351" y="1545"/>
                </a:cubicBezTo>
                <a:lnTo>
                  <a:pt x="6351" y="1545"/>
                </a:lnTo>
                <a:cubicBezTo>
                  <a:pt x="6330" y="1621"/>
                  <a:pt x="6309" y="1698"/>
                  <a:pt x="6288" y="1774"/>
                </a:cubicBezTo>
                <a:cubicBezTo>
                  <a:pt x="6272" y="1850"/>
                  <a:pt x="6256" y="1927"/>
                  <a:pt x="6240" y="2003"/>
                </a:cubicBezTo>
                <a:cubicBezTo>
                  <a:pt x="6230" y="2084"/>
                  <a:pt x="6219" y="2165"/>
                  <a:pt x="6209" y="2246"/>
                </a:cubicBezTo>
                <a:cubicBezTo>
                  <a:pt x="6193" y="2318"/>
                  <a:pt x="6177" y="2389"/>
                  <a:pt x="6161" y="2461"/>
                </a:cubicBezTo>
                <a:cubicBezTo>
                  <a:pt x="6151" y="2499"/>
                  <a:pt x="6140" y="2537"/>
                  <a:pt x="6130" y="2575"/>
                </a:cubicBezTo>
                <a:cubicBezTo>
                  <a:pt x="6119" y="2608"/>
                  <a:pt x="6109" y="2642"/>
                  <a:pt x="6098" y="2675"/>
                </a:cubicBezTo>
                <a:cubicBezTo>
                  <a:pt x="6082" y="2708"/>
                  <a:pt x="6067" y="2742"/>
                  <a:pt x="6051" y="2775"/>
                </a:cubicBezTo>
                <a:cubicBezTo>
                  <a:pt x="6030" y="2809"/>
                  <a:pt x="6008" y="2842"/>
                  <a:pt x="5987" y="2876"/>
                </a:cubicBezTo>
                <a:cubicBezTo>
                  <a:pt x="5966" y="2904"/>
                  <a:pt x="5945" y="2933"/>
                  <a:pt x="5924" y="2961"/>
                </a:cubicBezTo>
                <a:lnTo>
                  <a:pt x="5829" y="3033"/>
                </a:lnTo>
                <a:lnTo>
                  <a:pt x="5719" y="3104"/>
                </a:lnTo>
                <a:lnTo>
                  <a:pt x="5592" y="3176"/>
                </a:lnTo>
                <a:lnTo>
                  <a:pt x="5592" y="3176"/>
                </a:lnTo>
                <a:lnTo>
                  <a:pt x="5592" y="3276"/>
                </a:lnTo>
                <a:cubicBezTo>
                  <a:pt x="5597" y="3305"/>
                  <a:pt x="5603" y="3333"/>
                  <a:pt x="5608" y="3362"/>
                </a:cubicBezTo>
                <a:cubicBezTo>
                  <a:pt x="5613" y="3391"/>
                  <a:pt x="5619" y="3419"/>
                  <a:pt x="5624" y="3448"/>
                </a:cubicBezTo>
                <a:cubicBezTo>
                  <a:pt x="5640" y="3472"/>
                  <a:pt x="5655" y="3495"/>
                  <a:pt x="5671" y="3519"/>
                </a:cubicBezTo>
                <a:cubicBezTo>
                  <a:pt x="5692" y="3567"/>
                  <a:pt x="5714" y="3614"/>
                  <a:pt x="5735" y="3662"/>
                </a:cubicBezTo>
                <a:cubicBezTo>
                  <a:pt x="5745" y="3686"/>
                  <a:pt x="5756" y="3710"/>
                  <a:pt x="5766" y="3734"/>
                </a:cubicBezTo>
                <a:cubicBezTo>
                  <a:pt x="5771" y="3763"/>
                  <a:pt x="5777" y="3791"/>
                  <a:pt x="5782" y="3820"/>
                </a:cubicBezTo>
                <a:lnTo>
                  <a:pt x="5782" y="3820"/>
                </a:lnTo>
                <a:lnTo>
                  <a:pt x="5987" y="3906"/>
                </a:lnTo>
                <a:lnTo>
                  <a:pt x="6177" y="3991"/>
                </a:lnTo>
                <a:lnTo>
                  <a:pt x="6540" y="4177"/>
                </a:lnTo>
                <a:lnTo>
                  <a:pt x="6730" y="4278"/>
                </a:lnTo>
                <a:lnTo>
                  <a:pt x="6919" y="4363"/>
                </a:lnTo>
                <a:lnTo>
                  <a:pt x="7125" y="4435"/>
                </a:lnTo>
                <a:lnTo>
                  <a:pt x="7346" y="4506"/>
                </a:lnTo>
                <a:lnTo>
                  <a:pt x="7346" y="4506"/>
                </a:lnTo>
                <a:lnTo>
                  <a:pt x="7678" y="4578"/>
                </a:lnTo>
                <a:lnTo>
                  <a:pt x="8009" y="4649"/>
                </a:lnTo>
                <a:lnTo>
                  <a:pt x="8183" y="4678"/>
                </a:lnTo>
                <a:lnTo>
                  <a:pt x="8341" y="4721"/>
                </a:lnTo>
                <a:lnTo>
                  <a:pt x="8483" y="4778"/>
                </a:lnTo>
                <a:lnTo>
                  <a:pt x="8626" y="4850"/>
                </a:lnTo>
                <a:lnTo>
                  <a:pt x="8626" y="4850"/>
                </a:lnTo>
                <a:lnTo>
                  <a:pt x="8768" y="4950"/>
                </a:lnTo>
                <a:cubicBezTo>
                  <a:pt x="8805" y="4983"/>
                  <a:pt x="8841" y="5017"/>
                  <a:pt x="8878" y="5050"/>
                </a:cubicBezTo>
                <a:lnTo>
                  <a:pt x="8989" y="5165"/>
                </a:lnTo>
                <a:cubicBezTo>
                  <a:pt x="9015" y="5208"/>
                  <a:pt x="9042" y="5250"/>
                  <a:pt x="9068" y="5293"/>
                </a:cubicBezTo>
                <a:cubicBezTo>
                  <a:pt x="9094" y="5341"/>
                  <a:pt x="9121" y="5388"/>
                  <a:pt x="9147" y="5436"/>
                </a:cubicBezTo>
                <a:cubicBezTo>
                  <a:pt x="9168" y="5484"/>
                  <a:pt x="9189" y="5531"/>
                  <a:pt x="9210" y="5579"/>
                </a:cubicBezTo>
                <a:cubicBezTo>
                  <a:pt x="9226" y="5636"/>
                  <a:pt x="9242" y="5694"/>
                  <a:pt x="9258" y="5751"/>
                </a:cubicBezTo>
                <a:cubicBezTo>
                  <a:pt x="9268" y="5803"/>
                  <a:pt x="9279" y="5856"/>
                  <a:pt x="9289" y="5908"/>
                </a:cubicBezTo>
                <a:lnTo>
                  <a:pt x="9352" y="6280"/>
                </a:lnTo>
                <a:cubicBezTo>
                  <a:pt x="9363" y="6409"/>
                  <a:pt x="9373" y="6538"/>
                  <a:pt x="9384" y="6667"/>
                </a:cubicBezTo>
                <a:cubicBezTo>
                  <a:pt x="9400" y="6948"/>
                  <a:pt x="9415" y="7230"/>
                  <a:pt x="9431" y="7511"/>
                </a:cubicBezTo>
                <a:lnTo>
                  <a:pt x="9431" y="7511"/>
                </a:lnTo>
                <a:cubicBezTo>
                  <a:pt x="9436" y="7563"/>
                  <a:pt x="9442" y="7616"/>
                  <a:pt x="9447" y="7668"/>
                </a:cubicBezTo>
                <a:cubicBezTo>
                  <a:pt x="9458" y="7716"/>
                  <a:pt x="9468" y="7763"/>
                  <a:pt x="9479" y="7811"/>
                </a:cubicBezTo>
                <a:cubicBezTo>
                  <a:pt x="9505" y="7906"/>
                  <a:pt x="9532" y="8002"/>
                  <a:pt x="9558" y="8097"/>
                </a:cubicBezTo>
                <a:cubicBezTo>
                  <a:pt x="9589" y="8183"/>
                  <a:pt x="9621" y="8269"/>
                  <a:pt x="9652" y="8355"/>
                </a:cubicBezTo>
                <a:cubicBezTo>
                  <a:pt x="9663" y="8403"/>
                  <a:pt x="9673" y="8450"/>
                  <a:pt x="9684" y="8498"/>
                </a:cubicBezTo>
                <a:cubicBezTo>
                  <a:pt x="9695" y="8541"/>
                  <a:pt x="9705" y="8584"/>
                  <a:pt x="9716" y="8627"/>
                </a:cubicBezTo>
                <a:lnTo>
                  <a:pt x="9716" y="8627"/>
                </a:lnTo>
                <a:lnTo>
                  <a:pt x="9731" y="8813"/>
                </a:lnTo>
                <a:cubicBezTo>
                  <a:pt x="9736" y="8870"/>
                  <a:pt x="9742" y="8927"/>
                  <a:pt x="9747" y="8984"/>
                </a:cubicBezTo>
                <a:cubicBezTo>
                  <a:pt x="9752" y="9084"/>
                  <a:pt x="9758" y="9185"/>
                  <a:pt x="9763" y="9285"/>
                </a:cubicBezTo>
                <a:cubicBezTo>
                  <a:pt x="9774" y="9333"/>
                  <a:pt x="9784" y="9380"/>
                  <a:pt x="9795" y="9428"/>
                </a:cubicBezTo>
                <a:cubicBezTo>
                  <a:pt x="9805" y="9476"/>
                  <a:pt x="9816" y="9523"/>
                  <a:pt x="9826" y="9571"/>
                </a:cubicBezTo>
                <a:cubicBezTo>
                  <a:pt x="9852" y="9614"/>
                  <a:pt x="9879" y="9657"/>
                  <a:pt x="9905" y="9700"/>
                </a:cubicBezTo>
                <a:lnTo>
                  <a:pt x="10000" y="9828"/>
                </a:lnTo>
                <a:lnTo>
                  <a:pt x="10000" y="9828"/>
                </a:lnTo>
                <a:lnTo>
                  <a:pt x="10000" y="10000"/>
                </a:lnTo>
                <a:lnTo>
                  <a:pt x="10000" y="1000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8" name="Freeform 24"/>
          <p:cNvSpPr>
            <a:spLocks noEditPoints="1"/>
          </p:cNvSpPr>
          <p:nvPr/>
        </p:nvSpPr>
        <p:spPr bwMode="auto">
          <a:xfrm>
            <a:off x="2837367" y="2745361"/>
            <a:ext cx="874000" cy="1440863"/>
          </a:xfrm>
          <a:custGeom>
            <a:avLst/>
            <a:gdLst>
              <a:gd name="T0" fmla="*/ 38 w 848"/>
              <a:gd name="T1" fmla="*/ 1110 h 1398"/>
              <a:gd name="T2" fmla="*/ 24 w 848"/>
              <a:gd name="T3" fmla="*/ 726 h 1398"/>
              <a:gd name="T4" fmla="*/ 6 w 848"/>
              <a:gd name="T5" fmla="*/ 690 h 1398"/>
              <a:gd name="T6" fmla="*/ 30 w 848"/>
              <a:gd name="T7" fmla="*/ 682 h 1398"/>
              <a:gd name="T8" fmla="*/ 68 w 848"/>
              <a:gd name="T9" fmla="*/ 654 h 1398"/>
              <a:gd name="T10" fmla="*/ 114 w 848"/>
              <a:gd name="T11" fmla="*/ 612 h 1398"/>
              <a:gd name="T12" fmla="*/ 116 w 848"/>
              <a:gd name="T13" fmla="*/ 534 h 1398"/>
              <a:gd name="T14" fmla="*/ 84 w 848"/>
              <a:gd name="T15" fmla="*/ 514 h 1398"/>
              <a:gd name="T16" fmla="*/ 124 w 848"/>
              <a:gd name="T17" fmla="*/ 512 h 1398"/>
              <a:gd name="T18" fmla="*/ 74 w 848"/>
              <a:gd name="T19" fmla="*/ 488 h 1398"/>
              <a:gd name="T20" fmla="*/ 104 w 848"/>
              <a:gd name="T21" fmla="*/ 480 h 1398"/>
              <a:gd name="T22" fmla="*/ 126 w 848"/>
              <a:gd name="T23" fmla="*/ 432 h 1398"/>
              <a:gd name="T24" fmla="*/ 104 w 848"/>
              <a:gd name="T25" fmla="*/ 390 h 1398"/>
              <a:gd name="T26" fmla="*/ 130 w 848"/>
              <a:gd name="T27" fmla="*/ 372 h 1398"/>
              <a:gd name="T28" fmla="*/ 94 w 848"/>
              <a:gd name="T29" fmla="*/ 344 h 1398"/>
              <a:gd name="T30" fmla="*/ 130 w 848"/>
              <a:gd name="T31" fmla="*/ 338 h 1398"/>
              <a:gd name="T32" fmla="*/ 162 w 848"/>
              <a:gd name="T33" fmla="*/ 252 h 1398"/>
              <a:gd name="T34" fmla="*/ 144 w 848"/>
              <a:gd name="T35" fmla="*/ 174 h 1398"/>
              <a:gd name="T36" fmla="*/ 182 w 848"/>
              <a:gd name="T37" fmla="*/ 176 h 1398"/>
              <a:gd name="T38" fmla="*/ 188 w 848"/>
              <a:gd name="T39" fmla="*/ 118 h 1398"/>
              <a:gd name="T40" fmla="*/ 228 w 848"/>
              <a:gd name="T41" fmla="*/ 100 h 1398"/>
              <a:gd name="T42" fmla="*/ 234 w 848"/>
              <a:gd name="T43" fmla="*/ 66 h 1398"/>
              <a:gd name="T44" fmla="*/ 266 w 848"/>
              <a:gd name="T45" fmla="*/ 46 h 1398"/>
              <a:gd name="T46" fmla="*/ 304 w 848"/>
              <a:gd name="T47" fmla="*/ 52 h 1398"/>
              <a:gd name="T48" fmla="*/ 356 w 848"/>
              <a:gd name="T49" fmla="*/ 18 h 1398"/>
              <a:gd name="T50" fmla="*/ 494 w 848"/>
              <a:gd name="T51" fmla="*/ 2 h 1398"/>
              <a:gd name="T52" fmla="*/ 694 w 848"/>
              <a:gd name="T53" fmla="*/ 94 h 1398"/>
              <a:gd name="T54" fmla="*/ 744 w 848"/>
              <a:gd name="T55" fmla="*/ 172 h 1398"/>
              <a:gd name="T56" fmla="*/ 804 w 848"/>
              <a:gd name="T57" fmla="*/ 264 h 1398"/>
              <a:gd name="T58" fmla="*/ 796 w 848"/>
              <a:gd name="T59" fmla="*/ 264 h 1398"/>
              <a:gd name="T60" fmla="*/ 776 w 848"/>
              <a:gd name="T61" fmla="*/ 280 h 1398"/>
              <a:gd name="T62" fmla="*/ 818 w 848"/>
              <a:gd name="T63" fmla="*/ 354 h 1398"/>
              <a:gd name="T64" fmla="*/ 806 w 848"/>
              <a:gd name="T65" fmla="*/ 366 h 1398"/>
              <a:gd name="T66" fmla="*/ 790 w 848"/>
              <a:gd name="T67" fmla="*/ 494 h 1398"/>
              <a:gd name="T68" fmla="*/ 804 w 848"/>
              <a:gd name="T69" fmla="*/ 528 h 1398"/>
              <a:gd name="T70" fmla="*/ 818 w 848"/>
              <a:gd name="T71" fmla="*/ 690 h 1398"/>
              <a:gd name="T72" fmla="*/ 838 w 848"/>
              <a:gd name="T73" fmla="*/ 912 h 1398"/>
              <a:gd name="T74" fmla="*/ 786 w 848"/>
              <a:gd name="T75" fmla="*/ 1288 h 1398"/>
              <a:gd name="T76" fmla="*/ 120 w 848"/>
              <a:gd name="T77" fmla="*/ 1398 h 1398"/>
              <a:gd name="T78" fmla="*/ 768 w 848"/>
              <a:gd name="T79" fmla="*/ 606 h 1398"/>
              <a:gd name="T80" fmla="*/ 792 w 848"/>
              <a:gd name="T81" fmla="*/ 570 h 1398"/>
              <a:gd name="T82" fmla="*/ 264 w 848"/>
              <a:gd name="T83" fmla="*/ 120 h 1398"/>
              <a:gd name="T84" fmla="*/ 792 w 848"/>
              <a:gd name="T85" fmla="*/ 408 h 1398"/>
              <a:gd name="T86" fmla="*/ 768 w 848"/>
              <a:gd name="T87" fmla="*/ 378 h 1398"/>
              <a:gd name="T88" fmla="*/ 762 w 848"/>
              <a:gd name="T89" fmla="*/ 366 h 1398"/>
              <a:gd name="T90" fmla="*/ 792 w 848"/>
              <a:gd name="T91" fmla="*/ 408 h 1398"/>
              <a:gd name="T92" fmla="*/ 158 w 848"/>
              <a:gd name="T93" fmla="*/ 458 h 1398"/>
              <a:gd name="T94" fmla="*/ 146 w 848"/>
              <a:gd name="T95" fmla="*/ 426 h 1398"/>
              <a:gd name="T96" fmla="*/ 168 w 848"/>
              <a:gd name="T97" fmla="*/ 504 h 1398"/>
              <a:gd name="T98" fmla="*/ 166 w 848"/>
              <a:gd name="T99" fmla="*/ 462 h 1398"/>
              <a:gd name="T100" fmla="*/ 150 w 848"/>
              <a:gd name="T101" fmla="*/ 510 h 1398"/>
              <a:gd name="T102" fmla="*/ 126 w 848"/>
              <a:gd name="T103" fmla="*/ 500 h 1398"/>
              <a:gd name="T104" fmla="*/ 696 w 848"/>
              <a:gd name="T105" fmla="*/ 534 h 1398"/>
              <a:gd name="T106" fmla="*/ 708 w 848"/>
              <a:gd name="T107" fmla="*/ 506 h 1398"/>
              <a:gd name="T108" fmla="*/ 792 w 848"/>
              <a:gd name="T109" fmla="*/ 536 h 1398"/>
              <a:gd name="T110" fmla="*/ 762 w 848"/>
              <a:gd name="T111" fmla="*/ 534 h 1398"/>
              <a:gd name="T112" fmla="*/ 696 w 848"/>
              <a:gd name="T113" fmla="*/ 600 h 1398"/>
              <a:gd name="T114" fmla="*/ 706 w 848"/>
              <a:gd name="T115" fmla="*/ 580 h 1398"/>
              <a:gd name="T116" fmla="*/ 126 w 848"/>
              <a:gd name="T117" fmla="*/ 652 h 1398"/>
              <a:gd name="T118" fmla="*/ 140 w 848"/>
              <a:gd name="T119" fmla="*/ 600 h 1398"/>
              <a:gd name="T120" fmla="*/ 102 w 848"/>
              <a:gd name="T121" fmla="*/ 654 h 1398"/>
              <a:gd name="T122" fmla="*/ 756 w 848"/>
              <a:gd name="T123" fmla="*/ 63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48" h="1398">
                <a:moveTo>
                  <a:pt x="120" y="1398"/>
                </a:moveTo>
                <a:lnTo>
                  <a:pt x="120" y="1398"/>
                </a:lnTo>
                <a:lnTo>
                  <a:pt x="74" y="1324"/>
                </a:lnTo>
                <a:lnTo>
                  <a:pt x="30" y="1248"/>
                </a:lnTo>
                <a:lnTo>
                  <a:pt x="30" y="1248"/>
                </a:lnTo>
                <a:lnTo>
                  <a:pt x="34" y="1212"/>
                </a:lnTo>
                <a:lnTo>
                  <a:pt x="38" y="1178"/>
                </a:lnTo>
                <a:lnTo>
                  <a:pt x="38" y="1144"/>
                </a:lnTo>
                <a:lnTo>
                  <a:pt x="38" y="1110"/>
                </a:lnTo>
                <a:lnTo>
                  <a:pt x="34" y="1044"/>
                </a:lnTo>
                <a:lnTo>
                  <a:pt x="26" y="978"/>
                </a:lnTo>
                <a:lnTo>
                  <a:pt x="20" y="916"/>
                </a:lnTo>
                <a:lnTo>
                  <a:pt x="16" y="852"/>
                </a:lnTo>
                <a:lnTo>
                  <a:pt x="16" y="820"/>
                </a:lnTo>
                <a:lnTo>
                  <a:pt x="16" y="790"/>
                </a:lnTo>
                <a:lnTo>
                  <a:pt x="20" y="758"/>
                </a:lnTo>
                <a:lnTo>
                  <a:pt x="24" y="726"/>
                </a:lnTo>
                <a:lnTo>
                  <a:pt x="24" y="726"/>
                </a:lnTo>
                <a:lnTo>
                  <a:pt x="24" y="720"/>
                </a:lnTo>
                <a:lnTo>
                  <a:pt x="20" y="714"/>
                </a:lnTo>
                <a:lnTo>
                  <a:pt x="10" y="710"/>
                </a:lnTo>
                <a:lnTo>
                  <a:pt x="6" y="706"/>
                </a:lnTo>
                <a:lnTo>
                  <a:pt x="2" y="702"/>
                </a:lnTo>
                <a:lnTo>
                  <a:pt x="0" y="698"/>
                </a:lnTo>
                <a:lnTo>
                  <a:pt x="0" y="690"/>
                </a:lnTo>
                <a:lnTo>
                  <a:pt x="0" y="690"/>
                </a:lnTo>
                <a:lnTo>
                  <a:pt x="6" y="690"/>
                </a:lnTo>
                <a:lnTo>
                  <a:pt x="8" y="690"/>
                </a:lnTo>
                <a:lnTo>
                  <a:pt x="14" y="694"/>
                </a:lnTo>
                <a:lnTo>
                  <a:pt x="18" y="700"/>
                </a:lnTo>
                <a:lnTo>
                  <a:pt x="20" y="702"/>
                </a:lnTo>
                <a:lnTo>
                  <a:pt x="24" y="702"/>
                </a:lnTo>
                <a:lnTo>
                  <a:pt x="24" y="702"/>
                </a:lnTo>
                <a:lnTo>
                  <a:pt x="28" y="700"/>
                </a:lnTo>
                <a:lnTo>
                  <a:pt x="30" y="694"/>
                </a:lnTo>
                <a:lnTo>
                  <a:pt x="30" y="682"/>
                </a:lnTo>
                <a:lnTo>
                  <a:pt x="30" y="668"/>
                </a:lnTo>
                <a:lnTo>
                  <a:pt x="32" y="664"/>
                </a:lnTo>
                <a:lnTo>
                  <a:pt x="36" y="660"/>
                </a:lnTo>
                <a:lnTo>
                  <a:pt x="36" y="660"/>
                </a:lnTo>
                <a:lnTo>
                  <a:pt x="46" y="662"/>
                </a:lnTo>
                <a:lnTo>
                  <a:pt x="54" y="662"/>
                </a:lnTo>
                <a:lnTo>
                  <a:pt x="60" y="660"/>
                </a:lnTo>
                <a:lnTo>
                  <a:pt x="64" y="658"/>
                </a:lnTo>
                <a:lnTo>
                  <a:pt x="68" y="654"/>
                </a:lnTo>
                <a:lnTo>
                  <a:pt x="72" y="648"/>
                </a:lnTo>
                <a:lnTo>
                  <a:pt x="76" y="636"/>
                </a:lnTo>
                <a:lnTo>
                  <a:pt x="80" y="624"/>
                </a:lnTo>
                <a:lnTo>
                  <a:pt x="82" y="620"/>
                </a:lnTo>
                <a:lnTo>
                  <a:pt x="86" y="616"/>
                </a:lnTo>
                <a:lnTo>
                  <a:pt x="90" y="612"/>
                </a:lnTo>
                <a:lnTo>
                  <a:pt x="96" y="610"/>
                </a:lnTo>
                <a:lnTo>
                  <a:pt x="104" y="610"/>
                </a:lnTo>
                <a:lnTo>
                  <a:pt x="114" y="612"/>
                </a:lnTo>
                <a:lnTo>
                  <a:pt x="114" y="612"/>
                </a:lnTo>
                <a:lnTo>
                  <a:pt x="110" y="590"/>
                </a:lnTo>
                <a:lnTo>
                  <a:pt x="110" y="580"/>
                </a:lnTo>
                <a:lnTo>
                  <a:pt x="112" y="572"/>
                </a:lnTo>
                <a:lnTo>
                  <a:pt x="118" y="556"/>
                </a:lnTo>
                <a:lnTo>
                  <a:pt x="126" y="540"/>
                </a:lnTo>
                <a:lnTo>
                  <a:pt x="126" y="540"/>
                </a:lnTo>
                <a:lnTo>
                  <a:pt x="122" y="536"/>
                </a:lnTo>
                <a:lnTo>
                  <a:pt x="116" y="534"/>
                </a:lnTo>
                <a:lnTo>
                  <a:pt x="100" y="532"/>
                </a:lnTo>
                <a:lnTo>
                  <a:pt x="92" y="532"/>
                </a:lnTo>
                <a:lnTo>
                  <a:pt x="86" y="530"/>
                </a:lnTo>
                <a:lnTo>
                  <a:pt x="80" y="528"/>
                </a:lnTo>
                <a:lnTo>
                  <a:pt x="78" y="522"/>
                </a:lnTo>
                <a:lnTo>
                  <a:pt x="78" y="522"/>
                </a:lnTo>
                <a:lnTo>
                  <a:pt x="80" y="516"/>
                </a:lnTo>
                <a:lnTo>
                  <a:pt x="82" y="514"/>
                </a:lnTo>
                <a:lnTo>
                  <a:pt x="84" y="514"/>
                </a:lnTo>
                <a:lnTo>
                  <a:pt x="88" y="516"/>
                </a:lnTo>
                <a:lnTo>
                  <a:pt x="96" y="520"/>
                </a:lnTo>
                <a:lnTo>
                  <a:pt x="102" y="524"/>
                </a:lnTo>
                <a:lnTo>
                  <a:pt x="110" y="528"/>
                </a:lnTo>
                <a:lnTo>
                  <a:pt x="118" y="528"/>
                </a:lnTo>
                <a:lnTo>
                  <a:pt x="122" y="526"/>
                </a:lnTo>
                <a:lnTo>
                  <a:pt x="126" y="522"/>
                </a:lnTo>
                <a:lnTo>
                  <a:pt x="126" y="522"/>
                </a:lnTo>
                <a:lnTo>
                  <a:pt x="124" y="512"/>
                </a:lnTo>
                <a:lnTo>
                  <a:pt x="118" y="506"/>
                </a:lnTo>
                <a:lnTo>
                  <a:pt x="114" y="502"/>
                </a:lnTo>
                <a:lnTo>
                  <a:pt x="106" y="502"/>
                </a:lnTo>
                <a:lnTo>
                  <a:pt x="90" y="502"/>
                </a:lnTo>
                <a:lnTo>
                  <a:pt x="82" y="500"/>
                </a:lnTo>
                <a:lnTo>
                  <a:pt x="72" y="498"/>
                </a:lnTo>
                <a:lnTo>
                  <a:pt x="72" y="498"/>
                </a:lnTo>
                <a:lnTo>
                  <a:pt x="72" y="492"/>
                </a:lnTo>
                <a:lnTo>
                  <a:pt x="74" y="488"/>
                </a:lnTo>
                <a:lnTo>
                  <a:pt x="76" y="488"/>
                </a:lnTo>
                <a:lnTo>
                  <a:pt x="80" y="488"/>
                </a:lnTo>
                <a:lnTo>
                  <a:pt x="90" y="494"/>
                </a:lnTo>
                <a:lnTo>
                  <a:pt x="96" y="494"/>
                </a:lnTo>
                <a:lnTo>
                  <a:pt x="102" y="492"/>
                </a:lnTo>
                <a:lnTo>
                  <a:pt x="102" y="492"/>
                </a:lnTo>
                <a:lnTo>
                  <a:pt x="106" y="488"/>
                </a:lnTo>
                <a:lnTo>
                  <a:pt x="106" y="484"/>
                </a:lnTo>
                <a:lnTo>
                  <a:pt x="104" y="480"/>
                </a:lnTo>
                <a:lnTo>
                  <a:pt x="102" y="476"/>
                </a:lnTo>
                <a:lnTo>
                  <a:pt x="98" y="470"/>
                </a:lnTo>
                <a:lnTo>
                  <a:pt x="96" y="466"/>
                </a:lnTo>
                <a:lnTo>
                  <a:pt x="94" y="458"/>
                </a:lnTo>
                <a:lnTo>
                  <a:pt x="96" y="450"/>
                </a:lnTo>
                <a:lnTo>
                  <a:pt x="96" y="450"/>
                </a:lnTo>
                <a:lnTo>
                  <a:pt x="126" y="450"/>
                </a:lnTo>
                <a:lnTo>
                  <a:pt x="126" y="450"/>
                </a:lnTo>
                <a:lnTo>
                  <a:pt x="126" y="432"/>
                </a:lnTo>
                <a:lnTo>
                  <a:pt x="126" y="414"/>
                </a:lnTo>
                <a:lnTo>
                  <a:pt x="124" y="406"/>
                </a:lnTo>
                <a:lnTo>
                  <a:pt x="120" y="402"/>
                </a:lnTo>
                <a:lnTo>
                  <a:pt x="112" y="400"/>
                </a:lnTo>
                <a:lnTo>
                  <a:pt x="102" y="402"/>
                </a:lnTo>
                <a:lnTo>
                  <a:pt x="102" y="402"/>
                </a:lnTo>
                <a:lnTo>
                  <a:pt x="102" y="394"/>
                </a:lnTo>
                <a:lnTo>
                  <a:pt x="102" y="392"/>
                </a:lnTo>
                <a:lnTo>
                  <a:pt x="104" y="390"/>
                </a:lnTo>
                <a:lnTo>
                  <a:pt x="110" y="390"/>
                </a:lnTo>
                <a:lnTo>
                  <a:pt x="118" y="390"/>
                </a:lnTo>
                <a:lnTo>
                  <a:pt x="124" y="390"/>
                </a:lnTo>
                <a:lnTo>
                  <a:pt x="130" y="390"/>
                </a:lnTo>
                <a:lnTo>
                  <a:pt x="132" y="388"/>
                </a:lnTo>
                <a:lnTo>
                  <a:pt x="132" y="386"/>
                </a:lnTo>
                <a:lnTo>
                  <a:pt x="132" y="378"/>
                </a:lnTo>
                <a:lnTo>
                  <a:pt x="132" y="378"/>
                </a:lnTo>
                <a:lnTo>
                  <a:pt x="130" y="372"/>
                </a:lnTo>
                <a:lnTo>
                  <a:pt x="124" y="368"/>
                </a:lnTo>
                <a:lnTo>
                  <a:pt x="118" y="364"/>
                </a:lnTo>
                <a:lnTo>
                  <a:pt x="112" y="362"/>
                </a:lnTo>
                <a:lnTo>
                  <a:pt x="104" y="360"/>
                </a:lnTo>
                <a:lnTo>
                  <a:pt x="98" y="358"/>
                </a:lnTo>
                <a:lnTo>
                  <a:pt x="92" y="354"/>
                </a:lnTo>
                <a:lnTo>
                  <a:pt x="90" y="348"/>
                </a:lnTo>
                <a:lnTo>
                  <a:pt x="90" y="348"/>
                </a:lnTo>
                <a:lnTo>
                  <a:pt x="94" y="344"/>
                </a:lnTo>
                <a:lnTo>
                  <a:pt x="98" y="342"/>
                </a:lnTo>
                <a:lnTo>
                  <a:pt x="102" y="344"/>
                </a:lnTo>
                <a:lnTo>
                  <a:pt x="106" y="348"/>
                </a:lnTo>
                <a:lnTo>
                  <a:pt x="112" y="352"/>
                </a:lnTo>
                <a:lnTo>
                  <a:pt x="116" y="356"/>
                </a:lnTo>
                <a:lnTo>
                  <a:pt x="124" y="356"/>
                </a:lnTo>
                <a:lnTo>
                  <a:pt x="132" y="354"/>
                </a:lnTo>
                <a:lnTo>
                  <a:pt x="132" y="354"/>
                </a:lnTo>
                <a:lnTo>
                  <a:pt x="130" y="338"/>
                </a:lnTo>
                <a:lnTo>
                  <a:pt x="128" y="322"/>
                </a:lnTo>
                <a:lnTo>
                  <a:pt x="126" y="306"/>
                </a:lnTo>
                <a:lnTo>
                  <a:pt x="126" y="288"/>
                </a:lnTo>
                <a:lnTo>
                  <a:pt x="126" y="288"/>
                </a:lnTo>
                <a:lnTo>
                  <a:pt x="134" y="286"/>
                </a:lnTo>
                <a:lnTo>
                  <a:pt x="140" y="284"/>
                </a:lnTo>
                <a:lnTo>
                  <a:pt x="150" y="276"/>
                </a:lnTo>
                <a:lnTo>
                  <a:pt x="156" y="264"/>
                </a:lnTo>
                <a:lnTo>
                  <a:pt x="162" y="252"/>
                </a:lnTo>
                <a:lnTo>
                  <a:pt x="162" y="252"/>
                </a:lnTo>
                <a:lnTo>
                  <a:pt x="160" y="240"/>
                </a:lnTo>
                <a:lnTo>
                  <a:pt x="156" y="230"/>
                </a:lnTo>
                <a:lnTo>
                  <a:pt x="146" y="214"/>
                </a:lnTo>
                <a:lnTo>
                  <a:pt x="142" y="206"/>
                </a:lnTo>
                <a:lnTo>
                  <a:pt x="140" y="196"/>
                </a:lnTo>
                <a:lnTo>
                  <a:pt x="140" y="186"/>
                </a:lnTo>
                <a:lnTo>
                  <a:pt x="144" y="174"/>
                </a:lnTo>
                <a:lnTo>
                  <a:pt x="144" y="174"/>
                </a:lnTo>
                <a:lnTo>
                  <a:pt x="152" y="174"/>
                </a:lnTo>
                <a:lnTo>
                  <a:pt x="156" y="176"/>
                </a:lnTo>
                <a:lnTo>
                  <a:pt x="158" y="180"/>
                </a:lnTo>
                <a:lnTo>
                  <a:pt x="162" y="184"/>
                </a:lnTo>
                <a:lnTo>
                  <a:pt x="166" y="194"/>
                </a:lnTo>
                <a:lnTo>
                  <a:pt x="168" y="196"/>
                </a:lnTo>
                <a:lnTo>
                  <a:pt x="174" y="198"/>
                </a:lnTo>
                <a:lnTo>
                  <a:pt x="174" y="198"/>
                </a:lnTo>
                <a:lnTo>
                  <a:pt x="182" y="176"/>
                </a:lnTo>
                <a:lnTo>
                  <a:pt x="194" y="158"/>
                </a:lnTo>
                <a:lnTo>
                  <a:pt x="208" y="142"/>
                </a:lnTo>
                <a:lnTo>
                  <a:pt x="222" y="126"/>
                </a:lnTo>
                <a:lnTo>
                  <a:pt x="222" y="126"/>
                </a:lnTo>
                <a:lnTo>
                  <a:pt x="220" y="122"/>
                </a:lnTo>
                <a:lnTo>
                  <a:pt x="216" y="120"/>
                </a:lnTo>
                <a:lnTo>
                  <a:pt x="204" y="120"/>
                </a:lnTo>
                <a:lnTo>
                  <a:pt x="194" y="118"/>
                </a:lnTo>
                <a:lnTo>
                  <a:pt x="188" y="118"/>
                </a:lnTo>
                <a:lnTo>
                  <a:pt x="186" y="114"/>
                </a:lnTo>
                <a:lnTo>
                  <a:pt x="186" y="114"/>
                </a:lnTo>
                <a:lnTo>
                  <a:pt x="188" y="110"/>
                </a:lnTo>
                <a:lnTo>
                  <a:pt x="192" y="108"/>
                </a:lnTo>
                <a:lnTo>
                  <a:pt x="204" y="108"/>
                </a:lnTo>
                <a:lnTo>
                  <a:pt x="216" y="108"/>
                </a:lnTo>
                <a:lnTo>
                  <a:pt x="228" y="108"/>
                </a:lnTo>
                <a:lnTo>
                  <a:pt x="228" y="108"/>
                </a:lnTo>
                <a:lnTo>
                  <a:pt x="228" y="100"/>
                </a:lnTo>
                <a:lnTo>
                  <a:pt x="226" y="96"/>
                </a:lnTo>
                <a:lnTo>
                  <a:pt x="218" y="88"/>
                </a:lnTo>
                <a:lnTo>
                  <a:pt x="214" y="84"/>
                </a:lnTo>
                <a:lnTo>
                  <a:pt x="210" y="80"/>
                </a:lnTo>
                <a:lnTo>
                  <a:pt x="210" y="74"/>
                </a:lnTo>
                <a:lnTo>
                  <a:pt x="210" y="66"/>
                </a:lnTo>
                <a:lnTo>
                  <a:pt x="210" y="66"/>
                </a:lnTo>
                <a:lnTo>
                  <a:pt x="222" y="66"/>
                </a:lnTo>
                <a:lnTo>
                  <a:pt x="234" y="66"/>
                </a:lnTo>
                <a:lnTo>
                  <a:pt x="240" y="72"/>
                </a:lnTo>
                <a:lnTo>
                  <a:pt x="246" y="78"/>
                </a:lnTo>
                <a:lnTo>
                  <a:pt x="246" y="78"/>
                </a:lnTo>
                <a:lnTo>
                  <a:pt x="252" y="74"/>
                </a:lnTo>
                <a:lnTo>
                  <a:pt x="256" y="66"/>
                </a:lnTo>
                <a:lnTo>
                  <a:pt x="258" y="58"/>
                </a:lnTo>
                <a:lnTo>
                  <a:pt x="258" y="48"/>
                </a:lnTo>
                <a:lnTo>
                  <a:pt x="258" y="48"/>
                </a:lnTo>
                <a:lnTo>
                  <a:pt x="266" y="46"/>
                </a:lnTo>
                <a:lnTo>
                  <a:pt x="270" y="48"/>
                </a:lnTo>
                <a:lnTo>
                  <a:pt x="274" y="50"/>
                </a:lnTo>
                <a:lnTo>
                  <a:pt x="278" y="52"/>
                </a:lnTo>
                <a:lnTo>
                  <a:pt x="284" y="58"/>
                </a:lnTo>
                <a:lnTo>
                  <a:pt x="288" y="60"/>
                </a:lnTo>
                <a:lnTo>
                  <a:pt x="294" y="60"/>
                </a:lnTo>
                <a:lnTo>
                  <a:pt x="294" y="60"/>
                </a:lnTo>
                <a:lnTo>
                  <a:pt x="300" y="58"/>
                </a:lnTo>
                <a:lnTo>
                  <a:pt x="304" y="52"/>
                </a:lnTo>
                <a:lnTo>
                  <a:pt x="308" y="42"/>
                </a:lnTo>
                <a:lnTo>
                  <a:pt x="312" y="28"/>
                </a:lnTo>
                <a:lnTo>
                  <a:pt x="314" y="22"/>
                </a:lnTo>
                <a:lnTo>
                  <a:pt x="318" y="18"/>
                </a:lnTo>
                <a:lnTo>
                  <a:pt x="318" y="18"/>
                </a:lnTo>
                <a:lnTo>
                  <a:pt x="330" y="22"/>
                </a:lnTo>
                <a:lnTo>
                  <a:pt x="340" y="22"/>
                </a:lnTo>
                <a:lnTo>
                  <a:pt x="348" y="22"/>
                </a:lnTo>
                <a:lnTo>
                  <a:pt x="356" y="18"/>
                </a:lnTo>
                <a:lnTo>
                  <a:pt x="368" y="10"/>
                </a:lnTo>
                <a:lnTo>
                  <a:pt x="384" y="0"/>
                </a:lnTo>
                <a:lnTo>
                  <a:pt x="384" y="0"/>
                </a:lnTo>
                <a:lnTo>
                  <a:pt x="398" y="0"/>
                </a:lnTo>
                <a:lnTo>
                  <a:pt x="408" y="2"/>
                </a:lnTo>
                <a:lnTo>
                  <a:pt x="426" y="12"/>
                </a:lnTo>
                <a:lnTo>
                  <a:pt x="426" y="12"/>
                </a:lnTo>
                <a:lnTo>
                  <a:pt x="460" y="6"/>
                </a:lnTo>
                <a:lnTo>
                  <a:pt x="494" y="2"/>
                </a:lnTo>
                <a:lnTo>
                  <a:pt x="528" y="4"/>
                </a:lnTo>
                <a:lnTo>
                  <a:pt x="562" y="10"/>
                </a:lnTo>
                <a:lnTo>
                  <a:pt x="596" y="18"/>
                </a:lnTo>
                <a:lnTo>
                  <a:pt x="626" y="30"/>
                </a:lnTo>
                <a:lnTo>
                  <a:pt x="654" y="44"/>
                </a:lnTo>
                <a:lnTo>
                  <a:pt x="678" y="60"/>
                </a:lnTo>
                <a:lnTo>
                  <a:pt x="678" y="60"/>
                </a:lnTo>
                <a:lnTo>
                  <a:pt x="686" y="78"/>
                </a:lnTo>
                <a:lnTo>
                  <a:pt x="694" y="94"/>
                </a:lnTo>
                <a:lnTo>
                  <a:pt x="700" y="102"/>
                </a:lnTo>
                <a:lnTo>
                  <a:pt x="708" y="108"/>
                </a:lnTo>
                <a:lnTo>
                  <a:pt x="716" y="112"/>
                </a:lnTo>
                <a:lnTo>
                  <a:pt x="726" y="114"/>
                </a:lnTo>
                <a:lnTo>
                  <a:pt x="726" y="114"/>
                </a:lnTo>
                <a:lnTo>
                  <a:pt x="726" y="132"/>
                </a:lnTo>
                <a:lnTo>
                  <a:pt x="730" y="146"/>
                </a:lnTo>
                <a:lnTo>
                  <a:pt x="736" y="160"/>
                </a:lnTo>
                <a:lnTo>
                  <a:pt x="744" y="172"/>
                </a:lnTo>
                <a:lnTo>
                  <a:pt x="758" y="194"/>
                </a:lnTo>
                <a:lnTo>
                  <a:pt x="764" y="206"/>
                </a:lnTo>
                <a:lnTo>
                  <a:pt x="768" y="222"/>
                </a:lnTo>
                <a:lnTo>
                  <a:pt x="768" y="222"/>
                </a:lnTo>
                <a:lnTo>
                  <a:pt x="784" y="234"/>
                </a:lnTo>
                <a:lnTo>
                  <a:pt x="792" y="242"/>
                </a:lnTo>
                <a:lnTo>
                  <a:pt x="798" y="252"/>
                </a:lnTo>
                <a:lnTo>
                  <a:pt x="804" y="260"/>
                </a:lnTo>
                <a:lnTo>
                  <a:pt x="804" y="264"/>
                </a:lnTo>
                <a:lnTo>
                  <a:pt x="804" y="270"/>
                </a:lnTo>
                <a:lnTo>
                  <a:pt x="802" y="274"/>
                </a:lnTo>
                <a:lnTo>
                  <a:pt x="798" y="276"/>
                </a:lnTo>
                <a:lnTo>
                  <a:pt x="794" y="280"/>
                </a:lnTo>
                <a:lnTo>
                  <a:pt x="786" y="282"/>
                </a:lnTo>
                <a:lnTo>
                  <a:pt x="786" y="282"/>
                </a:lnTo>
                <a:lnTo>
                  <a:pt x="792" y="276"/>
                </a:lnTo>
                <a:lnTo>
                  <a:pt x="796" y="270"/>
                </a:lnTo>
                <a:lnTo>
                  <a:pt x="796" y="264"/>
                </a:lnTo>
                <a:lnTo>
                  <a:pt x="794" y="258"/>
                </a:lnTo>
                <a:lnTo>
                  <a:pt x="790" y="254"/>
                </a:lnTo>
                <a:lnTo>
                  <a:pt x="786" y="248"/>
                </a:lnTo>
                <a:lnTo>
                  <a:pt x="774" y="240"/>
                </a:lnTo>
                <a:lnTo>
                  <a:pt x="774" y="240"/>
                </a:lnTo>
                <a:lnTo>
                  <a:pt x="770" y="250"/>
                </a:lnTo>
                <a:lnTo>
                  <a:pt x="770" y="260"/>
                </a:lnTo>
                <a:lnTo>
                  <a:pt x="772" y="270"/>
                </a:lnTo>
                <a:lnTo>
                  <a:pt x="776" y="280"/>
                </a:lnTo>
                <a:lnTo>
                  <a:pt x="780" y="290"/>
                </a:lnTo>
                <a:lnTo>
                  <a:pt x="782" y="300"/>
                </a:lnTo>
                <a:lnTo>
                  <a:pt x="784" y="312"/>
                </a:lnTo>
                <a:lnTo>
                  <a:pt x="780" y="324"/>
                </a:lnTo>
                <a:lnTo>
                  <a:pt x="780" y="324"/>
                </a:lnTo>
                <a:lnTo>
                  <a:pt x="784" y="330"/>
                </a:lnTo>
                <a:lnTo>
                  <a:pt x="790" y="336"/>
                </a:lnTo>
                <a:lnTo>
                  <a:pt x="804" y="344"/>
                </a:lnTo>
                <a:lnTo>
                  <a:pt x="818" y="354"/>
                </a:lnTo>
                <a:lnTo>
                  <a:pt x="824" y="358"/>
                </a:lnTo>
                <a:lnTo>
                  <a:pt x="828" y="366"/>
                </a:lnTo>
                <a:lnTo>
                  <a:pt x="828" y="366"/>
                </a:lnTo>
                <a:lnTo>
                  <a:pt x="824" y="364"/>
                </a:lnTo>
                <a:lnTo>
                  <a:pt x="818" y="362"/>
                </a:lnTo>
                <a:lnTo>
                  <a:pt x="812" y="358"/>
                </a:lnTo>
                <a:lnTo>
                  <a:pt x="810" y="354"/>
                </a:lnTo>
                <a:lnTo>
                  <a:pt x="810" y="354"/>
                </a:lnTo>
                <a:lnTo>
                  <a:pt x="806" y="366"/>
                </a:lnTo>
                <a:lnTo>
                  <a:pt x="802" y="376"/>
                </a:lnTo>
                <a:lnTo>
                  <a:pt x="800" y="398"/>
                </a:lnTo>
                <a:lnTo>
                  <a:pt x="800" y="420"/>
                </a:lnTo>
                <a:lnTo>
                  <a:pt x="802" y="440"/>
                </a:lnTo>
                <a:lnTo>
                  <a:pt x="802" y="458"/>
                </a:lnTo>
                <a:lnTo>
                  <a:pt x="802" y="468"/>
                </a:lnTo>
                <a:lnTo>
                  <a:pt x="800" y="476"/>
                </a:lnTo>
                <a:lnTo>
                  <a:pt x="796" y="486"/>
                </a:lnTo>
                <a:lnTo>
                  <a:pt x="790" y="494"/>
                </a:lnTo>
                <a:lnTo>
                  <a:pt x="784" y="502"/>
                </a:lnTo>
                <a:lnTo>
                  <a:pt x="774" y="510"/>
                </a:lnTo>
                <a:lnTo>
                  <a:pt x="774" y="510"/>
                </a:lnTo>
                <a:lnTo>
                  <a:pt x="776" y="514"/>
                </a:lnTo>
                <a:lnTo>
                  <a:pt x="778" y="518"/>
                </a:lnTo>
                <a:lnTo>
                  <a:pt x="786" y="522"/>
                </a:lnTo>
                <a:lnTo>
                  <a:pt x="796" y="524"/>
                </a:lnTo>
                <a:lnTo>
                  <a:pt x="800" y="526"/>
                </a:lnTo>
                <a:lnTo>
                  <a:pt x="804" y="528"/>
                </a:lnTo>
                <a:lnTo>
                  <a:pt x="804" y="528"/>
                </a:lnTo>
                <a:lnTo>
                  <a:pt x="796" y="600"/>
                </a:lnTo>
                <a:lnTo>
                  <a:pt x="794" y="634"/>
                </a:lnTo>
                <a:lnTo>
                  <a:pt x="792" y="672"/>
                </a:lnTo>
                <a:lnTo>
                  <a:pt x="792" y="672"/>
                </a:lnTo>
                <a:lnTo>
                  <a:pt x="794" y="678"/>
                </a:lnTo>
                <a:lnTo>
                  <a:pt x="798" y="680"/>
                </a:lnTo>
                <a:lnTo>
                  <a:pt x="808" y="686"/>
                </a:lnTo>
                <a:lnTo>
                  <a:pt x="818" y="690"/>
                </a:lnTo>
                <a:lnTo>
                  <a:pt x="828" y="696"/>
                </a:lnTo>
                <a:lnTo>
                  <a:pt x="828" y="696"/>
                </a:lnTo>
                <a:lnTo>
                  <a:pt x="838" y="720"/>
                </a:lnTo>
                <a:lnTo>
                  <a:pt x="844" y="746"/>
                </a:lnTo>
                <a:lnTo>
                  <a:pt x="848" y="772"/>
                </a:lnTo>
                <a:lnTo>
                  <a:pt x="848" y="800"/>
                </a:lnTo>
                <a:lnTo>
                  <a:pt x="848" y="826"/>
                </a:lnTo>
                <a:lnTo>
                  <a:pt x="846" y="856"/>
                </a:lnTo>
                <a:lnTo>
                  <a:pt x="838" y="912"/>
                </a:lnTo>
                <a:lnTo>
                  <a:pt x="828" y="972"/>
                </a:lnTo>
                <a:lnTo>
                  <a:pt x="816" y="1030"/>
                </a:lnTo>
                <a:lnTo>
                  <a:pt x="804" y="1088"/>
                </a:lnTo>
                <a:lnTo>
                  <a:pt x="800" y="1118"/>
                </a:lnTo>
                <a:lnTo>
                  <a:pt x="798" y="1146"/>
                </a:lnTo>
                <a:lnTo>
                  <a:pt x="798" y="1146"/>
                </a:lnTo>
                <a:lnTo>
                  <a:pt x="794" y="1220"/>
                </a:lnTo>
                <a:lnTo>
                  <a:pt x="790" y="1256"/>
                </a:lnTo>
                <a:lnTo>
                  <a:pt x="786" y="1288"/>
                </a:lnTo>
                <a:lnTo>
                  <a:pt x="778" y="1320"/>
                </a:lnTo>
                <a:lnTo>
                  <a:pt x="770" y="1348"/>
                </a:lnTo>
                <a:lnTo>
                  <a:pt x="764" y="1362"/>
                </a:lnTo>
                <a:lnTo>
                  <a:pt x="756" y="1374"/>
                </a:lnTo>
                <a:lnTo>
                  <a:pt x="748" y="1386"/>
                </a:lnTo>
                <a:lnTo>
                  <a:pt x="738" y="1398"/>
                </a:lnTo>
                <a:lnTo>
                  <a:pt x="738" y="1398"/>
                </a:lnTo>
                <a:lnTo>
                  <a:pt x="120" y="1398"/>
                </a:lnTo>
                <a:lnTo>
                  <a:pt x="120" y="1398"/>
                </a:lnTo>
                <a:close/>
                <a:moveTo>
                  <a:pt x="792" y="570"/>
                </a:moveTo>
                <a:lnTo>
                  <a:pt x="792" y="570"/>
                </a:lnTo>
                <a:lnTo>
                  <a:pt x="786" y="570"/>
                </a:lnTo>
                <a:lnTo>
                  <a:pt x="780" y="572"/>
                </a:lnTo>
                <a:lnTo>
                  <a:pt x="776" y="576"/>
                </a:lnTo>
                <a:lnTo>
                  <a:pt x="772" y="580"/>
                </a:lnTo>
                <a:lnTo>
                  <a:pt x="770" y="584"/>
                </a:lnTo>
                <a:lnTo>
                  <a:pt x="768" y="592"/>
                </a:lnTo>
                <a:lnTo>
                  <a:pt x="768" y="606"/>
                </a:lnTo>
                <a:lnTo>
                  <a:pt x="768" y="606"/>
                </a:lnTo>
                <a:lnTo>
                  <a:pt x="778" y="608"/>
                </a:lnTo>
                <a:lnTo>
                  <a:pt x="786" y="606"/>
                </a:lnTo>
                <a:lnTo>
                  <a:pt x="792" y="602"/>
                </a:lnTo>
                <a:lnTo>
                  <a:pt x="796" y="598"/>
                </a:lnTo>
                <a:lnTo>
                  <a:pt x="798" y="590"/>
                </a:lnTo>
                <a:lnTo>
                  <a:pt x="798" y="584"/>
                </a:lnTo>
                <a:lnTo>
                  <a:pt x="796" y="576"/>
                </a:lnTo>
                <a:lnTo>
                  <a:pt x="792" y="570"/>
                </a:lnTo>
                <a:lnTo>
                  <a:pt x="792" y="570"/>
                </a:lnTo>
                <a:close/>
                <a:moveTo>
                  <a:pt x="234" y="126"/>
                </a:moveTo>
                <a:lnTo>
                  <a:pt x="234" y="126"/>
                </a:lnTo>
                <a:lnTo>
                  <a:pt x="242" y="130"/>
                </a:lnTo>
                <a:lnTo>
                  <a:pt x="252" y="132"/>
                </a:lnTo>
                <a:lnTo>
                  <a:pt x="256" y="130"/>
                </a:lnTo>
                <a:lnTo>
                  <a:pt x="260" y="128"/>
                </a:lnTo>
                <a:lnTo>
                  <a:pt x="262" y="124"/>
                </a:lnTo>
                <a:lnTo>
                  <a:pt x="264" y="120"/>
                </a:lnTo>
                <a:lnTo>
                  <a:pt x="264" y="120"/>
                </a:lnTo>
                <a:lnTo>
                  <a:pt x="256" y="116"/>
                </a:lnTo>
                <a:lnTo>
                  <a:pt x="246" y="114"/>
                </a:lnTo>
                <a:lnTo>
                  <a:pt x="242" y="116"/>
                </a:lnTo>
                <a:lnTo>
                  <a:pt x="238" y="118"/>
                </a:lnTo>
                <a:lnTo>
                  <a:pt x="236" y="122"/>
                </a:lnTo>
                <a:lnTo>
                  <a:pt x="234" y="126"/>
                </a:lnTo>
                <a:lnTo>
                  <a:pt x="234" y="126"/>
                </a:lnTo>
                <a:close/>
                <a:moveTo>
                  <a:pt x="792" y="408"/>
                </a:moveTo>
                <a:lnTo>
                  <a:pt x="792" y="408"/>
                </a:lnTo>
                <a:lnTo>
                  <a:pt x="792" y="402"/>
                </a:lnTo>
                <a:lnTo>
                  <a:pt x="790" y="398"/>
                </a:lnTo>
                <a:lnTo>
                  <a:pt x="786" y="394"/>
                </a:lnTo>
                <a:lnTo>
                  <a:pt x="780" y="392"/>
                </a:lnTo>
                <a:lnTo>
                  <a:pt x="772" y="388"/>
                </a:lnTo>
                <a:lnTo>
                  <a:pt x="770" y="384"/>
                </a:lnTo>
                <a:lnTo>
                  <a:pt x="768" y="378"/>
                </a:lnTo>
                <a:lnTo>
                  <a:pt x="768" y="378"/>
                </a:lnTo>
                <a:lnTo>
                  <a:pt x="776" y="376"/>
                </a:lnTo>
                <a:lnTo>
                  <a:pt x="778" y="376"/>
                </a:lnTo>
                <a:lnTo>
                  <a:pt x="780" y="372"/>
                </a:lnTo>
                <a:lnTo>
                  <a:pt x="780" y="372"/>
                </a:lnTo>
                <a:lnTo>
                  <a:pt x="776" y="370"/>
                </a:lnTo>
                <a:lnTo>
                  <a:pt x="774" y="370"/>
                </a:lnTo>
                <a:lnTo>
                  <a:pt x="774" y="366"/>
                </a:lnTo>
                <a:lnTo>
                  <a:pt x="774" y="366"/>
                </a:lnTo>
                <a:lnTo>
                  <a:pt x="762" y="366"/>
                </a:lnTo>
                <a:lnTo>
                  <a:pt x="762" y="366"/>
                </a:lnTo>
                <a:lnTo>
                  <a:pt x="762" y="376"/>
                </a:lnTo>
                <a:lnTo>
                  <a:pt x="762" y="386"/>
                </a:lnTo>
                <a:lnTo>
                  <a:pt x="764" y="394"/>
                </a:lnTo>
                <a:lnTo>
                  <a:pt x="770" y="402"/>
                </a:lnTo>
                <a:lnTo>
                  <a:pt x="774" y="408"/>
                </a:lnTo>
                <a:lnTo>
                  <a:pt x="780" y="410"/>
                </a:lnTo>
                <a:lnTo>
                  <a:pt x="786" y="410"/>
                </a:lnTo>
                <a:lnTo>
                  <a:pt x="792" y="408"/>
                </a:lnTo>
                <a:lnTo>
                  <a:pt x="792" y="408"/>
                </a:lnTo>
                <a:close/>
                <a:moveTo>
                  <a:pt x="138" y="426"/>
                </a:moveTo>
                <a:lnTo>
                  <a:pt x="138" y="426"/>
                </a:lnTo>
                <a:lnTo>
                  <a:pt x="138" y="440"/>
                </a:lnTo>
                <a:lnTo>
                  <a:pt x="140" y="450"/>
                </a:lnTo>
                <a:lnTo>
                  <a:pt x="148" y="458"/>
                </a:lnTo>
                <a:lnTo>
                  <a:pt x="156" y="462"/>
                </a:lnTo>
                <a:lnTo>
                  <a:pt x="156" y="462"/>
                </a:lnTo>
                <a:lnTo>
                  <a:pt x="158" y="458"/>
                </a:lnTo>
                <a:lnTo>
                  <a:pt x="160" y="452"/>
                </a:lnTo>
                <a:lnTo>
                  <a:pt x="162" y="438"/>
                </a:lnTo>
                <a:lnTo>
                  <a:pt x="162" y="432"/>
                </a:lnTo>
                <a:lnTo>
                  <a:pt x="160" y="426"/>
                </a:lnTo>
                <a:lnTo>
                  <a:pt x="156" y="422"/>
                </a:lnTo>
                <a:lnTo>
                  <a:pt x="150" y="420"/>
                </a:lnTo>
                <a:lnTo>
                  <a:pt x="150" y="420"/>
                </a:lnTo>
                <a:lnTo>
                  <a:pt x="148" y="424"/>
                </a:lnTo>
                <a:lnTo>
                  <a:pt x="146" y="426"/>
                </a:lnTo>
                <a:lnTo>
                  <a:pt x="142" y="426"/>
                </a:lnTo>
                <a:lnTo>
                  <a:pt x="138" y="426"/>
                </a:lnTo>
                <a:lnTo>
                  <a:pt x="138" y="426"/>
                </a:lnTo>
                <a:close/>
                <a:moveTo>
                  <a:pt x="144" y="486"/>
                </a:moveTo>
                <a:lnTo>
                  <a:pt x="144" y="486"/>
                </a:lnTo>
                <a:lnTo>
                  <a:pt x="148" y="492"/>
                </a:lnTo>
                <a:lnTo>
                  <a:pt x="152" y="498"/>
                </a:lnTo>
                <a:lnTo>
                  <a:pt x="158" y="502"/>
                </a:lnTo>
                <a:lnTo>
                  <a:pt x="168" y="504"/>
                </a:lnTo>
                <a:lnTo>
                  <a:pt x="168" y="504"/>
                </a:lnTo>
                <a:lnTo>
                  <a:pt x="172" y="494"/>
                </a:lnTo>
                <a:lnTo>
                  <a:pt x="176" y="480"/>
                </a:lnTo>
                <a:lnTo>
                  <a:pt x="176" y="472"/>
                </a:lnTo>
                <a:lnTo>
                  <a:pt x="174" y="464"/>
                </a:lnTo>
                <a:lnTo>
                  <a:pt x="172" y="460"/>
                </a:lnTo>
                <a:lnTo>
                  <a:pt x="168" y="456"/>
                </a:lnTo>
                <a:lnTo>
                  <a:pt x="168" y="456"/>
                </a:lnTo>
                <a:lnTo>
                  <a:pt x="166" y="462"/>
                </a:lnTo>
                <a:lnTo>
                  <a:pt x="164" y="464"/>
                </a:lnTo>
                <a:lnTo>
                  <a:pt x="154" y="468"/>
                </a:lnTo>
                <a:lnTo>
                  <a:pt x="150" y="472"/>
                </a:lnTo>
                <a:lnTo>
                  <a:pt x="146" y="474"/>
                </a:lnTo>
                <a:lnTo>
                  <a:pt x="144" y="478"/>
                </a:lnTo>
                <a:lnTo>
                  <a:pt x="144" y="486"/>
                </a:lnTo>
                <a:lnTo>
                  <a:pt x="144" y="486"/>
                </a:lnTo>
                <a:close/>
                <a:moveTo>
                  <a:pt x="150" y="510"/>
                </a:moveTo>
                <a:lnTo>
                  <a:pt x="150" y="510"/>
                </a:lnTo>
                <a:lnTo>
                  <a:pt x="146" y="508"/>
                </a:lnTo>
                <a:lnTo>
                  <a:pt x="144" y="504"/>
                </a:lnTo>
                <a:lnTo>
                  <a:pt x="140" y="496"/>
                </a:lnTo>
                <a:lnTo>
                  <a:pt x="134" y="490"/>
                </a:lnTo>
                <a:lnTo>
                  <a:pt x="130" y="488"/>
                </a:lnTo>
                <a:lnTo>
                  <a:pt x="126" y="486"/>
                </a:lnTo>
                <a:lnTo>
                  <a:pt x="126" y="486"/>
                </a:lnTo>
                <a:lnTo>
                  <a:pt x="126" y="492"/>
                </a:lnTo>
                <a:lnTo>
                  <a:pt x="126" y="500"/>
                </a:lnTo>
                <a:lnTo>
                  <a:pt x="128" y="506"/>
                </a:lnTo>
                <a:lnTo>
                  <a:pt x="132" y="512"/>
                </a:lnTo>
                <a:lnTo>
                  <a:pt x="136" y="516"/>
                </a:lnTo>
                <a:lnTo>
                  <a:pt x="140" y="516"/>
                </a:lnTo>
                <a:lnTo>
                  <a:pt x="146" y="514"/>
                </a:lnTo>
                <a:lnTo>
                  <a:pt x="150" y="510"/>
                </a:lnTo>
                <a:lnTo>
                  <a:pt x="150" y="510"/>
                </a:lnTo>
                <a:close/>
                <a:moveTo>
                  <a:pt x="696" y="534"/>
                </a:moveTo>
                <a:lnTo>
                  <a:pt x="696" y="534"/>
                </a:lnTo>
                <a:lnTo>
                  <a:pt x="702" y="534"/>
                </a:lnTo>
                <a:lnTo>
                  <a:pt x="708" y="532"/>
                </a:lnTo>
                <a:lnTo>
                  <a:pt x="710" y="528"/>
                </a:lnTo>
                <a:lnTo>
                  <a:pt x="714" y="524"/>
                </a:lnTo>
                <a:lnTo>
                  <a:pt x="718" y="514"/>
                </a:lnTo>
                <a:lnTo>
                  <a:pt x="720" y="504"/>
                </a:lnTo>
                <a:lnTo>
                  <a:pt x="720" y="504"/>
                </a:lnTo>
                <a:lnTo>
                  <a:pt x="714" y="504"/>
                </a:lnTo>
                <a:lnTo>
                  <a:pt x="708" y="506"/>
                </a:lnTo>
                <a:lnTo>
                  <a:pt x="706" y="510"/>
                </a:lnTo>
                <a:lnTo>
                  <a:pt x="702" y="514"/>
                </a:lnTo>
                <a:lnTo>
                  <a:pt x="698" y="524"/>
                </a:lnTo>
                <a:lnTo>
                  <a:pt x="696" y="534"/>
                </a:lnTo>
                <a:lnTo>
                  <a:pt x="696" y="534"/>
                </a:lnTo>
                <a:close/>
                <a:moveTo>
                  <a:pt x="798" y="540"/>
                </a:moveTo>
                <a:lnTo>
                  <a:pt x="798" y="540"/>
                </a:lnTo>
                <a:lnTo>
                  <a:pt x="794" y="538"/>
                </a:lnTo>
                <a:lnTo>
                  <a:pt x="792" y="536"/>
                </a:lnTo>
                <a:lnTo>
                  <a:pt x="792" y="532"/>
                </a:lnTo>
                <a:lnTo>
                  <a:pt x="792" y="528"/>
                </a:lnTo>
                <a:lnTo>
                  <a:pt x="792" y="528"/>
                </a:lnTo>
                <a:lnTo>
                  <a:pt x="784" y="528"/>
                </a:lnTo>
                <a:lnTo>
                  <a:pt x="774" y="528"/>
                </a:lnTo>
                <a:lnTo>
                  <a:pt x="766" y="528"/>
                </a:lnTo>
                <a:lnTo>
                  <a:pt x="762" y="530"/>
                </a:lnTo>
                <a:lnTo>
                  <a:pt x="762" y="534"/>
                </a:lnTo>
                <a:lnTo>
                  <a:pt x="762" y="534"/>
                </a:lnTo>
                <a:lnTo>
                  <a:pt x="770" y="538"/>
                </a:lnTo>
                <a:lnTo>
                  <a:pt x="780" y="544"/>
                </a:lnTo>
                <a:lnTo>
                  <a:pt x="786" y="546"/>
                </a:lnTo>
                <a:lnTo>
                  <a:pt x="790" y="546"/>
                </a:lnTo>
                <a:lnTo>
                  <a:pt x="794" y="544"/>
                </a:lnTo>
                <a:lnTo>
                  <a:pt x="798" y="540"/>
                </a:lnTo>
                <a:lnTo>
                  <a:pt x="798" y="540"/>
                </a:lnTo>
                <a:close/>
                <a:moveTo>
                  <a:pt x="696" y="600"/>
                </a:moveTo>
                <a:lnTo>
                  <a:pt x="696" y="600"/>
                </a:lnTo>
                <a:lnTo>
                  <a:pt x="710" y="598"/>
                </a:lnTo>
                <a:lnTo>
                  <a:pt x="722" y="596"/>
                </a:lnTo>
                <a:lnTo>
                  <a:pt x="726" y="592"/>
                </a:lnTo>
                <a:lnTo>
                  <a:pt x="728" y="588"/>
                </a:lnTo>
                <a:lnTo>
                  <a:pt x="732" y="582"/>
                </a:lnTo>
                <a:lnTo>
                  <a:pt x="732" y="576"/>
                </a:lnTo>
                <a:lnTo>
                  <a:pt x="732" y="576"/>
                </a:lnTo>
                <a:lnTo>
                  <a:pt x="718" y="578"/>
                </a:lnTo>
                <a:lnTo>
                  <a:pt x="706" y="580"/>
                </a:lnTo>
                <a:lnTo>
                  <a:pt x="702" y="584"/>
                </a:lnTo>
                <a:lnTo>
                  <a:pt x="700" y="588"/>
                </a:lnTo>
                <a:lnTo>
                  <a:pt x="696" y="594"/>
                </a:lnTo>
                <a:lnTo>
                  <a:pt x="696" y="600"/>
                </a:lnTo>
                <a:lnTo>
                  <a:pt x="696" y="600"/>
                </a:lnTo>
                <a:close/>
                <a:moveTo>
                  <a:pt x="102" y="654"/>
                </a:moveTo>
                <a:lnTo>
                  <a:pt x="102" y="654"/>
                </a:lnTo>
                <a:lnTo>
                  <a:pt x="116" y="654"/>
                </a:lnTo>
                <a:lnTo>
                  <a:pt x="126" y="652"/>
                </a:lnTo>
                <a:lnTo>
                  <a:pt x="134" y="648"/>
                </a:lnTo>
                <a:lnTo>
                  <a:pt x="140" y="642"/>
                </a:lnTo>
                <a:lnTo>
                  <a:pt x="146" y="634"/>
                </a:lnTo>
                <a:lnTo>
                  <a:pt x="150" y="626"/>
                </a:lnTo>
                <a:lnTo>
                  <a:pt x="156" y="606"/>
                </a:lnTo>
                <a:lnTo>
                  <a:pt x="156" y="606"/>
                </a:lnTo>
                <a:lnTo>
                  <a:pt x="150" y="604"/>
                </a:lnTo>
                <a:lnTo>
                  <a:pt x="146" y="602"/>
                </a:lnTo>
                <a:lnTo>
                  <a:pt x="140" y="600"/>
                </a:lnTo>
                <a:lnTo>
                  <a:pt x="132" y="600"/>
                </a:lnTo>
                <a:lnTo>
                  <a:pt x="132" y="600"/>
                </a:lnTo>
                <a:lnTo>
                  <a:pt x="128" y="616"/>
                </a:lnTo>
                <a:lnTo>
                  <a:pt x="124" y="634"/>
                </a:lnTo>
                <a:lnTo>
                  <a:pt x="122" y="642"/>
                </a:lnTo>
                <a:lnTo>
                  <a:pt x="116" y="648"/>
                </a:lnTo>
                <a:lnTo>
                  <a:pt x="110" y="652"/>
                </a:lnTo>
                <a:lnTo>
                  <a:pt x="102" y="654"/>
                </a:lnTo>
                <a:lnTo>
                  <a:pt x="102" y="654"/>
                </a:lnTo>
                <a:close/>
                <a:moveTo>
                  <a:pt x="744" y="654"/>
                </a:moveTo>
                <a:lnTo>
                  <a:pt x="744" y="654"/>
                </a:lnTo>
                <a:lnTo>
                  <a:pt x="774" y="654"/>
                </a:lnTo>
                <a:lnTo>
                  <a:pt x="774" y="654"/>
                </a:lnTo>
                <a:lnTo>
                  <a:pt x="774" y="646"/>
                </a:lnTo>
                <a:lnTo>
                  <a:pt x="774" y="642"/>
                </a:lnTo>
                <a:lnTo>
                  <a:pt x="770" y="636"/>
                </a:lnTo>
                <a:lnTo>
                  <a:pt x="768" y="634"/>
                </a:lnTo>
                <a:lnTo>
                  <a:pt x="756" y="630"/>
                </a:lnTo>
                <a:lnTo>
                  <a:pt x="744" y="630"/>
                </a:lnTo>
                <a:lnTo>
                  <a:pt x="744" y="630"/>
                </a:lnTo>
                <a:lnTo>
                  <a:pt x="744" y="654"/>
                </a:lnTo>
                <a:lnTo>
                  <a:pt x="744" y="654"/>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24" name="Rectangle 23"/>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25" name="Group 24"/>
          <p:cNvGrpSpPr>
            <a:grpSpLocks noChangeAspect="1"/>
          </p:cNvGrpSpPr>
          <p:nvPr/>
        </p:nvGrpSpPr>
        <p:grpSpPr>
          <a:xfrm>
            <a:off x="7265699" y="76626"/>
            <a:ext cx="411047" cy="448116"/>
            <a:chOff x="377202" y="274637"/>
            <a:chExt cx="1273798" cy="1388663"/>
          </a:xfrm>
        </p:grpSpPr>
        <p:sp>
          <p:nvSpPr>
            <p:cNvPr id="26" name="Oval 25"/>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27" name="Picture 26"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28" name="Title 1"/>
          <p:cNvSpPr txBox="1">
            <a:spLocks/>
          </p:cNvSpPr>
          <p:nvPr/>
        </p:nvSpPr>
        <p:spPr>
          <a:xfrm>
            <a:off x="16547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BHAG Scenario</a:t>
            </a:r>
          </a:p>
          <a:p>
            <a:r>
              <a:rPr lang="en-US" sz="1600" dirty="0">
                <a:latin typeface="Proxima Nova Regular"/>
              </a:rPr>
              <a:t>A candid discussion between community stakeholders</a:t>
            </a:r>
          </a:p>
        </p:txBody>
      </p:sp>
    </p:spTree>
    <p:extLst>
      <p:ext uri="{BB962C8B-B14F-4D97-AF65-F5344CB8AC3E}">
        <p14:creationId xmlns:p14="http://schemas.microsoft.com/office/powerpoint/2010/main" val="228040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583764" y="932567"/>
            <a:ext cx="2387529" cy="1934731"/>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21" name="Rectangle 20"/>
          <p:cNvSpPr/>
          <p:nvPr/>
        </p:nvSpPr>
        <p:spPr>
          <a:xfrm>
            <a:off x="3971295" y="932566"/>
            <a:ext cx="2699457" cy="1931747"/>
          </a:xfrm>
          <a:prstGeom prst="rect">
            <a:avLst/>
          </a:prstGeom>
          <a:solidFill>
            <a:srgbClr val="6F5091"/>
          </a:solidFill>
          <a:ln>
            <a:solidFill>
              <a:srgbClr val="6F5091"/>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6F5091"/>
              </a:solidFill>
              <a:latin typeface="Calibri"/>
            </a:endParaRPr>
          </a:p>
        </p:txBody>
      </p:sp>
      <p:sp>
        <p:nvSpPr>
          <p:cNvPr id="23" name="Rectangle 22"/>
          <p:cNvSpPr/>
          <p:nvPr/>
        </p:nvSpPr>
        <p:spPr>
          <a:xfrm>
            <a:off x="3971295" y="2864313"/>
            <a:ext cx="2699456" cy="1902686"/>
          </a:xfrm>
          <a:prstGeom prst="rect">
            <a:avLst/>
          </a:prstGeom>
          <a:solidFill>
            <a:srgbClr val="005EB8"/>
          </a:solidFill>
          <a:ln>
            <a:solidFill>
              <a:srgbClr val="005EB8"/>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00B2A9"/>
              </a:solidFill>
              <a:latin typeface="Calibri"/>
            </a:endParaRPr>
          </a:p>
        </p:txBody>
      </p:sp>
      <p:sp>
        <p:nvSpPr>
          <p:cNvPr id="22" name="Rectangle 21"/>
          <p:cNvSpPr/>
          <p:nvPr/>
        </p:nvSpPr>
        <p:spPr>
          <a:xfrm>
            <a:off x="1583765" y="2862014"/>
            <a:ext cx="2387528" cy="1911812"/>
          </a:xfrm>
          <a:prstGeom prst="rect">
            <a:avLst/>
          </a:prstGeom>
          <a:solidFill>
            <a:srgbClr val="00B2A9"/>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latin typeface="Calibri"/>
            </a:endParaRPr>
          </a:p>
        </p:txBody>
      </p:sp>
      <p:sp>
        <p:nvSpPr>
          <p:cNvPr id="55" name="Freeform 8"/>
          <p:cNvSpPr>
            <a:spLocks/>
          </p:cNvSpPr>
          <p:nvPr/>
        </p:nvSpPr>
        <p:spPr bwMode="auto">
          <a:xfrm>
            <a:off x="2928924" y="1757841"/>
            <a:ext cx="1000803" cy="1104173"/>
          </a:xfrm>
          <a:custGeom>
            <a:avLst/>
            <a:gdLst>
              <a:gd name="T0" fmla="*/ 1116 w 1278"/>
              <a:gd name="T1" fmla="*/ 1410 h 1410"/>
              <a:gd name="T2" fmla="*/ 1098 w 1278"/>
              <a:gd name="T3" fmla="*/ 1356 h 1410"/>
              <a:gd name="T4" fmla="*/ 1078 w 1278"/>
              <a:gd name="T5" fmla="*/ 1322 h 1410"/>
              <a:gd name="T6" fmla="*/ 1064 w 1278"/>
              <a:gd name="T7" fmla="*/ 1330 h 1410"/>
              <a:gd name="T8" fmla="*/ 1062 w 1278"/>
              <a:gd name="T9" fmla="*/ 1410 h 1410"/>
              <a:gd name="T10" fmla="*/ 0 w 1278"/>
              <a:gd name="T11" fmla="*/ 1326 h 1410"/>
              <a:gd name="T12" fmla="*/ 28 w 1278"/>
              <a:gd name="T13" fmla="*/ 1262 h 1410"/>
              <a:gd name="T14" fmla="*/ 64 w 1278"/>
              <a:gd name="T15" fmla="*/ 1124 h 1410"/>
              <a:gd name="T16" fmla="*/ 100 w 1278"/>
              <a:gd name="T17" fmla="*/ 952 h 1410"/>
              <a:gd name="T18" fmla="*/ 132 w 1278"/>
              <a:gd name="T19" fmla="*/ 862 h 1410"/>
              <a:gd name="T20" fmla="*/ 162 w 1278"/>
              <a:gd name="T21" fmla="*/ 810 h 1410"/>
              <a:gd name="T22" fmla="*/ 212 w 1278"/>
              <a:gd name="T23" fmla="*/ 762 h 1410"/>
              <a:gd name="T24" fmla="*/ 272 w 1278"/>
              <a:gd name="T25" fmla="*/ 730 h 1410"/>
              <a:gd name="T26" fmla="*/ 402 w 1278"/>
              <a:gd name="T27" fmla="*/ 672 h 1410"/>
              <a:gd name="T28" fmla="*/ 462 w 1278"/>
              <a:gd name="T29" fmla="*/ 630 h 1410"/>
              <a:gd name="T30" fmla="*/ 482 w 1278"/>
              <a:gd name="T31" fmla="*/ 588 h 1410"/>
              <a:gd name="T32" fmla="*/ 474 w 1278"/>
              <a:gd name="T33" fmla="*/ 528 h 1410"/>
              <a:gd name="T34" fmla="*/ 450 w 1278"/>
              <a:gd name="T35" fmla="*/ 462 h 1410"/>
              <a:gd name="T36" fmla="*/ 438 w 1278"/>
              <a:gd name="T37" fmla="*/ 462 h 1410"/>
              <a:gd name="T38" fmla="*/ 420 w 1278"/>
              <a:gd name="T39" fmla="*/ 468 h 1410"/>
              <a:gd name="T40" fmla="*/ 402 w 1278"/>
              <a:gd name="T41" fmla="*/ 382 h 1410"/>
              <a:gd name="T42" fmla="*/ 382 w 1278"/>
              <a:gd name="T43" fmla="*/ 322 h 1410"/>
              <a:gd name="T44" fmla="*/ 378 w 1278"/>
              <a:gd name="T45" fmla="*/ 290 h 1410"/>
              <a:gd name="T46" fmla="*/ 382 w 1278"/>
              <a:gd name="T47" fmla="*/ 234 h 1410"/>
              <a:gd name="T48" fmla="*/ 372 w 1278"/>
              <a:gd name="T49" fmla="*/ 162 h 1410"/>
              <a:gd name="T50" fmla="*/ 398 w 1278"/>
              <a:gd name="T51" fmla="*/ 108 h 1410"/>
              <a:gd name="T52" fmla="*/ 432 w 1278"/>
              <a:gd name="T53" fmla="*/ 66 h 1410"/>
              <a:gd name="T54" fmla="*/ 450 w 1278"/>
              <a:gd name="T55" fmla="*/ 36 h 1410"/>
              <a:gd name="T56" fmla="*/ 464 w 1278"/>
              <a:gd name="T57" fmla="*/ 26 h 1410"/>
              <a:gd name="T58" fmla="*/ 552 w 1278"/>
              <a:gd name="T59" fmla="*/ 2 h 1410"/>
              <a:gd name="T60" fmla="*/ 582 w 1278"/>
              <a:gd name="T61" fmla="*/ 0 h 1410"/>
              <a:gd name="T62" fmla="*/ 604 w 1278"/>
              <a:gd name="T63" fmla="*/ 14 h 1410"/>
              <a:gd name="T64" fmla="*/ 652 w 1278"/>
              <a:gd name="T65" fmla="*/ 24 h 1410"/>
              <a:gd name="T66" fmla="*/ 724 w 1278"/>
              <a:gd name="T67" fmla="*/ 36 h 1410"/>
              <a:gd name="T68" fmla="*/ 750 w 1278"/>
              <a:gd name="T69" fmla="*/ 48 h 1410"/>
              <a:gd name="T70" fmla="*/ 738 w 1278"/>
              <a:gd name="T71" fmla="*/ 46 h 1410"/>
              <a:gd name="T72" fmla="*/ 744 w 1278"/>
              <a:gd name="T73" fmla="*/ 66 h 1410"/>
              <a:gd name="T74" fmla="*/ 770 w 1278"/>
              <a:gd name="T75" fmla="*/ 88 h 1410"/>
              <a:gd name="T76" fmla="*/ 794 w 1278"/>
              <a:gd name="T77" fmla="*/ 110 h 1410"/>
              <a:gd name="T78" fmla="*/ 800 w 1278"/>
              <a:gd name="T79" fmla="*/ 138 h 1410"/>
              <a:gd name="T80" fmla="*/ 822 w 1278"/>
              <a:gd name="T81" fmla="*/ 168 h 1410"/>
              <a:gd name="T82" fmla="*/ 812 w 1278"/>
              <a:gd name="T83" fmla="*/ 222 h 1410"/>
              <a:gd name="T84" fmla="*/ 816 w 1278"/>
              <a:gd name="T85" fmla="*/ 304 h 1410"/>
              <a:gd name="T86" fmla="*/ 810 w 1278"/>
              <a:gd name="T87" fmla="*/ 384 h 1410"/>
              <a:gd name="T88" fmla="*/ 790 w 1278"/>
              <a:gd name="T89" fmla="*/ 428 h 1410"/>
              <a:gd name="T90" fmla="*/ 748 w 1278"/>
              <a:gd name="T91" fmla="*/ 518 h 1410"/>
              <a:gd name="T92" fmla="*/ 746 w 1278"/>
              <a:gd name="T93" fmla="*/ 556 h 1410"/>
              <a:gd name="T94" fmla="*/ 774 w 1278"/>
              <a:gd name="T95" fmla="*/ 582 h 1410"/>
              <a:gd name="T96" fmla="*/ 854 w 1278"/>
              <a:gd name="T97" fmla="*/ 612 h 1410"/>
              <a:gd name="T98" fmla="*/ 1020 w 1278"/>
              <a:gd name="T99" fmla="*/ 662 h 1410"/>
              <a:gd name="T100" fmla="*/ 1092 w 1278"/>
              <a:gd name="T101" fmla="*/ 700 h 1410"/>
              <a:gd name="T102" fmla="*/ 1152 w 1278"/>
              <a:gd name="T103" fmla="*/ 756 h 1410"/>
              <a:gd name="T104" fmla="*/ 1192 w 1278"/>
              <a:gd name="T105" fmla="*/ 824 h 1410"/>
              <a:gd name="T106" fmla="*/ 1246 w 1278"/>
              <a:gd name="T107" fmla="*/ 966 h 1410"/>
              <a:gd name="T108" fmla="*/ 1262 w 1278"/>
              <a:gd name="T109" fmla="*/ 1064 h 1410"/>
              <a:gd name="T110" fmla="*/ 1260 w 1278"/>
              <a:gd name="T111" fmla="*/ 1110 h 1410"/>
              <a:gd name="T112" fmla="*/ 1248 w 1278"/>
              <a:gd name="T113" fmla="*/ 1140 h 1410"/>
              <a:gd name="T114" fmla="*/ 1236 w 1278"/>
              <a:gd name="T115" fmla="*/ 1170 h 1410"/>
              <a:gd name="T116" fmla="*/ 1236 w 1278"/>
              <a:gd name="T117" fmla="*/ 1230 h 1410"/>
              <a:gd name="T118" fmla="*/ 1262 w 1278"/>
              <a:gd name="T119" fmla="*/ 1316 h 1410"/>
              <a:gd name="T120" fmla="*/ 1278 w 1278"/>
              <a:gd name="T121" fmla="*/ 1394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78" h="1410">
                <a:moveTo>
                  <a:pt x="1278" y="1410"/>
                </a:moveTo>
                <a:lnTo>
                  <a:pt x="1278" y="1410"/>
                </a:lnTo>
                <a:lnTo>
                  <a:pt x="1116" y="1410"/>
                </a:lnTo>
                <a:lnTo>
                  <a:pt x="1116" y="1410"/>
                </a:lnTo>
                <a:lnTo>
                  <a:pt x="1108" y="1382"/>
                </a:lnTo>
                <a:lnTo>
                  <a:pt x="1098" y="1356"/>
                </a:lnTo>
                <a:lnTo>
                  <a:pt x="1092" y="1344"/>
                </a:lnTo>
                <a:lnTo>
                  <a:pt x="1086" y="1332"/>
                </a:lnTo>
                <a:lnTo>
                  <a:pt x="1078" y="1322"/>
                </a:lnTo>
                <a:lnTo>
                  <a:pt x="1068" y="1314"/>
                </a:lnTo>
                <a:lnTo>
                  <a:pt x="1068" y="1314"/>
                </a:lnTo>
                <a:lnTo>
                  <a:pt x="1064" y="1330"/>
                </a:lnTo>
                <a:lnTo>
                  <a:pt x="1062" y="1354"/>
                </a:lnTo>
                <a:lnTo>
                  <a:pt x="1062" y="1410"/>
                </a:lnTo>
                <a:lnTo>
                  <a:pt x="1062" y="1410"/>
                </a:lnTo>
                <a:lnTo>
                  <a:pt x="0" y="1410"/>
                </a:lnTo>
                <a:lnTo>
                  <a:pt x="0" y="1410"/>
                </a:lnTo>
                <a:lnTo>
                  <a:pt x="0" y="1326"/>
                </a:lnTo>
                <a:lnTo>
                  <a:pt x="0" y="1326"/>
                </a:lnTo>
                <a:lnTo>
                  <a:pt x="16" y="1294"/>
                </a:lnTo>
                <a:lnTo>
                  <a:pt x="28" y="1262"/>
                </a:lnTo>
                <a:lnTo>
                  <a:pt x="38" y="1228"/>
                </a:lnTo>
                <a:lnTo>
                  <a:pt x="48" y="1194"/>
                </a:lnTo>
                <a:lnTo>
                  <a:pt x="64" y="1124"/>
                </a:lnTo>
                <a:lnTo>
                  <a:pt x="78" y="1054"/>
                </a:lnTo>
                <a:lnTo>
                  <a:pt x="92" y="986"/>
                </a:lnTo>
                <a:lnTo>
                  <a:pt x="100" y="952"/>
                </a:lnTo>
                <a:lnTo>
                  <a:pt x="108" y="920"/>
                </a:lnTo>
                <a:lnTo>
                  <a:pt x="118" y="890"/>
                </a:lnTo>
                <a:lnTo>
                  <a:pt x="132" y="862"/>
                </a:lnTo>
                <a:lnTo>
                  <a:pt x="146" y="834"/>
                </a:lnTo>
                <a:lnTo>
                  <a:pt x="162" y="810"/>
                </a:lnTo>
                <a:lnTo>
                  <a:pt x="162" y="810"/>
                </a:lnTo>
                <a:lnTo>
                  <a:pt x="178" y="792"/>
                </a:lnTo>
                <a:lnTo>
                  <a:pt x="194" y="776"/>
                </a:lnTo>
                <a:lnTo>
                  <a:pt x="212" y="762"/>
                </a:lnTo>
                <a:lnTo>
                  <a:pt x="232" y="750"/>
                </a:lnTo>
                <a:lnTo>
                  <a:pt x="252" y="740"/>
                </a:lnTo>
                <a:lnTo>
                  <a:pt x="272" y="730"/>
                </a:lnTo>
                <a:lnTo>
                  <a:pt x="314" y="712"/>
                </a:lnTo>
                <a:lnTo>
                  <a:pt x="358" y="692"/>
                </a:lnTo>
                <a:lnTo>
                  <a:pt x="402" y="672"/>
                </a:lnTo>
                <a:lnTo>
                  <a:pt x="422" y="660"/>
                </a:lnTo>
                <a:lnTo>
                  <a:pt x="442" y="646"/>
                </a:lnTo>
                <a:lnTo>
                  <a:pt x="462" y="630"/>
                </a:lnTo>
                <a:lnTo>
                  <a:pt x="480" y="612"/>
                </a:lnTo>
                <a:lnTo>
                  <a:pt x="480" y="612"/>
                </a:lnTo>
                <a:lnTo>
                  <a:pt x="482" y="588"/>
                </a:lnTo>
                <a:lnTo>
                  <a:pt x="480" y="566"/>
                </a:lnTo>
                <a:lnTo>
                  <a:pt x="478" y="546"/>
                </a:lnTo>
                <a:lnTo>
                  <a:pt x="474" y="528"/>
                </a:lnTo>
                <a:lnTo>
                  <a:pt x="462" y="494"/>
                </a:lnTo>
                <a:lnTo>
                  <a:pt x="450" y="462"/>
                </a:lnTo>
                <a:lnTo>
                  <a:pt x="450" y="462"/>
                </a:lnTo>
                <a:lnTo>
                  <a:pt x="448" y="458"/>
                </a:lnTo>
                <a:lnTo>
                  <a:pt x="446" y="458"/>
                </a:lnTo>
                <a:lnTo>
                  <a:pt x="438" y="462"/>
                </a:lnTo>
                <a:lnTo>
                  <a:pt x="430" y="468"/>
                </a:lnTo>
                <a:lnTo>
                  <a:pt x="426" y="468"/>
                </a:lnTo>
                <a:lnTo>
                  <a:pt x="420" y="468"/>
                </a:lnTo>
                <a:lnTo>
                  <a:pt x="420" y="468"/>
                </a:lnTo>
                <a:lnTo>
                  <a:pt x="412" y="424"/>
                </a:lnTo>
                <a:lnTo>
                  <a:pt x="402" y="382"/>
                </a:lnTo>
                <a:lnTo>
                  <a:pt x="396" y="360"/>
                </a:lnTo>
                <a:lnTo>
                  <a:pt x="390" y="342"/>
                </a:lnTo>
                <a:lnTo>
                  <a:pt x="382" y="322"/>
                </a:lnTo>
                <a:lnTo>
                  <a:pt x="372" y="306"/>
                </a:lnTo>
                <a:lnTo>
                  <a:pt x="372" y="306"/>
                </a:lnTo>
                <a:lnTo>
                  <a:pt x="378" y="290"/>
                </a:lnTo>
                <a:lnTo>
                  <a:pt x="380" y="272"/>
                </a:lnTo>
                <a:lnTo>
                  <a:pt x="382" y="254"/>
                </a:lnTo>
                <a:lnTo>
                  <a:pt x="382" y="234"/>
                </a:lnTo>
                <a:lnTo>
                  <a:pt x="382" y="216"/>
                </a:lnTo>
                <a:lnTo>
                  <a:pt x="380" y="198"/>
                </a:lnTo>
                <a:lnTo>
                  <a:pt x="372" y="162"/>
                </a:lnTo>
                <a:lnTo>
                  <a:pt x="372" y="162"/>
                </a:lnTo>
                <a:lnTo>
                  <a:pt x="384" y="132"/>
                </a:lnTo>
                <a:lnTo>
                  <a:pt x="398" y="108"/>
                </a:lnTo>
                <a:lnTo>
                  <a:pt x="412" y="88"/>
                </a:lnTo>
                <a:lnTo>
                  <a:pt x="432" y="66"/>
                </a:lnTo>
                <a:lnTo>
                  <a:pt x="432" y="66"/>
                </a:lnTo>
                <a:lnTo>
                  <a:pt x="440" y="56"/>
                </a:lnTo>
                <a:lnTo>
                  <a:pt x="446" y="46"/>
                </a:lnTo>
                <a:lnTo>
                  <a:pt x="450" y="36"/>
                </a:lnTo>
                <a:lnTo>
                  <a:pt x="456" y="30"/>
                </a:lnTo>
                <a:lnTo>
                  <a:pt x="456" y="30"/>
                </a:lnTo>
                <a:lnTo>
                  <a:pt x="464" y="26"/>
                </a:lnTo>
                <a:lnTo>
                  <a:pt x="478" y="20"/>
                </a:lnTo>
                <a:lnTo>
                  <a:pt x="514" y="10"/>
                </a:lnTo>
                <a:lnTo>
                  <a:pt x="552" y="2"/>
                </a:lnTo>
                <a:lnTo>
                  <a:pt x="570" y="0"/>
                </a:lnTo>
                <a:lnTo>
                  <a:pt x="582" y="0"/>
                </a:lnTo>
                <a:lnTo>
                  <a:pt x="582" y="0"/>
                </a:lnTo>
                <a:lnTo>
                  <a:pt x="588" y="2"/>
                </a:lnTo>
                <a:lnTo>
                  <a:pt x="596" y="8"/>
                </a:lnTo>
                <a:lnTo>
                  <a:pt x="604" y="14"/>
                </a:lnTo>
                <a:lnTo>
                  <a:pt x="612" y="18"/>
                </a:lnTo>
                <a:lnTo>
                  <a:pt x="612" y="18"/>
                </a:lnTo>
                <a:lnTo>
                  <a:pt x="652" y="24"/>
                </a:lnTo>
                <a:lnTo>
                  <a:pt x="690" y="30"/>
                </a:lnTo>
                <a:lnTo>
                  <a:pt x="708" y="32"/>
                </a:lnTo>
                <a:lnTo>
                  <a:pt x="724" y="36"/>
                </a:lnTo>
                <a:lnTo>
                  <a:pt x="738" y="42"/>
                </a:lnTo>
                <a:lnTo>
                  <a:pt x="750" y="48"/>
                </a:lnTo>
                <a:lnTo>
                  <a:pt x="750" y="48"/>
                </a:lnTo>
                <a:lnTo>
                  <a:pt x="744" y="44"/>
                </a:lnTo>
                <a:lnTo>
                  <a:pt x="740" y="44"/>
                </a:lnTo>
                <a:lnTo>
                  <a:pt x="738" y="46"/>
                </a:lnTo>
                <a:lnTo>
                  <a:pt x="740" y="52"/>
                </a:lnTo>
                <a:lnTo>
                  <a:pt x="744" y="66"/>
                </a:lnTo>
                <a:lnTo>
                  <a:pt x="744" y="66"/>
                </a:lnTo>
                <a:lnTo>
                  <a:pt x="748" y="72"/>
                </a:lnTo>
                <a:lnTo>
                  <a:pt x="756" y="78"/>
                </a:lnTo>
                <a:lnTo>
                  <a:pt x="770" y="88"/>
                </a:lnTo>
                <a:lnTo>
                  <a:pt x="798" y="102"/>
                </a:lnTo>
                <a:lnTo>
                  <a:pt x="798" y="102"/>
                </a:lnTo>
                <a:lnTo>
                  <a:pt x="794" y="110"/>
                </a:lnTo>
                <a:lnTo>
                  <a:pt x="794" y="120"/>
                </a:lnTo>
                <a:lnTo>
                  <a:pt x="796" y="130"/>
                </a:lnTo>
                <a:lnTo>
                  <a:pt x="800" y="138"/>
                </a:lnTo>
                <a:lnTo>
                  <a:pt x="810" y="156"/>
                </a:lnTo>
                <a:lnTo>
                  <a:pt x="822" y="168"/>
                </a:lnTo>
                <a:lnTo>
                  <a:pt x="822" y="168"/>
                </a:lnTo>
                <a:lnTo>
                  <a:pt x="818" y="182"/>
                </a:lnTo>
                <a:lnTo>
                  <a:pt x="814" y="196"/>
                </a:lnTo>
                <a:lnTo>
                  <a:pt x="812" y="222"/>
                </a:lnTo>
                <a:lnTo>
                  <a:pt x="812" y="250"/>
                </a:lnTo>
                <a:lnTo>
                  <a:pt x="814" y="276"/>
                </a:lnTo>
                <a:lnTo>
                  <a:pt x="816" y="304"/>
                </a:lnTo>
                <a:lnTo>
                  <a:pt x="816" y="330"/>
                </a:lnTo>
                <a:lnTo>
                  <a:pt x="816" y="356"/>
                </a:lnTo>
                <a:lnTo>
                  <a:pt x="810" y="384"/>
                </a:lnTo>
                <a:lnTo>
                  <a:pt x="810" y="384"/>
                </a:lnTo>
                <a:lnTo>
                  <a:pt x="802" y="406"/>
                </a:lnTo>
                <a:lnTo>
                  <a:pt x="790" y="428"/>
                </a:lnTo>
                <a:lnTo>
                  <a:pt x="766" y="472"/>
                </a:lnTo>
                <a:lnTo>
                  <a:pt x="754" y="494"/>
                </a:lnTo>
                <a:lnTo>
                  <a:pt x="748" y="518"/>
                </a:lnTo>
                <a:lnTo>
                  <a:pt x="746" y="530"/>
                </a:lnTo>
                <a:lnTo>
                  <a:pt x="746" y="544"/>
                </a:lnTo>
                <a:lnTo>
                  <a:pt x="746" y="556"/>
                </a:lnTo>
                <a:lnTo>
                  <a:pt x="750" y="570"/>
                </a:lnTo>
                <a:lnTo>
                  <a:pt x="750" y="570"/>
                </a:lnTo>
                <a:lnTo>
                  <a:pt x="774" y="582"/>
                </a:lnTo>
                <a:lnTo>
                  <a:pt x="800" y="594"/>
                </a:lnTo>
                <a:lnTo>
                  <a:pt x="828" y="604"/>
                </a:lnTo>
                <a:lnTo>
                  <a:pt x="854" y="612"/>
                </a:lnTo>
                <a:lnTo>
                  <a:pt x="966" y="644"/>
                </a:lnTo>
                <a:lnTo>
                  <a:pt x="992" y="652"/>
                </a:lnTo>
                <a:lnTo>
                  <a:pt x="1020" y="662"/>
                </a:lnTo>
                <a:lnTo>
                  <a:pt x="1044" y="672"/>
                </a:lnTo>
                <a:lnTo>
                  <a:pt x="1070" y="684"/>
                </a:lnTo>
                <a:lnTo>
                  <a:pt x="1092" y="700"/>
                </a:lnTo>
                <a:lnTo>
                  <a:pt x="1114" y="716"/>
                </a:lnTo>
                <a:lnTo>
                  <a:pt x="1134" y="734"/>
                </a:lnTo>
                <a:lnTo>
                  <a:pt x="1152" y="756"/>
                </a:lnTo>
                <a:lnTo>
                  <a:pt x="1152" y="756"/>
                </a:lnTo>
                <a:lnTo>
                  <a:pt x="1172" y="786"/>
                </a:lnTo>
                <a:lnTo>
                  <a:pt x="1192" y="824"/>
                </a:lnTo>
                <a:lnTo>
                  <a:pt x="1212" y="868"/>
                </a:lnTo>
                <a:lnTo>
                  <a:pt x="1230" y="916"/>
                </a:lnTo>
                <a:lnTo>
                  <a:pt x="1246" y="966"/>
                </a:lnTo>
                <a:lnTo>
                  <a:pt x="1256" y="1016"/>
                </a:lnTo>
                <a:lnTo>
                  <a:pt x="1260" y="1040"/>
                </a:lnTo>
                <a:lnTo>
                  <a:pt x="1262" y="1064"/>
                </a:lnTo>
                <a:lnTo>
                  <a:pt x="1262" y="1088"/>
                </a:lnTo>
                <a:lnTo>
                  <a:pt x="1260" y="1110"/>
                </a:lnTo>
                <a:lnTo>
                  <a:pt x="1260" y="1110"/>
                </a:lnTo>
                <a:lnTo>
                  <a:pt x="1258" y="1118"/>
                </a:lnTo>
                <a:lnTo>
                  <a:pt x="1256" y="1126"/>
                </a:lnTo>
                <a:lnTo>
                  <a:pt x="1248" y="1140"/>
                </a:lnTo>
                <a:lnTo>
                  <a:pt x="1240" y="1154"/>
                </a:lnTo>
                <a:lnTo>
                  <a:pt x="1236" y="1170"/>
                </a:lnTo>
                <a:lnTo>
                  <a:pt x="1236" y="1170"/>
                </a:lnTo>
                <a:lnTo>
                  <a:pt x="1234" y="1186"/>
                </a:lnTo>
                <a:lnTo>
                  <a:pt x="1234" y="1200"/>
                </a:lnTo>
                <a:lnTo>
                  <a:pt x="1236" y="1230"/>
                </a:lnTo>
                <a:lnTo>
                  <a:pt x="1244" y="1258"/>
                </a:lnTo>
                <a:lnTo>
                  <a:pt x="1252" y="1288"/>
                </a:lnTo>
                <a:lnTo>
                  <a:pt x="1262" y="1316"/>
                </a:lnTo>
                <a:lnTo>
                  <a:pt x="1270" y="1346"/>
                </a:lnTo>
                <a:lnTo>
                  <a:pt x="1276" y="1376"/>
                </a:lnTo>
                <a:lnTo>
                  <a:pt x="1278" y="1394"/>
                </a:lnTo>
                <a:lnTo>
                  <a:pt x="1278" y="1410"/>
                </a:lnTo>
                <a:lnTo>
                  <a:pt x="1278" y="141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6" name="Freeform 9"/>
          <p:cNvSpPr>
            <a:spLocks noEditPoints="1"/>
          </p:cNvSpPr>
          <p:nvPr/>
        </p:nvSpPr>
        <p:spPr bwMode="auto">
          <a:xfrm>
            <a:off x="5872459" y="1746279"/>
            <a:ext cx="753343" cy="1107305"/>
          </a:xfrm>
          <a:custGeom>
            <a:avLst/>
            <a:gdLst>
              <a:gd name="T0" fmla="*/ 70 w 962"/>
              <a:gd name="T1" fmla="*/ 1398 h 1414"/>
              <a:gd name="T2" fmla="*/ 40 w 962"/>
              <a:gd name="T3" fmla="*/ 1244 h 1414"/>
              <a:gd name="T4" fmla="*/ 28 w 962"/>
              <a:gd name="T5" fmla="*/ 1006 h 1414"/>
              <a:gd name="T6" fmla="*/ 0 w 962"/>
              <a:gd name="T7" fmla="*/ 814 h 1414"/>
              <a:gd name="T8" fmla="*/ 26 w 962"/>
              <a:gd name="T9" fmla="*/ 724 h 1414"/>
              <a:gd name="T10" fmla="*/ 118 w 962"/>
              <a:gd name="T11" fmla="*/ 664 h 1414"/>
              <a:gd name="T12" fmla="*/ 242 w 962"/>
              <a:gd name="T13" fmla="*/ 652 h 1414"/>
              <a:gd name="T14" fmla="*/ 232 w 962"/>
              <a:gd name="T15" fmla="*/ 620 h 1414"/>
              <a:gd name="T16" fmla="*/ 234 w 962"/>
              <a:gd name="T17" fmla="*/ 578 h 1414"/>
              <a:gd name="T18" fmla="*/ 282 w 962"/>
              <a:gd name="T19" fmla="*/ 532 h 1414"/>
              <a:gd name="T20" fmla="*/ 266 w 962"/>
              <a:gd name="T21" fmla="*/ 528 h 1414"/>
              <a:gd name="T22" fmla="*/ 230 w 962"/>
              <a:gd name="T23" fmla="*/ 548 h 1414"/>
              <a:gd name="T24" fmla="*/ 218 w 962"/>
              <a:gd name="T25" fmla="*/ 528 h 1414"/>
              <a:gd name="T26" fmla="*/ 248 w 962"/>
              <a:gd name="T27" fmla="*/ 494 h 1414"/>
              <a:gd name="T28" fmla="*/ 270 w 962"/>
              <a:gd name="T29" fmla="*/ 430 h 1414"/>
              <a:gd name="T30" fmla="*/ 306 w 962"/>
              <a:gd name="T31" fmla="*/ 436 h 1414"/>
              <a:gd name="T32" fmla="*/ 318 w 962"/>
              <a:gd name="T33" fmla="*/ 392 h 1414"/>
              <a:gd name="T34" fmla="*/ 300 w 962"/>
              <a:gd name="T35" fmla="*/ 274 h 1414"/>
              <a:gd name="T36" fmla="*/ 342 w 962"/>
              <a:gd name="T37" fmla="*/ 178 h 1414"/>
              <a:gd name="T38" fmla="*/ 402 w 962"/>
              <a:gd name="T39" fmla="*/ 62 h 1414"/>
              <a:gd name="T40" fmla="*/ 458 w 962"/>
              <a:gd name="T41" fmla="*/ 16 h 1414"/>
              <a:gd name="T42" fmla="*/ 542 w 962"/>
              <a:gd name="T43" fmla="*/ 0 h 1414"/>
              <a:gd name="T44" fmla="*/ 692 w 962"/>
              <a:gd name="T45" fmla="*/ 38 h 1414"/>
              <a:gd name="T46" fmla="*/ 776 w 962"/>
              <a:gd name="T47" fmla="*/ 148 h 1414"/>
              <a:gd name="T48" fmla="*/ 786 w 962"/>
              <a:gd name="T49" fmla="*/ 310 h 1414"/>
              <a:gd name="T50" fmla="*/ 746 w 962"/>
              <a:gd name="T51" fmla="*/ 410 h 1414"/>
              <a:gd name="T52" fmla="*/ 702 w 962"/>
              <a:gd name="T53" fmla="*/ 520 h 1414"/>
              <a:gd name="T54" fmla="*/ 732 w 962"/>
              <a:gd name="T55" fmla="*/ 536 h 1414"/>
              <a:gd name="T56" fmla="*/ 744 w 962"/>
              <a:gd name="T57" fmla="*/ 562 h 1414"/>
              <a:gd name="T58" fmla="*/ 728 w 962"/>
              <a:gd name="T59" fmla="*/ 594 h 1414"/>
              <a:gd name="T60" fmla="*/ 696 w 962"/>
              <a:gd name="T61" fmla="*/ 576 h 1414"/>
              <a:gd name="T62" fmla="*/ 698 w 962"/>
              <a:gd name="T63" fmla="*/ 614 h 1414"/>
              <a:gd name="T64" fmla="*/ 726 w 962"/>
              <a:gd name="T65" fmla="*/ 664 h 1414"/>
              <a:gd name="T66" fmla="*/ 710 w 962"/>
              <a:gd name="T67" fmla="*/ 684 h 1414"/>
              <a:gd name="T68" fmla="*/ 686 w 962"/>
              <a:gd name="T69" fmla="*/ 682 h 1414"/>
              <a:gd name="T70" fmla="*/ 654 w 962"/>
              <a:gd name="T71" fmla="*/ 682 h 1414"/>
              <a:gd name="T72" fmla="*/ 720 w 962"/>
              <a:gd name="T73" fmla="*/ 720 h 1414"/>
              <a:gd name="T74" fmla="*/ 852 w 962"/>
              <a:gd name="T75" fmla="*/ 754 h 1414"/>
              <a:gd name="T76" fmla="*/ 938 w 962"/>
              <a:gd name="T77" fmla="*/ 824 h 1414"/>
              <a:gd name="T78" fmla="*/ 960 w 962"/>
              <a:gd name="T79" fmla="*/ 896 h 1414"/>
              <a:gd name="T80" fmla="*/ 954 w 962"/>
              <a:gd name="T81" fmla="*/ 994 h 1414"/>
              <a:gd name="T82" fmla="*/ 888 w 962"/>
              <a:gd name="T83" fmla="*/ 1322 h 1414"/>
              <a:gd name="T84" fmla="*/ 330 w 962"/>
              <a:gd name="T85" fmla="*/ 658 h 1414"/>
              <a:gd name="T86" fmla="*/ 370 w 962"/>
              <a:gd name="T87" fmla="*/ 630 h 1414"/>
              <a:gd name="T88" fmla="*/ 394 w 962"/>
              <a:gd name="T89" fmla="*/ 566 h 1414"/>
              <a:gd name="T90" fmla="*/ 382 w 962"/>
              <a:gd name="T91" fmla="*/ 498 h 1414"/>
              <a:gd name="T92" fmla="*/ 346 w 962"/>
              <a:gd name="T93" fmla="*/ 568 h 1414"/>
              <a:gd name="T94" fmla="*/ 624 w 962"/>
              <a:gd name="T95" fmla="*/ 616 h 1414"/>
              <a:gd name="T96" fmla="*/ 642 w 962"/>
              <a:gd name="T97" fmla="*/ 584 h 1414"/>
              <a:gd name="T98" fmla="*/ 636 w 962"/>
              <a:gd name="T99" fmla="*/ 572 h 1414"/>
              <a:gd name="T100" fmla="*/ 636 w 962"/>
              <a:gd name="T101" fmla="*/ 556 h 1414"/>
              <a:gd name="T102" fmla="*/ 648 w 962"/>
              <a:gd name="T103" fmla="*/ 536 h 1414"/>
              <a:gd name="T104" fmla="*/ 618 w 962"/>
              <a:gd name="T105" fmla="*/ 590 h 1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62" h="1414">
                <a:moveTo>
                  <a:pt x="888" y="1414"/>
                </a:moveTo>
                <a:lnTo>
                  <a:pt x="888" y="1414"/>
                </a:lnTo>
                <a:lnTo>
                  <a:pt x="78" y="1414"/>
                </a:lnTo>
                <a:lnTo>
                  <a:pt x="78" y="1414"/>
                </a:lnTo>
                <a:lnTo>
                  <a:pt x="70" y="1398"/>
                </a:lnTo>
                <a:lnTo>
                  <a:pt x="64" y="1380"/>
                </a:lnTo>
                <a:lnTo>
                  <a:pt x="58" y="1360"/>
                </a:lnTo>
                <a:lnTo>
                  <a:pt x="52" y="1340"/>
                </a:lnTo>
                <a:lnTo>
                  <a:pt x="46" y="1294"/>
                </a:lnTo>
                <a:lnTo>
                  <a:pt x="40" y="1244"/>
                </a:lnTo>
                <a:lnTo>
                  <a:pt x="36" y="1192"/>
                </a:lnTo>
                <a:lnTo>
                  <a:pt x="34" y="1138"/>
                </a:lnTo>
                <a:lnTo>
                  <a:pt x="30" y="1036"/>
                </a:lnTo>
                <a:lnTo>
                  <a:pt x="30" y="1036"/>
                </a:lnTo>
                <a:lnTo>
                  <a:pt x="28" y="1006"/>
                </a:lnTo>
                <a:lnTo>
                  <a:pt x="24" y="976"/>
                </a:lnTo>
                <a:lnTo>
                  <a:pt x="12" y="918"/>
                </a:lnTo>
                <a:lnTo>
                  <a:pt x="4" y="862"/>
                </a:lnTo>
                <a:lnTo>
                  <a:pt x="0" y="838"/>
                </a:lnTo>
                <a:lnTo>
                  <a:pt x="0" y="814"/>
                </a:lnTo>
                <a:lnTo>
                  <a:pt x="0" y="814"/>
                </a:lnTo>
                <a:lnTo>
                  <a:pt x="2" y="788"/>
                </a:lnTo>
                <a:lnTo>
                  <a:pt x="8" y="764"/>
                </a:lnTo>
                <a:lnTo>
                  <a:pt x="16" y="744"/>
                </a:lnTo>
                <a:lnTo>
                  <a:pt x="26" y="724"/>
                </a:lnTo>
                <a:lnTo>
                  <a:pt x="40" y="708"/>
                </a:lnTo>
                <a:lnTo>
                  <a:pt x="58" y="694"/>
                </a:lnTo>
                <a:lnTo>
                  <a:pt x="76" y="682"/>
                </a:lnTo>
                <a:lnTo>
                  <a:pt x="96" y="672"/>
                </a:lnTo>
                <a:lnTo>
                  <a:pt x="118" y="664"/>
                </a:lnTo>
                <a:lnTo>
                  <a:pt x="140" y="658"/>
                </a:lnTo>
                <a:lnTo>
                  <a:pt x="166" y="654"/>
                </a:lnTo>
                <a:lnTo>
                  <a:pt x="190" y="652"/>
                </a:lnTo>
                <a:lnTo>
                  <a:pt x="216" y="652"/>
                </a:lnTo>
                <a:lnTo>
                  <a:pt x="242" y="652"/>
                </a:lnTo>
                <a:lnTo>
                  <a:pt x="268" y="654"/>
                </a:lnTo>
                <a:lnTo>
                  <a:pt x="294" y="658"/>
                </a:lnTo>
                <a:lnTo>
                  <a:pt x="294" y="658"/>
                </a:lnTo>
                <a:lnTo>
                  <a:pt x="254" y="632"/>
                </a:lnTo>
                <a:lnTo>
                  <a:pt x="232" y="620"/>
                </a:lnTo>
                <a:lnTo>
                  <a:pt x="210" y="610"/>
                </a:lnTo>
                <a:lnTo>
                  <a:pt x="210" y="610"/>
                </a:lnTo>
                <a:lnTo>
                  <a:pt x="216" y="596"/>
                </a:lnTo>
                <a:lnTo>
                  <a:pt x="224" y="586"/>
                </a:lnTo>
                <a:lnTo>
                  <a:pt x="234" y="578"/>
                </a:lnTo>
                <a:lnTo>
                  <a:pt x="246" y="570"/>
                </a:lnTo>
                <a:lnTo>
                  <a:pt x="258" y="564"/>
                </a:lnTo>
                <a:lnTo>
                  <a:pt x="268" y="556"/>
                </a:lnTo>
                <a:lnTo>
                  <a:pt x="276" y="546"/>
                </a:lnTo>
                <a:lnTo>
                  <a:pt x="282" y="532"/>
                </a:lnTo>
                <a:lnTo>
                  <a:pt x="282" y="532"/>
                </a:lnTo>
                <a:lnTo>
                  <a:pt x="278" y="528"/>
                </a:lnTo>
                <a:lnTo>
                  <a:pt x="274" y="526"/>
                </a:lnTo>
                <a:lnTo>
                  <a:pt x="270" y="526"/>
                </a:lnTo>
                <a:lnTo>
                  <a:pt x="266" y="528"/>
                </a:lnTo>
                <a:lnTo>
                  <a:pt x="256" y="532"/>
                </a:lnTo>
                <a:lnTo>
                  <a:pt x="248" y="538"/>
                </a:lnTo>
                <a:lnTo>
                  <a:pt x="240" y="544"/>
                </a:lnTo>
                <a:lnTo>
                  <a:pt x="232" y="546"/>
                </a:lnTo>
                <a:lnTo>
                  <a:pt x="230" y="548"/>
                </a:lnTo>
                <a:lnTo>
                  <a:pt x="226" y="546"/>
                </a:lnTo>
                <a:lnTo>
                  <a:pt x="224" y="542"/>
                </a:lnTo>
                <a:lnTo>
                  <a:pt x="222" y="538"/>
                </a:lnTo>
                <a:lnTo>
                  <a:pt x="222" y="538"/>
                </a:lnTo>
                <a:lnTo>
                  <a:pt x="218" y="528"/>
                </a:lnTo>
                <a:lnTo>
                  <a:pt x="218" y="518"/>
                </a:lnTo>
                <a:lnTo>
                  <a:pt x="220" y="510"/>
                </a:lnTo>
                <a:lnTo>
                  <a:pt x="228" y="502"/>
                </a:lnTo>
                <a:lnTo>
                  <a:pt x="236" y="498"/>
                </a:lnTo>
                <a:lnTo>
                  <a:pt x="248" y="494"/>
                </a:lnTo>
                <a:lnTo>
                  <a:pt x="258" y="490"/>
                </a:lnTo>
                <a:lnTo>
                  <a:pt x="270" y="490"/>
                </a:lnTo>
                <a:lnTo>
                  <a:pt x="270" y="490"/>
                </a:lnTo>
                <a:lnTo>
                  <a:pt x="270" y="430"/>
                </a:lnTo>
                <a:lnTo>
                  <a:pt x="270" y="430"/>
                </a:lnTo>
                <a:lnTo>
                  <a:pt x="278" y="428"/>
                </a:lnTo>
                <a:lnTo>
                  <a:pt x="282" y="430"/>
                </a:lnTo>
                <a:lnTo>
                  <a:pt x="292" y="432"/>
                </a:lnTo>
                <a:lnTo>
                  <a:pt x="300" y="436"/>
                </a:lnTo>
                <a:lnTo>
                  <a:pt x="306" y="436"/>
                </a:lnTo>
                <a:lnTo>
                  <a:pt x="312" y="436"/>
                </a:lnTo>
                <a:lnTo>
                  <a:pt x="312" y="436"/>
                </a:lnTo>
                <a:lnTo>
                  <a:pt x="316" y="424"/>
                </a:lnTo>
                <a:lnTo>
                  <a:pt x="318" y="414"/>
                </a:lnTo>
                <a:lnTo>
                  <a:pt x="318" y="392"/>
                </a:lnTo>
                <a:lnTo>
                  <a:pt x="316" y="374"/>
                </a:lnTo>
                <a:lnTo>
                  <a:pt x="312" y="354"/>
                </a:lnTo>
                <a:lnTo>
                  <a:pt x="302" y="316"/>
                </a:lnTo>
                <a:lnTo>
                  <a:pt x="300" y="296"/>
                </a:lnTo>
                <a:lnTo>
                  <a:pt x="300" y="274"/>
                </a:lnTo>
                <a:lnTo>
                  <a:pt x="300" y="274"/>
                </a:lnTo>
                <a:lnTo>
                  <a:pt x="302" y="266"/>
                </a:lnTo>
                <a:lnTo>
                  <a:pt x="306" y="254"/>
                </a:lnTo>
                <a:lnTo>
                  <a:pt x="318" y="230"/>
                </a:lnTo>
                <a:lnTo>
                  <a:pt x="342" y="178"/>
                </a:lnTo>
                <a:lnTo>
                  <a:pt x="342" y="178"/>
                </a:lnTo>
                <a:lnTo>
                  <a:pt x="356" y="146"/>
                </a:lnTo>
                <a:lnTo>
                  <a:pt x="370" y="114"/>
                </a:lnTo>
                <a:lnTo>
                  <a:pt x="386" y="86"/>
                </a:lnTo>
                <a:lnTo>
                  <a:pt x="402" y="62"/>
                </a:lnTo>
                <a:lnTo>
                  <a:pt x="412" y="50"/>
                </a:lnTo>
                <a:lnTo>
                  <a:pt x="422" y="40"/>
                </a:lnTo>
                <a:lnTo>
                  <a:pt x="434" y="32"/>
                </a:lnTo>
                <a:lnTo>
                  <a:pt x="446" y="24"/>
                </a:lnTo>
                <a:lnTo>
                  <a:pt x="458" y="16"/>
                </a:lnTo>
                <a:lnTo>
                  <a:pt x="472" y="12"/>
                </a:lnTo>
                <a:lnTo>
                  <a:pt x="488" y="6"/>
                </a:lnTo>
                <a:lnTo>
                  <a:pt x="504" y="4"/>
                </a:lnTo>
                <a:lnTo>
                  <a:pt x="504" y="4"/>
                </a:lnTo>
                <a:lnTo>
                  <a:pt x="542" y="0"/>
                </a:lnTo>
                <a:lnTo>
                  <a:pt x="578" y="2"/>
                </a:lnTo>
                <a:lnTo>
                  <a:pt x="610" y="6"/>
                </a:lnTo>
                <a:lnTo>
                  <a:pt x="640" y="14"/>
                </a:lnTo>
                <a:lnTo>
                  <a:pt x="668" y="24"/>
                </a:lnTo>
                <a:lnTo>
                  <a:pt x="692" y="38"/>
                </a:lnTo>
                <a:lnTo>
                  <a:pt x="714" y="54"/>
                </a:lnTo>
                <a:lnTo>
                  <a:pt x="734" y="74"/>
                </a:lnTo>
                <a:lnTo>
                  <a:pt x="750" y="96"/>
                </a:lnTo>
                <a:lnTo>
                  <a:pt x="764" y="122"/>
                </a:lnTo>
                <a:lnTo>
                  <a:pt x="776" y="148"/>
                </a:lnTo>
                <a:lnTo>
                  <a:pt x="784" y="178"/>
                </a:lnTo>
                <a:lnTo>
                  <a:pt x="788" y="208"/>
                </a:lnTo>
                <a:lnTo>
                  <a:pt x="790" y="240"/>
                </a:lnTo>
                <a:lnTo>
                  <a:pt x="790" y="274"/>
                </a:lnTo>
                <a:lnTo>
                  <a:pt x="786" y="310"/>
                </a:lnTo>
                <a:lnTo>
                  <a:pt x="786" y="310"/>
                </a:lnTo>
                <a:lnTo>
                  <a:pt x="780" y="340"/>
                </a:lnTo>
                <a:lnTo>
                  <a:pt x="770" y="364"/>
                </a:lnTo>
                <a:lnTo>
                  <a:pt x="758" y="388"/>
                </a:lnTo>
                <a:lnTo>
                  <a:pt x="746" y="410"/>
                </a:lnTo>
                <a:lnTo>
                  <a:pt x="734" y="432"/>
                </a:lnTo>
                <a:lnTo>
                  <a:pt x="722" y="458"/>
                </a:lnTo>
                <a:lnTo>
                  <a:pt x="710" y="486"/>
                </a:lnTo>
                <a:lnTo>
                  <a:pt x="702" y="520"/>
                </a:lnTo>
                <a:lnTo>
                  <a:pt x="702" y="520"/>
                </a:lnTo>
                <a:lnTo>
                  <a:pt x="704" y="528"/>
                </a:lnTo>
                <a:lnTo>
                  <a:pt x="708" y="532"/>
                </a:lnTo>
                <a:lnTo>
                  <a:pt x="716" y="534"/>
                </a:lnTo>
                <a:lnTo>
                  <a:pt x="724" y="534"/>
                </a:lnTo>
                <a:lnTo>
                  <a:pt x="732" y="536"/>
                </a:lnTo>
                <a:lnTo>
                  <a:pt x="738" y="538"/>
                </a:lnTo>
                <a:lnTo>
                  <a:pt x="742" y="542"/>
                </a:lnTo>
                <a:lnTo>
                  <a:pt x="744" y="550"/>
                </a:lnTo>
                <a:lnTo>
                  <a:pt x="744" y="550"/>
                </a:lnTo>
                <a:lnTo>
                  <a:pt x="744" y="562"/>
                </a:lnTo>
                <a:lnTo>
                  <a:pt x="744" y="574"/>
                </a:lnTo>
                <a:lnTo>
                  <a:pt x="740" y="582"/>
                </a:lnTo>
                <a:lnTo>
                  <a:pt x="738" y="592"/>
                </a:lnTo>
                <a:lnTo>
                  <a:pt x="738" y="592"/>
                </a:lnTo>
                <a:lnTo>
                  <a:pt x="728" y="594"/>
                </a:lnTo>
                <a:lnTo>
                  <a:pt x="720" y="594"/>
                </a:lnTo>
                <a:lnTo>
                  <a:pt x="714" y="592"/>
                </a:lnTo>
                <a:lnTo>
                  <a:pt x="710" y="588"/>
                </a:lnTo>
                <a:lnTo>
                  <a:pt x="700" y="580"/>
                </a:lnTo>
                <a:lnTo>
                  <a:pt x="696" y="576"/>
                </a:lnTo>
                <a:lnTo>
                  <a:pt x="690" y="574"/>
                </a:lnTo>
                <a:lnTo>
                  <a:pt x="690" y="574"/>
                </a:lnTo>
                <a:lnTo>
                  <a:pt x="690" y="590"/>
                </a:lnTo>
                <a:lnTo>
                  <a:pt x="694" y="602"/>
                </a:lnTo>
                <a:lnTo>
                  <a:pt x="698" y="614"/>
                </a:lnTo>
                <a:lnTo>
                  <a:pt x="704" y="622"/>
                </a:lnTo>
                <a:lnTo>
                  <a:pt x="718" y="640"/>
                </a:lnTo>
                <a:lnTo>
                  <a:pt x="724" y="652"/>
                </a:lnTo>
                <a:lnTo>
                  <a:pt x="726" y="664"/>
                </a:lnTo>
                <a:lnTo>
                  <a:pt x="726" y="664"/>
                </a:lnTo>
                <a:lnTo>
                  <a:pt x="718" y="664"/>
                </a:lnTo>
                <a:lnTo>
                  <a:pt x="712" y="664"/>
                </a:lnTo>
                <a:lnTo>
                  <a:pt x="708" y="668"/>
                </a:lnTo>
                <a:lnTo>
                  <a:pt x="708" y="672"/>
                </a:lnTo>
                <a:lnTo>
                  <a:pt x="710" y="684"/>
                </a:lnTo>
                <a:lnTo>
                  <a:pt x="714" y="694"/>
                </a:lnTo>
                <a:lnTo>
                  <a:pt x="714" y="694"/>
                </a:lnTo>
                <a:lnTo>
                  <a:pt x="704" y="692"/>
                </a:lnTo>
                <a:lnTo>
                  <a:pt x="698" y="688"/>
                </a:lnTo>
                <a:lnTo>
                  <a:pt x="686" y="682"/>
                </a:lnTo>
                <a:lnTo>
                  <a:pt x="682" y="678"/>
                </a:lnTo>
                <a:lnTo>
                  <a:pt x="674" y="678"/>
                </a:lnTo>
                <a:lnTo>
                  <a:pt x="666" y="678"/>
                </a:lnTo>
                <a:lnTo>
                  <a:pt x="654" y="682"/>
                </a:lnTo>
                <a:lnTo>
                  <a:pt x="654" y="682"/>
                </a:lnTo>
                <a:lnTo>
                  <a:pt x="662" y="690"/>
                </a:lnTo>
                <a:lnTo>
                  <a:pt x="672" y="698"/>
                </a:lnTo>
                <a:lnTo>
                  <a:pt x="682" y="704"/>
                </a:lnTo>
                <a:lnTo>
                  <a:pt x="694" y="710"/>
                </a:lnTo>
                <a:lnTo>
                  <a:pt x="720" y="720"/>
                </a:lnTo>
                <a:lnTo>
                  <a:pt x="746" y="728"/>
                </a:lnTo>
                <a:lnTo>
                  <a:pt x="802" y="740"/>
                </a:lnTo>
                <a:lnTo>
                  <a:pt x="828" y="746"/>
                </a:lnTo>
                <a:lnTo>
                  <a:pt x="852" y="754"/>
                </a:lnTo>
                <a:lnTo>
                  <a:pt x="852" y="754"/>
                </a:lnTo>
                <a:lnTo>
                  <a:pt x="878" y="768"/>
                </a:lnTo>
                <a:lnTo>
                  <a:pt x="902" y="782"/>
                </a:lnTo>
                <a:lnTo>
                  <a:pt x="922" y="802"/>
                </a:lnTo>
                <a:lnTo>
                  <a:pt x="930" y="812"/>
                </a:lnTo>
                <a:lnTo>
                  <a:pt x="938" y="824"/>
                </a:lnTo>
                <a:lnTo>
                  <a:pt x="944" y="836"/>
                </a:lnTo>
                <a:lnTo>
                  <a:pt x="950" y="850"/>
                </a:lnTo>
                <a:lnTo>
                  <a:pt x="954" y="864"/>
                </a:lnTo>
                <a:lnTo>
                  <a:pt x="958" y="878"/>
                </a:lnTo>
                <a:lnTo>
                  <a:pt x="960" y="896"/>
                </a:lnTo>
                <a:lnTo>
                  <a:pt x="962" y="912"/>
                </a:lnTo>
                <a:lnTo>
                  <a:pt x="962" y="932"/>
                </a:lnTo>
                <a:lnTo>
                  <a:pt x="960" y="952"/>
                </a:lnTo>
                <a:lnTo>
                  <a:pt x="960" y="952"/>
                </a:lnTo>
                <a:lnTo>
                  <a:pt x="954" y="994"/>
                </a:lnTo>
                <a:lnTo>
                  <a:pt x="942" y="1044"/>
                </a:lnTo>
                <a:lnTo>
                  <a:pt x="914" y="1162"/>
                </a:lnTo>
                <a:lnTo>
                  <a:pt x="902" y="1226"/>
                </a:lnTo>
                <a:lnTo>
                  <a:pt x="892" y="1290"/>
                </a:lnTo>
                <a:lnTo>
                  <a:pt x="888" y="1322"/>
                </a:lnTo>
                <a:lnTo>
                  <a:pt x="886" y="1354"/>
                </a:lnTo>
                <a:lnTo>
                  <a:pt x="886" y="1384"/>
                </a:lnTo>
                <a:lnTo>
                  <a:pt x="888" y="1414"/>
                </a:lnTo>
                <a:lnTo>
                  <a:pt x="888" y="1414"/>
                </a:lnTo>
                <a:close/>
                <a:moveTo>
                  <a:pt x="330" y="658"/>
                </a:moveTo>
                <a:lnTo>
                  <a:pt x="330" y="658"/>
                </a:lnTo>
                <a:lnTo>
                  <a:pt x="342" y="654"/>
                </a:lnTo>
                <a:lnTo>
                  <a:pt x="352" y="648"/>
                </a:lnTo>
                <a:lnTo>
                  <a:pt x="362" y="640"/>
                </a:lnTo>
                <a:lnTo>
                  <a:pt x="370" y="630"/>
                </a:lnTo>
                <a:lnTo>
                  <a:pt x="378" y="620"/>
                </a:lnTo>
                <a:lnTo>
                  <a:pt x="384" y="608"/>
                </a:lnTo>
                <a:lnTo>
                  <a:pt x="388" y="594"/>
                </a:lnTo>
                <a:lnTo>
                  <a:pt x="392" y="580"/>
                </a:lnTo>
                <a:lnTo>
                  <a:pt x="394" y="566"/>
                </a:lnTo>
                <a:lnTo>
                  <a:pt x="396" y="550"/>
                </a:lnTo>
                <a:lnTo>
                  <a:pt x="394" y="536"/>
                </a:lnTo>
                <a:lnTo>
                  <a:pt x="392" y="522"/>
                </a:lnTo>
                <a:lnTo>
                  <a:pt x="388" y="510"/>
                </a:lnTo>
                <a:lnTo>
                  <a:pt x="382" y="498"/>
                </a:lnTo>
                <a:lnTo>
                  <a:pt x="376" y="488"/>
                </a:lnTo>
                <a:lnTo>
                  <a:pt x="366" y="478"/>
                </a:lnTo>
                <a:lnTo>
                  <a:pt x="366" y="478"/>
                </a:lnTo>
                <a:lnTo>
                  <a:pt x="356" y="522"/>
                </a:lnTo>
                <a:lnTo>
                  <a:pt x="346" y="568"/>
                </a:lnTo>
                <a:lnTo>
                  <a:pt x="336" y="616"/>
                </a:lnTo>
                <a:lnTo>
                  <a:pt x="332" y="638"/>
                </a:lnTo>
                <a:lnTo>
                  <a:pt x="330" y="658"/>
                </a:lnTo>
                <a:lnTo>
                  <a:pt x="330" y="658"/>
                </a:lnTo>
                <a:close/>
                <a:moveTo>
                  <a:pt x="624" y="616"/>
                </a:moveTo>
                <a:lnTo>
                  <a:pt x="624" y="616"/>
                </a:lnTo>
                <a:lnTo>
                  <a:pt x="626" y="610"/>
                </a:lnTo>
                <a:lnTo>
                  <a:pt x="628" y="604"/>
                </a:lnTo>
                <a:lnTo>
                  <a:pt x="634" y="594"/>
                </a:lnTo>
                <a:lnTo>
                  <a:pt x="642" y="584"/>
                </a:lnTo>
                <a:lnTo>
                  <a:pt x="648" y="574"/>
                </a:lnTo>
                <a:lnTo>
                  <a:pt x="648" y="574"/>
                </a:lnTo>
                <a:lnTo>
                  <a:pt x="642" y="574"/>
                </a:lnTo>
                <a:lnTo>
                  <a:pt x="640" y="574"/>
                </a:lnTo>
                <a:lnTo>
                  <a:pt x="636" y="572"/>
                </a:lnTo>
                <a:lnTo>
                  <a:pt x="636" y="568"/>
                </a:lnTo>
                <a:lnTo>
                  <a:pt x="634" y="562"/>
                </a:lnTo>
                <a:lnTo>
                  <a:pt x="630" y="556"/>
                </a:lnTo>
                <a:lnTo>
                  <a:pt x="630" y="556"/>
                </a:lnTo>
                <a:lnTo>
                  <a:pt x="636" y="556"/>
                </a:lnTo>
                <a:lnTo>
                  <a:pt x="642" y="554"/>
                </a:lnTo>
                <a:lnTo>
                  <a:pt x="648" y="548"/>
                </a:lnTo>
                <a:lnTo>
                  <a:pt x="660" y="532"/>
                </a:lnTo>
                <a:lnTo>
                  <a:pt x="660" y="532"/>
                </a:lnTo>
                <a:lnTo>
                  <a:pt x="648" y="536"/>
                </a:lnTo>
                <a:lnTo>
                  <a:pt x="638" y="542"/>
                </a:lnTo>
                <a:lnTo>
                  <a:pt x="630" y="552"/>
                </a:lnTo>
                <a:lnTo>
                  <a:pt x="624" y="564"/>
                </a:lnTo>
                <a:lnTo>
                  <a:pt x="620" y="576"/>
                </a:lnTo>
                <a:lnTo>
                  <a:pt x="618" y="590"/>
                </a:lnTo>
                <a:lnTo>
                  <a:pt x="620" y="602"/>
                </a:lnTo>
                <a:lnTo>
                  <a:pt x="624" y="616"/>
                </a:lnTo>
                <a:lnTo>
                  <a:pt x="624" y="616"/>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7" name="Freeform 23"/>
          <p:cNvSpPr>
            <a:spLocks/>
          </p:cNvSpPr>
          <p:nvPr/>
        </p:nvSpPr>
        <p:spPr bwMode="auto">
          <a:xfrm>
            <a:off x="5631518" y="3689443"/>
            <a:ext cx="991406" cy="1097732"/>
          </a:xfrm>
          <a:custGeom>
            <a:avLst/>
            <a:gdLst>
              <a:gd name="T0" fmla="*/ 1086 w 1266"/>
              <a:gd name="T1" fmla="*/ 1398 h 1398"/>
              <a:gd name="T2" fmla="*/ 1030 w 1266"/>
              <a:gd name="T3" fmla="*/ 1316 h 1398"/>
              <a:gd name="T4" fmla="*/ 984 w 1266"/>
              <a:gd name="T5" fmla="*/ 1278 h 1398"/>
              <a:gd name="T6" fmla="*/ 966 w 1266"/>
              <a:gd name="T7" fmla="*/ 1398 h 1398"/>
              <a:gd name="T8" fmla="*/ 338 w 1266"/>
              <a:gd name="T9" fmla="*/ 1396 h 1398"/>
              <a:gd name="T10" fmla="*/ 256 w 1266"/>
              <a:gd name="T11" fmla="*/ 1342 h 1398"/>
              <a:gd name="T12" fmla="*/ 242 w 1266"/>
              <a:gd name="T13" fmla="*/ 1298 h 1398"/>
              <a:gd name="T14" fmla="*/ 200 w 1266"/>
              <a:gd name="T15" fmla="*/ 1368 h 1398"/>
              <a:gd name="T16" fmla="*/ 0 w 1266"/>
              <a:gd name="T17" fmla="*/ 1398 h 1398"/>
              <a:gd name="T18" fmla="*/ 48 w 1266"/>
              <a:gd name="T19" fmla="*/ 1260 h 1398"/>
              <a:gd name="T20" fmla="*/ 86 w 1266"/>
              <a:gd name="T21" fmla="*/ 1040 h 1398"/>
              <a:gd name="T22" fmla="*/ 98 w 1266"/>
              <a:gd name="T23" fmla="*/ 840 h 1398"/>
              <a:gd name="T24" fmla="*/ 122 w 1266"/>
              <a:gd name="T25" fmla="*/ 732 h 1398"/>
              <a:gd name="T26" fmla="*/ 162 w 1266"/>
              <a:gd name="T27" fmla="*/ 678 h 1398"/>
              <a:gd name="T28" fmla="*/ 210 w 1266"/>
              <a:gd name="T29" fmla="*/ 650 h 1398"/>
              <a:gd name="T30" fmla="*/ 342 w 1266"/>
              <a:gd name="T31" fmla="*/ 616 h 1398"/>
              <a:gd name="T32" fmla="*/ 456 w 1266"/>
              <a:gd name="T33" fmla="*/ 576 h 1398"/>
              <a:gd name="T34" fmla="*/ 452 w 1266"/>
              <a:gd name="T35" fmla="*/ 540 h 1398"/>
              <a:gd name="T36" fmla="*/ 432 w 1266"/>
              <a:gd name="T37" fmla="*/ 492 h 1398"/>
              <a:gd name="T38" fmla="*/ 378 w 1266"/>
              <a:gd name="T39" fmla="*/ 474 h 1398"/>
              <a:gd name="T40" fmla="*/ 334 w 1266"/>
              <a:gd name="T41" fmla="*/ 426 h 1398"/>
              <a:gd name="T42" fmla="*/ 324 w 1266"/>
              <a:gd name="T43" fmla="*/ 404 h 1398"/>
              <a:gd name="T44" fmla="*/ 288 w 1266"/>
              <a:gd name="T45" fmla="*/ 390 h 1398"/>
              <a:gd name="T46" fmla="*/ 296 w 1266"/>
              <a:gd name="T47" fmla="*/ 262 h 1398"/>
              <a:gd name="T48" fmla="*/ 282 w 1266"/>
              <a:gd name="T49" fmla="*/ 186 h 1398"/>
              <a:gd name="T50" fmla="*/ 350 w 1266"/>
              <a:gd name="T51" fmla="*/ 92 h 1398"/>
              <a:gd name="T52" fmla="*/ 408 w 1266"/>
              <a:gd name="T53" fmla="*/ 54 h 1398"/>
              <a:gd name="T54" fmla="*/ 478 w 1266"/>
              <a:gd name="T55" fmla="*/ 40 h 1398"/>
              <a:gd name="T56" fmla="*/ 516 w 1266"/>
              <a:gd name="T57" fmla="*/ 36 h 1398"/>
              <a:gd name="T58" fmla="*/ 536 w 1266"/>
              <a:gd name="T59" fmla="*/ 8 h 1398"/>
              <a:gd name="T60" fmla="*/ 564 w 1266"/>
              <a:gd name="T61" fmla="*/ 0 h 1398"/>
              <a:gd name="T62" fmla="*/ 576 w 1266"/>
              <a:gd name="T63" fmla="*/ 12 h 1398"/>
              <a:gd name="T64" fmla="*/ 588 w 1266"/>
              <a:gd name="T65" fmla="*/ 16 h 1398"/>
              <a:gd name="T66" fmla="*/ 642 w 1266"/>
              <a:gd name="T67" fmla="*/ 30 h 1398"/>
              <a:gd name="T68" fmla="*/ 666 w 1266"/>
              <a:gd name="T69" fmla="*/ 72 h 1398"/>
              <a:gd name="T70" fmla="*/ 692 w 1266"/>
              <a:gd name="T71" fmla="*/ 66 h 1398"/>
              <a:gd name="T72" fmla="*/ 702 w 1266"/>
              <a:gd name="T73" fmla="*/ 74 h 1398"/>
              <a:gd name="T74" fmla="*/ 690 w 1266"/>
              <a:gd name="T75" fmla="*/ 102 h 1398"/>
              <a:gd name="T76" fmla="*/ 710 w 1266"/>
              <a:gd name="T77" fmla="*/ 128 h 1398"/>
              <a:gd name="T78" fmla="*/ 732 w 1266"/>
              <a:gd name="T79" fmla="*/ 126 h 1398"/>
              <a:gd name="T80" fmla="*/ 736 w 1266"/>
              <a:gd name="T81" fmla="*/ 130 h 1398"/>
              <a:gd name="T82" fmla="*/ 754 w 1266"/>
              <a:gd name="T83" fmla="*/ 158 h 1398"/>
              <a:gd name="T84" fmla="*/ 756 w 1266"/>
              <a:gd name="T85" fmla="*/ 186 h 1398"/>
              <a:gd name="T86" fmla="*/ 796 w 1266"/>
              <a:gd name="T87" fmla="*/ 206 h 1398"/>
              <a:gd name="T88" fmla="*/ 790 w 1266"/>
              <a:gd name="T89" fmla="*/ 280 h 1398"/>
              <a:gd name="T90" fmla="*/ 772 w 1266"/>
              <a:gd name="T91" fmla="*/ 374 h 1398"/>
              <a:gd name="T92" fmla="*/ 738 w 1266"/>
              <a:gd name="T93" fmla="*/ 424 h 1398"/>
              <a:gd name="T94" fmla="*/ 708 w 1266"/>
              <a:gd name="T95" fmla="*/ 458 h 1398"/>
              <a:gd name="T96" fmla="*/ 726 w 1266"/>
              <a:gd name="T97" fmla="*/ 512 h 1398"/>
              <a:gd name="T98" fmla="*/ 758 w 1266"/>
              <a:gd name="T99" fmla="*/ 546 h 1398"/>
              <a:gd name="T100" fmla="*/ 876 w 1266"/>
              <a:gd name="T101" fmla="*/ 610 h 1398"/>
              <a:gd name="T102" fmla="*/ 972 w 1266"/>
              <a:gd name="T103" fmla="*/ 640 h 1398"/>
              <a:gd name="T104" fmla="*/ 1074 w 1266"/>
              <a:gd name="T105" fmla="*/ 668 h 1398"/>
              <a:gd name="T106" fmla="*/ 1124 w 1266"/>
              <a:gd name="T107" fmla="*/ 706 h 1398"/>
              <a:gd name="T108" fmla="*/ 1166 w 1266"/>
              <a:gd name="T109" fmla="*/ 780 h 1398"/>
              <a:gd name="T110" fmla="*/ 1188 w 1266"/>
              <a:gd name="T111" fmla="*/ 932 h 1398"/>
              <a:gd name="T112" fmla="*/ 1200 w 1266"/>
              <a:gd name="T113" fmla="*/ 1092 h 1398"/>
              <a:gd name="T114" fmla="*/ 1230 w 1266"/>
              <a:gd name="T115" fmla="*/ 1206 h 1398"/>
              <a:gd name="T116" fmla="*/ 1236 w 1266"/>
              <a:gd name="T117" fmla="*/ 1298 h 1398"/>
              <a:gd name="T118" fmla="*/ 1266 w 1266"/>
              <a:gd name="T119" fmla="*/ 1374 h 1398"/>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2670 w 10000"/>
              <a:gd name="connsiteY19" fmla="*/ 9986 h 10027"/>
              <a:gd name="connsiteX20" fmla="*/ 1991 w 10000"/>
              <a:gd name="connsiteY20" fmla="*/ 9957 h 10027"/>
              <a:gd name="connsiteX21" fmla="*/ 1991 w 10000"/>
              <a:gd name="connsiteY21" fmla="*/ 10027 h 10027"/>
              <a:gd name="connsiteX22" fmla="*/ 2006 w 10000"/>
              <a:gd name="connsiteY22" fmla="*/ 9771 h 10027"/>
              <a:gd name="connsiteX23" fmla="*/ 2022 w 10000"/>
              <a:gd name="connsiteY23" fmla="*/ 9599 h 10027"/>
              <a:gd name="connsiteX24" fmla="*/ 2038 w 10000"/>
              <a:gd name="connsiteY24" fmla="*/ 9428 h 10027"/>
              <a:gd name="connsiteX25" fmla="*/ 2038 w 10000"/>
              <a:gd name="connsiteY25" fmla="*/ 9227 h 10027"/>
              <a:gd name="connsiteX26" fmla="*/ 2038 w 10000"/>
              <a:gd name="connsiteY26" fmla="*/ 9227 h 10027"/>
              <a:gd name="connsiteX27" fmla="*/ 1912 w 10000"/>
              <a:gd name="connsiteY27" fmla="*/ 9285 h 10027"/>
              <a:gd name="connsiteX28" fmla="*/ 1817 w 10000"/>
              <a:gd name="connsiteY28" fmla="*/ 9356 h 10027"/>
              <a:gd name="connsiteX29" fmla="*/ 1754 w 10000"/>
              <a:gd name="connsiteY29" fmla="*/ 9442 h 10027"/>
              <a:gd name="connsiteX30" fmla="*/ 1690 w 10000"/>
              <a:gd name="connsiteY30" fmla="*/ 9557 h 10027"/>
              <a:gd name="connsiteX31" fmla="*/ 1580 w 10000"/>
              <a:gd name="connsiteY31" fmla="*/ 9785 h 10027"/>
              <a:gd name="connsiteX32" fmla="*/ 1532 w 10000"/>
              <a:gd name="connsiteY32" fmla="*/ 9900 h 10027"/>
              <a:gd name="connsiteX33" fmla="*/ 1469 w 10000"/>
              <a:gd name="connsiteY33" fmla="*/ 10000 h 10027"/>
              <a:gd name="connsiteX34" fmla="*/ 1469 w 10000"/>
              <a:gd name="connsiteY34" fmla="*/ 10000 h 10027"/>
              <a:gd name="connsiteX35" fmla="*/ 0 w 10000"/>
              <a:gd name="connsiteY35" fmla="*/ 10000 h 10027"/>
              <a:gd name="connsiteX36" fmla="*/ 0 w 10000"/>
              <a:gd name="connsiteY36" fmla="*/ 10000 h 10027"/>
              <a:gd name="connsiteX37" fmla="*/ 142 w 10000"/>
              <a:gd name="connsiteY37" fmla="*/ 9700 h 10027"/>
              <a:gd name="connsiteX38" fmla="*/ 269 w 10000"/>
              <a:gd name="connsiteY38" fmla="*/ 9371 h 10027"/>
              <a:gd name="connsiteX39" fmla="*/ 379 w 10000"/>
              <a:gd name="connsiteY39" fmla="*/ 9013 h 10027"/>
              <a:gd name="connsiteX40" fmla="*/ 474 w 10000"/>
              <a:gd name="connsiteY40" fmla="*/ 8655 h 10027"/>
              <a:gd name="connsiteX41" fmla="*/ 569 w 10000"/>
              <a:gd name="connsiteY41" fmla="*/ 8269 h 10027"/>
              <a:gd name="connsiteX42" fmla="*/ 632 w 10000"/>
              <a:gd name="connsiteY42" fmla="*/ 7854 h 10027"/>
              <a:gd name="connsiteX43" fmla="*/ 679 w 10000"/>
              <a:gd name="connsiteY43" fmla="*/ 7439 h 10027"/>
              <a:gd name="connsiteX44" fmla="*/ 711 w 10000"/>
              <a:gd name="connsiteY44" fmla="*/ 6996 h 10027"/>
              <a:gd name="connsiteX45" fmla="*/ 711 w 10000"/>
              <a:gd name="connsiteY45" fmla="*/ 6996 h 10027"/>
              <a:gd name="connsiteX46" fmla="*/ 742 w 10000"/>
              <a:gd name="connsiteY46" fmla="*/ 6323 h 10027"/>
              <a:gd name="connsiteX47" fmla="*/ 774 w 10000"/>
              <a:gd name="connsiteY47" fmla="*/ 6009 h 10027"/>
              <a:gd name="connsiteX48" fmla="*/ 806 w 10000"/>
              <a:gd name="connsiteY48" fmla="*/ 5722 h 10027"/>
              <a:gd name="connsiteX49" fmla="*/ 869 w 10000"/>
              <a:gd name="connsiteY49" fmla="*/ 5465 h 10027"/>
              <a:gd name="connsiteX50" fmla="*/ 916 w 10000"/>
              <a:gd name="connsiteY50" fmla="*/ 5351 h 10027"/>
              <a:gd name="connsiteX51" fmla="*/ 964 w 10000"/>
              <a:gd name="connsiteY51" fmla="*/ 5236 h 10027"/>
              <a:gd name="connsiteX52" fmla="*/ 1027 w 10000"/>
              <a:gd name="connsiteY52" fmla="*/ 5122 h 10027"/>
              <a:gd name="connsiteX53" fmla="*/ 1090 w 10000"/>
              <a:gd name="connsiteY53" fmla="*/ 5021 h 10027"/>
              <a:gd name="connsiteX54" fmla="*/ 1185 w 10000"/>
              <a:gd name="connsiteY54" fmla="*/ 4936 h 10027"/>
              <a:gd name="connsiteX55" fmla="*/ 1280 w 10000"/>
              <a:gd name="connsiteY55" fmla="*/ 4850 h 10027"/>
              <a:gd name="connsiteX56" fmla="*/ 1280 w 10000"/>
              <a:gd name="connsiteY56" fmla="*/ 4850 h 10027"/>
              <a:gd name="connsiteX57" fmla="*/ 1390 w 10000"/>
              <a:gd name="connsiteY57" fmla="*/ 4764 h 10027"/>
              <a:gd name="connsiteX58" fmla="*/ 1517 w 10000"/>
              <a:gd name="connsiteY58" fmla="*/ 4707 h 10027"/>
              <a:gd name="connsiteX59" fmla="*/ 1659 w 10000"/>
              <a:gd name="connsiteY59" fmla="*/ 4649 h 10027"/>
              <a:gd name="connsiteX60" fmla="*/ 1785 w 10000"/>
              <a:gd name="connsiteY60" fmla="*/ 4592 h 10027"/>
              <a:gd name="connsiteX61" fmla="*/ 2085 w 10000"/>
              <a:gd name="connsiteY61" fmla="*/ 4521 h 10027"/>
              <a:gd name="connsiteX62" fmla="*/ 2385 w 10000"/>
              <a:gd name="connsiteY62" fmla="*/ 4464 h 10027"/>
              <a:gd name="connsiteX63" fmla="*/ 2701 w 10000"/>
              <a:gd name="connsiteY63" fmla="*/ 4406 h 10027"/>
              <a:gd name="connsiteX64" fmla="*/ 3002 w 10000"/>
              <a:gd name="connsiteY64" fmla="*/ 4335 h 10027"/>
              <a:gd name="connsiteX65" fmla="*/ 3318 w 10000"/>
              <a:gd name="connsiteY65" fmla="*/ 4249 h 10027"/>
              <a:gd name="connsiteX66" fmla="*/ 3460 w 10000"/>
              <a:gd name="connsiteY66" fmla="*/ 4192 h 10027"/>
              <a:gd name="connsiteX67" fmla="*/ 3602 w 10000"/>
              <a:gd name="connsiteY67" fmla="*/ 4120 h 10027"/>
              <a:gd name="connsiteX68" fmla="*/ 3602 w 10000"/>
              <a:gd name="connsiteY68" fmla="*/ 4120 h 10027"/>
              <a:gd name="connsiteX69" fmla="*/ 3602 w 10000"/>
              <a:gd name="connsiteY69" fmla="*/ 4020 h 10027"/>
              <a:gd name="connsiteX70" fmla="*/ 3586 w 10000"/>
              <a:gd name="connsiteY70" fmla="*/ 3934 h 10027"/>
              <a:gd name="connsiteX71" fmla="*/ 3570 w 10000"/>
              <a:gd name="connsiteY71" fmla="*/ 3863 h 10027"/>
              <a:gd name="connsiteX72" fmla="*/ 3539 w 10000"/>
              <a:gd name="connsiteY72" fmla="*/ 3791 h 10027"/>
              <a:gd name="connsiteX73" fmla="*/ 3460 w 10000"/>
              <a:gd name="connsiteY73" fmla="*/ 3662 h 10027"/>
              <a:gd name="connsiteX74" fmla="*/ 3428 w 10000"/>
              <a:gd name="connsiteY74" fmla="*/ 3591 h 10027"/>
              <a:gd name="connsiteX75" fmla="*/ 3412 w 10000"/>
              <a:gd name="connsiteY75" fmla="*/ 3519 h 10027"/>
              <a:gd name="connsiteX76" fmla="*/ 3412 w 10000"/>
              <a:gd name="connsiteY76" fmla="*/ 3519 h 10027"/>
              <a:gd name="connsiteX77" fmla="*/ 3254 w 10000"/>
              <a:gd name="connsiteY77" fmla="*/ 3491 h 10027"/>
              <a:gd name="connsiteX78" fmla="*/ 3112 w 10000"/>
              <a:gd name="connsiteY78" fmla="*/ 3448 h 10027"/>
              <a:gd name="connsiteX79" fmla="*/ 2986 w 10000"/>
              <a:gd name="connsiteY79" fmla="*/ 3391 h 10027"/>
              <a:gd name="connsiteX80" fmla="*/ 2875 w 10000"/>
              <a:gd name="connsiteY80" fmla="*/ 3319 h 10027"/>
              <a:gd name="connsiteX81" fmla="*/ 2765 w 10000"/>
              <a:gd name="connsiteY81" fmla="*/ 3233 h 10027"/>
              <a:gd name="connsiteX82" fmla="*/ 2686 w 10000"/>
              <a:gd name="connsiteY82" fmla="*/ 3147 h 10027"/>
              <a:gd name="connsiteX83" fmla="*/ 2638 w 10000"/>
              <a:gd name="connsiteY83" fmla="*/ 3047 h 10027"/>
              <a:gd name="connsiteX84" fmla="*/ 2607 w 10000"/>
              <a:gd name="connsiteY84" fmla="*/ 2961 h 10027"/>
              <a:gd name="connsiteX85" fmla="*/ 2607 w 10000"/>
              <a:gd name="connsiteY85" fmla="*/ 2961 h 10027"/>
              <a:gd name="connsiteX86" fmla="*/ 2591 w 10000"/>
              <a:gd name="connsiteY86" fmla="*/ 2918 h 10027"/>
              <a:gd name="connsiteX87" fmla="*/ 2559 w 10000"/>
              <a:gd name="connsiteY87" fmla="*/ 2890 h 10027"/>
              <a:gd name="connsiteX88" fmla="*/ 2480 w 10000"/>
              <a:gd name="connsiteY88" fmla="*/ 2847 h 10027"/>
              <a:gd name="connsiteX89" fmla="*/ 2385 w 10000"/>
              <a:gd name="connsiteY89" fmla="*/ 2818 h 10027"/>
              <a:gd name="connsiteX90" fmla="*/ 2275 w 10000"/>
              <a:gd name="connsiteY90" fmla="*/ 2790 h 10027"/>
              <a:gd name="connsiteX91" fmla="*/ 2275 w 10000"/>
              <a:gd name="connsiteY91" fmla="*/ 2790 h 10027"/>
              <a:gd name="connsiteX92" fmla="*/ 2275 w 10000"/>
              <a:gd name="connsiteY92" fmla="*/ 2575 h 10027"/>
              <a:gd name="connsiteX93" fmla="*/ 2291 w 10000"/>
              <a:gd name="connsiteY93" fmla="*/ 2389 h 10027"/>
              <a:gd name="connsiteX94" fmla="*/ 2338 w 10000"/>
              <a:gd name="connsiteY94" fmla="*/ 2046 h 10027"/>
              <a:gd name="connsiteX95" fmla="*/ 2338 w 10000"/>
              <a:gd name="connsiteY95" fmla="*/ 1874 h 10027"/>
              <a:gd name="connsiteX96" fmla="*/ 2338 w 10000"/>
              <a:gd name="connsiteY96" fmla="*/ 1702 h 10027"/>
              <a:gd name="connsiteX97" fmla="*/ 2291 w 10000"/>
              <a:gd name="connsiteY97" fmla="*/ 1531 h 10027"/>
              <a:gd name="connsiteX98" fmla="*/ 2227 w 10000"/>
              <a:gd name="connsiteY98" fmla="*/ 1330 h 10027"/>
              <a:gd name="connsiteX99" fmla="*/ 2227 w 10000"/>
              <a:gd name="connsiteY99" fmla="*/ 1330 h 10027"/>
              <a:gd name="connsiteX100" fmla="*/ 2354 w 10000"/>
              <a:gd name="connsiteY100" fmla="*/ 1130 h 10027"/>
              <a:gd name="connsiteX101" fmla="*/ 2496 w 10000"/>
              <a:gd name="connsiteY101" fmla="*/ 930 h 10027"/>
              <a:gd name="connsiteX102" fmla="*/ 2670 w 10000"/>
              <a:gd name="connsiteY102" fmla="*/ 744 h 10027"/>
              <a:gd name="connsiteX103" fmla="*/ 2765 w 10000"/>
              <a:gd name="connsiteY103" fmla="*/ 658 h 10027"/>
              <a:gd name="connsiteX104" fmla="*/ 2875 w 10000"/>
              <a:gd name="connsiteY104" fmla="*/ 572 h 10027"/>
              <a:gd name="connsiteX105" fmla="*/ 2986 w 10000"/>
              <a:gd name="connsiteY105" fmla="*/ 501 h 10027"/>
              <a:gd name="connsiteX106" fmla="*/ 3096 w 10000"/>
              <a:gd name="connsiteY106" fmla="*/ 443 h 10027"/>
              <a:gd name="connsiteX107" fmla="*/ 3223 w 10000"/>
              <a:gd name="connsiteY107" fmla="*/ 386 h 10027"/>
              <a:gd name="connsiteX108" fmla="*/ 3349 w 10000"/>
              <a:gd name="connsiteY108" fmla="*/ 343 h 10027"/>
              <a:gd name="connsiteX109" fmla="*/ 3476 w 10000"/>
              <a:gd name="connsiteY109" fmla="*/ 315 h 10027"/>
              <a:gd name="connsiteX110" fmla="*/ 3618 w 10000"/>
              <a:gd name="connsiteY110" fmla="*/ 300 h 10027"/>
              <a:gd name="connsiteX111" fmla="*/ 3776 w 10000"/>
              <a:gd name="connsiteY111" fmla="*/ 286 h 10027"/>
              <a:gd name="connsiteX112" fmla="*/ 3934 w 10000"/>
              <a:gd name="connsiteY112" fmla="*/ 300 h 10027"/>
              <a:gd name="connsiteX113" fmla="*/ 3934 w 10000"/>
              <a:gd name="connsiteY113" fmla="*/ 300 h 10027"/>
              <a:gd name="connsiteX114" fmla="*/ 4013 w 10000"/>
              <a:gd name="connsiteY114" fmla="*/ 286 h 10027"/>
              <a:gd name="connsiteX115" fmla="*/ 4076 w 10000"/>
              <a:gd name="connsiteY115" fmla="*/ 258 h 10027"/>
              <a:gd name="connsiteX116" fmla="*/ 4107 w 10000"/>
              <a:gd name="connsiteY116" fmla="*/ 200 h 10027"/>
              <a:gd name="connsiteX117" fmla="*/ 4155 w 10000"/>
              <a:gd name="connsiteY117" fmla="*/ 157 h 10027"/>
              <a:gd name="connsiteX118" fmla="*/ 4186 w 10000"/>
              <a:gd name="connsiteY118" fmla="*/ 100 h 10027"/>
              <a:gd name="connsiteX119" fmla="*/ 4234 w 10000"/>
              <a:gd name="connsiteY119" fmla="*/ 57 h 10027"/>
              <a:gd name="connsiteX120" fmla="*/ 4281 w 10000"/>
              <a:gd name="connsiteY120" fmla="*/ 14 h 10027"/>
              <a:gd name="connsiteX121" fmla="*/ 4360 w 10000"/>
              <a:gd name="connsiteY121" fmla="*/ 0 h 10027"/>
              <a:gd name="connsiteX122" fmla="*/ 4360 w 10000"/>
              <a:gd name="connsiteY122" fmla="*/ 0 h 10027"/>
              <a:gd name="connsiteX123" fmla="*/ 4455 w 10000"/>
              <a:gd name="connsiteY123" fmla="*/ 0 h 10027"/>
              <a:gd name="connsiteX124" fmla="*/ 4487 w 10000"/>
              <a:gd name="connsiteY124" fmla="*/ 14 h 10027"/>
              <a:gd name="connsiteX125" fmla="*/ 4518 w 10000"/>
              <a:gd name="connsiteY125" fmla="*/ 29 h 10027"/>
              <a:gd name="connsiteX126" fmla="*/ 4534 w 10000"/>
              <a:gd name="connsiteY126" fmla="*/ 57 h 10027"/>
              <a:gd name="connsiteX127" fmla="*/ 4550 w 10000"/>
              <a:gd name="connsiteY127" fmla="*/ 86 h 10027"/>
              <a:gd name="connsiteX128" fmla="*/ 4550 w 10000"/>
              <a:gd name="connsiteY128" fmla="*/ 172 h 10027"/>
              <a:gd name="connsiteX129" fmla="*/ 4550 w 10000"/>
              <a:gd name="connsiteY129" fmla="*/ 172 h 10027"/>
              <a:gd name="connsiteX130" fmla="*/ 4597 w 10000"/>
              <a:gd name="connsiteY130" fmla="*/ 143 h 10027"/>
              <a:gd name="connsiteX131" fmla="*/ 4645 w 10000"/>
              <a:gd name="connsiteY131" fmla="*/ 114 h 10027"/>
              <a:gd name="connsiteX132" fmla="*/ 4755 w 10000"/>
              <a:gd name="connsiteY132" fmla="*/ 100 h 10027"/>
              <a:gd name="connsiteX133" fmla="*/ 4866 w 10000"/>
              <a:gd name="connsiteY133" fmla="*/ 114 h 10027"/>
              <a:gd name="connsiteX134" fmla="*/ 4976 w 10000"/>
              <a:gd name="connsiteY134" fmla="*/ 143 h 10027"/>
              <a:gd name="connsiteX135" fmla="*/ 5071 w 10000"/>
              <a:gd name="connsiteY135" fmla="*/ 215 h 10027"/>
              <a:gd name="connsiteX136" fmla="*/ 5150 w 10000"/>
              <a:gd name="connsiteY136" fmla="*/ 300 h 10027"/>
              <a:gd name="connsiteX137" fmla="*/ 5229 w 10000"/>
              <a:gd name="connsiteY137" fmla="*/ 401 h 10027"/>
              <a:gd name="connsiteX138" fmla="*/ 5261 w 10000"/>
              <a:gd name="connsiteY138" fmla="*/ 515 h 10027"/>
              <a:gd name="connsiteX139" fmla="*/ 5261 w 10000"/>
              <a:gd name="connsiteY139" fmla="*/ 515 h 10027"/>
              <a:gd name="connsiteX140" fmla="*/ 5308 w 10000"/>
              <a:gd name="connsiteY140" fmla="*/ 515 h 10027"/>
              <a:gd name="connsiteX141" fmla="*/ 5340 w 10000"/>
              <a:gd name="connsiteY141" fmla="*/ 515 h 10027"/>
              <a:gd name="connsiteX142" fmla="*/ 5403 w 10000"/>
              <a:gd name="connsiteY142" fmla="*/ 486 h 10027"/>
              <a:gd name="connsiteX143" fmla="*/ 5466 w 10000"/>
              <a:gd name="connsiteY143" fmla="*/ 472 h 10027"/>
              <a:gd name="connsiteX144" fmla="*/ 5498 w 10000"/>
              <a:gd name="connsiteY144" fmla="*/ 472 h 10027"/>
              <a:gd name="connsiteX145" fmla="*/ 5545 w 10000"/>
              <a:gd name="connsiteY145" fmla="*/ 472 h 10027"/>
              <a:gd name="connsiteX146" fmla="*/ 5545 w 10000"/>
              <a:gd name="connsiteY146" fmla="*/ 472 h 10027"/>
              <a:gd name="connsiteX147" fmla="*/ 5545 w 10000"/>
              <a:gd name="connsiteY147" fmla="*/ 529 h 10027"/>
              <a:gd name="connsiteX148" fmla="*/ 5545 w 10000"/>
              <a:gd name="connsiteY148" fmla="*/ 572 h 10027"/>
              <a:gd name="connsiteX149" fmla="*/ 5513 w 10000"/>
              <a:gd name="connsiteY149" fmla="*/ 629 h 10027"/>
              <a:gd name="connsiteX150" fmla="*/ 5466 w 10000"/>
              <a:gd name="connsiteY150" fmla="*/ 687 h 10027"/>
              <a:gd name="connsiteX151" fmla="*/ 5450 w 10000"/>
              <a:gd name="connsiteY151" fmla="*/ 730 h 10027"/>
              <a:gd name="connsiteX152" fmla="*/ 5450 w 10000"/>
              <a:gd name="connsiteY152" fmla="*/ 773 h 10027"/>
              <a:gd name="connsiteX153" fmla="*/ 5450 w 10000"/>
              <a:gd name="connsiteY153" fmla="*/ 773 h 10027"/>
              <a:gd name="connsiteX154" fmla="*/ 5561 w 10000"/>
              <a:gd name="connsiteY154" fmla="*/ 858 h 10027"/>
              <a:gd name="connsiteX155" fmla="*/ 5608 w 10000"/>
              <a:gd name="connsiteY155" fmla="*/ 916 h 10027"/>
              <a:gd name="connsiteX156" fmla="*/ 5640 w 10000"/>
              <a:gd name="connsiteY156" fmla="*/ 987 h 10027"/>
              <a:gd name="connsiteX157" fmla="*/ 5640 w 10000"/>
              <a:gd name="connsiteY157" fmla="*/ 987 h 10027"/>
              <a:gd name="connsiteX158" fmla="*/ 5735 w 10000"/>
              <a:gd name="connsiteY158" fmla="*/ 930 h 10027"/>
              <a:gd name="connsiteX159" fmla="*/ 5782 w 10000"/>
              <a:gd name="connsiteY159" fmla="*/ 901 h 10027"/>
              <a:gd name="connsiteX160" fmla="*/ 5829 w 10000"/>
              <a:gd name="connsiteY160" fmla="*/ 858 h 10027"/>
              <a:gd name="connsiteX161" fmla="*/ 5829 w 10000"/>
              <a:gd name="connsiteY161" fmla="*/ 858 h 10027"/>
              <a:gd name="connsiteX162" fmla="*/ 5814 w 10000"/>
              <a:gd name="connsiteY162" fmla="*/ 887 h 10027"/>
              <a:gd name="connsiteX163" fmla="*/ 5814 w 10000"/>
              <a:gd name="connsiteY163" fmla="*/ 930 h 10027"/>
              <a:gd name="connsiteX164" fmla="*/ 5829 w 10000"/>
              <a:gd name="connsiteY164" fmla="*/ 987 h 10027"/>
              <a:gd name="connsiteX165" fmla="*/ 5861 w 10000"/>
              <a:gd name="connsiteY165" fmla="*/ 1030 h 10027"/>
              <a:gd name="connsiteX166" fmla="*/ 5908 w 10000"/>
              <a:gd name="connsiteY166" fmla="*/ 1087 h 10027"/>
              <a:gd name="connsiteX167" fmla="*/ 5956 w 10000"/>
              <a:gd name="connsiteY167" fmla="*/ 1130 h 10027"/>
              <a:gd name="connsiteX168" fmla="*/ 5987 w 10000"/>
              <a:gd name="connsiteY168" fmla="*/ 1187 h 10027"/>
              <a:gd name="connsiteX169" fmla="*/ 6003 w 10000"/>
              <a:gd name="connsiteY169" fmla="*/ 1259 h 10027"/>
              <a:gd name="connsiteX170" fmla="*/ 5987 w 10000"/>
              <a:gd name="connsiteY170" fmla="*/ 1288 h 10027"/>
              <a:gd name="connsiteX171" fmla="*/ 5972 w 10000"/>
              <a:gd name="connsiteY171" fmla="*/ 1330 h 10027"/>
              <a:gd name="connsiteX172" fmla="*/ 5972 w 10000"/>
              <a:gd name="connsiteY172" fmla="*/ 1330 h 10027"/>
              <a:gd name="connsiteX173" fmla="*/ 6082 w 10000"/>
              <a:gd name="connsiteY173" fmla="*/ 1359 h 10027"/>
              <a:gd name="connsiteX174" fmla="*/ 6193 w 10000"/>
              <a:gd name="connsiteY174" fmla="*/ 1416 h 10027"/>
              <a:gd name="connsiteX175" fmla="*/ 6288 w 10000"/>
              <a:gd name="connsiteY175" fmla="*/ 1474 h 10027"/>
              <a:gd name="connsiteX176" fmla="*/ 6351 w 10000"/>
              <a:gd name="connsiteY176" fmla="*/ 1545 h 10027"/>
              <a:gd name="connsiteX177" fmla="*/ 6351 w 10000"/>
              <a:gd name="connsiteY177" fmla="*/ 1545 h 10027"/>
              <a:gd name="connsiteX178" fmla="*/ 6288 w 10000"/>
              <a:gd name="connsiteY178" fmla="*/ 1774 h 10027"/>
              <a:gd name="connsiteX179" fmla="*/ 6240 w 10000"/>
              <a:gd name="connsiteY179" fmla="*/ 2003 h 10027"/>
              <a:gd name="connsiteX180" fmla="*/ 6209 w 10000"/>
              <a:gd name="connsiteY180" fmla="*/ 2246 h 10027"/>
              <a:gd name="connsiteX181" fmla="*/ 6161 w 10000"/>
              <a:gd name="connsiteY181" fmla="*/ 2461 h 10027"/>
              <a:gd name="connsiteX182" fmla="*/ 6130 w 10000"/>
              <a:gd name="connsiteY182" fmla="*/ 2575 h 10027"/>
              <a:gd name="connsiteX183" fmla="*/ 6098 w 10000"/>
              <a:gd name="connsiteY183" fmla="*/ 2675 h 10027"/>
              <a:gd name="connsiteX184" fmla="*/ 6051 w 10000"/>
              <a:gd name="connsiteY184" fmla="*/ 2775 h 10027"/>
              <a:gd name="connsiteX185" fmla="*/ 5987 w 10000"/>
              <a:gd name="connsiteY185" fmla="*/ 2876 h 10027"/>
              <a:gd name="connsiteX186" fmla="*/ 5924 w 10000"/>
              <a:gd name="connsiteY186" fmla="*/ 2961 h 10027"/>
              <a:gd name="connsiteX187" fmla="*/ 5829 w 10000"/>
              <a:gd name="connsiteY187" fmla="*/ 3033 h 10027"/>
              <a:gd name="connsiteX188" fmla="*/ 5719 w 10000"/>
              <a:gd name="connsiteY188" fmla="*/ 3104 h 10027"/>
              <a:gd name="connsiteX189" fmla="*/ 5592 w 10000"/>
              <a:gd name="connsiteY189" fmla="*/ 3176 h 10027"/>
              <a:gd name="connsiteX190" fmla="*/ 5592 w 10000"/>
              <a:gd name="connsiteY190" fmla="*/ 3176 h 10027"/>
              <a:gd name="connsiteX191" fmla="*/ 5592 w 10000"/>
              <a:gd name="connsiteY191" fmla="*/ 3276 h 10027"/>
              <a:gd name="connsiteX192" fmla="*/ 5608 w 10000"/>
              <a:gd name="connsiteY192" fmla="*/ 3362 h 10027"/>
              <a:gd name="connsiteX193" fmla="*/ 5624 w 10000"/>
              <a:gd name="connsiteY193" fmla="*/ 3448 h 10027"/>
              <a:gd name="connsiteX194" fmla="*/ 5671 w 10000"/>
              <a:gd name="connsiteY194" fmla="*/ 3519 h 10027"/>
              <a:gd name="connsiteX195" fmla="*/ 5735 w 10000"/>
              <a:gd name="connsiteY195" fmla="*/ 3662 h 10027"/>
              <a:gd name="connsiteX196" fmla="*/ 5766 w 10000"/>
              <a:gd name="connsiteY196" fmla="*/ 3734 h 10027"/>
              <a:gd name="connsiteX197" fmla="*/ 5782 w 10000"/>
              <a:gd name="connsiteY197" fmla="*/ 3820 h 10027"/>
              <a:gd name="connsiteX198" fmla="*/ 5782 w 10000"/>
              <a:gd name="connsiteY198" fmla="*/ 3820 h 10027"/>
              <a:gd name="connsiteX199" fmla="*/ 5987 w 10000"/>
              <a:gd name="connsiteY199" fmla="*/ 3906 h 10027"/>
              <a:gd name="connsiteX200" fmla="*/ 6177 w 10000"/>
              <a:gd name="connsiteY200" fmla="*/ 3991 h 10027"/>
              <a:gd name="connsiteX201" fmla="*/ 6540 w 10000"/>
              <a:gd name="connsiteY201" fmla="*/ 4177 h 10027"/>
              <a:gd name="connsiteX202" fmla="*/ 6730 w 10000"/>
              <a:gd name="connsiteY202" fmla="*/ 4278 h 10027"/>
              <a:gd name="connsiteX203" fmla="*/ 6919 w 10000"/>
              <a:gd name="connsiteY203" fmla="*/ 4363 h 10027"/>
              <a:gd name="connsiteX204" fmla="*/ 7125 w 10000"/>
              <a:gd name="connsiteY204" fmla="*/ 4435 h 10027"/>
              <a:gd name="connsiteX205" fmla="*/ 7346 w 10000"/>
              <a:gd name="connsiteY205" fmla="*/ 4506 h 10027"/>
              <a:gd name="connsiteX206" fmla="*/ 7346 w 10000"/>
              <a:gd name="connsiteY206" fmla="*/ 4506 h 10027"/>
              <a:gd name="connsiteX207" fmla="*/ 7678 w 10000"/>
              <a:gd name="connsiteY207" fmla="*/ 4578 h 10027"/>
              <a:gd name="connsiteX208" fmla="*/ 8009 w 10000"/>
              <a:gd name="connsiteY208" fmla="*/ 4649 h 10027"/>
              <a:gd name="connsiteX209" fmla="*/ 8183 w 10000"/>
              <a:gd name="connsiteY209" fmla="*/ 4678 h 10027"/>
              <a:gd name="connsiteX210" fmla="*/ 8341 w 10000"/>
              <a:gd name="connsiteY210" fmla="*/ 4721 h 10027"/>
              <a:gd name="connsiteX211" fmla="*/ 8483 w 10000"/>
              <a:gd name="connsiteY211" fmla="*/ 4778 h 10027"/>
              <a:gd name="connsiteX212" fmla="*/ 8626 w 10000"/>
              <a:gd name="connsiteY212" fmla="*/ 4850 h 10027"/>
              <a:gd name="connsiteX213" fmla="*/ 8626 w 10000"/>
              <a:gd name="connsiteY213" fmla="*/ 4850 h 10027"/>
              <a:gd name="connsiteX214" fmla="*/ 8768 w 10000"/>
              <a:gd name="connsiteY214" fmla="*/ 4950 h 10027"/>
              <a:gd name="connsiteX215" fmla="*/ 8878 w 10000"/>
              <a:gd name="connsiteY215" fmla="*/ 5050 h 10027"/>
              <a:gd name="connsiteX216" fmla="*/ 8989 w 10000"/>
              <a:gd name="connsiteY216" fmla="*/ 5165 h 10027"/>
              <a:gd name="connsiteX217" fmla="*/ 9068 w 10000"/>
              <a:gd name="connsiteY217" fmla="*/ 5293 h 10027"/>
              <a:gd name="connsiteX218" fmla="*/ 9147 w 10000"/>
              <a:gd name="connsiteY218" fmla="*/ 5436 h 10027"/>
              <a:gd name="connsiteX219" fmla="*/ 9210 w 10000"/>
              <a:gd name="connsiteY219" fmla="*/ 5579 h 10027"/>
              <a:gd name="connsiteX220" fmla="*/ 9258 w 10000"/>
              <a:gd name="connsiteY220" fmla="*/ 5751 h 10027"/>
              <a:gd name="connsiteX221" fmla="*/ 9289 w 10000"/>
              <a:gd name="connsiteY221" fmla="*/ 5908 h 10027"/>
              <a:gd name="connsiteX222" fmla="*/ 9352 w 10000"/>
              <a:gd name="connsiteY222" fmla="*/ 6280 h 10027"/>
              <a:gd name="connsiteX223" fmla="*/ 9384 w 10000"/>
              <a:gd name="connsiteY223" fmla="*/ 6667 h 10027"/>
              <a:gd name="connsiteX224" fmla="*/ 9431 w 10000"/>
              <a:gd name="connsiteY224" fmla="*/ 7511 h 10027"/>
              <a:gd name="connsiteX225" fmla="*/ 9431 w 10000"/>
              <a:gd name="connsiteY225" fmla="*/ 7511 h 10027"/>
              <a:gd name="connsiteX226" fmla="*/ 9447 w 10000"/>
              <a:gd name="connsiteY226" fmla="*/ 7668 h 10027"/>
              <a:gd name="connsiteX227" fmla="*/ 9479 w 10000"/>
              <a:gd name="connsiteY227" fmla="*/ 7811 h 10027"/>
              <a:gd name="connsiteX228" fmla="*/ 9558 w 10000"/>
              <a:gd name="connsiteY228" fmla="*/ 8097 h 10027"/>
              <a:gd name="connsiteX229" fmla="*/ 9652 w 10000"/>
              <a:gd name="connsiteY229" fmla="*/ 8355 h 10027"/>
              <a:gd name="connsiteX230" fmla="*/ 9684 w 10000"/>
              <a:gd name="connsiteY230" fmla="*/ 8498 h 10027"/>
              <a:gd name="connsiteX231" fmla="*/ 9716 w 10000"/>
              <a:gd name="connsiteY231" fmla="*/ 8627 h 10027"/>
              <a:gd name="connsiteX232" fmla="*/ 9716 w 10000"/>
              <a:gd name="connsiteY232" fmla="*/ 8627 h 10027"/>
              <a:gd name="connsiteX233" fmla="*/ 9731 w 10000"/>
              <a:gd name="connsiteY233" fmla="*/ 8813 h 10027"/>
              <a:gd name="connsiteX234" fmla="*/ 9747 w 10000"/>
              <a:gd name="connsiteY234" fmla="*/ 8984 h 10027"/>
              <a:gd name="connsiteX235" fmla="*/ 9763 w 10000"/>
              <a:gd name="connsiteY235" fmla="*/ 9285 h 10027"/>
              <a:gd name="connsiteX236" fmla="*/ 9795 w 10000"/>
              <a:gd name="connsiteY236" fmla="*/ 9428 h 10027"/>
              <a:gd name="connsiteX237" fmla="*/ 9826 w 10000"/>
              <a:gd name="connsiteY237" fmla="*/ 9571 h 10027"/>
              <a:gd name="connsiteX238" fmla="*/ 9905 w 10000"/>
              <a:gd name="connsiteY238" fmla="*/ 9700 h 10027"/>
              <a:gd name="connsiteX239" fmla="*/ 10000 w 10000"/>
              <a:gd name="connsiteY239" fmla="*/ 9828 h 10027"/>
              <a:gd name="connsiteX240" fmla="*/ 10000 w 10000"/>
              <a:gd name="connsiteY240" fmla="*/ 9828 h 10027"/>
              <a:gd name="connsiteX241" fmla="*/ 10000 w 10000"/>
              <a:gd name="connsiteY241" fmla="*/ 10000 h 10027"/>
              <a:gd name="connsiteX242" fmla="*/ 10000 w 10000"/>
              <a:gd name="connsiteY242"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9957 h 10027"/>
              <a:gd name="connsiteX20" fmla="*/ 1991 w 10000"/>
              <a:gd name="connsiteY20" fmla="*/ 10027 h 10027"/>
              <a:gd name="connsiteX21" fmla="*/ 2006 w 10000"/>
              <a:gd name="connsiteY21" fmla="*/ 9771 h 10027"/>
              <a:gd name="connsiteX22" fmla="*/ 2022 w 10000"/>
              <a:gd name="connsiteY22" fmla="*/ 9599 h 10027"/>
              <a:gd name="connsiteX23" fmla="*/ 2038 w 10000"/>
              <a:gd name="connsiteY23" fmla="*/ 9428 h 10027"/>
              <a:gd name="connsiteX24" fmla="*/ 2038 w 10000"/>
              <a:gd name="connsiteY24" fmla="*/ 9227 h 10027"/>
              <a:gd name="connsiteX25" fmla="*/ 2038 w 10000"/>
              <a:gd name="connsiteY25" fmla="*/ 9227 h 10027"/>
              <a:gd name="connsiteX26" fmla="*/ 1912 w 10000"/>
              <a:gd name="connsiteY26" fmla="*/ 9285 h 10027"/>
              <a:gd name="connsiteX27" fmla="*/ 1817 w 10000"/>
              <a:gd name="connsiteY27" fmla="*/ 9356 h 10027"/>
              <a:gd name="connsiteX28" fmla="*/ 1754 w 10000"/>
              <a:gd name="connsiteY28" fmla="*/ 9442 h 10027"/>
              <a:gd name="connsiteX29" fmla="*/ 1690 w 10000"/>
              <a:gd name="connsiteY29" fmla="*/ 9557 h 10027"/>
              <a:gd name="connsiteX30" fmla="*/ 1580 w 10000"/>
              <a:gd name="connsiteY30" fmla="*/ 9785 h 10027"/>
              <a:gd name="connsiteX31" fmla="*/ 1532 w 10000"/>
              <a:gd name="connsiteY31" fmla="*/ 9900 h 10027"/>
              <a:gd name="connsiteX32" fmla="*/ 1469 w 10000"/>
              <a:gd name="connsiteY32" fmla="*/ 10000 h 10027"/>
              <a:gd name="connsiteX33" fmla="*/ 1469 w 10000"/>
              <a:gd name="connsiteY33" fmla="*/ 10000 h 10027"/>
              <a:gd name="connsiteX34" fmla="*/ 0 w 10000"/>
              <a:gd name="connsiteY34" fmla="*/ 10000 h 10027"/>
              <a:gd name="connsiteX35" fmla="*/ 0 w 10000"/>
              <a:gd name="connsiteY35" fmla="*/ 10000 h 10027"/>
              <a:gd name="connsiteX36" fmla="*/ 142 w 10000"/>
              <a:gd name="connsiteY36" fmla="*/ 9700 h 10027"/>
              <a:gd name="connsiteX37" fmla="*/ 269 w 10000"/>
              <a:gd name="connsiteY37" fmla="*/ 9371 h 10027"/>
              <a:gd name="connsiteX38" fmla="*/ 379 w 10000"/>
              <a:gd name="connsiteY38" fmla="*/ 9013 h 10027"/>
              <a:gd name="connsiteX39" fmla="*/ 474 w 10000"/>
              <a:gd name="connsiteY39" fmla="*/ 8655 h 10027"/>
              <a:gd name="connsiteX40" fmla="*/ 569 w 10000"/>
              <a:gd name="connsiteY40" fmla="*/ 8269 h 10027"/>
              <a:gd name="connsiteX41" fmla="*/ 632 w 10000"/>
              <a:gd name="connsiteY41" fmla="*/ 7854 h 10027"/>
              <a:gd name="connsiteX42" fmla="*/ 679 w 10000"/>
              <a:gd name="connsiteY42" fmla="*/ 7439 h 10027"/>
              <a:gd name="connsiteX43" fmla="*/ 711 w 10000"/>
              <a:gd name="connsiteY43" fmla="*/ 6996 h 10027"/>
              <a:gd name="connsiteX44" fmla="*/ 711 w 10000"/>
              <a:gd name="connsiteY44" fmla="*/ 6996 h 10027"/>
              <a:gd name="connsiteX45" fmla="*/ 742 w 10000"/>
              <a:gd name="connsiteY45" fmla="*/ 6323 h 10027"/>
              <a:gd name="connsiteX46" fmla="*/ 774 w 10000"/>
              <a:gd name="connsiteY46" fmla="*/ 6009 h 10027"/>
              <a:gd name="connsiteX47" fmla="*/ 806 w 10000"/>
              <a:gd name="connsiteY47" fmla="*/ 5722 h 10027"/>
              <a:gd name="connsiteX48" fmla="*/ 869 w 10000"/>
              <a:gd name="connsiteY48" fmla="*/ 5465 h 10027"/>
              <a:gd name="connsiteX49" fmla="*/ 916 w 10000"/>
              <a:gd name="connsiteY49" fmla="*/ 5351 h 10027"/>
              <a:gd name="connsiteX50" fmla="*/ 964 w 10000"/>
              <a:gd name="connsiteY50" fmla="*/ 5236 h 10027"/>
              <a:gd name="connsiteX51" fmla="*/ 1027 w 10000"/>
              <a:gd name="connsiteY51" fmla="*/ 5122 h 10027"/>
              <a:gd name="connsiteX52" fmla="*/ 1090 w 10000"/>
              <a:gd name="connsiteY52" fmla="*/ 5021 h 10027"/>
              <a:gd name="connsiteX53" fmla="*/ 1185 w 10000"/>
              <a:gd name="connsiteY53" fmla="*/ 4936 h 10027"/>
              <a:gd name="connsiteX54" fmla="*/ 1280 w 10000"/>
              <a:gd name="connsiteY54" fmla="*/ 4850 h 10027"/>
              <a:gd name="connsiteX55" fmla="*/ 1280 w 10000"/>
              <a:gd name="connsiteY55" fmla="*/ 4850 h 10027"/>
              <a:gd name="connsiteX56" fmla="*/ 1390 w 10000"/>
              <a:gd name="connsiteY56" fmla="*/ 4764 h 10027"/>
              <a:gd name="connsiteX57" fmla="*/ 1517 w 10000"/>
              <a:gd name="connsiteY57" fmla="*/ 4707 h 10027"/>
              <a:gd name="connsiteX58" fmla="*/ 1659 w 10000"/>
              <a:gd name="connsiteY58" fmla="*/ 4649 h 10027"/>
              <a:gd name="connsiteX59" fmla="*/ 1785 w 10000"/>
              <a:gd name="connsiteY59" fmla="*/ 4592 h 10027"/>
              <a:gd name="connsiteX60" fmla="*/ 2085 w 10000"/>
              <a:gd name="connsiteY60" fmla="*/ 4521 h 10027"/>
              <a:gd name="connsiteX61" fmla="*/ 2385 w 10000"/>
              <a:gd name="connsiteY61" fmla="*/ 4464 h 10027"/>
              <a:gd name="connsiteX62" fmla="*/ 2701 w 10000"/>
              <a:gd name="connsiteY62" fmla="*/ 4406 h 10027"/>
              <a:gd name="connsiteX63" fmla="*/ 3002 w 10000"/>
              <a:gd name="connsiteY63" fmla="*/ 4335 h 10027"/>
              <a:gd name="connsiteX64" fmla="*/ 3318 w 10000"/>
              <a:gd name="connsiteY64" fmla="*/ 4249 h 10027"/>
              <a:gd name="connsiteX65" fmla="*/ 3460 w 10000"/>
              <a:gd name="connsiteY65" fmla="*/ 4192 h 10027"/>
              <a:gd name="connsiteX66" fmla="*/ 3602 w 10000"/>
              <a:gd name="connsiteY66" fmla="*/ 4120 h 10027"/>
              <a:gd name="connsiteX67" fmla="*/ 3602 w 10000"/>
              <a:gd name="connsiteY67" fmla="*/ 4120 h 10027"/>
              <a:gd name="connsiteX68" fmla="*/ 3602 w 10000"/>
              <a:gd name="connsiteY68" fmla="*/ 4020 h 10027"/>
              <a:gd name="connsiteX69" fmla="*/ 3586 w 10000"/>
              <a:gd name="connsiteY69" fmla="*/ 3934 h 10027"/>
              <a:gd name="connsiteX70" fmla="*/ 3570 w 10000"/>
              <a:gd name="connsiteY70" fmla="*/ 3863 h 10027"/>
              <a:gd name="connsiteX71" fmla="*/ 3539 w 10000"/>
              <a:gd name="connsiteY71" fmla="*/ 3791 h 10027"/>
              <a:gd name="connsiteX72" fmla="*/ 3460 w 10000"/>
              <a:gd name="connsiteY72" fmla="*/ 3662 h 10027"/>
              <a:gd name="connsiteX73" fmla="*/ 3428 w 10000"/>
              <a:gd name="connsiteY73" fmla="*/ 3591 h 10027"/>
              <a:gd name="connsiteX74" fmla="*/ 3412 w 10000"/>
              <a:gd name="connsiteY74" fmla="*/ 3519 h 10027"/>
              <a:gd name="connsiteX75" fmla="*/ 3412 w 10000"/>
              <a:gd name="connsiteY75" fmla="*/ 3519 h 10027"/>
              <a:gd name="connsiteX76" fmla="*/ 3254 w 10000"/>
              <a:gd name="connsiteY76" fmla="*/ 3491 h 10027"/>
              <a:gd name="connsiteX77" fmla="*/ 3112 w 10000"/>
              <a:gd name="connsiteY77" fmla="*/ 3448 h 10027"/>
              <a:gd name="connsiteX78" fmla="*/ 2986 w 10000"/>
              <a:gd name="connsiteY78" fmla="*/ 3391 h 10027"/>
              <a:gd name="connsiteX79" fmla="*/ 2875 w 10000"/>
              <a:gd name="connsiteY79" fmla="*/ 3319 h 10027"/>
              <a:gd name="connsiteX80" fmla="*/ 2765 w 10000"/>
              <a:gd name="connsiteY80" fmla="*/ 3233 h 10027"/>
              <a:gd name="connsiteX81" fmla="*/ 2686 w 10000"/>
              <a:gd name="connsiteY81" fmla="*/ 3147 h 10027"/>
              <a:gd name="connsiteX82" fmla="*/ 2638 w 10000"/>
              <a:gd name="connsiteY82" fmla="*/ 3047 h 10027"/>
              <a:gd name="connsiteX83" fmla="*/ 2607 w 10000"/>
              <a:gd name="connsiteY83" fmla="*/ 2961 h 10027"/>
              <a:gd name="connsiteX84" fmla="*/ 2607 w 10000"/>
              <a:gd name="connsiteY84" fmla="*/ 2961 h 10027"/>
              <a:gd name="connsiteX85" fmla="*/ 2591 w 10000"/>
              <a:gd name="connsiteY85" fmla="*/ 2918 h 10027"/>
              <a:gd name="connsiteX86" fmla="*/ 2559 w 10000"/>
              <a:gd name="connsiteY86" fmla="*/ 2890 h 10027"/>
              <a:gd name="connsiteX87" fmla="*/ 2480 w 10000"/>
              <a:gd name="connsiteY87" fmla="*/ 2847 h 10027"/>
              <a:gd name="connsiteX88" fmla="*/ 2385 w 10000"/>
              <a:gd name="connsiteY88" fmla="*/ 2818 h 10027"/>
              <a:gd name="connsiteX89" fmla="*/ 2275 w 10000"/>
              <a:gd name="connsiteY89" fmla="*/ 2790 h 10027"/>
              <a:gd name="connsiteX90" fmla="*/ 2275 w 10000"/>
              <a:gd name="connsiteY90" fmla="*/ 2790 h 10027"/>
              <a:gd name="connsiteX91" fmla="*/ 2275 w 10000"/>
              <a:gd name="connsiteY91" fmla="*/ 2575 h 10027"/>
              <a:gd name="connsiteX92" fmla="*/ 2291 w 10000"/>
              <a:gd name="connsiteY92" fmla="*/ 2389 h 10027"/>
              <a:gd name="connsiteX93" fmla="*/ 2338 w 10000"/>
              <a:gd name="connsiteY93" fmla="*/ 2046 h 10027"/>
              <a:gd name="connsiteX94" fmla="*/ 2338 w 10000"/>
              <a:gd name="connsiteY94" fmla="*/ 1874 h 10027"/>
              <a:gd name="connsiteX95" fmla="*/ 2338 w 10000"/>
              <a:gd name="connsiteY95" fmla="*/ 1702 h 10027"/>
              <a:gd name="connsiteX96" fmla="*/ 2291 w 10000"/>
              <a:gd name="connsiteY96" fmla="*/ 1531 h 10027"/>
              <a:gd name="connsiteX97" fmla="*/ 2227 w 10000"/>
              <a:gd name="connsiteY97" fmla="*/ 1330 h 10027"/>
              <a:gd name="connsiteX98" fmla="*/ 2227 w 10000"/>
              <a:gd name="connsiteY98" fmla="*/ 1330 h 10027"/>
              <a:gd name="connsiteX99" fmla="*/ 2354 w 10000"/>
              <a:gd name="connsiteY99" fmla="*/ 1130 h 10027"/>
              <a:gd name="connsiteX100" fmla="*/ 2496 w 10000"/>
              <a:gd name="connsiteY100" fmla="*/ 930 h 10027"/>
              <a:gd name="connsiteX101" fmla="*/ 2670 w 10000"/>
              <a:gd name="connsiteY101" fmla="*/ 744 h 10027"/>
              <a:gd name="connsiteX102" fmla="*/ 2765 w 10000"/>
              <a:gd name="connsiteY102" fmla="*/ 658 h 10027"/>
              <a:gd name="connsiteX103" fmla="*/ 2875 w 10000"/>
              <a:gd name="connsiteY103" fmla="*/ 572 h 10027"/>
              <a:gd name="connsiteX104" fmla="*/ 2986 w 10000"/>
              <a:gd name="connsiteY104" fmla="*/ 501 h 10027"/>
              <a:gd name="connsiteX105" fmla="*/ 3096 w 10000"/>
              <a:gd name="connsiteY105" fmla="*/ 443 h 10027"/>
              <a:gd name="connsiteX106" fmla="*/ 3223 w 10000"/>
              <a:gd name="connsiteY106" fmla="*/ 386 h 10027"/>
              <a:gd name="connsiteX107" fmla="*/ 3349 w 10000"/>
              <a:gd name="connsiteY107" fmla="*/ 343 h 10027"/>
              <a:gd name="connsiteX108" fmla="*/ 3476 w 10000"/>
              <a:gd name="connsiteY108" fmla="*/ 315 h 10027"/>
              <a:gd name="connsiteX109" fmla="*/ 3618 w 10000"/>
              <a:gd name="connsiteY109" fmla="*/ 300 h 10027"/>
              <a:gd name="connsiteX110" fmla="*/ 3776 w 10000"/>
              <a:gd name="connsiteY110" fmla="*/ 286 h 10027"/>
              <a:gd name="connsiteX111" fmla="*/ 3934 w 10000"/>
              <a:gd name="connsiteY111" fmla="*/ 300 h 10027"/>
              <a:gd name="connsiteX112" fmla="*/ 3934 w 10000"/>
              <a:gd name="connsiteY112" fmla="*/ 300 h 10027"/>
              <a:gd name="connsiteX113" fmla="*/ 4013 w 10000"/>
              <a:gd name="connsiteY113" fmla="*/ 286 h 10027"/>
              <a:gd name="connsiteX114" fmla="*/ 4076 w 10000"/>
              <a:gd name="connsiteY114" fmla="*/ 258 h 10027"/>
              <a:gd name="connsiteX115" fmla="*/ 4107 w 10000"/>
              <a:gd name="connsiteY115" fmla="*/ 200 h 10027"/>
              <a:gd name="connsiteX116" fmla="*/ 4155 w 10000"/>
              <a:gd name="connsiteY116" fmla="*/ 157 h 10027"/>
              <a:gd name="connsiteX117" fmla="*/ 4186 w 10000"/>
              <a:gd name="connsiteY117" fmla="*/ 100 h 10027"/>
              <a:gd name="connsiteX118" fmla="*/ 4234 w 10000"/>
              <a:gd name="connsiteY118" fmla="*/ 57 h 10027"/>
              <a:gd name="connsiteX119" fmla="*/ 4281 w 10000"/>
              <a:gd name="connsiteY119" fmla="*/ 14 h 10027"/>
              <a:gd name="connsiteX120" fmla="*/ 4360 w 10000"/>
              <a:gd name="connsiteY120" fmla="*/ 0 h 10027"/>
              <a:gd name="connsiteX121" fmla="*/ 4360 w 10000"/>
              <a:gd name="connsiteY121" fmla="*/ 0 h 10027"/>
              <a:gd name="connsiteX122" fmla="*/ 4455 w 10000"/>
              <a:gd name="connsiteY122" fmla="*/ 0 h 10027"/>
              <a:gd name="connsiteX123" fmla="*/ 4487 w 10000"/>
              <a:gd name="connsiteY123" fmla="*/ 14 h 10027"/>
              <a:gd name="connsiteX124" fmla="*/ 4518 w 10000"/>
              <a:gd name="connsiteY124" fmla="*/ 29 h 10027"/>
              <a:gd name="connsiteX125" fmla="*/ 4534 w 10000"/>
              <a:gd name="connsiteY125" fmla="*/ 57 h 10027"/>
              <a:gd name="connsiteX126" fmla="*/ 4550 w 10000"/>
              <a:gd name="connsiteY126" fmla="*/ 86 h 10027"/>
              <a:gd name="connsiteX127" fmla="*/ 4550 w 10000"/>
              <a:gd name="connsiteY127" fmla="*/ 172 h 10027"/>
              <a:gd name="connsiteX128" fmla="*/ 4550 w 10000"/>
              <a:gd name="connsiteY128" fmla="*/ 172 h 10027"/>
              <a:gd name="connsiteX129" fmla="*/ 4597 w 10000"/>
              <a:gd name="connsiteY129" fmla="*/ 143 h 10027"/>
              <a:gd name="connsiteX130" fmla="*/ 4645 w 10000"/>
              <a:gd name="connsiteY130" fmla="*/ 114 h 10027"/>
              <a:gd name="connsiteX131" fmla="*/ 4755 w 10000"/>
              <a:gd name="connsiteY131" fmla="*/ 100 h 10027"/>
              <a:gd name="connsiteX132" fmla="*/ 4866 w 10000"/>
              <a:gd name="connsiteY132" fmla="*/ 114 h 10027"/>
              <a:gd name="connsiteX133" fmla="*/ 4976 w 10000"/>
              <a:gd name="connsiteY133" fmla="*/ 143 h 10027"/>
              <a:gd name="connsiteX134" fmla="*/ 5071 w 10000"/>
              <a:gd name="connsiteY134" fmla="*/ 215 h 10027"/>
              <a:gd name="connsiteX135" fmla="*/ 5150 w 10000"/>
              <a:gd name="connsiteY135" fmla="*/ 300 h 10027"/>
              <a:gd name="connsiteX136" fmla="*/ 5229 w 10000"/>
              <a:gd name="connsiteY136" fmla="*/ 401 h 10027"/>
              <a:gd name="connsiteX137" fmla="*/ 5261 w 10000"/>
              <a:gd name="connsiteY137" fmla="*/ 515 h 10027"/>
              <a:gd name="connsiteX138" fmla="*/ 5261 w 10000"/>
              <a:gd name="connsiteY138" fmla="*/ 515 h 10027"/>
              <a:gd name="connsiteX139" fmla="*/ 5308 w 10000"/>
              <a:gd name="connsiteY139" fmla="*/ 515 h 10027"/>
              <a:gd name="connsiteX140" fmla="*/ 5340 w 10000"/>
              <a:gd name="connsiteY140" fmla="*/ 515 h 10027"/>
              <a:gd name="connsiteX141" fmla="*/ 5403 w 10000"/>
              <a:gd name="connsiteY141" fmla="*/ 486 h 10027"/>
              <a:gd name="connsiteX142" fmla="*/ 5466 w 10000"/>
              <a:gd name="connsiteY142" fmla="*/ 472 h 10027"/>
              <a:gd name="connsiteX143" fmla="*/ 5498 w 10000"/>
              <a:gd name="connsiteY143" fmla="*/ 472 h 10027"/>
              <a:gd name="connsiteX144" fmla="*/ 5545 w 10000"/>
              <a:gd name="connsiteY144" fmla="*/ 472 h 10027"/>
              <a:gd name="connsiteX145" fmla="*/ 5545 w 10000"/>
              <a:gd name="connsiteY145" fmla="*/ 472 h 10027"/>
              <a:gd name="connsiteX146" fmla="*/ 5545 w 10000"/>
              <a:gd name="connsiteY146" fmla="*/ 529 h 10027"/>
              <a:gd name="connsiteX147" fmla="*/ 5545 w 10000"/>
              <a:gd name="connsiteY147" fmla="*/ 572 h 10027"/>
              <a:gd name="connsiteX148" fmla="*/ 5513 w 10000"/>
              <a:gd name="connsiteY148" fmla="*/ 629 h 10027"/>
              <a:gd name="connsiteX149" fmla="*/ 5466 w 10000"/>
              <a:gd name="connsiteY149" fmla="*/ 687 h 10027"/>
              <a:gd name="connsiteX150" fmla="*/ 5450 w 10000"/>
              <a:gd name="connsiteY150" fmla="*/ 730 h 10027"/>
              <a:gd name="connsiteX151" fmla="*/ 5450 w 10000"/>
              <a:gd name="connsiteY151" fmla="*/ 773 h 10027"/>
              <a:gd name="connsiteX152" fmla="*/ 5450 w 10000"/>
              <a:gd name="connsiteY152" fmla="*/ 773 h 10027"/>
              <a:gd name="connsiteX153" fmla="*/ 5561 w 10000"/>
              <a:gd name="connsiteY153" fmla="*/ 858 h 10027"/>
              <a:gd name="connsiteX154" fmla="*/ 5608 w 10000"/>
              <a:gd name="connsiteY154" fmla="*/ 916 h 10027"/>
              <a:gd name="connsiteX155" fmla="*/ 5640 w 10000"/>
              <a:gd name="connsiteY155" fmla="*/ 987 h 10027"/>
              <a:gd name="connsiteX156" fmla="*/ 5640 w 10000"/>
              <a:gd name="connsiteY156" fmla="*/ 987 h 10027"/>
              <a:gd name="connsiteX157" fmla="*/ 5735 w 10000"/>
              <a:gd name="connsiteY157" fmla="*/ 930 h 10027"/>
              <a:gd name="connsiteX158" fmla="*/ 5782 w 10000"/>
              <a:gd name="connsiteY158" fmla="*/ 901 h 10027"/>
              <a:gd name="connsiteX159" fmla="*/ 5829 w 10000"/>
              <a:gd name="connsiteY159" fmla="*/ 858 h 10027"/>
              <a:gd name="connsiteX160" fmla="*/ 5829 w 10000"/>
              <a:gd name="connsiteY160" fmla="*/ 858 h 10027"/>
              <a:gd name="connsiteX161" fmla="*/ 5814 w 10000"/>
              <a:gd name="connsiteY161" fmla="*/ 887 h 10027"/>
              <a:gd name="connsiteX162" fmla="*/ 5814 w 10000"/>
              <a:gd name="connsiteY162" fmla="*/ 930 h 10027"/>
              <a:gd name="connsiteX163" fmla="*/ 5829 w 10000"/>
              <a:gd name="connsiteY163" fmla="*/ 987 h 10027"/>
              <a:gd name="connsiteX164" fmla="*/ 5861 w 10000"/>
              <a:gd name="connsiteY164" fmla="*/ 1030 h 10027"/>
              <a:gd name="connsiteX165" fmla="*/ 5908 w 10000"/>
              <a:gd name="connsiteY165" fmla="*/ 1087 h 10027"/>
              <a:gd name="connsiteX166" fmla="*/ 5956 w 10000"/>
              <a:gd name="connsiteY166" fmla="*/ 1130 h 10027"/>
              <a:gd name="connsiteX167" fmla="*/ 5987 w 10000"/>
              <a:gd name="connsiteY167" fmla="*/ 1187 h 10027"/>
              <a:gd name="connsiteX168" fmla="*/ 6003 w 10000"/>
              <a:gd name="connsiteY168" fmla="*/ 1259 h 10027"/>
              <a:gd name="connsiteX169" fmla="*/ 5987 w 10000"/>
              <a:gd name="connsiteY169" fmla="*/ 1288 h 10027"/>
              <a:gd name="connsiteX170" fmla="*/ 5972 w 10000"/>
              <a:gd name="connsiteY170" fmla="*/ 1330 h 10027"/>
              <a:gd name="connsiteX171" fmla="*/ 5972 w 10000"/>
              <a:gd name="connsiteY171" fmla="*/ 1330 h 10027"/>
              <a:gd name="connsiteX172" fmla="*/ 6082 w 10000"/>
              <a:gd name="connsiteY172" fmla="*/ 1359 h 10027"/>
              <a:gd name="connsiteX173" fmla="*/ 6193 w 10000"/>
              <a:gd name="connsiteY173" fmla="*/ 1416 h 10027"/>
              <a:gd name="connsiteX174" fmla="*/ 6288 w 10000"/>
              <a:gd name="connsiteY174" fmla="*/ 1474 h 10027"/>
              <a:gd name="connsiteX175" fmla="*/ 6351 w 10000"/>
              <a:gd name="connsiteY175" fmla="*/ 1545 h 10027"/>
              <a:gd name="connsiteX176" fmla="*/ 6351 w 10000"/>
              <a:gd name="connsiteY176" fmla="*/ 1545 h 10027"/>
              <a:gd name="connsiteX177" fmla="*/ 6288 w 10000"/>
              <a:gd name="connsiteY177" fmla="*/ 1774 h 10027"/>
              <a:gd name="connsiteX178" fmla="*/ 6240 w 10000"/>
              <a:gd name="connsiteY178" fmla="*/ 2003 h 10027"/>
              <a:gd name="connsiteX179" fmla="*/ 6209 w 10000"/>
              <a:gd name="connsiteY179" fmla="*/ 2246 h 10027"/>
              <a:gd name="connsiteX180" fmla="*/ 6161 w 10000"/>
              <a:gd name="connsiteY180" fmla="*/ 2461 h 10027"/>
              <a:gd name="connsiteX181" fmla="*/ 6130 w 10000"/>
              <a:gd name="connsiteY181" fmla="*/ 2575 h 10027"/>
              <a:gd name="connsiteX182" fmla="*/ 6098 w 10000"/>
              <a:gd name="connsiteY182" fmla="*/ 2675 h 10027"/>
              <a:gd name="connsiteX183" fmla="*/ 6051 w 10000"/>
              <a:gd name="connsiteY183" fmla="*/ 2775 h 10027"/>
              <a:gd name="connsiteX184" fmla="*/ 5987 w 10000"/>
              <a:gd name="connsiteY184" fmla="*/ 2876 h 10027"/>
              <a:gd name="connsiteX185" fmla="*/ 5924 w 10000"/>
              <a:gd name="connsiteY185" fmla="*/ 2961 h 10027"/>
              <a:gd name="connsiteX186" fmla="*/ 5829 w 10000"/>
              <a:gd name="connsiteY186" fmla="*/ 3033 h 10027"/>
              <a:gd name="connsiteX187" fmla="*/ 5719 w 10000"/>
              <a:gd name="connsiteY187" fmla="*/ 3104 h 10027"/>
              <a:gd name="connsiteX188" fmla="*/ 5592 w 10000"/>
              <a:gd name="connsiteY188" fmla="*/ 3176 h 10027"/>
              <a:gd name="connsiteX189" fmla="*/ 5592 w 10000"/>
              <a:gd name="connsiteY189" fmla="*/ 3176 h 10027"/>
              <a:gd name="connsiteX190" fmla="*/ 5592 w 10000"/>
              <a:gd name="connsiteY190" fmla="*/ 3276 h 10027"/>
              <a:gd name="connsiteX191" fmla="*/ 5608 w 10000"/>
              <a:gd name="connsiteY191" fmla="*/ 3362 h 10027"/>
              <a:gd name="connsiteX192" fmla="*/ 5624 w 10000"/>
              <a:gd name="connsiteY192" fmla="*/ 3448 h 10027"/>
              <a:gd name="connsiteX193" fmla="*/ 5671 w 10000"/>
              <a:gd name="connsiteY193" fmla="*/ 3519 h 10027"/>
              <a:gd name="connsiteX194" fmla="*/ 5735 w 10000"/>
              <a:gd name="connsiteY194" fmla="*/ 3662 h 10027"/>
              <a:gd name="connsiteX195" fmla="*/ 5766 w 10000"/>
              <a:gd name="connsiteY195" fmla="*/ 3734 h 10027"/>
              <a:gd name="connsiteX196" fmla="*/ 5782 w 10000"/>
              <a:gd name="connsiteY196" fmla="*/ 3820 h 10027"/>
              <a:gd name="connsiteX197" fmla="*/ 5782 w 10000"/>
              <a:gd name="connsiteY197" fmla="*/ 3820 h 10027"/>
              <a:gd name="connsiteX198" fmla="*/ 5987 w 10000"/>
              <a:gd name="connsiteY198" fmla="*/ 3906 h 10027"/>
              <a:gd name="connsiteX199" fmla="*/ 6177 w 10000"/>
              <a:gd name="connsiteY199" fmla="*/ 3991 h 10027"/>
              <a:gd name="connsiteX200" fmla="*/ 6540 w 10000"/>
              <a:gd name="connsiteY200" fmla="*/ 4177 h 10027"/>
              <a:gd name="connsiteX201" fmla="*/ 6730 w 10000"/>
              <a:gd name="connsiteY201" fmla="*/ 4278 h 10027"/>
              <a:gd name="connsiteX202" fmla="*/ 6919 w 10000"/>
              <a:gd name="connsiteY202" fmla="*/ 4363 h 10027"/>
              <a:gd name="connsiteX203" fmla="*/ 7125 w 10000"/>
              <a:gd name="connsiteY203" fmla="*/ 4435 h 10027"/>
              <a:gd name="connsiteX204" fmla="*/ 7346 w 10000"/>
              <a:gd name="connsiteY204" fmla="*/ 4506 h 10027"/>
              <a:gd name="connsiteX205" fmla="*/ 7346 w 10000"/>
              <a:gd name="connsiteY205" fmla="*/ 4506 h 10027"/>
              <a:gd name="connsiteX206" fmla="*/ 7678 w 10000"/>
              <a:gd name="connsiteY206" fmla="*/ 4578 h 10027"/>
              <a:gd name="connsiteX207" fmla="*/ 8009 w 10000"/>
              <a:gd name="connsiteY207" fmla="*/ 4649 h 10027"/>
              <a:gd name="connsiteX208" fmla="*/ 8183 w 10000"/>
              <a:gd name="connsiteY208" fmla="*/ 4678 h 10027"/>
              <a:gd name="connsiteX209" fmla="*/ 8341 w 10000"/>
              <a:gd name="connsiteY209" fmla="*/ 4721 h 10027"/>
              <a:gd name="connsiteX210" fmla="*/ 8483 w 10000"/>
              <a:gd name="connsiteY210" fmla="*/ 4778 h 10027"/>
              <a:gd name="connsiteX211" fmla="*/ 8626 w 10000"/>
              <a:gd name="connsiteY211" fmla="*/ 4850 h 10027"/>
              <a:gd name="connsiteX212" fmla="*/ 8626 w 10000"/>
              <a:gd name="connsiteY212" fmla="*/ 4850 h 10027"/>
              <a:gd name="connsiteX213" fmla="*/ 8768 w 10000"/>
              <a:gd name="connsiteY213" fmla="*/ 4950 h 10027"/>
              <a:gd name="connsiteX214" fmla="*/ 8878 w 10000"/>
              <a:gd name="connsiteY214" fmla="*/ 5050 h 10027"/>
              <a:gd name="connsiteX215" fmla="*/ 8989 w 10000"/>
              <a:gd name="connsiteY215" fmla="*/ 5165 h 10027"/>
              <a:gd name="connsiteX216" fmla="*/ 9068 w 10000"/>
              <a:gd name="connsiteY216" fmla="*/ 5293 h 10027"/>
              <a:gd name="connsiteX217" fmla="*/ 9147 w 10000"/>
              <a:gd name="connsiteY217" fmla="*/ 5436 h 10027"/>
              <a:gd name="connsiteX218" fmla="*/ 9210 w 10000"/>
              <a:gd name="connsiteY218" fmla="*/ 5579 h 10027"/>
              <a:gd name="connsiteX219" fmla="*/ 9258 w 10000"/>
              <a:gd name="connsiteY219" fmla="*/ 5751 h 10027"/>
              <a:gd name="connsiteX220" fmla="*/ 9289 w 10000"/>
              <a:gd name="connsiteY220" fmla="*/ 5908 h 10027"/>
              <a:gd name="connsiteX221" fmla="*/ 9352 w 10000"/>
              <a:gd name="connsiteY221" fmla="*/ 6280 h 10027"/>
              <a:gd name="connsiteX222" fmla="*/ 9384 w 10000"/>
              <a:gd name="connsiteY222" fmla="*/ 6667 h 10027"/>
              <a:gd name="connsiteX223" fmla="*/ 9431 w 10000"/>
              <a:gd name="connsiteY223" fmla="*/ 7511 h 10027"/>
              <a:gd name="connsiteX224" fmla="*/ 9431 w 10000"/>
              <a:gd name="connsiteY224" fmla="*/ 7511 h 10027"/>
              <a:gd name="connsiteX225" fmla="*/ 9447 w 10000"/>
              <a:gd name="connsiteY225" fmla="*/ 7668 h 10027"/>
              <a:gd name="connsiteX226" fmla="*/ 9479 w 10000"/>
              <a:gd name="connsiteY226" fmla="*/ 7811 h 10027"/>
              <a:gd name="connsiteX227" fmla="*/ 9558 w 10000"/>
              <a:gd name="connsiteY227" fmla="*/ 8097 h 10027"/>
              <a:gd name="connsiteX228" fmla="*/ 9652 w 10000"/>
              <a:gd name="connsiteY228" fmla="*/ 8355 h 10027"/>
              <a:gd name="connsiteX229" fmla="*/ 9684 w 10000"/>
              <a:gd name="connsiteY229" fmla="*/ 8498 h 10027"/>
              <a:gd name="connsiteX230" fmla="*/ 9716 w 10000"/>
              <a:gd name="connsiteY230" fmla="*/ 8627 h 10027"/>
              <a:gd name="connsiteX231" fmla="*/ 9716 w 10000"/>
              <a:gd name="connsiteY231" fmla="*/ 8627 h 10027"/>
              <a:gd name="connsiteX232" fmla="*/ 9731 w 10000"/>
              <a:gd name="connsiteY232" fmla="*/ 8813 h 10027"/>
              <a:gd name="connsiteX233" fmla="*/ 9747 w 10000"/>
              <a:gd name="connsiteY233" fmla="*/ 8984 h 10027"/>
              <a:gd name="connsiteX234" fmla="*/ 9763 w 10000"/>
              <a:gd name="connsiteY234" fmla="*/ 9285 h 10027"/>
              <a:gd name="connsiteX235" fmla="*/ 9795 w 10000"/>
              <a:gd name="connsiteY235" fmla="*/ 9428 h 10027"/>
              <a:gd name="connsiteX236" fmla="*/ 9826 w 10000"/>
              <a:gd name="connsiteY236" fmla="*/ 9571 h 10027"/>
              <a:gd name="connsiteX237" fmla="*/ 9905 w 10000"/>
              <a:gd name="connsiteY237" fmla="*/ 9700 h 10027"/>
              <a:gd name="connsiteX238" fmla="*/ 10000 w 10000"/>
              <a:gd name="connsiteY238" fmla="*/ 9828 h 10027"/>
              <a:gd name="connsiteX239" fmla="*/ 10000 w 10000"/>
              <a:gd name="connsiteY239" fmla="*/ 9828 h 10027"/>
              <a:gd name="connsiteX240" fmla="*/ 10000 w 10000"/>
              <a:gd name="connsiteY240" fmla="*/ 10000 h 10027"/>
              <a:gd name="connsiteX241" fmla="*/ 10000 w 10000"/>
              <a:gd name="connsiteY241"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10027 h 10027"/>
              <a:gd name="connsiteX20" fmla="*/ 2006 w 10000"/>
              <a:gd name="connsiteY20" fmla="*/ 9771 h 10027"/>
              <a:gd name="connsiteX21" fmla="*/ 2022 w 10000"/>
              <a:gd name="connsiteY21" fmla="*/ 9599 h 10027"/>
              <a:gd name="connsiteX22" fmla="*/ 2038 w 10000"/>
              <a:gd name="connsiteY22" fmla="*/ 9428 h 10027"/>
              <a:gd name="connsiteX23" fmla="*/ 2038 w 10000"/>
              <a:gd name="connsiteY23" fmla="*/ 9227 h 10027"/>
              <a:gd name="connsiteX24" fmla="*/ 2038 w 10000"/>
              <a:gd name="connsiteY24" fmla="*/ 9227 h 10027"/>
              <a:gd name="connsiteX25" fmla="*/ 1912 w 10000"/>
              <a:gd name="connsiteY25" fmla="*/ 9285 h 10027"/>
              <a:gd name="connsiteX26" fmla="*/ 1817 w 10000"/>
              <a:gd name="connsiteY26" fmla="*/ 9356 h 10027"/>
              <a:gd name="connsiteX27" fmla="*/ 1754 w 10000"/>
              <a:gd name="connsiteY27" fmla="*/ 9442 h 10027"/>
              <a:gd name="connsiteX28" fmla="*/ 1690 w 10000"/>
              <a:gd name="connsiteY28" fmla="*/ 9557 h 10027"/>
              <a:gd name="connsiteX29" fmla="*/ 1580 w 10000"/>
              <a:gd name="connsiteY29" fmla="*/ 9785 h 10027"/>
              <a:gd name="connsiteX30" fmla="*/ 1532 w 10000"/>
              <a:gd name="connsiteY30" fmla="*/ 9900 h 10027"/>
              <a:gd name="connsiteX31" fmla="*/ 1469 w 10000"/>
              <a:gd name="connsiteY31" fmla="*/ 10000 h 10027"/>
              <a:gd name="connsiteX32" fmla="*/ 1469 w 10000"/>
              <a:gd name="connsiteY32" fmla="*/ 10000 h 10027"/>
              <a:gd name="connsiteX33" fmla="*/ 0 w 10000"/>
              <a:gd name="connsiteY33" fmla="*/ 10000 h 10027"/>
              <a:gd name="connsiteX34" fmla="*/ 0 w 10000"/>
              <a:gd name="connsiteY34" fmla="*/ 10000 h 10027"/>
              <a:gd name="connsiteX35" fmla="*/ 142 w 10000"/>
              <a:gd name="connsiteY35" fmla="*/ 9700 h 10027"/>
              <a:gd name="connsiteX36" fmla="*/ 269 w 10000"/>
              <a:gd name="connsiteY36" fmla="*/ 9371 h 10027"/>
              <a:gd name="connsiteX37" fmla="*/ 379 w 10000"/>
              <a:gd name="connsiteY37" fmla="*/ 9013 h 10027"/>
              <a:gd name="connsiteX38" fmla="*/ 474 w 10000"/>
              <a:gd name="connsiteY38" fmla="*/ 8655 h 10027"/>
              <a:gd name="connsiteX39" fmla="*/ 569 w 10000"/>
              <a:gd name="connsiteY39" fmla="*/ 8269 h 10027"/>
              <a:gd name="connsiteX40" fmla="*/ 632 w 10000"/>
              <a:gd name="connsiteY40" fmla="*/ 7854 h 10027"/>
              <a:gd name="connsiteX41" fmla="*/ 679 w 10000"/>
              <a:gd name="connsiteY41" fmla="*/ 7439 h 10027"/>
              <a:gd name="connsiteX42" fmla="*/ 711 w 10000"/>
              <a:gd name="connsiteY42" fmla="*/ 6996 h 10027"/>
              <a:gd name="connsiteX43" fmla="*/ 711 w 10000"/>
              <a:gd name="connsiteY43" fmla="*/ 6996 h 10027"/>
              <a:gd name="connsiteX44" fmla="*/ 742 w 10000"/>
              <a:gd name="connsiteY44" fmla="*/ 6323 h 10027"/>
              <a:gd name="connsiteX45" fmla="*/ 774 w 10000"/>
              <a:gd name="connsiteY45" fmla="*/ 6009 h 10027"/>
              <a:gd name="connsiteX46" fmla="*/ 806 w 10000"/>
              <a:gd name="connsiteY46" fmla="*/ 5722 h 10027"/>
              <a:gd name="connsiteX47" fmla="*/ 869 w 10000"/>
              <a:gd name="connsiteY47" fmla="*/ 5465 h 10027"/>
              <a:gd name="connsiteX48" fmla="*/ 916 w 10000"/>
              <a:gd name="connsiteY48" fmla="*/ 5351 h 10027"/>
              <a:gd name="connsiteX49" fmla="*/ 964 w 10000"/>
              <a:gd name="connsiteY49" fmla="*/ 5236 h 10027"/>
              <a:gd name="connsiteX50" fmla="*/ 1027 w 10000"/>
              <a:gd name="connsiteY50" fmla="*/ 5122 h 10027"/>
              <a:gd name="connsiteX51" fmla="*/ 1090 w 10000"/>
              <a:gd name="connsiteY51" fmla="*/ 5021 h 10027"/>
              <a:gd name="connsiteX52" fmla="*/ 1185 w 10000"/>
              <a:gd name="connsiteY52" fmla="*/ 4936 h 10027"/>
              <a:gd name="connsiteX53" fmla="*/ 1280 w 10000"/>
              <a:gd name="connsiteY53" fmla="*/ 4850 h 10027"/>
              <a:gd name="connsiteX54" fmla="*/ 1280 w 10000"/>
              <a:gd name="connsiteY54" fmla="*/ 4850 h 10027"/>
              <a:gd name="connsiteX55" fmla="*/ 1390 w 10000"/>
              <a:gd name="connsiteY55" fmla="*/ 4764 h 10027"/>
              <a:gd name="connsiteX56" fmla="*/ 1517 w 10000"/>
              <a:gd name="connsiteY56" fmla="*/ 4707 h 10027"/>
              <a:gd name="connsiteX57" fmla="*/ 1659 w 10000"/>
              <a:gd name="connsiteY57" fmla="*/ 4649 h 10027"/>
              <a:gd name="connsiteX58" fmla="*/ 1785 w 10000"/>
              <a:gd name="connsiteY58" fmla="*/ 4592 h 10027"/>
              <a:gd name="connsiteX59" fmla="*/ 2085 w 10000"/>
              <a:gd name="connsiteY59" fmla="*/ 4521 h 10027"/>
              <a:gd name="connsiteX60" fmla="*/ 2385 w 10000"/>
              <a:gd name="connsiteY60" fmla="*/ 4464 h 10027"/>
              <a:gd name="connsiteX61" fmla="*/ 2701 w 10000"/>
              <a:gd name="connsiteY61" fmla="*/ 4406 h 10027"/>
              <a:gd name="connsiteX62" fmla="*/ 3002 w 10000"/>
              <a:gd name="connsiteY62" fmla="*/ 4335 h 10027"/>
              <a:gd name="connsiteX63" fmla="*/ 3318 w 10000"/>
              <a:gd name="connsiteY63" fmla="*/ 4249 h 10027"/>
              <a:gd name="connsiteX64" fmla="*/ 3460 w 10000"/>
              <a:gd name="connsiteY64" fmla="*/ 4192 h 10027"/>
              <a:gd name="connsiteX65" fmla="*/ 3602 w 10000"/>
              <a:gd name="connsiteY65" fmla="*/ 4120 h 10027"/>
              <a:gd name="connsiteX66" fmla="*/ 3602 w 10000"/>
              <a:gd name="connsiteY66" fmla="*/ 4120 h 10027"/>
              <a:gd name="connsiteX67" fmla="*/ 3602 w 10000"/>
              <a:gd name="connsiteY67" fmla="*/ 4020 h 10027"/>
              <a:gd name="connsiteX68" fmla="*/ 3586 w 10000"/>
              <a:gd name="connsiteY68" fmla="*/ 3934 h 10027"/>
              <a:gd name="connsiteX69" fmla="*/ 3570 w 10000"/>
              <a:gd name="connsiteY69" fmla="*/ 3863 h 10027"/>
              <a:gd name="connsiteX70" fmla="*/ 3539 w 10000"/>
              <a:gd name="connsiteY70" fmla="*/ 3791 h 10027"/>
              <a:gd name="connsiteX71" fmla="*/ 3460 w 10000"/>
              <a:gd name="connsiteY71" fmla="*/ 3662 h 10027"/>
              <a:gd name="connsiteX72" fmla="*/ 3428 w 10000"/>
              <a:gd name="connsiteY72" fmla="*/ 3591 h 10027"/>
              <a:gd name="connsiteX73" fmla="*/ 3412 w 10000"/>
              <a:gd name="connsiteY73" fmla="*/ 3519 h 10027"/>
              <a:gd name="connsiteX74" fmla="*/ 3412 w 10000"/>
              <a:gd name="connsiteY74" fmla="*/ 3519 h 10027"/>
              <a:gd name="connsiteX75" fmla="*/ 3254 w 10000"/>
              <a:gd name="connsiteY75" fmla="*/ 3491 h 10027"/>
              <a:gd name="connsiteX76" fmla="*/ 3112 w 10000"/>
              <a:gd name="connsiteY76" fmla="*/ 3448 h 10027"/>
              <a:gd name="connsiteX77" fmla="*/ 2986 w 10000"/>
              <a:gd name="connsiteY77" fmla="*/ 3391 h 10027"/>
              <a:gd name="connsiteX78" fmla="*/ 2875 w 10000"/>
              <a:gd name="connsiteY78" fmla="*/ 3319 h 10027"/>
              <a:gd name="connsiteX79" fmla="*/ 2765 w 10000"/>
              <a:gd name="connsiteY79" fmla="*/ 3233 h 10027"/>
              <a:gd name="connsiteX80" fmla="*/ 2686 w 10000"/>
              <a:gd name="connsiteY80" fmla="*/ 3147 h 10027"/>
              <a:gd name="connsiteX81" fmla="*/ 2638 w 10000"/>
              <a:gd name="connsiteY81" fmla="*/ 3047 h 10027"/>
              <a:gd name="connsiteX82" fmla="*/ 2607 w 10000"/>
              <a:gd name="connsiteY82" fmla="*/ 2961 h 10027"/>
              <a:gd name="connsiteX83" fmla="*/ 2607 w 10000"/>
              <a:gd name="connsiteY83" fmla="*/ 2961 h 10027"/>
              <a:gd name="connsiteX84" fmla="*/ 2591 w 10000"/>
              <a:gd name="connsiteY84" fmla="*/ 2918 h 10027"/>
              <a:gd name="connsiteX85" fmla="*/ 2559 w 10000"/>
              <a:gd name="connsiteY85" fmla="*/ 2890 h 10027"/>
              <a:gd name="connsiteX86" fmla="*/ 2480 w 10000"/>
              <a:gd name="connsiteY86" fmla="*/ 2847 h 10027"/>
              <a:gd name="connsiteX87" fmla="*/ 2385 w 10000"/>
              <a:gd name="connsiteY87" fmla="*/ 2818 h 10027"/>
              <a:gd name="connsiteX88" fmla="*/ 2275 w 10000"/>
              <a:gd name="connsiteY88" fmla="*/ 2790 h 10027"/>
              <a:gd name="connsiteX89" fmla="*/ 2275 w 10000"/>
              <a:gd name="connsiteY89" fmla="*/ 2790 h 10027"/>
              <a:gd name="connsiteX90" fmla="*/ 2275 w 10000"/>
              <a:gd name="connsiteY90" fmla="*/ 2575 h 10027"/>
              <a:gd name="connsiteX91" fmla="*/ 2291 w 10000"/>
              <a:gd name="connsiteY91" fmla="*/ 2389 h 10027"/>
              <a:gd name="connsiteX92" fmla="*/ 2338 w 10000"/>
              <a:gd name="connsiteY92" fmla="*/ 2046 h 10027"/>
              <a:gd name="connsiteX93" fmla="*/ 2338 w 10000"/>
              <a:gd name="connsiteY93" fmla="*/ 1874 h 10027"/>
              <a:gd name="connsiteX94" fmla="*/ 2338 w 10000"/>
              <a:gd name="connsiteY94" fmla="*/ 1702 h 10027"/>
              <a:gd name="connsiteX95" fmla="*/ 2291 w 10000"/>
              <a:gd name="connsiteY95" fmla="*/ 1531 h 10027"/>
              <a:gd name="connsiteX96" fmla="*/ 2227 w 10000"/>
              <a:gd name="connsiteY96" fmla="*/ 1330 h 10027"/>
              <a:gd name="connsiteX97" fmla="*/ 2227 w 10000"/>
              <a:gd name="connsiteY97" fmla="*/ 1330 h 10027"/>
              <a:gd name="connsiteX98" fmla="*/ 2354 w 10000"/>
              <a:gd name="connsiteY98" fmla="*/ 1130 h 10027"/>
              <a:gd name="connsiteX99" fmla="*/ 2496 w 10000"/>
              <a:gd name="connsiteY99" fmla="*/ 930 h 10027"/>
              <a:gd name="connsiteX100" fmla="*/ 2670 w 10000"/>
              <a:gd name="connsiteY100" fmla="*/ 744 h 10027"/>
              <a:gd name="connsiteX101" fmla="*/ 2765 w 10000"/>
              <a:gd name="connsiteY101" fmla="*/ 658 h 10027"/>
              <a:gd name="connsiteX102" fmla="*/ 2875 w 10000"/>
              <a:gd name="connsiteY102" fmla="*/ 572 h 10027"/>
              <a:gd name="connsiteX103" fmla="*/ 2986 w 10000"/>
              <a:gd name="connsiteY103" fmla="*/ 501 h 10027"/>
              <a:gd name="connsiteX104" fmla="*/ 3096 w 10000"/>
              <a:gd name="connsiteY104" fmla="*/ 443 h 10027"/>
              <a:gd name="connsiteX105" fmla="*/ 3223 w 10000"/>
              <a:gd name="connsiteY105" fmla="*/ 386 h 10027"/>
              <a:gd name="connsiteX106" fmla="*/ 3349 w 10000"/>
              <a:gd name="connsiteY106" fmla="*/ 343 h 10027"/>
              <a:gd name="connsiteX107" fmla="*/ 3476 w 10000"/>
              <a:gd name="connsiteY107" fmla="*/ 315 h 10027"/>
              <a:gd name="connsiteX108" fmla="*/ 3618 w 10000"/>
              <a:gd name="connsiteY108" fmla="*/ 300 h 10027"/>
              <a:gd name="connsiteX109" fmla="*/ 3776 w 10000"/>
              <a:gd name="connsiteY109" fmla="*/ 286 h 10027"/>
              <a:gd name="connsiteX110" fmla="*/ 3934 w 10000"/>
              <a:gd name="connsiteY110" fmla="*/ 300 h 10027"/>
              <a:gd name="connsiteX111" fmla="*/ 3934 w 10000"/>
              <a:gd name="connsiteY111" fmla="*/ 300 h 10027"/>
              <a:gd name="connsiteX112" fmla="*/ 4013 w 10000"/>
              <a:gd name="connsiteY112" fmla="*/ 286 h 10027"/>
              <a:gd name="connsiteX113" fmla="*/ 4076 w 10000"/>
              <a:gd name="connsiteY113" fmla="*/ 258 h 10027"/>
              <a:gd name="connsiteX114" fmla="*/ 4107 w 10000"/>
              <a:gd name="connsiteY114" fmla="*/ 200 h 10027"/>
              <a:gd name="connsiteX115" fmla="*/ 4155 w 10000"/>
              <a:gd name="connsiteY115" fmla="*/ 157 h 10027"/>
              <a:gd name="connsiteX116" fmla="*/ 4186 w 10000"/>
              <a:gd name="connsiteY116" fmla="*/ 100 h 10027"/>
              <a:gd name="connsiteX117" fmla="*/ 4234 w 10000"/>
              <a:gd name="connsiteY117" fmla="*/ 57 h 10027"/>
              <a:gd name="connsiteX118" fmla="*/ 4281 w 10000"/>
              <a:gd name="connsiteY118" fmla="*/ 14 h 10027"/>
              <a:gd name="connsiteX119" fmla="*/ 4360 w 10000"/>
              <a:gd name="connsiteY119" fmla="*/ 0 h 10027"/>
              <a:gd name="connsiteX120" fmla="*/ 4360 w 10000"/>
              <a:gd name="connsiteY120" fmla="*/ 0 h 10027"/>
              <a:gd name="connsiteX121" fmla="*/ 4455 w 10000"/>
              <a:gd name="connsiteY121" fmla="*/ 0 h 10027"/>
              <a:gd name="connsiteX122" fmla="*/ 4487 w 10000"/>
              <a:gd name="connsiteY122" fmla="*/ 14 h 10027"/>
              <a:gd name="connsiteX123" fmla="*/ 4518 w 10000"/>
              <a:gd name="connsiteY123" fmla="*/ 29 h 10027"/>
              <a:gd name="connsiteX124" fmla="*/ 4534 w 10000"/>
              <a:gd name="connsiteY124" fmla="*/ 57 h 10027"/>
              <a:gd name="connsiteX125" fmla="*/ 4550 w 10000"/>
              <a:gd name="connsiteY125" fmla="*/ 86 h 10027"/>
              <a:gd name="connsiteX126" fmla="*/ 4550 w 10000"/>
              <a:gd name="connsiteY126" fmla="*/ 172 h 10027"/>
              <a:gd name="connsiteX127" fmla="*/ 4550 w 10000"/>
              <a:gd name="connsiteY127" fmla="*/ 172 h 10027"/>
              <a:gd name="connsiteX128" fmla="*/ 4597 w 10000"/>
              <a:gd name="connsiteY128" fmla="*/ 143 h 10027"/>
              <a:gd name="connsiteX129" fmla="*/ 4645 w 10000"/>
              <a:gd name="connsiteY129" fmla="*/ 114 h 10027"/>
              <a:gd name="connsiteX130" fmla="*/ 4755 w 10000"/>
              <a:gd name="connsiteY130" fmla="*/ 100 h 10027"/>
              <a:gd name="connsiteX131" fmla="*/ 4866 w 10000"/>
              <a:gd name="connsiteY131" fmla="*/ 114 h 10027"/>
              <a:gd name="connsiteX132" fmla="*/ 4976 w 10000"/>
              <a:gd name="connsiteY132" fmla="*/ 143 h 10027"/>
              <a:gd name="connsiteX133" fmla="*/ 5071 w 10000"/>
              <a:gd name="connsiteY133" fmla="*/ 215 h 10027"/>
              <a:gd name="connsiteX134" fmla="*/ 5150 w 10000"/>
              <a:gd name="connsiteY134" fmla="*/ 300 h 10027"/>
              <a:gd name="connsiteX135" fmla="*/ 5229 w 10000"/>
              <a:gd name="connsiteY135" fmla="*/ 401 h 10027"/>
              <a:gd name="connsiteX136" fmla="*/ 5261 w 10000"/>
              <a:gd name="connsiteY136" fmla="*/ 515 h 10027"/>
              <a:gd name="connsiteX137" fmla="*/ 5261 w 10000"/>
              <a:gd name="connsiteY137" fmla="*/ 515 h 10027"/>
              <a:gd name="connsiteX138" fmla="*/ 5308 w 10000"/>
              <a:gd name="connsiteY138" fmla="*/ 515 h 10027"/>
              <a:gd name="connsiteX139" fmla="*/ 5340 w 10000"/>
              <a:gd name="connsiteY139" fmla="*/ 515 h 10027"/>
              <a:gd name="connsiteX140" fmla="*/ 5403 w 10000"/>
              <a:gd name="connsiteY140" fmla="*/ 486 h 10027"/>
              <a:gd name="connsiteX141" fmla="*/ 5466 w 10000"/>
              <a:gd name="connsiteY141" fmla="*/ 472 h 10027"/>
              <a:gd name="connsiteX142" fmla="*/ 5498 w 10000"/>
              <a:gd name="connsiteY142" fmla="*/ 472 h 10027"/>
              <a:gd name="connsiteX143" fmla="*/ 5545 w 10000"/>
              <a:gd name="connsiteY143" fmla="*/ 472 h 10027"/>
              <a:gd name="connsiteX144" fmla="*/ 5545 w 10000"/>
              <a:gd name="connsiteY144" fmla="*/ 472 h 10027"/>
              <a:gd name="connsiteX145" fmla="*/ 5545 w 10000"/>
              <a:gd name="connsiteY145" fmla="*/ 529 h 10027"/>
              <a:gd name="connsiteX146" fmla="*/ 5545 w 10000"/>
              <a:gd name="connsiteY146" fmla="*/ 572 h 10027"/>
              <a:gd name="connsiteX147" fmla="*/ 5513 w 10000"/>
              <a:gd name="connsiteY147" fmla="*/ 629 h 10027"/>
              <a:gd name="connsiteX148" fmla="*/ 5466 w 10000"/>
              <a:gd name="connsiteY148" fmla="*/ 687 h 10027"/>
              <a:gd name="connsiteX149" fmla="*/ 5450 w 10000"/>
              <a:gd name="connsiteY149" fmla="*/ 730 h 10027"/>
              <a:gd name="connsiteX150" fmla="*/ 5450 w 10000"/>
              <a:gd name="connsiteY150" fmla="*/ 773 h 10027"/>
              <a:gd name="connsiteX151" fmla="*/ 5450 w 10000"/>
              <a:gd name="connsiteY151" fmla="*/ 773 h 10027"/>
              <a:gd name="connsiteX152" fmla="*/ 5561 w 10000"/>
              <a:gd name="connsiteY152" fmla="*/ 858 h 10027"/>
              <a:gd name="connsiteX153" fmla="*/ 5608 w 10000"/>
              <a:gd name="connsiteY153" fmla="*/ 916 h 10027"/>
              <a:gd name="connsiteX154" fmla="*/ 5640 w 10000"/>
              <a:gd name="connsiteY154" fmla="*/ 987 h 10027"/>
              <a:gd name="connsiteX155" fmla="*/ 5640 w 10000"/>
              <a:gd name="connsiteY155" fmla="*/ 987 h 10027"/>
              <a:gd name="connsiteX156" fmla="*/ 5735 w 10000"/>
              <a:gd name="connsiteY156" fmla="*/ 930 h 10027"/>
              <a:gd name="connsiteX157" fmla="*/ 5782 w 10000"/>
              <a:gd name="connsiteY157" fmla="*/ 901 h 10027"/>
              <a:gd name="connsiteX158" fmla="*/ 5829 w 10000"/>
              <a:gd name="connsiteY158" fmla="*/ 858 h 10027"/>
              <a:gd name="connsiteX159" fmla="*/ 5829 w 10000"/>
              <a:gd name="connsiteY159" fmla="*/ 858 h 10027"/>
              <a:gd name="connsiteX160" fmla="*/ 5814 w 10000"/>
              <a:gd name="connsiteY160" fmla="*/ 887 h 10027"/>
              <a:gd name="connsiteX161" fmla="*/ 5814 w 10000"/>
              <a:gd name="connsiteY161" fmla="*/ 930 h 10027"/>
              <a:gd name="connsiteX162" fmla="*/ 5829 w 10000"/>
              <a:gd name="connsiteY162" fmla="*/ 987 h 10027"/>
              <a:gd name="connsiteX163" fmla="*/ 5861 w 10000"/>
              <a:gd name="connsiteY163" fmla="*/ 1030 h 10027"/>
              <a:gd name="connsiteX164" fmla="*/ 5908 w 10000"/>
              <a:gd name="connsiteY164" fmla="*/ 1087 h 10027"/>
              <a:gd name="connsiteX165" fmla="*/ 5956 w 10000"/>
              <a:gd name="connsiteY165" fmla="*/ 1130 h 10027"/>
              <a:gd name="connsiteX166" fmla="*/ 5987 w 10000"/>
              <a:gd name="connsiteY166" fmla="*/ 1187 h 10027"/>
              <a:gd name="connsiteX167" fmla="*/ 6003 w 10000"/>
              <a:gd name="connsiteY167" fmla="*/ 1259 h 10027"/>
              <a:gd name="connsiteX168" fmla="*/ 5987 w 10000"/>
              <a:gd name="connsiteY168" fmla="*/ 1288 h 10027"/>
              <a:gd name="connsiteX169" fmla="*/ 5972 w 10000"/>
              <a:gd name="connsiteY169" fmla="*/ 1330 h 10027"/>
              <a:gd name="connsiteX170" fmla="*/ 5972 w 10000"/>
              <a:gd name="connsiteY170" fmla="*/ 1330 h 10027"/>
              <a:gd name="connsiteX171" fmla="*/ 6082 w 10000"/>
              <a:gd name="connsiteY171" fmla="*/ 1359 h 10027"/>
              <a:gd name="connsiteX172" fmla="*/ 6193 w 10000"/>
              <a:gd name="connsiteY172" fmla="*/ 1416 h 10027"/>
              <a:gd name="connsiteX173" fmla="*/ 6288 w 10000"/>
              <a:gd name="connsiteY173" fmla="*/ 1474 h 10027"/>
              <a:gd name="connsiteX174" fmla="*/ 6351 w 10000"/>
              <a:gd name="connsiteY174" fmla="*/ 1545 h 10027"/>
              <a:gd name="connsiteX175" fmla="*/ 6351 w 10000"/>
              <a:gd name="connsiteY175" fmla="*/ 1545 h 10027"/>
              <a:gd name="connsiteX176" fmla="*/ 6288 w 10000"/>
              <a:gd name="connsiteY176" fmla="*/ 1774 h 10027"/>
              <a:gd name="connsiteX177" fmla="*/ 6240 w 10000"/>
              <a:gd name="connsiteY177" fmla="*/ 2003 h 10027"/>
              <a:gd name="connsiteX178" fmla="*/ 6209 w 10000"/>
              <a:gd name="connsiteY178" fmla="*/ 2246 h 10027"/>
              <a:gd name="connsiteX179" fmla="*/ 6161 w 10000"/>
              <a:gd name="connsiteY179" fmla="*/ 2461 h 10027"/>
              <a:gd name="connsiteX180" fmla="*/ 6130 w 10000"/>
              <a:gd name="connsiteY180" fmla="*/ 2575 h 10027"/>
              <a:gd name="connsiteX181" fmla="*/ 6098 w 10000"/>
              <a:gd name="connsiteY181" fmla="*/ 2675 h 10027"/>
              <a:gd name="connsiteX182" fmla="*/ 6051 w 10000"/>
              <a:gd name="connsiteY182" fmla="*/ 2775 h 10027"/>
              <a:gd name="connsiteX183" fmla="*/ 5987 w 10000"/>
              <a:gd name="connsiteY183" fmla="*/ 2876 h 10027"/>
              <a:gd name="connsiteX184" fmla="*/ 5924 w 10000"/>
              <a:gd name="connsiteY184" fmla="*/ 2961 h 10027"/>
              <a:gd name="connsiteX185" fmla="*/ 5829 w 10000"/>
              <a:gd name="connsiteY185" fmla="*/ 3033 h 10027"/>
              <a:gd name="connsiteX186" fmla="*/ 5719 w 10000"/>
              <a:gd name="connsiteY186" fmla="*/ 3104 h 10027"/>
              <a:gd name="connsiteX187" fmla="*/ 5592 w 10000"/>
              <a:gd name="connsiteY187" fmla="*/ 3176 h 10027"/>
              <a:gd name="connsiteX188" fmla="*/ 5592 w 10000"/>
              <a:gd name="connsiteY188" fmla="*/ 3176 h 10027"/>
              <a:gd name="connsiteX189" fmla="*/ 5592 w 10000"/>
              <a:gd name="connsiteY189" fmla="*/ 3276 h 10027"/>
              <a:gd name="connsiteX190" fmla="*/ 5608 w 10000"/>
              <a:gd name="connsiteY190" fmla="*/ 3362 h 10027"/>
              <a:gd name="connsiteX191" fmla="*/ 5624 w 10000"/>
              <a:gd name="connsiteY191" fmla="*/ 3448 h 10027"/>
              <a:gd name="connsiteX192" fmla="*/ 5671 w 10000"/>
              <a:gd name="connsiteY192" fmla="*/ 3519 h 10027"/>
              <a:gd name="connsiteX193" fmla="*/ 5735 w 10000"/>
              <a:gd name="connsiteY193" fmla="*/ 3662 h 10027"/>
              <a:gd name="connsiteX194" fmla="*/ 5766 w 10000"/>
              <a:gd name="connsiteY194" fmla="*/ 3734 h 10027"/>
              <a:gd name="connsiteX195" fmla="*/ 5782 w 10000"/>
              <a:gd name="connsiteY195" fmla="*/ 3820 h 10027"/>
              <a:gd name="connsiteX196" fmla="*/ 5782 w 10000"/>
              <a:gd name="connsiteY196" fmla="*/ 3820 h 10027"/>
              <a:gd name="connsiteX197" fmla="*/ 5987 w 10000"/>
              <a:gd name="connsiteY197" fmla="*/ 3906 h 10027"/>
              <a:gd name="connsiteX198" fmla="*/ 6177 w 10000"/>
              <a:gd name="connsiteY198" fmla="*/ 3991 h 10027"/>
              <a:gd name="connsiteX199" fmla="*/ 6540 w 10000"/>
              <a:gd name="connsiteY199" fmla="*/ 4177 h 10027"/>
              <a:gd name="connsiteX200" fmla="*/ 6730 w 10000"/>
              <a:gd name="connsiteY200" fmla="*/ 4278 h 10027"/>
              <a:gd name="connsiteX201" fmla="*/ 6919 w 10000"/>
              <a:gd name="connsiteY201" fmla="*/ 4363 h 10027"/>
              <a:gd name="connsiteX202" fmla="*/ 7125 w 10000"/>
              <a:gd name="connsiteY202" fmla="*/ 4435 h 10027"/>
              <a:gd name="connsiteX203" fmla="*/ 7346 w 10000"/>
              <a:gd name="connsiteY203" fmla="*/ 4506 h 10027"/>
              <a:gd name="connsiteX204" fmla="*/ 7346 w 10000"/>
              <a:gd name="connsiteY204" fmla="*/ 4506 h 10027"/>
              <a:gd name="connsiteX205" fmla="*/ 7678 w 10000"/>
              <a:gd name="connsiteY205" fmla="*/ 4578 h 10027"/>
              <a:gd name="connsiteX206" fmla="*/ 8009 w 10000"/>
              <a:gd name="connsiteY206" fmla="*/ 4649 h 10027"/>
              <a:gd name="connsiteX207" fmla="*/ 8183 w 10000"/>
              <a:gd name="connsiteY207" fmla="*/ 4678 h 10027"/>
              <a:gd name="connsiteX208" fmla="*/ 8341 w 10000"/>
              <a:gd name="connsiteY208" fmla="*/ 4721 h 10027"/>
              <a:gd name="connsiteX209" fmla="*/ 8483 w 10000"/>
              <a:gd name="connsiteY209" fmla="*/ 4778 h 10027"/>
              <a:gd name="connsiteX210" fmla="*/ 8626 w 10000"/>
              <a:gd name="connsiteY210" fmla="*/ 4850 h 10027"/>
              <a:gd name="connsiteX211" fmla="*/ 8626 w 10000"/>
              <a:gd name="connsiteY211" fmla="*/ 4850 h 10027"/>
              <a:gd name="connsiteX212" fmla="*/ 8768 w 10000"/>
              <a:gd name="connsiteY212" fmla="*/ 4950 h 10027"/>
              <a:gd name="connsiteX213" fmla="*/ 8878 w 10000"/>
              <a:gd name="connsiteY213" fmla="*/ 5050 h 10027"/>
              <a:gd name="connsiteX214" fmla="*/ 8989 w 10000"/>
              <a:gd name="connsiteY214" fmla="*/ 5165 h 10027"/>
              <a:gd name="connsiteX215" fmla="*/ 9068 w 10000"/>
              <a:gd name="connsiteY215" fmla="*/ 5293 h 10027"/>
              <a:gd name="connsiteX216" fmla="*/ 9147 w 10000"/>
              <a:gd name="connsiteY216" fmla="*/ 5436 h 10027"/>
              <a:gd name="connsiteX217" fmla="*/ 9210 w 10000"/>
              <a:gd name="connsiteY217" fmla="*/ 5579 h 10027"/>
              <a:gd name="connsiteX218" fmla="*/ 9258 w 10000"/>
              <a:gd name="connsiteY218" fmla="*/ 5751 h 10027"/>
              <a:gd name="connsiteX219" fmla="*/ 9289 w 10000"/>
              <a:gd name="connsiteY219" fmla="*/ 5908 h 10027"/>
              <a:gd name="connsiteX220" fmla="*/ 9352 w 10000"/>
              <a:gd name="connsiteY220" fmla="*/ 6280 h 10027"/>
              <a:gd name="connsiteX221" fmla="*/ 9384 w 10000"/>
              <a:gd name="connsiteY221" fmla="*/ 6667 h 10027"/>
              <a:gd name="connsiteX222" fmla="*/ 9431 w 10000"/>
              <a:gd name="connsiteY222" fmla="*/ 7511 h 10027"/>
              <a:gd name="connsiteX223" fmla="*/ 9431 w 10000"/>
              <a:gd name="connsiteY223" fmla="*/ 7511 h 10027"/>
              <a:gd name="connsiteX224" fmla="*/ 9447 w 10000"/>
              <a:gd name="connsiteY224" fmla="*/ 7668 h 10027"/>
              <a:gd name="connsiteX225" fmla="*/ 9479 w 10000"/>
              <a:gd name="connsiteY225" fmla="*/ 7811 h 10027"/>
              <a:gd name="connsiteX226" fmla="*/ 9558 w 10000"/>
              <a:gd name="connsiteY226" fmla="*/ 8097 h 10027"/>
              <a:gd name="connsiteX227" fmla="*/ 9652 w 10000"/>
              <a:gd name="connsiteY227" fmla="*/ 8355 h 10027"/>
              <a:gd name="connsiteX228" fmla="*/ 9684 w 10000"/>
              <a:gd name="connsiteY228" fmla="*/ 8498 h 10027"/>
              <a:gd name="connsiteX229" fmla="*/ 9716 w 10000"/>
              <a:gd name="connsiteY229" fmla="*/ 8627 h 10027"/>
              <a:gd name="connsiteX230" fmla="*/ 9716 w 10000"/>
              <a:gd name="connsiteY230" fmla="*/ 8627 h 10027"/>
              <a:gd name="connsiteX231" fmla="*/ 9731 w 10000"/>
              <a:gd name="connsiteY231" fmla="*/ 8813 h 10027"/>
              <a:gd name="connsiteX232" fmla="*/ 9747 w 10000"/>
              <a:gd name="connsiteY232" fmla="*/ 8984 h 10027"/>
              <a:gd name="connsiteX233" fmla="*/ 9763 w 10000"/>
              <a:gd name="connsiteY233" fmla="*/ 9285 h 10027"/>
              <a:gd name="connsiteX234" fmla="*/ 9795 w 10000"/>
              <a:gd name="connsiteY234" fmla="*/ 9428 h 10027"/>
              <a:gd name="connsiteX235" fmla="*/ 9826 w 10000"/>
              <a:gd name="connsiteY235" fmla="*/ 9571 h 10027"/>
              <a:gd name="connsiteX236" fmla="*/ 9905 w 10000"/>
              <a:gd name="connsiteY236" fmla="*/ 9700 h 10027"/>
              <a:gd name="connsiteX237" fmla="*/ 10000 w 10000"/>
              <a:gd name="connsiteY237" fmla="*/ 9828 h 10027"/>
              <a:gd name="connsiteX238" fmla="*/ 10000 w 10000"/>
              <a:gd name="connsiteY238" fmla="*/ 9828 h 10027"/>
              <a:gd name="connsiteX239" fmla="*/ 10000 w 10000"/>
              <a:gd name="connsiteY239" fmla="*/ 10000 h 10027"/>
              <a:gd name="connsiteX240" fmla="*/ 10000 w 10000"/>
              <a:gd name="connsiteY240" fmla="*/ 10000 h 1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10000" h="10027">
                <a:moveTo>
                  <a:pt x="10000" y="10000"/>
                </a:moveTo>
                <a:lnTo>
                  <a:pt x="10000" y="10000"/>
                </a:lnTo>
                <a:lnTo>
                  <a:pt x="8578" y="10000"/>
                </a:lnTo>
                <a:lnTo>
                  <a:pt x="8578" y="10000"/>
                </a:lnTo>
                <a:cubicBezTo>
                  <a:pt x="8546" y="9962"/>
                  <a:pt x="8515" y="9924"/>
                  <a:pt x="8483" y="9886"/>
                </a:cubicBezTo>
                <a:lnTo>
                  <a:pt x="8389" y="9771"/>
                </a:lnTo>
                <a:lnTo>
                  <a:pt x="8231" y="9528"/>
                </a:lnTo>
                <a:cubicBezTo>
                  <a:pt x="8199" y="9490"/>
                  <a:pt x="8168" y="9451"/>
                  <a:pt x="8136" y="9413"/>
                </a:cubicBezTo>
                <a:lnTo>
                  <a:pt x="8025" y="9299"/>
                </a:lnTo>
                <a:lnTo>
                  <a:pt x="7915" y="9213"/>
                </a:lnTo>
                <a:cubicBezTo>
                  <a:pt x="7868" y="9189"/>
                  <a:pt x="7820" y="9166"/>
                  <a:pt x="7773" y="9142"/>
                </a:cubicBezTo>
                <a:lnTo>
                  <a:pt x="7773" y="9142"/>
                </a:lnTo>
                <a:cubicBezTo>
                  <a:pt x="7752" y="9290"/>
                  <a:pt x="7730" y="9437"/>
                  <a:pt x="7709" y="9585"/>
                </a:cubicBezTo>
                <a:cubicBezTo>
                  <a:pt x="7699" y="9657"/>
                  <a:pt x="7688" y="9728"/>
                  <a:pt x="7678" y="9800"/>
                </a:cubicBezTo>
                <a:cubicBezTo>
                  <a:pt x="7662" y="9867"/>
                  <a:pt x="7646" y="9933"/>
                  <a:pt x="7630" y="10000"/>
                </a:cubicBezTo>
                <a:lnTo>
                  <a:pt x="7630" y="10000"/>
                </a:lnTo>
                <a:lnTo>
                  <a:pt x="6209" y="10000"/>
                </a:lnTo>
                <a:lnTo>
                  <a:pt x="4787" y="10000"/>
                </a:lnTo>
                <a:lnTo>
                  <a:pt x="3365" y="10000"/>
                </a:lnTo>
                <a:lnTo>
                  <a:pt x="1991" y="10027"/>
                </a:lnTo>
                <a:cubicBezTo>
                  <a:pt x="1996" y="9942"/>
                  <a:pt x="2001" y="9856"/>
                  <a:pt x="2006" y="9771"/>
                </a:cubicBezTo>
                <a:cubicBezTo>
                  <a:pt x="2011" y="9714"/>
                  <a:pt x="2017" y="9656"/>
                  <a:pt x="2022" y="9599"/>
                </a:cubicBezTo>
                <a:cubicBezTo>
                  <a:pt x="2027" y="9542"/>
                  <a:pt x="2033" y="9485"/>
                  <a:pt x="2038" y="9428"/>
                </a:cubicBezTo>
                <a:lnTo>
                  <a:pt x="2038" y="9227"/>
                </a:lnTo>
                <a:lnTo>
                  <a:pt x="2038" y="9227"/>
                </a:lnTo>
                <a:lnTo>
                  <a:pt x="1912" y="9285"/>
                </a:lnTo>
                <a:lnTo>
                  <a:pt x="1817" y="9356"/>
                </a:lnTo>
                <a:cubicBezTo>
                  <a:pt x="1796" y="9385"/>
                  <a:pt x="1775" y="9413"/>
                  <a:pt x="1754" y="9442"/>
                </a:cubicBezTo>
                <a:cubicBezTo>
                  <a:pt x="1733" y="9480"/>
                  <a:pt x="1711" y="9519"/>
                  <a:pt x="1690" y="9557"/>
                </a:cubicBezTo>
                <a:cubicBezTo>
                  <a:pt x="1653" y="9633"/>
                  <a:pt x="1617" y="9709"/>
                  <a:pt x="1580" y="9785"/>
                </a:cubicBezTo>
                <a:cubicBezTo>
                  <a:pt x="1564" y="9823"/>
                  <a:pt x="1548" y="9862"/>
                  <a:pt x="1532" y="9900"/>
                </a:cubicBezTo>
                <a:cubicBezTo>
                  <a:pt x="1511" y="9933"/>
                  <a:pt x="1490" y="9967"/>
                  <a:pt x="1469" y="10000"/>
                </a:cubicBezTo>
                <a:lnTo>
                  <a:pt x="1469" y="10000"/>
                </a:lnTo>
                <a:lnTo>
                  <a:pt x="0" y="10000"/>
                </a:lnTo>
                <a:lnTo>
                  <a:pt x="0" y="10000"/>
                </a:lnTo>
                <a:cubicBezTo>
                  <a:pt x="47" y="9900"/>
                  <a:pt x="95" y="9800"/>
                  <a:pt x="142" y="9700"/>
                </a:cubicBezTo>
                <a:cubicBezTo>
                  <a:pt x="184" y="9590"/>
                  <a:pt x="227" y="9481"/>
                  <a:pt x="269" y="9371"/>
                </a:cubicBezTo>
                <a:cubicBezTo>
                  <a:pt x="306" y="9252"/>
                  <a:pt x="342" y="9132"/>
                  <a:pt x="379" y="9013"/>
                </a:cubicBezTo>
                <a:cubicBezTo>
                  <a:pt x="411" y="8894"/>
                  <a:pt x="442" y="8774"/>
                  <a:pt x="474" y="8655"/>
                </a:cubicBezTo>
                <a:cubicBezTo>
                  <a:pt x="506" y="8526"/>
                  <a:pt x="537" y="8398"/>
                  <a:pt x="569" y="8269"/>
                </a:cubicBezTo>
                <a:cubicBezTo>
                  <a:pt x="590" y="8131"/>
                  <a:pt x="611" y="7992"/>
                  <a:pt x="632" y="7854"/>
                </a:cubicBezTo>
                <a:cubicBezTo>
                  <a:pt x="648" y="7716"/>
                  <a:pt x="663" y="7577"/>
                  <a:pt x="679" y="7439"/>
                </a:cubicBezTo>
                <a:cubicBezTo>
                  <a:pt x="690" y="7291"/>
                  <a:pt x="700" y="7144"/>
                  <a:pt x="711" y="6996"/>
                </a:cubicBezTo>
                <a:lnTo>
                  <a:pt x="711" y="6996"/>
                </a:lnTo>
                <a:cubicBezTo>
                  <a:pt x="721" y="6772"/>
                  <a:pt x="732" y="6547"/>
                  <a:pt x="742" y="6323"/>
                </a:cubicBezTo>
                <a:cubicBezTo>
                  <a:pt x="753" y="6218"/>
                  <a:pt x="763" y="6114"/>
                  <a:pt x="774" y="6009"/>
                </a:cubicBezTo>
                <a:cubicBezTo>
                  <a:pt x="785" y="5913"/>
                  <a:pt x="795" y="5818"/>
                  <a:pt x="806" y="5722"/>
                </a:cubicBezTo>
                <a:cubicBezTo>
                  <a:pt x="827" y="5636"/>
                  <a:pt x="848" y="5551"/>
                  <a:pt x="869" y="5465"/>
                </a:cubicBezTo>
                <a:cubicBezTo>
                  <a:pt x="885" y="5427"/>
                  <a:pt x="900" y="5389"/>
                  <a:pt x="916" y="5351"/>
                </a:cubicBezTo>
                <a:cubicBezTo>
                  <a:pt x="932" y="5313"/>
                  <a:pt x="948" y="5274"/>
                  <a:pt x="964" y="5236"/>
                </a:cubicBezTo>
                <a:lnTo>
                  <a:pt x="1027" y="5122"/>
                </a:lnTo>
                <a:cubicBezTo>
                  <a:pt x="1048" y="5088"/>
                  <a:pt x="1069" y="5055"/>
                  <a:pt x="1090" y="5021"/>
                </a:cubicBezTo>
                <a:cubicBezTo>
                  <a:pt x="1122" y="4993"/>
                  <a:pt x="1153" y="4964"/>
                  <a:pt x="1185" y="4936"/>
                </a:cubicBezTo>
                <a:lnTo>
                  <a:pt x="1280" y="4850"/>
                </a:lnTo>
                <a:lnTo>
                  <a:pt x="1280" y="4850"/>
                </a:lnTo>
                <a:lnTo>
                  <a:pt x="1390" y="4764"/>
                </a:lnTo>
                <a:lnTo>
                  <a:pt x="1517" y="4707"/>
                </a:lnTo>
                <a:lnTo>
                  <a:pt x="1659" y="4649"/>
                </a:lnTo>
                <a:lnTo>
                  <a:pt x="1785" y="4592"/>
                </a:lnTo>
                <a:lnTo>
                  <a:pt x="2085" y="4521"/>
                </a:lnTo>
                <a:lnTo>
                  <a:pt x="2385" y="4464"/>
                </a:lnTo>
                <a:lnTo>
                  <a:pt x="2701" y="4406"/>
                </a:lnTo>
                <a:lnTo>
                  <a:pt x="3002" y="4335"/>
                </a:lnTo>
                <a:lnTo>
                  <a:pt x="3318" y="4249"/>
                </a:lnTo>
                <a:lnTo>
                  <a:pt x="3460" y="4192"/>
                </a:lnTo>
                <a:lnTo>
                  <a:pt x="3602" y="4120"/>
                </a:lnTo>
                <a:lnTo>
                  <a:pt x="3602" y="4120"/>
                </a:lnTo>
                <a:lnTo>
                  <a:pt x="3602" y="4020"/>
                </a:lnTo>
                <a:cubicBezTo>
                  <a:pt x="3597" y="3991"/>
                  <a:pt x="3591" y="3963"/>
                  <a:pt x="3586" y="3934"/>
                </a:cubicBezTo>
                <a:cubicBezTo>
                  <a:pt x="3581" y="3910"/>
                  <a:pt x="3575" y="3887"/>
                  <a:pt x="3570" y="3863"/>
                </a:cubicBezTo>
                <a:cubicBezTo>
                  <a:pt x="3560" y="3839"/>
                  <a:pt x="3549" y="3815"/>
                  <a:pt x="3539" y="3791"/>
                </a:cubicBezTo>
                <a:cubicBezTo>
                  <a:pt x="3513" y="3748"/>
                  <a:pt x="3486" y="3705"/>
                  <a:pt x="3460" y="3662"/>
                </a:cubicBezTo>
                <a:cubicBezTo>
                  <a:pt x="3449" y="3638"/>
                  <a:pt x="3439" y="3615"/>
                  <a:pt x="3428" y="3591"/>
                </a:cubicBezTo>
                <a:cubicBezTo>
                  <a:pt x="3423" y="3567"/>
                  <a:pt x="3417" y="3543"/>
                  <a:pt x="3412" y="3519"/>
                </a:cubicBezTo>
                <a:lnTo>
                  <a:pt x="3412" y="3519"/>
                </a:lnTo>
                <a:lnTo>
                  <a:pt x="3254" y="3491"/>
                </a:lnTo>
                <a:lnTo>
                  <a:pt x="3112" y="3448"/>
                </a:lnTo>
                <a:lnTo>
                  <a:pt x="2986" y="3391"/>
                </a:lnTo>
                <a:lnTo>
                  <a:pt x="2875" y="3319"/>
                </a:lnTo>
                <a:lnTo>
                  <a:pt x="2765" y="3233"/>
                </a:lnTo>
                <a:cubicBezTo>
                  <a:pt x="2739" y="3204"/>
                  <a:pt x="2712" y="3176"/>
                  <a:pt x="2686" y="3147"/>
                </a:cubicBezTo>
                <a:cubicBezTo>
                  <a:pt x="2670" y="3114"/>
                  <a:pt x="2654" y="3080"/>
                  <a:pt x="2638" y="3047"/>
                </a:cubicBezTo>
                <a:cubicBezTo>
                  <a:pt x="2628" y="3018"/>
                  <a:pt x="2617" y="2990"/>
                  <a:pt x="2607" y="2961"/>
                </a:cubicBezTo>
                <a:lnTo>
                  <a:pt x="2607" y="2961"/>
                </a:lnTo>
                <a:cubicBezTo>
                  <a:pt x="2602" y="2947"/>
                  <a:pt x="2596" y="2932"/>
                  <a:pt x="2591" y="2918"/>
                </a:cubicBezTo>
                <a:cubicBezTo>
                  <a:pt x="2580" y="2909"/>
                  <a:pt x="2570" y="2899"/>
                  <a:pt x="2559" y="2890"/>
                </a:cubicBezTo>
                <a:lnTo>
                  <a:pt x="2480" y="2847"/>
                </a:lnTo>
                <a:lnTo>
                  <a:pt x="2385" y="2818"/>
                </a:lnTo>
                <a:cubicBezTo>
                  <a:pt x="2348" y="2809"/>
                  <a:pt x="2312" y="2799"/>
                  <a:pt x="2275" y="2790"/>
                </a:cubicBezTo>
                <a:lnTo>
                  <a:pt x="2275" y="2790"/>
                </a:lnTo>
                <a:lnTo>
                  <a:pt x="2275" y="2575"/>
                </a:lnTo>
                <a:cubicBezTo>
                  <a:pt x="2280" y="2513"/>
                  <a:pt x="2286" y="2451"/>
                  <a:pt x="2291" y="2389"/>
                </a:cubicBezTo>
                <a:cubicBezTo>
                  <a:pt x="2307" y="2275"/>
                  <a:pt x="2322" y="2160"/>
                  <a:pt x="2338" y="2046"/>
                </a:cubicBezTo>
                <a:lnTo>
                  <a:pt x="2338" y="1874"/>
                </a:lnTo>
                <a:lnTo>
                  <a:pt x="2338" y="1702"/>
                </a:lnTo>
                <a:cubicBezTo>
                  <a:pt x="2322" y="1645"/>
                  <a:pt x="2307" y="1588"/>
                  <a:pt x="2291" y="1531"/>
                </a:cubicBezTo>
                <a:cubicBezTo>
                  <a:pt x="2270" y="1464"/>
                  <a:pt x="2248" y="1397"/>
                  <a:pt x="2227" y="1330"/>
                </a:cubicBezTo>
                <a:lnTo>
                  <a:pt x="2227" y="1330"/>
                </a:lnTo>
                <a:cubicBezTo>
                  <a:pt x="2269" y="1263"/>
                  <a:pt x="2312" y="1197"/>
                  <a:pt x="2354" y="1130"/>
                </a:cubicBezTo>
                <a:cubicBezTo>
                  <a:pt x="2401" y="1063"/>
                  <a:pt x="2449" y="997"/>
                  <a:pt x="2496" y="930"/>
                </a:cubicBezTo>
                <a:lnTo>
                  <a:pt x="2670" y="744"/>
                </a:lnTo>
                <a:lnTo>
                  <a:pt x="2765" y="658"/>
                </a:lnTo>
                <a:lnTo>
                  <a:pt x="2875" y="572"/>
                </a:lnTo>
                <a:lnTo>
                  <a:pt x="2986" y="501"/>
                </a:lnTo>
                <a:cubicBezTo>
                  <a:pt x="3023" y="482"/>
                  <a:pt x="3059" y="462"/>
                  <a:pt x="3096" y="443"/>
                </a:cubicBezTo>
                <a:lnTo>
                  <a:pt x="3223" y="386"/>
                </a:lnTo>
                <a:lnTo>
                  <a:pt x="3349" y="343"/>
                </a:lnTo>
                <a:lnTo>
                  <a:pt x="3476" y="315"/>
                </a:lnTo>
                <a:lnTo>
                  <a:pt x="3618" y="300"/>
                </a:lnTo>
                <a:lnTo>
                  <a:pt x="3776" y="286"/>
                </a:lnTo>
                <a:lnTo>
                  <a:pt x="3934" y="300"/>
                </a:lnTo>
                <a:lnTo>
                  <a:pt x="3934" y="300"/>
                </a:lnTo>
                <a:cubicBezTo>
                  <a:pt x="3960" y="295"/>
                  <a:pt x="3987" y="291"/>
                  <a:pt x="4013" y="286"/>
                </a:cubicBezTo>
                <a:cubicBezTo>
                  <a:pt x="4034" y="277"/>
                  <a:pt x="4055" y="267"/>
                  <a:pt x="4076" y="258"/>
                </a:cubicBezTo>
                <a:cubicBezTo>
                  <a:pt x="4086" y="239"/>
                  <a:pt x="4097" y="219"/>
                  <a:pt x="4107" y="200"/>
                </a:cubicBezTo>
                <a:cubicBezTo>
                  <a:pt x="4123" y="186"/>
                  <a:pt x="4139" y="171"/>
                  <a:pt x="4155" y="157"/>
                </a:cubicBezTo>
                <a:cubicBezTo>
                  <a:pt x="4165" y="138"/>
                  <a:pt x="4176" y="119"/>
                  <a:pt x="4186" y="100"/>
                </a:cubicBezTo>
                <a:cubicBezTo>
                  <a:pt x="4202" y="86"/>
                  <a:pt x="4218" y="71"/>
                  <a:pt x="4234" y="57"/>
                </a:cubicBezTo>
                <a:cubicBezTo>
                  <a:pt x="4250" y="43"/>
                  <a:pt x="4265" y="28"/>
                  <a:pt x="4281" y="14"/>
                </a:cubicBezTo>
                <a:cubicBezTo>
                  <a:pt x="4307" y="9"/>
                  <a:pt x="4334" y="5"/>
                  <a:pt x="4360" y="0"/>
                </a:cubicBezTo>
                <a:lnTo>
                  <a:pt x="4360" y="0"/>
                </a:lnTo>
                <a:lnTo>
                  <a:pt x="4455" y="0"/>
                </a:lnTo>
                <a:cubicBezTo>
                  <a:pt x="4466" y="5"/>
                  <a:pt x="4476" y="9"/>
                  <a:pt x="4487" y="14"/>
                </a:cubicBezTo>
                <a:cubicBezTo>
                  <a:pt x="4497" y="19"/>
                  <a:pt x="4508" y="24"/>
                  <a:pt x="4518" y="29"/>
                </a:cubicBezTo>
                <a:cubicBezTo>
                  <a:pt x="4523" y="38"/>
                  <a:pt x="4529" y="48"/>
                  <a:pt x="4534" y="57"/>
                </a:cubicBezTo>
                <a:cubicBezTo>
                  <a:pt x="4539" y="67"/>
                  <a:pt x="4545" y="76"/>
                  <a:pt x="4550" y="86"/>
                </a:cubicBezTo>
                <a:lnTo>
                  <a:pt x="4550" y="172"/>
                </a:lnTo>
                <a:lnTo>
                  <a:pt x="4550" y="172"/>
                </a:lnTo>
                <a:lnTo>
                  <a:pt x="4597" y="143"/>
                </a:lnTo>
                <a:cubicBezTo>
                  <a:pt x="4613" y="133"/>
                  <a:pt x="4629" y="124"/>
                  <a:pt x="4645" y="114"/>
                </a:cubicBezTo>
                <a:lnTo>
                  <a:pt x="4755" y="100"/>
                </a:lnTo>
                <a:lnTo>
                  <a:pt x="4866" y="114"/>
                </a:lnTo>
                <a:lnTo>
                  <a:pt x="4976" y="143"/>
                </a:lnTo>
                <a:lnTo>
                  <a:pt x="5071" y="215"/>
                </a:lnTo>
                <a:lnTo>
                  <a:pt x="5150" y="300"/>
                </a:lnTo>
                <a:cubicBezTo>
                  <a:pt x="5176" y="334"/>
                  <a:pt x="5203" y="367"/>
                  <a:pt x="5229" y="401"/>
                </a:cubicBezTo>
                <a:cubicBezTo>
                  <a:pt x="5240" y="439"/>
                  <a:pt x="5250" y="477"/>
                  <a:pt x="5261" y="515"/>
                </a:cubicBezTo>
                <a:lnTo>
                  <a:pt x="5261" y="515"/>
                </a:lnTo>
                <a:lnTo>
                  <a:pt x="5308" y="515"/>
                </a:lnTo>
                <a:lnTo>
                  <a:pt x="5340" y="515"/>
                </a:lnTo>
                <a:cubicBezTo>
                  <a:pt x="5361" y="505"/>
                  <a:pt x="5382" y="496"/>
                  <a:pt x="5403" y="486"/>
                </a:cubicBezTo>
                <a:cubicBezTo>
                  <a:pt x="5424" y="481"/>
                  <a:pt x="5445" y="477"/>
                  <a:pt x="5466" y="472"/>
                </a:cubicBezTo>
                <a:lnTo>
                  <a:pt x="5498" y="472"/>
                </a:lnTo>
                <a:lnTo>
                  <a:pt x="5545" y="472"/>
                </a:lnTo>
                <a:lnTo>
                  <a:pt x="5545" y="472"/>
                </a:lnTo>
                <a:lnTo>
                  <a:pt x="5545" y="529"/>
                </a:lnTo>
                <a:lnTo>
                  <a:pt x="5545" y="572"/>
                </a:lnTo>
                <a:cubicBezTo>
                  <a:pt x="5534" y="591"/>
                  <a:pt x="5524" y="610"/>
                  <a:pt x="5513" y="629"/>
                </a:cubicBezTo>
                <a:cubicBezTo>
                  <a:pt x="5497" y="648"/>
                  <a:pt x="5482" y="668"/>
                  <a:pt x="5466" y="687"/>
                </a:cubicBezTo>
                <a:cubicBezTo>
                  <a:pt x="5461" y="701"/>
                  <a:pt x="5455" y="716"/>
                  <a:pt x="5450" y="730"/>
                </a:cubicBezTo>
                <a:lnTo>
                  <a:pt x="5450" y="773"/>
                </a:lnTo>
                <a:lnTo>
                  <a:pt x="5450" y="773"/>
                </a:lnTo>
                <a:lnTo>
                  <a:pt x="5561" y="858"/>
                </a:lnTo>
                <a:cubicBezTo>
                  <a:pt x="5577" y="877"/>
                  <a:pt x="5592" y="897"/>
                  <a:pt x="5608" y="916"/>
                </a:cubicBezTo>
                <a:cubicBezTo>
                  <a:pt x="5619" y="940"/>
                  <a:pt x="5629" y="963"/>
                  <a:pt x="5640" y="987"/>
                </a:cubicBezTo>
                <a:lnTo>
                  <a:pt x="5640" y="987"/>
                </a:lnTo>
                <a:lnTo>
                  <a:pt x="5735" y="930"/>
                </a:lnTo>
                <a:lnTo>
                  <a:pt x="5782" y="901"/>
                </a:lnTo>
                <a:cubicBezTo>
                  <a:pt x="5798" y="887"/>
                  <a:pt x="5813" y="872"/>
                  <a:pt x="5829" y="858"/>
                </a:cubicBezTo>
                <a:lnTo>
                  <a:pt x="5829" y="858"/>
                </a:lnTo>
                <a:cubicBezTo>
                  <a:pt x="5824" y="868"/>
                  <a:pt x="5819" y="877"/>
                  <a:pt x="5814" y="887"/>
                </a:cubicBezTo>
                <a:lnTo>
                  <a:pt x="5814" y="930"/>
                </a:lnTo>
                <a:lnTo>
                  <a:pt x="5829" y="987"/>
                </a:lnTo>
                <a:cubicBezTo>
                  <a:pt x="5840" y="1001"/>
                  <a:pt x="5850" y="1016"/>
                  <a:pt x="5861" y="1030"/>
                </a:cubicBezTo>
                <a:cubicBezTo>
                  <a:pt x="5877" y="1049"/>
                  <a:pt x="5892" y="1068"/>
                  <a:pt x="5908" y="1087"/>
                </a:cubicBezTo>
                <a:cubicBezTo>
                  <a:pt x="5924" y="1101"/>
                  <a:pt x="5940" y="1116"/>
                  <a:pt x="5956" y="1130"/>
                </a:cubicBezTo>
                <a:cubicBezTo>
                  <a:pt x="5966" y="1149"/>
                  <a:pt x="5977" y="1168"/>
                  <a:pt x="5987" y="1187"/>
                </a:cubicBezTo>
                <a:cubicBezTo>
                  <a:pt x="5992" y="1211"/>
                  <a:pt x="5998" y="1235"/>
                  <a:pt x="6003" y="1259"/>
                </a:cubicBezTo>
                <a:cubicBezTo>
                  <a:pt x="5998" y="1269"/>
                  <a:pt x="5992" y="1278"/>
                  <a:pt x="5987" y="1288"/>
                </a:cubicBezTo>
                <a:lnTo>
                  <a:pt x="5972" y="1330"/>
                </a:lnTo>
                <a:lnTo>
                  <a:pt x="5972" y="1330"/>
                </a:lnTo>
                <a:lnTo>
                  <a:pt x="6082" y="1359"/>
                </a:lnTo>
                <a:lnTo>
                  <a:pt x="6193" y="1416"/>
                </a:lnTo>
                <a:cubicBezTo>
                  <a:pt x="6225" y="1435"/>
                  <a:pt x="6256" y="1455"/>
                  <a:pt x="6288" y="1474"/>
                </a:cubicBezTo>
                <a:cubicBezTo>
                  <a:pt x="6309" y="1498"/>
                  <a:pt x="6330" y="1521"/>
                  <a:pt x="6351" y="1545"/>
                </a:cubicBezTo>
                <a:lnTo>
                  <a:pt x="6351" y="1545"/>
                </a:lnTo>
                <a:cubicBezTo>
                  <a:pt x="6330" y="1621"/>
                  <a:pt x="6309" y="1698"/>
                  <a:pt x="6288" y="1774"/>
                </a:cubicBezTo>
                <a:cubicBezTo>
                  <a:pt x="6272" y="1850"/>
                  <a:pt x="6256" y="1927"/>
                  <a:pt x="6240" y="2003"/>
                </a:cubicBezTo>
                <a:cubicBezTo>
                  <a:pt x="6230" y="2084"/>
                  <a:pt x="6219" y="2165"/>
                  <a:pt x="6209" y="2246"/>
                </a:cubicBezTo>
                <a:cubicBezTo>
                  <a:pt x="6193" y="2318"/>
                  <a:pt x="6177" y="2389"/>
                  <a:pt x="6161" y="2461"/>
                </a:cubicBezTo>
                <a:cubicBezTo>
                  <a:pt x="6151" y="2499"/>
                  <a:pt x="6140" y="2537"/>
                  <a:pt x="6130" y="2575"/>
                </a:cubicBezTo>
                <a:cubicBezTo>
                  <a:pt x="6119" y="2608"/>
                  <a:pt x="6109" y="2642"/>
                  <a:pt x="6098" y="2675"/>
                </a:cubicBezTo>
                <a:cubicBezTo>
                  <a:pt x="6082" y="2708"/>
                  <a:pt x="6067" y="2742"/>
                  <a:pt x="6051" y="2775"/>
                </a:cubicBezTo>
                <a:cubicBezTo>
                  <a:pt x="6030" y="2809"/>
                  <a:pt x="6008" y="2842"/>
                  <a:pt x="5987" y="2876"/>
                </a:cubicBezTo>
                <a:cubicBezTo>
                  <a:pt x="5966" y="2904"/>
                  <a:pt x="5945" y="2933"/>
                  <a:pt x="5924" y="2961"/>
                </a:cubicBezTo>
                <a:lnTo>
                  <a:pt x="5829" y="3033"/>
                </a:lnTo>
                <a:lnTo>
                  <a:pt x="5719" y="3104"/>
                </a:lnTo>
                <a:lnTo>
                  <a:pt x="5592" y="3176"/>
                </a:lnTo>
                <a:lnTo>
                  <a:pt x="5592" y="3176"/>
                </a:lnTo>
                <a:lnTo>
                  <a:pt x="5592" y="3276"/>
                </a:lnTo>
                <a:cubicBezTo>
                  <a:pt x="5597" y="3305"/>
                  <a:pt x="5603" y="3333"/>
                  <a:pt x="5608" y="3362"/>
                </a:cubicBezTo>
                <a:cubicBezTo>
                  <a:pt x="5613" y="3391"/>
                  <a:pt x="5619" y="3419"/>
                  <a:pt x="5624" y="3448"/>
                </a:cubicBezTo>
                <a:cubicBezTo>
                  <a:pt x="5640" y="3472"/>
                  <a:pt x="5655" y="3495"/>
                  <a:pt x="5671" y="3519"/>
                </a:cubicBezTo>
                <a:cubicBezTo>
                  <a:pt x="5692" y="3567"/>
                  <a:pt x="5714" y="3614"/>
                  <a:pt x="5735" y="3662"/>
                </a:cubicBezTo>
                <a:cubicBezTo>
                  <a:pt x="5745" y="3686"/>
                  <a:pt x="5756" y="3710"/>
                  <a:pt x="5766" y="3734"/>
                </a:cubicBezTo>
                <a:cubicBezTo>
                  <a:pt x="5771" y="3763"/>
                  <a:pt x="5777" y="3791"/>
                  <a:pt x="5782" y="3820"/>
                </a:cubicBezTo>
                <a:lnTo>
                  <a:pt x="5782" y="3820"/>
                </a:lnTo>
                <a:lnTo>
                  <a:pt x="5987" y="3906"/>
                </a:lnTo>
                <a:lnTo>
                  <a:pt x="6177" y="3991"/>
                </a:lnTo>
                <a:lnTo>
                  <a:pt x="6540" y="4177"/>
                </a:lnTo>
                <a:lnTo>
                  <a:pt x="6730" y="4278"/>
                </a:lnTo>
                <a:lnTo>
                  <a:pt x="6919" y="4363"/>
                </a:lnTo>
                <a:lnTo>
                  <a:pt x="7125" y="4435"/>
                </a:lnTo>
                <a:lnTo>
                  <a:pt x="7346" y="4506"/>
                </a:lnTo>
                <a:lnTo>
                  <a:pt x="7346" y="4506"/>
                </a:lnTo>
                <a:lnTo>
                  <a:pt x="7678" y="4578"/>
                </a:lnTo>
                <a:lnTo>
                  <a:pt x="8009" y="4649"/>
                </a:lnTo>
                <a:lnTo>
                  <a:pt x="8183" y="4678"/>
                </a:lnTo>
                <a:lnTo>
                  <a:pt x="8341" y="4721"/>
                </a:lnTo>
                <a:lnTo>
                  <a:pt x="8483" y="4778"/>
                </a:lnTo>
                <a:lnTo>
                  <a:pt x="8626" y="4850"/>
                </a:lnTo>
                <a:lnTo>
                  <a:pt x="8626" y="4850"/>
                </a:lnTo>
                <a:lnTo>
                  <a:pt x="8768" y="4950"/>
                </a:lnTo>
                <a:cubicBezTo>
                  <a:pt x="8805" y="4983"/>
                  <a:pt x="8841" y="5017"/>
                  <a:pt x="8878" y="5050"/>
                </a:cubicBezTo>
                <a:lnTo>
                  <a:pt x="8989" y="5165"/>
                </a:lnTo>
                <a:cubicBezTo>
                  <a:pt x="9015" y="5208"/>
                  <a:pt x="9042" y="5250"/>
                  <a:pt x="9068" y="5293"/>
                </a:cubicBezTo>
                <a:cubicBezTo>
                  <a:pt x="9094" y="5341"/>
                  <a:pt x="9121" y="5388"/>
                  <a:pt x="9147" y="5436"/>
                </a:cubicBezTo>
                <a:cubicBezTo>
                  <a:pt x="9168" y="5484"/>
                  <a:pt x="9189" y="5531"/>
                  <a:pt x="9210" y="5579"/>
                </a:cubicBezTo>
                <a:cubicBezTo>
                  <a:pt x="9226" y="5636"/>
                  <a:pt x="9242" y="5694"/>
                  <a:pt x="9258" y="5751"/>
                </a:cubicBezTo>
                <a:cubicBezTo>
                  <a:pt x="9268" y="5803"/>
                  <a:pt x="9279" y="5856"/>
                  <a:pt x="9289" y="5908"/>
                </a:cubicBezTo>
                <a:lnTo>
                  <a:pt x="9352" y="6280"/>
                </a:lnTo>
                <a:cubicBezTo>
                  <a:pt x="9363" y="6409"/>
                  <a:pt x="9373" y="6538"/>
                  <a:pt x="9384" y="6667"/>
                </a:cubicBezTo>
                <a:cubicBezTo>
                  <a:pt x="9400" y="6948"/>
                  <a:pt x="9415" y="7230"/>
                  <a:pt x="9431" y="7511"/>
                </a:cubicBezTo>
                <a:lnTo>
                  <a:pt x="9431" y="7511"/>
                </a:lnTo>
                <a:cubicBezTo>
                  <a:pt x="9436" y="7563"/>
                  <a:pt x="9442" y="7616"/>
                  <a:pt x="9447" y="7668"/>
                </a:cubicBezTo>
                <a:cubicBezTo>
                  <a:pt x="9458" y="7716"/>
                  <a:pt x="9468" y="7763"/>
                  <a:pt x="9479" y="7811"/>
                </a:cubicBezTo>
                <a:cubicBezTo>
                  <a:pt x="9505" y="7906"/>
                  <a:pt x="9532" y="8002"/>
                  <a:pt x="9558" y="8097"/>
                </a:cubicBezTo>
                <a:cubicBezTo>
                  <a:pt x="9589" y="8183"/>
                  <a:pt x="9621" y="8269"/>
                  <a:pt x="9652" y="8355"/>
                </a:cubicBezTo>
                <a:cubicBezTo>
                  <a:pt x="9663" y="8403"/>
                  <a:pt x="9673" y="8450"/>
                  <a:pt x="9684" y="8498"/>
                </a:cubicBezTo>
                <a:cubicBezTo>
                  <a:pt x="9695" y="8541"/>
                  <a:pt x="9705" y="8584"/>
                  <a:pt x="9716" y="8627"/>
                </a:cubicBezTo>
                <a:lnTo>
                  <a:pt x="9716" y="8627"/>
                </a:lnTo>
                <a:lnTo>
                  <a:pt x="9731" y="8813"/>
                </a:lnTo>
                <a:cubicBezTo>
                  <a:pt x="9736" y="8870"/>
                  <a:pt x="9742" y="8927"/>
                  <a:pt x="9747" y="8984"/>
                </a:cubicBezTo>
                <a:cubicBezTo>
                  <a:pt x="9752" y="9084"/>
                  <a:pt x="9758" y="9185"/>
                  <a:pt x="9763" y="9285"/>
                </a:cubicBezTo>
                <a:cubicBezTo>
                  <a:pt x="9774" y="9333"/>
                  <a:pt x="9784" y="9380"/>
                  <a:pt x="9795" y="9428"/>
                </a:cubicBezTo>
                <a:cubicBezTo>
                  <a:pt x="9805" y="9476"/>
                  <a:pt x="9816" y="9523"/>
                  <a:pt x="9826" y="9571"/>
                </a:cubicBezTo>
                <a:cubicBezTo>
                  <a:pt x="9852" y="9614"/>
                  <a:pt x="9879" y="9657"/>
                  <a:pt x="9905" y="9700"/>
                </a:cubicBezTo>
                <a:lnTo>
                  <a:pt x="10000" y="9828"/>
                </a:lnTo>
                <a:lnTo>
                  <a:pt x="10000" y="9828"/>
                </a:lnTo>
                <a:lnTo>
                  <a:pt x="10000" y="10000"/>
                </a:lnTo>
                <a:lnTo>
                  <a:pt x="10000" y="1000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8" name="Freeform 24"/>
          <p:cNvSpPr>
            <a:spLocks noEditPoints="1"/>
          </p:cNvSpPr>
          <p:nvPr/>
        </p:nvSpPr>
        <p:spPr bwMode="auto">
          <a:xfrm>
            <a:off x="3213499" y="3679051"/>
            <a:ext cx="664070" cy="1094776"/>
          </a:xfrm>
          <a:custGeom>
            <a:avLst/>
            <a:gdLst>
              <a:gd name="T0" fmla="*/ 38 w 848"/>
              <a:gd name="T1" fmla="*/ 1110 h 1398"/>
              <a:gd name="T2" fmla="*/ 24 w 848"/>
              <a:gd name="T3" fmla="*/ 726 h 1398"/>
              <a:gd name="T4" fmla="*/ 6 w 848"/>
              <a:gd name="T5" fmla="*/ 690 h 1398"/>
              <a:gd name="T6" fmla="*/ 30 w 848"/>
              <a:gd name="T7" fmla="*/ 682 h 1398"/>
              <a:gd name="T8" fmla="*/ 68 w 848"/>
              <a:gd name="T9" fmla="*/ 654 h 1398"/>
              <a:gd name="T10" fmla="*/ 114 w 848"/>
              <a:gd name="T11" fmla="*/ 612 h 1398"/>
              <a:gd name="T12" fmla="*/ 116 w 848"/>
              <a:gd name="T13" fmla="*/ 534 h 1398"/>
              <a:gd name="T14" fmla="*/ 84 w 848"/>
              <a:gd name="T15" fmla="*/ 514 h 1398"/>
              <a:gd name="T16" fmla="*/ 124 w 848"/>
              <a:gd name="T17" fmla="*/ 512 h 1398"/>
              <a:gd name="T18" fmla="*/ 74 w 848"/>
              <a:gd name="T19" fmla="*/ 488 h 1398"/>
              <a:gd name="T20" fmla="*/ 104 w 848"/>
              <a:gd name="T21" fmla="*/ 480 h 1398"/>
              <a:gd name="T22" fmla="*/ 126 w 848"/>
              <a:gd name="T23" fmla="*/ 432 h 1398"/>
              <a:gd name="T24" fmla="*/ 104 w 848"/>
              <a:gd name="T25" fmla="*/ 390 h 1398"/>
              <a:gd name="T26" fmla="*/ 130 w 848"/>
              <a:gd name="T27" fmla="*/ 372 h 1398"/>
              <a:gd name="T28" fmla="*/ 94 w 848"/>
              <a:gd name="T29" fmla="*/ 344 h 1398"/>
              <a:gd name="T30" fmla="*/ 130 w 848"/>
              <a:gd name="T31" fmla="*/ 338 h 1398"/>
              <a:gd name="T32" fmla="*/ 162 w 848"/>
              <a:gd name="T33" fmla="*/ 252 h 1398"/>
              <a:gd name="T34" fmla="*/ 144 w 848"/>
              <a:gd name="T35" fmla="*/ 174 h 1398"/>
              <a:gd name="T36" fmla="*/ 182 w 848"/>
              <a:gd name="T37" fmla="*/ 176 h 1398"/>
              <a:gd name="T38" fmla="*/ 188 w 848"/>
              <a:gd name="T39" fmla="*/ 118 h 1398"/>
              <a:gd name="T40" fmla="*/ 228 w 848"/>
              <a:gd name="T41" fmla="*/ 100 h 1398"/>
              <a:gd name="T42" fmla="*/ 234 w 848"/>
              <a:gd name="T43" fmla="*/ 66 h 1398"/>
              <a:gd name="T44" fmla="*/ 266 w 848"/>
              <a:gd name="T45" fmla="*/ 46 h 1398"/>
              <a:gd name="T46" fmla="*/ 304 w 848"/>
              <a:gd name="T47" fmla="*/ 52 h 1398"/>
              <a:gd name="T48" fmla="*/ 356 w 848"/>
              <a:gd name="T49" fmla="*/ 18 h 1398"/>
              <a:gd name="T50" fmla="*/ 494 w 848"/>
              <a:gd name="T51" fmla="*/ 2 h 1398"/>
              <a:gd name="T52" fmla="*/ 694 w 848"/>
              <a:gd name="T53" fmla="*/ 94 h 1398"/>
              <a:gd name="T54" fmla="*/ 744 w 848"/>
              <a:gd name="T55" fmla="*/ 172 h 1398"/>
              <a:gd name="T56" fmla="*/ 804 w 848"/>
              <a:gd name="T57" fmla="*/ 264 h 1398"/>
              <a:gd name="T58" fmla="*/ 796 w 848"/>
              <a:gd name="T59" fmla="*/ 264 h 1398"/>
              <a:gd name="T60" fmla="*/ 776 w 848"/>
              <a:gd name="T61" fmla="*/ 280 h 1398"/>
              <a:gd name="T62" fmla="*/ 818 w 848"/>
              <a:gd name="T63" fmla="*/ 354 h 1398"/>
              <a:gd name="T64" fmla="*/ 806 w 848"/>
              <a:gd name="T65" fmla="*/ 366 h 1398"/>
              <a:gd name="T66" fmla="*/ 790 w 848"/>
              <a:gd name="T67" fmla="*/ 494 h 1398"/>
              <a:gd name="T68" fmla="*/ 804 w 848"/>
              <a:gd name="T69" fmla="*/ 528 h 1398"/>
              <a:gd name="T70" fmla="*/ 818 w 848"/>
              <a:gd name="T71" fmla="*/ 690 h 1398"/>
              <a:gd name="T72" fmla="*/ 838 w 848"/>
              <a:gd name="T73" fmla="*/ 912 h 1398"/>
              <a:gd name="T74" fmla="*/ 786 w 848"/>
              <a:gd name="T75" fmla="*/ 1288 h 1398"/>
              <a:gd name="T76" fmla="*/ 120 w 848"/>
              <a:gd name="T77" fmla="*/ 1398 h 1398"/>
              <a:gd name="T78" fmla="*/ 768 w 848"/>
              <a:gd name="T79" fmla="*/ 606 h 1398"/>
              <a:gd name="T80" fmla="*/ 792 w 848"/>
              <a:gd name="T81" fmla="*/ 570 h 1398"/>
              <a:gd name="T82" fmla="*/ 264 w 848"/>
              <a:gd name="T83" fmla="*/ 120 h 1398"/>
              <a:gd name="T84" fmla="*/ 792 w 848"/>
              <a:gd name="T85" fmla="*/ 408 h 1398"/>
              <a:gd name="T86" fmla="*/ 768 w 848"/>
              <a:gd name="T87" fmla="*/ 378 h 1398"/>
              <a:gd name="T88" fmla="*/ 762 w 848"/>
              <a:gd name="T89" fmla="*/ 366 h 1398"/>
              <a:gd name="T90" fmla="*/ 792 w 848"/>
              <a:gd name="T91" fmla="*/ 408 h 1398"/>
              <a:gd name="T92" fmla="*/ 158 w 848"/>
              <a:gd name="T93" fmla="*/ 458 h 1398"/>
              <a:gd name="T94" fmla="*/ 146 w 848"/>
              <a:gd name="T95" fmla="*/ 426 h 1398"/>
              <a:gd name="T96" fmla="*/ 168 w 848"/>
              <a:gd name="T97" fmla="*/ 504 h 1398"/>
              <a:gd name="T98" fmla="*/ 166 w 848"/>
              <a:gd name="T99" fmla="*/ 462 h 1398"/>
              <a:gd name="T100" fmla="*/ 150 w 848"/>
              <a:gd name="T101" fmla="*/ 510 h 1398"/>
              <a:gd name="T102" fmla="*/ 126 w 848"/>
              <a:gd name="T103" fmla="*/ 500 h 1398"/>
              <a:gd name="T104" fmla="*/ 696 w 848"/>
              <a:gd name="T105" fmla="*/ 534 h 1398"/>
              <a:gd name="T106" fmla="*/ 708 w 848"/>
              <a:gd name="T107" fmla="*/ 506 h 1398"/>
              <a:gd name="T108" fmla="*/ 792 w 848"/>
              <a:gd name="T109" fmla="*/ 536 h 1398"/>
              <a:gd name="T110" fmla="*/ 762 w 848"/>
              <a:gd name="T111" fmla="*/ 534 h 1398"/>
              <a:gd name="T112" fmla="*/ 696 w 848"/>
              <a:gd name="T113" fmla="*/ 600 h 1398"/>
              <a:gd name="T114" fmla="*/ 706 w 848"/>
              <a:gd name="T115" fmla="*/ 580 h 1398"/>
              <a:gd name="T116" fmla="*/ 126 w 848"/>
              <a:gd name="T117" fmla="*/ 652 h 1398"/>
              <a:gd name="T118" fmla="*/ 140 w 848"/>
              <a:gd name="T119" fmla="*/ 600 h 1398"/>
              <a:gd name="T120" fmla="*/ 102 w 848"/>
              <a:gd name="T121" fmla="*/ 654 h 1398"/>
              <a:gd name="T122" fmla="*/ 756 w 848"/>
              <a:gd name="T123" fmla="*/ 63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48" h="1398">
                <a:moveTo>
                  <a:pt x="120" y="1398"/>
                </a:moveTo>
                <a:lnTo>
                  <a:pt x="120" y="1398"/>
                </a:lnTo>
                <a:lnTo>
                  <a:pt x="74" y="1324"/>
                </a:lnTo>
                <a:lnTo>
                  <a:pt x="30" y="1248"/>
                </a:lnTo>
                <a:lnTo>
                  <a:pt x="30" y="1248"/>
                </a:lnTo>
                <a:lnTo>
                  <a:pt x="34" y="1212"/>
                </a:lnTo>
                <a:lnTo>
                  <a:pt x="38" y="1178"/>
                </a:lnTo>
                <a:lnTo>
                  <a:pt x="38" y="1144"/>
                </a:lnTo>
                <a:lnTo>
                  <a:pt x="38" y="1110"/>
                </a:lnTo>
                <a:lnTo>
                  <a:pt x="34" y="1044"/>
                </a:lnTo>
                <a:lnTo>
                  <a:pt x="26" y="978"/>
                </a:lnTo>
                <a:lnTo>
                  <a:pt x="20" y="916"/>
                </a:lnTo>
                <a:lnTo>
                  <a:pt x="16" y="852"/>
                </a:lnTo>
                <a:lnTo>
                  <a:pt x="16" y="820"/>
                </a:lnTo>
                <a:lnTo>
                  <a:pt x="16" y="790"/>
                </a:lnTo>
                <a:lnTo>
                  <a:pt x="20" y="758"/>
                </a:lnTo>
                <a:lnTo>
                  <a:pt x="24" y="726"/>
                </a:lnTo>
                <a:lnTo>
                  <a:pt x="24" y="726"/>
                </a:lnTo>
                <a:lnTo>
                  <a:pt x="24" y="720"/>
                </a:lnTo>
                <a:lnTo>
                  <a:pt x="20" y="714"/>
                </a:lnTo>
                <a:lnTo>
                  <a:pt x="10" y="710"/>
                </a:lnTo>
                <a:lnTo>
                  <a:pt x="6" y="706"/>
                </a:lnTo>
                <a:lnTo>
                  <a:pt x="2" y="702"/>
                </a:lnTo>
                <a:lnTo>
                  <a:pt x="0" y="698"/>
                </a:lnTo>
                <a:lnTo>
                  <a:pt x="0" y="690"/>
                </a:lnTo>
                <a:lnTo>
                  <a:pt x="0" y="690"/>
                </a:lnTo>
                <a:lnTo>
                  <a:pt x="6" y="690"/>
                </a:lnTo>
                <a:lnTo>
                  <a:pt x="8" y="690"/>
                </a:lnTo>
                <a:lnTo>
                  <a:pt x="14" y="694"/>
                </a:lnTo>
                <a:lnTo>
                  <a:pt x="18" y="700"/>
                </a:lnTo>
                <a:lnTo>
                  <a:pt x="20" y="702"/>
                </a:lnTo>
                <a:lnTo>
                  <a:pt x="24" y="702"/>
                </a:lnTo>
                <a:lnTo>
                  <a:pt x="24" y="702"/>
                </a:lnTo>
                <a:lnTo>
                  <a:pt x="28" y="700"/>
                </a:lnTo>
                <a:lnTo>
                  <a:pt x="30" y="694"/>
                </a:lnTo>
                <a:lnTo>
                  <a:pt x="30" y="682"/>
                </a:lnTo>
                <a:lnTo>
                  <a:pt x="30" y="668"/>
                </a:lnTo>
                <a:lnTo>
                  <a:pt x="32" y="664"/>
                </a:lnTo>
                <a:lnTo>
                  <a:pt x="36" y="660"/>
                </a:lnTo>
                <a:lnTo>
                  <a:pt x="36" y="660"/>
                </a:lnTo>
                <a:lnTo>
                  <a:pt x="46" y="662"/>
                </a:lnTo>
                <a:lnTo>
                  <a:pt x="54" y="662"/>
                </a:lnTo>
                <a:lnTo>
                  <a:pt x="60" y="660"/>
                </a:lnTo>
                <a:lnTo>
                  <a:pt x="64" y="658"/>
                </a:lnTo>
                <a:lnTo>
                  <a:pt x="68" y="654"/>
                </a:lnTo>
                <a:lnTo>
                  <a:pt x="72" y="648"/>
                </a:lnTo>
                <a:lnTo>
                  <a:pt x="76" y="636"/>
                </a:lnTo>
                <a:lnTo>
                  <a:pt x="80" y="624"/>
                </a:lnTo>
                <a:lnTo>
                  <a:pt x="82" y="620"/>
                </a:lnTo>
                <a:lnTo>
                  <a:pt x="86" y="616"/>
                </a:lnTo>
                <a:lnTo>
                  <a:pt x="90" y="612"/>
                </a:lnTo>
                <a:lnTo>
                  <a:pt x="96" y="610"/>
                </a:lnTo>
                <a:lnTo>
                  <a:pt x="104" y="610"/>
                </a:lnTo>
                <a:lnTo>
                  <a:pt x="114" y="612"/>
                </a:lnTo>
                <a:lnTo>
                  <a:pt x="114" y="612"/>
                </a:lnTo>
                <a:lnTo>
                  <a:pt x="110" y="590"/>
                </a:lnTo>
                <a:lnTo>
                  <a:pt x="110" y="580"/>
                </a:lnTo>
                <a:lnTo>
                  <a:pt x="112" y="572"/>
                </a:lnTo>
                <a:lnTo>
                  <a:pt x="118" y="556"/>
                </a:lnTo>
                <a:lnTo>
                  <a:pt x="126" y="540"/>
                </a:lnTo>
                <a:lnTo>
                  <a:pt x="126" y="540"/>
                </a:lnTo>
                <a:lnTo>
                  <a:pt x="122" y="536"/>
                </a:lnTo>
                <a:lnTo>
                  <a:pt x="116" y="534"/>
                </a:lnTo>
                <a:lnTo>
                  <a:pt x="100" y="532"/>
                </a:lnTo>
                <a:lnTo>
                  <a:pt x="92" y="532"/>
                </a:lnTo>
                <a:lnTo>
                  <a:pt x="86" y="530"/>
                </a:lnTo>
                <a:lnTo>
                  <a:pt x="80" y="528"/>
                </a:lnTo>
                <a:lnTo>
                  <a:pt x="78" y="522"/>
                </a:lnTo>
                <a:lnTo>
                  <a:pt x="78" y="522"/>
                </a:lnTo>
                <a:lnTo>
                  <a:pt x="80" y="516"/>
                </a:lnTo>
                <a:lnTo>
                  <a:pt x="82" y="514"/>
                </a:lnTo>
                <a:lnTo>
                  <a:pt x="84" y="514"/>
                </a:lnTo>
                <a:lnTo>
                  <a:pt x="88" y="516"/>
                </a:lnTo>
                <a:lnTo>
                  <a:pt x="96" y="520"/>
                </a:lnTo>
                <a:lnTo>
                  <a:pt x="102" y="524"/>
                </a:lnTo>
                <a:lnTo>
                  <a:pt x="110" y="528"/>
                </a:lnTo>
                <a:lnTo>
                  <a:pt x="118" y="528"/>
                </a:lnTo>
                <a:lnTo>
                  <a:pt x="122" y="526"/>
                </a:lnTo>
                <a:lnTo>
                  <a:pt x="126" y="522"/>
                </a:lnTo>
                <a:lnTo>
                  <a:pt x="126" y="522"/>
                </a:lnTo>
                <a:lnTo>
                  <a:pt x="124" y="512"/>
                </a:lnTo>
                <a:lnTo>
                  <a:pt x="118" y="506"/>
                </a:lnTo>
                <a:lnTo>
                  <a:pt x="114" y="502"/>
                </a:lnTo>
                <a:lnTo>
                  <a:pt x="106" y="502"/>
                </a:lnTo>
                <a:lnTo>
                  <a:pt x="90" y="502"/>
                </a:lnTo>
                <a:lnTo>
                  <a:pt x="82" y="500"/>
                </a:lnTo>
                <a:lnTo>
                  <a:pt x="72" y="498"/>
                </a:lnTo>
                <a:lnTo>
                  <a:pt x="72" y="498"/>
                </a:lnTo>
                <a:lnTo>
                  <a:pt x="72" y="492"/>
                </a:lnTo>
                <a:lnTo>
                  <a:pt x="74" y="488"/>
                </a:lnTo>
                <a:lnTo>
                  <a:pt x="76" y="488"/>
                </a:lnTo>
                <a:lnTo>
                  <a:pt x="80" y="488"/>
                </a:lnTo>
                <a:lnTo>
                  <a:pt x="90" y="494"/>
                </a:lnTo>
                <a:lnTo>
                  <a:pt x="96" y="494"/>
                </a:lnTo>
                <a:lnTo>
                  <a:pt x="102" y="492"/>
                </a:lnTo>
                <a:lnTo>
                  <a:pt x="102" y="492"/>
                </a:lnTo>
                <a:lnTo>
                  <a:pt x="106" y="488"/>
                </a:lnTo>
                <a:lnTo>
                  <a:pt x="106" y="484"/>
                </a:lnTo>
                <a:lnTo>
                  <a:pt x="104" y="480"/>
                </a:lnTo>
                <a:lnTo>
                  <a:pt x="102" y="476"/>
                </a:lnTo>
                <a:lnTo>
                  <a:pt x="98" y="470"/>
                </a:lnTo>
                <a:lnTo>
                  <a:pt x="96" y="466"/>
                </a:lnTo>
                <a:lnTo>
                  <a:pt x="94" y="458"/>
                </a:lnTo>
                <a:lnTo>
                  <a:pt x="96" y="450"/>
                </a:lnTo>
                <a:lnTo>
                  <a:pt x="96" y="450"/>
                </a:lnTo>
                <a:lnTo>
                  <a:pt x="126" y="450"/>
                </a:lnTo>
                <a:lnTo>
                  <a:pt x="126" y="450"/>
                </a:lnTo>
                <a:lnTo>
                  <a:pt x="126" y="432"/>
                </a:lnTo>
                <a:lnTo>
                  <a:pt x="126" y="414"/>
                </a:lnTo>
                <a:lnTo>
                  <a:pt x="124" y="406"/>
                </a:lnTo>
                <a:lnTo>
                  <a:pt x="120" y="402"/>
                </a:lnTo>
                <a:lnTo>
                  <a:pt x="112" y="400"/>
                </a:lnTo>
                <a:lnTo>
                  <a:pt x="102" y="402"/>
                </a:lnTo>
                <a:lnTo>
                  <a:pt x="102" y="402"/>
                </a:lnTo>
                <a:lnTo>
                  <a:pt x="102" y="394"/>
                </a:lnTo>
                <a:lnTo>
                  <a:pt x="102" y="392"/>
                </a:lnTo>
                <a:lnTo>
                  <a:pt x="104" y="390"/>
                </a:lnTo>
                <a:lnTo>
                  <a:pt x="110" y="390"/>
                </a:lnTo>
                <a:lnTo>
                  <a:pt x="118" y="390"/>
                </a:lnTo>
                <a:lnTo>
                  <a:pt x="124" y="390"/>
                </a:lnTo>
                <a:lnTo>
                  <a:pt x="130" y="390"/>
                </a:lnTo>
                <a:lnTo>
                  <a:pt x="132" y="388"/>
                </a:lnTo>
                <a:lnTo>
                  <a:pt x="132" y="386"/>
                </a:lnTo>
                <a:lnTo>
                  <a:pt x="132" y="378"/>
                </a:lnTo>
                <a:lnTo>
                  <a:pt x="132" y="378"/>
                </a:lnTo>
                <a:lnTo>
                  <a:pt x="130" y="372"/>
                </a:lnTo>
                <a:lnTo>
                  <a:pt x="124" y="368"/>
                </a:lnTo>
                <a:lnTo>
                  <a:pt x="118" y="364"/>
                </a:lnTo>
                <a:lnTo>
                  <a:pt x="112" y="362"/>
                </a:lnTo>
                <a:lnTo>
                  <a:pt x="104" y="360"/>
                </a:lnTo>
                <a:lnTo>
                  <a:pt x="98" y="358"/>
                </a:lnTo>
                <a:lnTo>
                  <a:pt x="92" y="354"/>
                </a:lnTo>
                <a:lnTo>
                  <a:pt x="90" y="348"/>
                </a:lnTo>
                <a:lnTo>
                  <a:pt x="90" y="348"/>
                </a:lnTo>
                <a:lnTo>
                  <a:pt x="94" y="344"/>
                </a:lnTo>
                <a:lnTo>
                  <a:pt x="98" y="342"/>
                </a:lnTo>
                <a:lnTo>
                  <a:pt x="102" y="344"/>
                </a:lnTo>
                <a:lnTo>
                  <a:pt x="106" y="348"/>
                </a:lnTo>
                <a:lnTo>
                  <a:pt x="112" y="352"/>
                </a:lnTo>
                <a:lnTo>
                  <a:pt x="116" y="356"/>
                </a:lnTo>
                <a:lnTo>
                  <a:pt x="124" y="356"/>
                </a:lnTo>
                <a:lnTo>
                  <a:pt x="132" y="354"/>
                </a:lnTo>
                <a:lnTo>
                  <a:pt x="132" y="354"/>
                </a:lnTo>
                <a:lnTo>
                  <a:pt x="130" y="338"/>
                </a:lnTo>
                <a:lnTo>
                  <a:pt x="128" y="322"/>
                </a:lnTo>
                <a:lnTo>
                  <a:pt x="126" y="306"/>
                </a:lnTo>
                <a:lnTo>
                  <a:pt x="126" y="288"/>
                </a:lnTo>
                <a:lnTo>
                  <a:pt x="126" y="288"/>
                </a:lnTo>
                <a:lnTo>
                  <a:pt x="134" y="286"/>
                </a:lnTo>
                <a:lnTo>
                  <a:pt x="140" y="284"/>
                </a:lnTo>
                <a:lnTo>
                  <a:pt x="150" y="276"/>
                </a:lnTo>
                <a:lnTo>
                  <a:pt x="156" y="264"/>
                </a:lnTo>
                <a:lnTo>
                  <a:pt x="162" y="252"/>
                </a:lnTo>
                <a:lnTo>
                  <a:pt x="162" y="252"/>
                </a:lnTo>
                <a:lnTo>
                  <a:pt x="160" y="240"/>
                </a:lnTo>
                <a:lnTo>
                  <a:pt x="156" y="230"/>
                </a:lnTo>
                <a:lnTo>
                  <a:pt x="146" y="214"/>
                </a:lnTo>
                <a:lnTo>
                  <a:pt x="142" y="206"/>
                </a:lnTo>
                <a:lnTo>
                  <a:pt x="140" y="196"/>
                </a:lnTo>
                <a:lnTo>
                  <a:pt x="140" y="186"/>
                </a:lnTo>
                <a:lnTo>
                  <a:pt x="144" y="174"/>
                </a:lnTo>
                <a:lnTo>
                  <a:pt x="144" y="174"/>
                </a:lnTo>
                <a:lnTo>
                  <a:pt x="152" y="174"/>
                </a:lnTo>
                <a:lnTo>
                  <a:pt x="156" y="176"/>
                </a:lnTo>
                <a:lnTo>
                  <a:pt x="158" y="180"/>
                </a:lnTo>
                <a:lnTo>
                  <a:pt x="162" y="184"/>
                </a:lnTo>
                <a:lnTo>
                  <a:pt x="166" y="194"/>
                </a:lnTo>
                <a:lnTo>
                  <a:pt x="168" y="196"/>
                </a:lnTo>
                <a:lnTo>
                  <a:pt x="174" y="198"/>
                </a:lnTo>
                <a:lnTo>
                  <a:pt x="174" y="198"/>
                </a:lnTo>
                <a:lnTo>
                  <a:pt x="182" y="176"/>
                </a:lnTo>
                <a:lnTo>
                  <a:pt x="194" y="158"/>
                </a:lnTo>
                <a:lnTo>
                  <a:pt x="208" y="142"/>
                </a:lnTo>
                <a:lnTo>
                  <a:pt x="222" y="126"/>
                </a:lnTo>
                <a:lnTo>
                  <a:pt x="222" y="126"/>
                </a:lnTo>
                <a:lnTo>
                  <a:pt x="220" y="122"/>
                </a:lnTo>
                <a:lnTo>
                  <a:pt x="216" y="120"/>
                </a:lnTo>
                <a:lnTo>
                  <a:pt x="204" y="120"/>
                </a:lnTo>
                <a:lnTo>
                  <a:pt x="194" y="118"/>
                </a:lnTo>
                <a:lnTo>
                  <a:pt x="188" y="118"/>
                </a:lnTo>
                <a:lnTo>
                  <a:pt x="186" y="114"/>
                </a:lnTo>
                <a:lnTo>
                  <a:pt x="186" y="114"/>
                </a:lnTo>
                <a:lnTo>
                  <a:pt x="188" y="110"/>
                </a:lnTo>
                <a:lnTo>
                  <a:pt x="192" y="108"/>
                </a:lnTo>
                <a:lnTo>
                  <a:pt x="204" y="108"/>
                </a:lnTo>
                <a:lnTo>
                  <a:pt x="216" y="108"/>
                </a:lnTo>
                <a:lnTo>
                  <a:pt x="228" y="108"/>
                </a:lnTo>
                <a:lnTo>
                  <a:pt x="228" y="108"/>
                </a:lnTo>
                <a:lnTo>
                  <a:pt x="228" y="100"/>
                </a:lnTo>
                <a:lnTo>
                  <a:pt x="226" y="96"/>
                </a:lnTo>
                <a:lnTo>
                  <a:pt x="218" y="88"/>
                </a:lnTo>
                <a:lnTo>
                  <a:pt x="214" y="84"/>
                </a:lnTo>
                <a:lnTo>
                  <a:pt x="210" y="80"/>
                </a:lnTo>
                <a:lnTo>
                  <a:pt x="210" y="74"/>
                </a:lnTo>
                <a:lnTo>
                  <a:pt x="210" y="66"/>
                </a:lnTo>
                <a:lnTo>
                  <a:pt x="210" y="66"/>
                </a:lnTo>
                <a:lnTo>
                  <a:pt x="222" y="66"/>
                </a:lnTo>
                <a:lnTo>
                  <a:pt x="234" y="66"/>
                </a:lnTo>
                <a:lnTo>
                  <a:pt x="240" y="72"/>
                </a:lnTo>
                <a:lnTo>
                  <a:pt x="246" y="78"/>
                </a:lnTo>
                <a:lnTo>
                  <a:pt x="246" y="78"/>
                </a:lnTo>
                <a:lnTo>
                  <a:pt x="252" y="74"/>
                </a:lnTo>
                <a:lnTo>
                  <a:pt x="256" y="66"/>
                </a:lnTo>
                <a:lnTo>
                  <a:pt x="258" y="58"/>
                </a:lnTo>
                <a:lnTo>
                  <a:pt x="258" y="48"/>
                </a:lnTo>
                <a:lnTo>
                  <a:pt x="258" y="48"/>
                </a:lnTo>
                <a:lnTo>
                  <a:pt x="266" y="46"/>
                </a:lnTo>
                <a:lnTo>
                  <a:pt x="270" y="48"/>
                </a:lnTo>
                <a:lnTo>
                  <a:pt x="274" y="50"/>
                </a:lnTo>
                <a:lnTo>
                  <a:pt x="278" y="52"/>
                </a:lnTo>
                <a:lnTo>
                  <a:pt x="284" y="58"/>
                </a:lnTo>
                <a:lnTo>
                  <a:pt x="288" y="60"/>
                </a:lnTo>
                <a:lnTo>
                  <a:pt x="294" y="60"/>
                </a:lnTo>
                <a:lnTo>
                  <a:pt x="294" y="60"/>
                </a:lnTo>
                <a:lnTo>
                  <a:pt x="300" y="58"/>
                </a:lnTo>
                <a:lnTo>
                  <a:pt x="304" y="52"/>
                </a:lnTo>
                <a:lnTo>
                  <a:pt x="308" y="42"/>
                </a:lnTo>
                <a:lnTo>
                  <a:pt x="312" y="28"/>
                </a:lnTo>
                <a:lnTo>
                  <a:pt x="314" y="22"/>
                </a:lnTo>
                <a:lnTo>
                  <a:pt x="318" y="18"/>
                </a:lnTo>
                <a:lnTo>
                  <a:pt x="318" y="18"/>
                </a:lnTo>
                <a:lnTo>
                  <a:pt x="330" y="22"/>
                </a:lnTo>
                <a:lnTo>
                  <a:pt x="340" y="22"/>
                </a:lnTo>
                <a:lnTo>
                  <a:pt x="348" y="22"/>
                </a:lnTo>
                <a:lnTo>
                  <a:pt x="356" y="18"/>
                </a:lnTo>
                <a:lnTo>
                  <a:pt x="368" y="10"/>
                </a:lnTo>
                <a:lnTo>
                  <a:pt x="384" y="0"/>
                </a:lnTo>
                <a:lnTo>
                  <a:pt x="384" y="0"/>
                </a:lnTo>
                <a:lnTo>
                  <a:pt x="398" y="0"/>
                </a:lnTo>
                <a:lnTo>
                  <a:pt x="408" y="2"/>
                </a:lnTo>
                <a:lnTo>
                  <a:pt x="426" y="12"/>
                </a:lnTo>
                <a:lnTo>
                  <a:pt x="426" y="12"/>
                </a:lnTo>
                <a:lnTo>
                  <a:pt x="460" y="6"/>
                </a:lnTo>
                <a:lnTo>
                  <a:pt x="494" y="2"/>
                </a:lnTo>
                <a:lnTo>
                  <a:pt x="528" y="4"/>
                </a:lnTo>
                <a:lnTo>
                  <a:pt x="562" y="10"/>
                </a:lnTo>
                <a:lnTo>
                  <a:pt x="596" y="18"/>
                </a:lnTo>
                <a:lnTo>
                  <a:pt x="626" y="30"/>
                </a:lnTo>
                <a:lnTo>
                  <a:pt x="654" y="44"/>
                </a:lnTo>
                <a:lnTo>
                  <a:pt x="678" y="60"/>
                </a:lnTo>
                <a:lnTo>
                  <a:pt x="678" y="60"/>
                </a:lnTo>
                <a:lnTo>
                  <a:pt x="686" y="78"/>
                </a:lnTo>
                <a:lnTo>
                  <a:pt x="694" y="94"/>
                </a:lnTo>
                <a:lnTo>
                  <a:pt x="700" y="102"/>
                </a:lnTo>
                <a:lnTo>
                  <a:pt x="708" y="108"/>
                </a:lnTo>
                <a:lnTo>
                  <a:pt x="716" y="112"/>
                </a:lnTo>
                <a:lnTo>
                  <a:pt x="726" y="114"/>
                </a:lnTo>
                <a:lnTo>
                  <a:pt x="726" y="114"/>
                </a:lnTo>
                <a:lnTo>
                  <a:pt x="726" y="132"/>
                </a:lnTo>
                <a:lnTo>
                  <a:pt x="730" y="146"/>
                </a:lnTo>
                <a:lnTo>
                  <a:pt x="736" y="160"/>
                </a:lnTo>
                <a:lnTo>
                  <a:pt x="744" y="172"/>
                </a:lnTo>
                <a:lnTo>
                  <a:pt x="758" y="194"/>
                </a:lnTo>
                <a:lnTo>
                  <a:pt x="764" y="206"/>
                </a:lnTo>
                <a:lnTo>
                  <a:pt x="768" y="222"/>
                </a:lnTo>
                <a:lnTo>
                  <a:pt x="768" y="222"/>
                </a:lnTo>
                <a:lnTo>
                  <a:pt x="784" y="234"/>
                </a:lnTo>
                <a:lnTo>
                  <a:pt x="792" y="242"/>
                </a:lnTo>
                <a:lnTo>
                  <a:pt x="798" y="252"/>
                </a:lnTo>
                <a:lnTo>
                  <a:pt x="804" y="260"/>
                </a:lnTo>
                <a:lnTo>
                  <a:pt x="804" y="264"/>
                </a:lnTo>
                <a:lnTo>
                  <a:pt x="804" y="270"/>
                </a:lnTo>
                <a:lnTo>
                  <a:pt x="802" y="274"/>
                </a:lnTo>
                <a:lnTo>
                  <a:pt x="798" y="276"/>
                </a:lnTo>
                <a:lnTo>
                  <a:pt x="794" y="280"/>
                </a:lnTo>
                <a:lnTo>
                  <a:pt x="786" y="282"/>
                </a:lnTo>
                <a:lnTo>
                  <a:pt x="786" y="282"/>
                </a:lnTo>
                <a:lnTo>
                  <a:pt x="792" y="276"/>
                </a:lnTo>
                <a:lnTo>
                  <a:pt x="796" y="270"/>
                </a:lnTo>
                <a:lnTo>
                  <a:pt x="796" y="264"/>
                </a:lnTo>
                <a:lnTo>
                  <a:pt x="794" y="258"/>
                </a:lnTo>
                <a:lnTo>
                  <a:pt x="790" y="254"/>
                </a:lnTo>
                <a:lnTo>
                  <a:pt x="786" y="248"/>
                </a:lnTo>
                <a:lnTo>
                  <a:pt x="774" y="240"/>
                </a:lnTo>
                <a:lnTo>
                  <a:pt x="774" y="240"/>
                </a:lnTo>
                <a:lnTo>
                  <a:pt x="770" y="250"/>
                </a:lnTo>
                <a:lnTo>
                  <a:pt x="770" y="260"/>
                </a:lnTo>
                <a:lnTo>
                  <a:pt x="772" y="270"/>
                </a:lnTo>
                <a:lnTo>
                  <a:pt x="776" y="280"/>
                </a:lnTo>
                <a:lnTo>
                  <a:pt x="780" y="290"/>
                </a:lnTo>
                <a:lnTo>
                  <a:pt x="782" y="300"/>
                </a:lnTo>
                <a:lnTo>
                  <a:pt x="784" y="312"/>
                </a:lnTo>
                <a:lnTo>
                  <a:pt x="780" y="324"/>
                </a:lnTo>
                <a:lnTo>
                  <a:pt x="780" y="324"/>
                </a:lnTo>
                <a:lnTo>
                  <a:pt x="784" y="330"/>
                </a:lnTo>
                <a:lnTo>
                  <a:pt x="790" y="336"/>
                </a:lnTo>
                <a:lnTo>
                  <a:pt x="804" y="344"/>
                </a:lnTo>
                <a:lnTo>
                  <a:pt x="818" y="354"/>
                </a:lnTo>
                <a:lnTo>
                  <a:pt x="824" y="358"/>
                </a:lnTo>
                <a:lnTo>
                  <a:pt x="828" y="366"/>
                </a:lnTo>
                <a:lnTo>
                  <a:pt x="828" y="366"/>
                </a:lnTo>
                <a:lnTo>
                  <a:pt x="824" y="364"/>
                </a:lnTo>
                <a:lnTo>
                  <a:pt x="818" y="362"/>
                </a:lnTo>
                <a:lnTo>
                  <a:pt x="812" y="358"/>
                </a:lnTo>
                <a:lnTo>
                  <a:pt x="810" y="354"/>
                </a:lnTo>
                <a:lnTo>
                  <a:pt x="810" y="354"/>
                </a:lnTo>
                <a:lnTo>
                  <a:pt x="806" y="366"/>
                </a:lnTo>
                <a:lnTo>
                  <a:pt x="802" y="376"/>
                </a:lnTo>
                <a:lnTo>
                  <a:pt x="800" y="398"/>
                </a:lnTo>
                <a:lnTo>
                  <a:pt x="800" y="420"/>
                </a:lnTo>
                <a:lnTo>
                  <a:pt x="802" y="440"/>
                </a:lnTo>
                <a:lnTo>
                  <a:pt x="802" y="458"/>
                </a:lnTo>
                <a:lnTo>
                  <a:pt x="802" y="468"/>
                </a:lnTo>
                <a:lnTo>
                  <a:pt x="800" y="476"/>
                </a:lnTo>
                <a:lnTo>
                  <a:pt x="796" y="486"/>
                </a:lnTo>
                <a:lnTo>
                  <a:pt x="790" y="494"/>
                </a:lnTo>
                <a:lnTo>
                  <a:pt x="784" y="502"/>
                </a:lnTo>
                <a:lnTo>
                  <a:pt x="774" y="510"/>
                </a:lnTo>
                <a:lnTo>
                  <a:pt x="774" y="510"/>
                </a:lnTo>
                <a:lnTo>
                  <a:pt x="776" y="514"/>
                </a:lnTo>
                <a:lnTo>
                  <a:pt x="778" y="518"/>
                </a:lnTo>
                <a:lnTo>
                  <a:pt x="786" y="522"/>
                </a:lnTo>
                <a:lnTo>
                  <a:pt x="796" y="524"/>
                </a:lnTo>
                <a:lnTo>
                  <a:pt x="800" y="526"/>
                </a:lnTo>
                <a:lnTo>
                  <a:pt x="804" y="528"/>
                </a:lnTo>
                <a:lnTo>
                  <a:pt x="804" y="528"/>
                </a:lnTo>
                <a:lnTo>
                  <a:pt x="796" y="600"/>
                </a:lnTo>
                <a:lnTo>
                  <a:pt x="794" y="634"/>
                </a:lnTo>
                <a:lnTo>
                  <a:pt x="792" y="672"/>
                </a:lnTo>
                <a:lnTo>
                  <a:pt x="792" y="672"/>
                </a:lnTo>
                <a:lnTo>
                  <a:pt x="794" y="678"/>
                </a:lnTo>
                <a:lnTo>
                  <a:pt x="798" y="680"/>
                </a:lnTo>
                <a:lnTo>
                  <a:pt x="808" y="686"/>
                </a:lnTo>
                <a:lnTo>
                  <a:pt x="818" y="690"/>
                </a:lnTo>
                <a:lnTo>
                  <a:pt x="828" y="696"/>
                </a:lnTo>
                <a:lnTo>
                  <a:pt x="828" y="696"/>
                </a:lnTo>
                <a:lnTo>
                  <a:pt x="838" y="720"/>
                </a:lnTo>
                <a:lnTo>
                  <a:pt x="844" y="746"/>
                </a:lnTo>
                <a:lnTo>
                  <a:pt x="848" y="772"/>
                </a:lnTo>
                <a:lnTo>
                  <a:pt x="848" y="800"/>
                </a:lnTo>
                <a:lnTo>
                  <a:pt x="848" y="826"/>
                </a:lnTo>
                <a:lnTo>
                  <a:pt x="846" y="856"/>
                </a:lnTo>
                <a:lnTo>
                  <a:pt x="838" y="912"/>
                </a:lnTo>
                <a:lnTo>
                  <a:pt x="828" y="972"/>
                </a:lnTo>
                <a:lnTo>
                  <a:pt x="816" y="1030"/>
                </a:lnTo>
                <a:lnTo>
                  <a:pt x="804" y="1088"/>
                </a:lnTo>
                <a:lnTo>
                  <a:pt x="800" y="1118"/>
                </a:lnTo>
                <a:lnTo>
                  <a:pt x="798" y="1146"/>
                </a:lnTo>
                <a:lnTo>
                  <a:pt x="798" y="1146"/>
                </a:lnTo>
                <a:lnTo>
                  <a:pt x="794" y="1220"/>
                </a:lnTo>
                <a:lnTo>
                  <a:pt x="790" y="1256"/>
                </a:lnTo>
                <a:lnTo>
                  <a:pt x="786" y="1288"/>
                </a:lnTo>
                <a:lnTo>
                  <a:pt x="778" y="1320"/>
                </a:lnTo>
                <a:lnTo>
                  <a:pt x="770" y="1348"/>
                </a:lnTo>
                <a:lnTo>
                  <a:pt x="764" y="1362"/>
                </a:lnTo>
                <a:lnTo>
                  <a:pt x="756" y="1374"/>
                </a:lnTo>
                <a:lnTo>
                  <a:pt x="748" y="1386"/>
                </a:lnTo>
                <a:lnTo>
                  <a:pt x="738" y="1398"/>
                </a:lnTo>
                <a:lnTo>
                  <a:pt x="738" y="1398"/>
                </a:lnTo>
                <a:lnTo>
                  <a:pt x="120" y="1398"/>
                </a:lnTo>
                <a:lnTo>
                  <a:pt x="120" y="1398"/>
                </a:lnTo>
                <a:close/>
                <a:moveTo>
                  <a:pt x="792" y="570"/>
                </a:moveTo>
                <a:lnTo>
                  <a:pt x="792" y="570"/>
                </a:lnTo>
                <a:lnTo>
                  <a:pt x="786" y="570"/>
                </a:lnTo>
                <a:lnTo>
                  <a:pt x="780" y="572"/>
                </a:lnTo>
                <a:lnTo>
                  <a:pt x="776" y="576"/>
                </a:lnTo>
                <a:lnTo>
                  <a:pt x="772" y="580"/>
                </a:lnTo>
                <a:lnTo>
                  <a:pt x="770" y="584"/>
                </a:lnTo>
                <a:lnTo>
                  <a:pt x="768" y="592"/>
                </a:lnTo>
                <a:lnTo>
                  <a:pt x="768" y="606"/>
                </a:lnTo>
                <a:lnTo>
                  <a:pt x="768" y="606"/>
                </a:lnTo>
                <a:lnTo>
                  <a:pt x="778" y="608"/>
                </a:lnTo>
                <a:lnTo>
                  <a:pt x="786" y="606"/>
                </a:lnTo>
                <a:lnTo>
                  <a:pt x="792" y="602"/>
                </a:lnTo>
                <a:lnTo>
                  <a:pt x="796" y="598"/>
                </a:lnTo>
                <a:lnTo>
                  <a:pt x="798" y="590"/>
                </a:lnTo>
                <a:lnTo>
                  <a:pt x="798" y="584"/>
                </a:lnTo>
                <a:lnTo>
                  <a:pt x="796" y="576"/>
                </a:lnTo>
                <a:lnTo>
                  <a:pt x="792" y="570"/>
                </a:lnTo>
                <a:lnTo>
                  <a:pt x="792" y="570"/>
                </a:lnTo>
                <a:close/>
                <a:moveTo>
                  <a:pt x="234" y="126"/>
                </a:moveTo>
                <a:lnTo>
                  <a:pt x="234" y="126"/>
                </a:lnTo>
                <a:lnTo>
                  <a:pt x="242" y="130"/>
                </a:lnTo>
                <a:lnTo>
                  <a:pt x="252" y="132"/>
                </a:lnTo>
                <a:lnTo>
                  <a:pt x="256" y="130"/>
                </a:lnTo>
                <a:lnTo>
                  <a:pt x="260" y="128"/>
                </a:lnTo>
                <a:lnTo>
                  <a:pt x="262" y="124"/>
                </a:lnTo>
                <a:lnTo>
                  <a:pt x="264" y="120"/>
                </a:lnTo>
                <a:lnTo>
                  <a:pt x="264" y="120"/>
                </a:lnTo>
                <a:lnTo>
                  <a:pt x="256" y="116"/>
                </a:lnTo>
                <a:lnTo>
                  <a:pt x="246" y="114"/>
                </a:lnTo>
                <a:lnTo>
                  <a:pt x="242" y="116"/>
                </a:lnTo>
                <a:lnTo>
                  <a:pt x="238" y="118"/>
                </a:lnTo>
                <a:lnTo>
                  <a:pt x="236" y="122"/>
                </a:lnTo>
                <a:lnTo>
                  <a:pt x="234" y="126"/>
                </a:lnTo>
                <a:lnTo>
                  <a:pt x="234" y="126"/>
                </a:lnTo>
                <a:close/>
                <a:moveTo>
                  <a:pt x="792" y="408"/>
                </a:moveTo>
                <a:lnTo>
                  <a:pt x="792" y="408"/>
                </a:lnTo>
                <a:lnTo>
                  <a:pt x="792" y="402"/>
                </a:lnTo>
                <a:lnTo>
                  <a:pt x="790" y="398"/>
                </a:lnTo>
                <a:lnTo>
                  <a:pt x="786" y="394"/>
                </a:lnTo>
                <a:lnTo>
                  <a:pt x="780" y="392"/>
                </a:lnTo>
                <a:lnTo>
                  <a:pt x="772" y="388"/>
                </a:lnTo>
                <a:lnTo>
                  <a:pt x="770" y="384"/>
                </a:lnTo>
                <a:lnTo>
                  <a:pt x="768" y="378"/>
                </a:lnTo>
                <a:lnTo>
                  <a:pt x="768" y="378"/>
                </a:lnTo>
                <a:lnTo>
                  <a:pt x="776" y="376"/>
                </a:lnTo>
                <a:lnTo>
                  <a:pt x="778" y="376"/>
                </a:lnTo>
                <a:lnTo>
                  <a:pt x="780" y="372"/>
                </a:lnTo>
                <a:lnTo>
                  <a:pt x="780" y="372"/>
                </a:lnTo>
                <a:lnTo>
                  <a:pt x="776" y="370"/>
                </a:lnTo>
                <a:lnTo>
                  <a:pt x="774" y="370"/>
                </a:lnTo>
                <a:lnTo>
                  <a:pt x="774" y="366"/>
                </a:lnTo>
                <a:lnTo>
                  <a:pt x="774" y="366"/>
                </a:lnTo>
                <a:lnTo>
                  <a:pt x="762" y="366"/>
                </a:lnTo>
                <a:lnTo>
                  <a:pt x="762" y="366"/>
                </a:lnTo>
                <a:lnTo>
                  <a:pt x="762" y="376"/>
                </a:lnTo>
                <a:lnTo>
                  <a:pt x="762" y="386"/>
                </a:lnTo>
                <a:lnTo>
                  <a:pt x="764" y="394"/>
                </a:lnTo>
                <a:lnTo>
                  <a:pt x="770" y="402"/>
                </a:lnTo>
                <a:lnTo>
                  <a:pt x="774" y="408"/>
                </a:lnTo>
                <a:lnTo>
                  <a:pt x="780" y="410"/>
                </a:lnTo>
                <a:lnTo>
                  <a:pt x="786" y="410"/>
                </a:lnTo>
                <a:lnTo>
                  <a:pt x="792" y="408"/>
                </a:lnTo>
                <a:lnTo>
                  <a:pt x="792" y="408"/>
                </a:lnTo>
                <a:close/>
                <a:moveTo>
                  <a:pt x="138" y="426"/>
                </a:moveTo>
                <a:lnTo>
                  <a:pt x="138" y="426"/>
                </a:lnTo>
                <a:lnTo>
                  <a:pt x="138" y="440"/>
                </a:lnTo>
                <a:lnTo>
                  <a:pt x="140" y="450"/>
                </a:lnTo>
                <a:lnTo>
                  <a:pt x="148" y="458"/>
                </a:lnTo>
                <a:lnTo>
                  <a:pt x="156" y="462"/>
                </a:lnTo>
                <a:lnTo>
                  <a:pt x="156" y="462"/>
                </a:lnTo>
                <a:lnTo>
                  <a:pt x="158" y="458"/>
                </a:lnTo>
                <a:lnTo>
                  <a:pt x="160" y="452"/>
                </a:lnTo>
                <a:lnTo>
                  <a:pt x="162" y="438"/>
                </a:lnTo>
                <a:lnTo>
                  <a:pt x="162" y="432"/>
                </a:lnTo>
                <a:lnTo>
                  <a:pt x="160" y="426"/>
                </a:lnTo>
                <a:lnTo>
                  <a:pt x="156" y="422"/>
                </a:lnTo>
                <a:lnTo>
                  <a:pt x="150" y="420"/>
                </a:lnTo>
                <a:lnTo>
                  <a:pt x="150" y="420"/>
                </a:lnTo>
                <a:lnTo>
                  <a:pt x="148" y="424"/>
                </a:lnTo>
                <a:lnTo>
                  <a:pt x="146" y="426"/>
                </a:lnTo>
                <a:lnTo>
                  <a:pt x="142" y="426"/>
                </a:lnTo>
                <a:lnTo>
                  <a:pt x="138" y="426"/>
                </a:lnTo>
                <a:lnTo>
                  <a:pt x="138" y="426"/>
                </a:lnTo>
                <a:close/>
                <a:moveTo>
                  <a:pt x="144" y="486"/>
                </a:moveTo>
                <a:lnTo>
                  <a:pt x="144" y="486"/>
                </a:lnTo>
                <a:lnTo>
                  <a:pt x="148" y="492"/>
                </a:lnTo>
                <a:lnTo>
                  <a:pt x="152" y="498"/>
                </a:lnTo>
                <a:lnTo>
                  <a:pt x="158" y="502"/>
                </a:lnTo>
                <a:lnTo>
                  <a:pt x="168" y="504"/>
                </a:lnTo>
                <a:lnTo>
                  <a:pt x="168" y="504"/>
                </a:lnTo>
                <a:lnTo>
                  <a:pt x="172" y="494"/>
                </a:lnTo>
                <a:lnTo>
                  <a:pt x="176" y="480"/>
                </a:lnTo>
                <a:lnTo>
                  <a:pt x="176" y="472"/>
                </a:lnTo>
                <a:lnTo>
                  <a:pt x="174" y="464"/>
                </a:lnTo>
                <a:lnTo>
                  <a:pt x="172" y="460"/>
                </a:lnTo>
                <a:lnTo>
                  <a:pt x="168" y="456"/>
                </a:lnTo>
                <a:lnTo>
                  <a:pt x="168" y="456"/>
                </a:lnTo>
                <a:lnTo>
                  <a:pt x="166" y="462"/>
                </a:lnTo>
                <a:lnTo>
                  <a:pt x="164" y="464"/>
                </a:lnTo>
                <a:lnTo>
                  <a:pt x="154" y="468"/>
                </a:lnTo>
                <a:lnTo>
                  <a:pt x="150" y="472"/>
                </a:lnTo>
                <a:lnTo>
                  <a:pt x="146" y="474"/>
                </a:lnTo>
                <a:lnTo>
                  <a:pt x="144" y="478"/>
                </a:lnTo>
                <a:lnTo>
                  <a:pt x="144" y="486"/>
                </a:lnTo>
                <a:lnTo>
                  <a:pt x="144" y="486"/>
                </a:lnTo>
                <a:close/>
                <a:moveTo>
                  <a:pt x="150" y="510"/>
                </a:moveTo>
                <a:lnTo>
                  <a:pt x="150" y="510"/>
                </a:lnTo>
                <a:lnTo>
                  <a:pt x="146" y="508"/>
                </a:lnTo>
                <a:lnTo>
                  <a:pt x="144" y="504"/>
                </a:lnTo>
                <a:lnTo>
                  <a:pt x="140" y="496"/>
                </a:lnTo>
                <a:lnTo>
                  <a:pt x="134" y="490"/>
                </a:lnTo>
                <a:lnTo>
                  <a:pt x="130" y="488"/>
                </a:lnTo>
                <a:lnTo>
                  <a:pt x="126" y="486"/>
                </a:lnTo>
                <a:lnTo>
                  <a:pt x="126" y="486"/>
                </a:lnTo>
                <a:lnTo>
                  <a:pt x="126" y="492"/>
                </a:lnTo>
                <a:lnTo>
                  <a:pt x="126" y="500"/>
                </a:lnTo>
                <a:lnTo>
                  <a:pt x="128" y="506"/>
                </a:lnTo>
                <a:lnTo>
                  <a:pt x="132" y="512"/>
                </a:lnTo>
                <a:lnTo>
                  <a:pt x="136" y="516"/>
                </a:lnTo>
                <a:lnTo>
                  <a:pt x="140" y="516"/>
                </a:lnTo>
                <a:lnTo>
                  <a:pt x="146" y="514"/>
                </a:lnTo>
                <a:lnTo>
                  <a:pt x="150" y="510"/>
                </a:lnTo>
                <a:lnTo>
                  <a:pt x="150" y="510"/>
                </a:lnTo>
                <a:close/>
                <a:moveTo>
                  <a:pt x="696" y="534"/>
                </a:moveTo>
                <a:lnTo>
                  <a:pt x="696" y="534"/>
                </a:lnTo>
                <a:lnTo>
                  <a:pt x="702" y="534"/>
                </a:lnTo>
                <a:lnTo>
                  <a:pt x="708" y="532"/>
                </a:lnTo>
                <a:lnTo>
                  <a:pt x="710" y="528"/>
                </a:lnTo>
                <a:lnTo>
                  <a:pt x="714" y="524"/>
                </a:lnTo>
                <a:lnTo>
                  <a:pt x="718" y="514"/>
                </a:lnTo>
                <a:lnTo>
                  <a:pt x="720" y="504"/>
                </a:lnTo>
                <a:lnTo>
                  <a:pt x="720" y="504"/>
                </a:lnTo>
                <a:lnTo>
                  <a:pt x="714" y="504"/>
                </a:lnTo>
                <a:lnTo>
                  <a:pt x="708" y="506"/>
                </a:lnTo>
                <a:lnTo>
                  <a:pt x="706" y="510"/>
                </a:lnTo>
                <a:lnTo>
                  <a:pt x="702" y="514"/>
                </a:lnTo>
                <a:lnTo>
                  <a:pt x="698" y="524"/>
                </a:lnTo>
                <a:lnTo>
                  <a:pt x="696" y="534"/>
                </a:lnTo>
                <a:lnTo>
                  <a:pt x="696" y="534"/>
                </a:lnTo>
                <a:close/>
                <a:moveTo>
                  <a:pt x="798" y="540"/>
                </a:moveTo>
                <a:lnTo>
                  <a:pt x="798" y="540"/>
                </a:lnTo>
                <a:lnTo>
                  <a:pt x="794" y="538"/>
                </a:lnTo>
                <a:lnTo>
                  <a:pt x="792" y="536"/>
                </a:lnTo>
                <a:lnTo>
                  <a:pt x="792" y="532"/>
                </a:lnTo>
                <a:lnTo>
                  <a:pt x="792" y="528"/>
                </a:lnTo>
                <a:lnTo>
                  <a:pt x="792" y="528"/>
                </a:lnTo>
                <a:lnTo>
                  <a:pt x="784" y="528"/>
                </a:lnTo>
                <a:lnTo>
                  <a:pt x="774" y="528"/>
                </a:lnTo>
                <a:lnTo>
                  <a:pt x="766" y="528"/>
                </a:lnTo>
                <a:lnTo>
                  <a:pt x="762" y="530"/>
                </a:lnTo>
                <a:lnTo>
                  <a:pt x="762" y="534"/>
                </a:lnTo>
                <a:lnTo>
                  <a:pt x="762" y="534"/>
                </a:lnTo>
                <a:lnTo>
                  <a:pt x="770" y="538"/>
                </a:lnTo>
                <a:lnTo>
                  <a:pt x="780" y="544"/>
                </a:lnTo>
                <a:lnTo>
                  <a:pt x="786" y="546"/>
                </a:lnTo>
                <a:lnTo>
                  <a:pt x="790" y="546"/>
                </a:lnTo>
                <a:lnTo>
                  <a:pt x="794" y="544"/>
                </a:lnTo>
                <a:lnTo>
                  <a:pt x="798" y="540"/>
                </a:lnTo>
                <a:lnTo>
                  <a:pt x="798" y="540"/>
                </a:lnTo>
                <a:close/>
                <a:moveTo>
                  <a:pt x="696" y="600"/>
                </a:moveTo>
                <a:lnTo>
                  <a:pt x="696" y="600"/>
                </a:lnTo>
                <a:lnTo>
                  <a:pt x="710" y="598"/>
                </a:lnTo>
                <a:lnTo>
                  <a:pt x="722" y="596"/>
                </a:lnTo>
                <a:lnTo>
                  <a:pt x="726" y="592"/>
                </a:lnTo>
                <a:lnTo>
                  <a:pt x="728" y="588"/>
                </a:lnTo>
                <a:lnTo>
                  <a:pt x="732" y="582"/>
                </a:lnTo>
                <a:lnTo>
                  <a:pt x="732" y="576"/>
                </a:lnTo>
                <a:lnTo>
                  <a:pt x="732" y="576"/>
                </a:lnTo>
                <a:lnTo>
                  <a:pt x="718" y="578"/>
                </a:lnTo>
                <a:lnTo>
                  <a:pt x="706" y="580"/>
                </a:lnTo>
                <a:lnTo>
                  <a:pt x="702" y="584"/>
                </a:lnTo>
                <a:lnTo>
                  <a:pt x="700" y="588"/>
                </a:lnTo>
                <a:lnTo>
                  <a:pt x="696" y="594"/>
                </a:lnTo>
                <a:lnTo>
                  <a:pt x="696" y="600"/>
                </a:lnTo>
                <a:lnTo>
                  <a:pt x="696" y="600"/>
                </a:lnTo>
                <a:close/>
                <a:moveTo>
                  <a:pt x="102" y="654"/>
                </a:moveTo>
                <a:lnTo>
                  <a:pt x="102" y="654"/>
                </a:lnTo>
                <a:lnTo>
                  <a:pt x="116" y="654"/>
                </a:lnTo>
                <a:lnTo>
                  <a:pt x="126" y="652"/>
                </a:lnTo>
                <a:lnTo>
                  <a:pt x="134" y="648"/>
                </a:lnTo>
                <a:lnTo>
                  <a:pt x="140" y="642"/>
                </a:lnTo>
                <a:lnTo>
                  <a:pt x="146" y="634"/>
                </a:lnTo>
                <a:lnTo>
                  <a:pt x="150" y="626"/>
                </a:lnTo>
                <a:lnTo>
                  <a:pt x="156" y="606"/>
                </a:lnTo>
                <a:lnTo>
                  <a:pt x="156" y="606"/>
                </a:lnTo>
                <a:lnTo>
                  <a:pt x="150" y="604"/>
                </a:lnTo>
                <a:lnTo>
                  <a:pt x="146" y="602"/>
                </a:lnTo>
                <a:lnTo>
                  <a:pt x="140" y="600"/>
                </a:lnTo>
                <a:lnTo>
                  <a:pt x="132" y="600"/>
                </a:lnTo>
                <a:lnTo>
                  <a:pt x="132" y="600"/>
                </a:lnTo>
                <a:lnTo>
                  <a:pt x="128" y="616"/>
                </a:lnTo>
                <a:lnTo>
                  <a:pt x="124" y="634"/>
                </a:lnTo>
                <a:lnTo>
                  <a:pt x="122" y="642"/>
                </a:lnTo>
                <a:lnTo>
                  <a:pt x="116" y="648"/>
                </a:lnTo>
                <a:lnTo>
                  <a:pt x="110" y="652"/>
                </a:lnTo>
                <a:lnTo>
                  <a:pt x="102" y="654"/>
                </a:lnTo>
                <a:lnTo>
                  <a:pt x="102" y="654"/>
                </a:lnTo>
                <a:close/>
                <a:moveTo>
                  <a:pt x="744" y="654"/>
                </a:moveTo>
                <a:lnTo>
                  <a:pt x="744" y="654"/>
                </a:lnTo>
                <a:lnTo>
                  <a:pt x="774" y="654"/>
                </a:lnTo>
                <a:lnTo>
                  <a:pt x="774" y="654"/>
                </a:lnTo>
                <a:lnTo>
                  <a:pt x="774" y="646"/>
                </a:lnTo>
                <a:lnTo>
                  <a:pt x="774" y="642"/>
                </a:lnTo>
                <a:lnTo>
                  <a:pt x="770" y="636"/>
                </a:lnTo>
                <a:lnTo>
                  <a:pt x="768" y="634"/>
                </a:lnTo>
                <a:lnTo>
                  <a:pt x="756" y="630"/>
                </a:lnTo>
                <a:lnTo>
                  <a:pt x="744" y="630"/>
                </a:lnTo>
                <a:lnTo>
                  <a:pt x="744" y="630"/>
                </a:lnTo>
                <a:lnTo>
                  <a:pt x="744" y="654"/>
                </a:lnTo>
                <a:lnTo>
                  <a:pt x="744" y="654"/>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24" name="TextBox 23"/>
          <p:cNvSpPr txBox="1"/>
          <p:nvPr/>
        </p:nvSpPr>
        <p:spPr>
          <a:xfrm>
            <a:off x="3882440" y="2906618"/>
            <a:ext cx="985621" cy="696590"/>
          </a:xfrm>
          <a:prstGeom prst="rect">
            <a:avLst/>
          </a:prstGeom>
          <a:noFill/>
        </p:spPr>
        <p:txBody>
          <a:bodyPr wrap="square" lIns="0" tIns="0" rIns="0" bIns="0" rtlCol="0">
            <a:noAutofit/>
          </a:bodyPr>
          <a:lstStyle/>
          <a:p>
            <a:pPr marL="171450" defTabSz="531091" eaLnBrk="0" hangingPunct="0">
              <a:spcAft>
                <a:spcPts val="133"/>
              </a:spcAft>
              <a:defRPr/>
            </a:pPr>
            <a:r>
              <a:rPr lang="en-US" sz="1200" b="1" kern="0" dirty="0">
                <a:solidFill>
                  <a:srgbClr val="FFFFFF"/>
                </a:solidFill>
                <a:latin typeface="+mj-lt"/>
                <a:cs typeface="Arial" charset="0"/>
              </a:rPr>
              <a:t>SVP Partner</a:t>
            </a:r>
            <a:endParaRPr lang="fr-FR" sz="1200" b="1" kern="0" dirty="0">
              <a:solidFill>
                <a:srgbClr val="FFFFFF"/>
              </a:solidFill>
              <a:latin typeface="+mj-lt"/>
              <a:cs typeface="Arial" charset="0"/>
            </a:endParaRPr>
          </a:p>
        </p:txBody>
      </p:sp>
      <p:sp>
        <p:nvSpPr>
          <p:cNvPr id="25" name="TextBox 24"/>
          <p:cNvSpPr txBox="1"/>
          <p:nvPr/>
        </p:nvSpPr>
        <p:spPr>
          <a:xfrm>
            <a:off x="3873526" y="996909"/>
            <a:ext cx="985621" cy="696590"/>
          </a:xfrm>
          <a:prstGeom prst="rect">
            <a:avLst/>
          </a:prstGeom>
          <a:noFill/>
        </p:spPr>
        <p:txBody>
          <a:bodyPr wrap="square" lIns="0" tIns="0" rIns="0" bIns="0" rtlCol="0">
            <a:noAutofit/>
          </a:bodyPr>
          <a:lstStyle/>
          <a:p>
            <a:pPr marL="171450" defTabSz="531091" eaLnBrk="0" hangingPunct="0">
              <a:spcAft>
                <a:spcPts val="133"/>
              </a:spcAft>
              <a:defRPr/>
            </a:pPr>
            <a:r>
              <a:rPr lang="en-US" sz="1200" b="1" kern="0" dirty="0">
                <a:solidFill>
                  <a:srgbClr val="FFFFFF"/>
                </a:solidFill>
                <a:latin typeface="+mj-lt"/>
                <a:cs typeface="Arial" charset="0"/>
              </a:rPr>
              <a:t>Investee</a:t>
            </a:r>
            <a:endParaRPr lang="fr-FR" sz="1200" b="1" kern="0" dirty="0">
              <a:solidFill>
                <a:srgbClr val="FFFFFF"/>
              </a:solidFill>
              <a:latin typeface="+mj-lt"/>
              <a:cs typeface="Arial" charset="0"/>
            </a:endParaRPr>
          </a:p>
        </p:txBody>
      </p:sp>
      <p:sp>
        <p:nvSpPr>
          <p:cNvPr id="26" name="TextBox 25"/>
          <p:cNvSpPr txBox="1"/>
          <p:nvPr/>
        </p:nvSpPr>
        <p:spPr>
          <a:xfrm>
            <a:off x="1503227" y="2903096"/>
            <a:ext cx="1474944" cy="696590"/>
          </a:xfrm>
          <a:prstGeom prst="rect">
            <a:avLst/>
          </a:prstGeom>
          <a:noFill/>
        </p:spPr>
        <p:txBody>
          <a:bodyPr wrap="square" lIns="0" tIns="0" rIns="0" bIns="0" rtlCol="0">
            <a:noAutofit/>
          </a:bodyPr>
          <a:lstStyle/>
          <a:p>
            <a:pPr marL="171450" defTabSz="531091" eaLnBrk="0" hangingPunct="0">
              <a:spcAft>
                <a:spcPts val="133"/>
              </a:spcAft>
              <a:defRPr/>
            </a:pPr>
            <a:r>
              <a:rPr lang="en-US" sz="1200" b="1" kern="0" dirty="0">
                <a:solidFill>
                  <a:srgbClr val="FFFFFF"/>
                </a:solidFill>
                <a:latin typeface="+mj-lt"/>
                <a:cs typeface="Arial" charset="0"/>
              </a:rPr>
              <a:t>SVP Leadership</a:t>
            </a:r>
            <a:endParaRPr lang="fr-FR" sz="1200" b="1" kern="0" dirty="0">
              <a:solidFill>
                <a:srgbClr val="FFFFFF"/>
              </a:solidFill>
              <a:latin typeface="+mj-lt"/>
              <a:cs typeface="Arial" charset="0"/>
            </a:endParaRPr>
          </a:p>
        </p:txBody>
      </p:sp>
      <p:sp>
        <p:nvSpPr>
          <p:cNvPr id="27" name="TextBox 26"/>
          <p:cNvSpPr txBox="1"/>
          <p:nvPr/>
        </p:nvSpPr>
        <p:spPr>
          <a:xfrm>
            <a:off x="1485996" y="968886"/>
            <a:ext cx="1225336" cy="696590"/>
          </a:xfrm>
          <a:prstGeom prst="rect">
            <a:avLst/>
          </a:prstGeom>
          <a:noFill/>
        </p:spPr>
        <p:txBody>
          <a:bodyPr wrap="square" lIns="0" tIns="0" rIns="0" bIns="0" rtlCol="0">
            <a:noAutofit/>
          </a:bodyPr>
          <a:lstStyle/>
          <a:p>
            <a:pPr marL="171450" defTabSz="531091" eaLnBrk="0" hangingPunct="0">
              <a:spcAft>
                <a:spcPts val="133"/>
              </a:spcAft>
              <a:defRPr/>
            </a:pPr>
            <a:r>
              <a:rPr lang="en-US" sz="1200" b="1" kern="0" dirty="0">
                <a:solidFill>
                  <a:srgbClr val="FFFFFF"/>
                </a:solidFill>
                <a:latin typeface="+mj-lt"/>
                <a:cs typeface="Arial" charset="0"/>
              </a:rPr>
              <a:t>Sector Expert</a:t>
            </a:r>
            <a:endParaRPr lang="fr-FR" sz="1200" b="1" kern="0" dirty="0">
              <a:solidFill>
                <a:srgbClr val="FFFFFF"/>
              </a:solidFill>
              <a:latin typeface="+mj-lt"/>
              <a:cs typeface="Arial" charset="0"/>
            </a:endParaRPr>
          </a:p>
        </p:txBody>
      </p:sp>
      <p:sp>
        <p:nvSpPr>
          <p:cNvPr id="29" name="TextBox 28"/>
          <p:cNvSpPr txBox="1"/>
          <p:nvPr/>
        </p:nvSpPr>
        <p:spPr>
          <a:xfrm>
            <a:off x="1502863" y="1809840"/>
            <a:ext cx="1640806" cy="696590"/>
          </a:xfrm>
          <a:prstGeom prst="rect">
            <a:avLst/>
          </a:prstGeom>
          <a:noFill/>
        </p:spPr>
        <p:txBody>
          <a:bodyPr wrap="square" lIns="0" tIns="0" rIns="0" bIns="0" rtlCol="0">
            <a:noAutofit/>
          </a:bodyPr>
          <a:lstStyle/>
          <a:p>
            <a:pPr marL="287338" indent="-115888" defTabSz="531091" eaLnBrk="0" hangingPunct="0">
              <a:spcAft>
                <a:spcPts val="133"/>
              </a:spcAft>
              <a:buFont typeface="Arial" panose="020B0604020202020204" pitchFamily="34" charset="0"/>
              <a:buChar char="•"/>
              <a:defRPr/>
            </a:pPr>
            <a:r>
              <a:rPr lang="en-US" sz="1200" kern="0" dirty="0">
                <a:solidFill>
                  <a:srgbClr val="FFFFFF"/>
                </a:solidFill>
                <a:latin typeface="+mj-lt"/>
                <a:cs typeface="Calibri"/>
              </a:rPr>
              <a:t>Clear definition of Readiness for Kindergarten that can be use all across sectors</a:t>
            </a:r>
            <a:endParaRPr lang="fr-FR" sz="1200" kern="0" dirty="0">
              <a:solidFill>
                <a:srgbClr val="FFFFFF"/>
              </a:solidFill>
              <a:latin typeface="+mj-lt"/>
              <a:cs typeface="Calibri"/>
            </a:endParaRPr>
          </a:p>
        </p:txBody>
      </p:sp>
      <p:sp>
        <p:nvSpPr>
          <p:cNvPr id="39" name="TextBox 38"/>
          <p:cNvSpPr txBox="1"/>
          <p:nvPr/>
        </p:nvSpPr>
        <p:spPr>
          <a:xfrm>
            <a:off x="1513994" y="4019043"/>
            <a:ext cx="1445448" cy="724740"/>
          </a:xfrm>
          <a:prstGeom prst="rect">
            <a:avLst/>
          </a:prstGeom>
          <a:noFill/>
        </p:spPr>
        <p:txBody>
          <a:bodyPr wrap="square" lIns="0" tIns="0" rIns="0" bIns="0" rtlCol="0">
            <a:noAutofit/>
          </a:bodyPr>
          <a:lstStyle/>
          <a:p>
            <a:pPr marL="171450" defTabSz="531091" eaLnBrk="0" hangingPunct="0">
              <a:spcAft>
                <a:spcPts val="133"/>
              </a:spcAft>
              <a:defRPr/>
            </a:pPr>
            <a:endParaRPr lang="fr-FR" sz="1200" kern="0" dirty="0">
              <a:solidFill>
                <a:srgbClr val="FFFFFF"/>
              </a:solidFill>
              <a:latin typeface="+mj-lt"/>
              <a:cs typeface="Calibri"/>
            </a:endParaRPr>
          </a:p>
        </p:txBody>
      </p:sp>
      <p:sp>
        <p:nvSpPr>
          <p:cNvPr id="40" name="TextBox 39"/>
          <p:cNvSpPr txBox="1"/>
          <p:nvPr/>
        </p:nvSpPr>
        <p:spPr>
          <a:xfrm>
            <a:off x="3890756" y="2193861"/>
            <a:ext cx="1740761" cy="696590"/>
          </a:xfrm>
          <a:prstGeom prst="rect">
            <a:avLst/>
          </a:prstGeom>
          <a:noFill/>
        </p:spPr>
        <p:txBody>
          <a:bodyPr wrap="square" lIns="0" tIns="0" rIns="0" bIns="0" rtlCol="0">
            <a:noAutofit/>
          </a:bodyPr>
          <a:lstStyle/>
          <a:p>
            <a:pPr marL="287338" indent="-115888" defTabSz="531091" eaLnBrk="0" hangingPunct="0">
              <a:spcAft>
                <a:spcPts val="133"/>
              </a:spcAft>
              <a:buFont typeface="Arial" panose="020B0604020202020204" pitchFamily="34" charset="0"/>
              <a:buChar char="•"/>
              <a:defRPr/>
            </a:pPr>
            <a:r>
              <a:rPr lang="en-US" sz="1200" kern="0" dirty="0">
                <a:solidFill>
                  <a:srgbClr val="FFFFFF"/>
                </a:solidFill>
                <a:latin typeface="+mj-lt"/>
                <a:cs typeface="Calibri"/>
              </a:rPr>
              <a:t>Number of investees increased 3x following  BHAG</a:t>
            </a:r>
          </a:p>
        </p:txBody>
      </p:sp>
      <p:sp>
        <p:nvSpPr>
          <p:cNvPr id="41" name="TextBox 40"/>
          <p:cNvSpPr txBox="1"/>
          <p:nvPr/>
        </p:nvSpPr>
        <p:spPr>
          <a:xfrm>
            <a:off x="3915542" y="3984239"/>
            <a:ext cx="1809699" cy="724740"/>
          </a:xfrm>
          <a:prstGeom prst="rect">
            <a:avLst/>
          </a:prstGeom>
          <a:noFill/>
        </p:spPr>
        <p:txBody>
          <a:bodyPr wrap="square" lIns="0" tIns="0" rIns="0" bIns="0" rtlCol="0">
            <a:noAutofit/>
          </a:bodyPr>
          <a:lstStyle/>
          <a:p>
            <a:pPr marL="287338" indent="-115888" defTabSz="531091" eaLnBrk="0" hangingPunct="0">
              <a:spcAft>
                <a:spcPts val="133"/>
              </a:spcAft>
              <a:buFont typeface="Arial" panose="020B0604020202020204" pitchFamily="34" charset="0"/>
              <a:buChar char="•"/>
              <a:defRPr/>
            </a:pPr>
            <a:r>
              <a:rPr lang="en-US" sz="1200" kern="0" dirty="0">
                <a:solidFill>
                  <a:srgbClr val="FFFFFF"/>
                </a:solidFill>
                <a:latin typeface="+mj-lt"/>
                <a:cs typeface="Calibri"/>
              </a:rPr>
              <a:t>Number of partners and partner’s involvement increased by 4x following  BHAG</a:t>
            </a:r>
          </a:p>
        </p:txBody>
      </p:sp>
      <p:sp>
        <p:nvSpPr>
          <p:cNvPr id="30" name="Rectangle 29"/>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1" name="Group 30"/>
          <p:cNvGrpSpPr>
            <a:grpSpLocks noChangeAspect="1"/>
          </p:cNvGrpSpPr>
          <p:nvPr/>
        </p:nvGrpSpPr>
        <p:grpSpPr>
          <a:xfrm>
            <a:off x="7265699" y="76626"/>
            <a:ext cx="411047" cy="448116"/>
            <a:chOff x="377202" y="274637"/>
            <a:chExt cx="1273798" cy="1388663"/>
          </a:xfrm>
        </p:grpSpPr>
        <p:sp>
          <p:nvSpPr>
            <p:cNvPr id="32" name="Oval 31"/>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33" name="Picture 32"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34" name="Title 1"/>
          <p:cNvSpPr txBox="1">
            <a:spLocks/>
          </p:cNvSpPr>
          <p:nvPr/>
        </p:nvSpPr>
        <p:spPr>
          <a:xfrm>
            <a:off x="16547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Results</a:t>
            </a:r>
            <a:endParaRPr lang="en-US" dirty="0">
              <a:latin typeface="Tungsten Semibold"/>
            </a:endParaRPr>
          </a:p>
        </p:txBody>
      </p:sp>
      <p:sp>
        <p:nvSpPr>
          <p:cNvPr id="35" name="TextBox 34"/>
          <p:cNvSpPr txBox="1"/>
          <p:nvPr/>
        </p:nvSpPr>
        <p:spPr>
          <a:xfrm>
            <a:off x="1502863" y="3417285"/>
            <a:ext cx="1720784" cy="953849"/>
          </a:xfrm>
          <a:prstGeom prst="rect">
            <a:avLst/>
          </a:prstGeom>
          <a:noFill/>
        </p:spPr>
        <p:txBody>
          <a:bodyPr wrap="square" lIns="0" tIns="0" rIns="0" bIns="0" rtlCol="0">
            <a:noAutofit/>
          </a:bodyPr>
          <a:lstStyle>
            <a:defPPr>
              <a:defRPr lang="en-US"/>
            </a:defPPr>
            <a:lvl1pPr marL="171450" lvl="0" defTabSz="531091" eaLnBrk="0" hangingPunct="0">
              <a:spcAft>
                <a:spcPts val="133"/>
              </a:spcAft>
              <a:defRPr sz="1200" kern="0">
                <a:solidFill>
                  <a:srgbClr val="FFFFFF"/>
                </a:solidFill>
                <a:cs typeface="Calibri"/>
              </a:defRPr>
            </a:lvl1pPr>
          </a:lstStyle>
          <a:p>
            <a:pPr marL="287338" indent="-115888">
              <a:buFont typeface="Arial" panose="020B0604020202020204" pitchFamily="34" charset="0"/>
              <a:buChar char="•"/>
            </a:pPr>
            <a:r>
              <a:rPr lang="en-US" dirty="0" smtClean="0">
                <a:latin typeface="+mj-lt"/>
              </a:rPr>
              <a:t>Cumulative dollar amount invested grew by 112% after BHAG</a:t>
            </a:r>
          </a:p>
          <a:p>
            <a:pPr>
              <a:spcAft>
                <a:spcPts val="0"/>
              </a:spcAft>
            </a:pPr>
            <a:endParaRPr lang="en-US" sz="800" dirty="0" smtClean="0">
              <a:latin typeface="+mj-lt"/>
            </a:endParaRPr>
          </a:p>
          <a:p>
            <a:pPr marL="287338" indent="-115888">
              <a:buFont typeface="Arial" panose="020B0604020202020204" pitchFamily="34" charset="0"/>
              <a:buChar char="•"/>
            </a:pPr>
            <a:r>
              <a:rPr lang="en-US" dirty="0" smtClean="0">
                <a:latin typeface="+mj-lt"/>
              </a:rPr>
              <a:t>Number </a:t>
            </a:r>
            <a:r>
              <a:rPr lang="en-US" dirty="0">
                <a:latin typeface="+mj-lt"/>
              </a:rPr>
              <a:t>of staff members increased 2x following BHAG</a:t>
            </a:r>
            <a:endParaRPr lang="fr-FR" dirty="0">
              <a:latin typeface="+mj-lt"/>
            </a:endParaRPr>
          </a:p>
          <a:p>
            <a:endParaRPr lang="en-US" dirty="0">
              <a:latin typeface="+mj-lt"/>
            </a:endParaRPr>
          </a:p>
        </p:txBody>
      </p:sp>
      <p:sp>
        <p:nvSpPr>
          <p:cNvPr id="3" name="Rectangle 2"/>
          <p:cNvSpPr/>
          <p:nvPr/>
        </p:nvSpPr>
        <p:spPr>
          <a:xfrm>
            <a:off x="3899684" y="1532954"/>
            <a:ext cx="2156649" cy="830997"/>
          </a:xfrm>
          <a:prstGeom prst="rect">
            <a:avLst/>
          </a:prstGeom>
          <a:noFill/>
        </p:spPr>
        <p:txBody>
          <a:bodyPr wrap="square" lIns="0" tIns="0" rIns="0" bIns="0" rtlCol="0">
            <a:noAutofit/>
          </a:bodyPr>
          <a:lstStyle/>
          <a:p>
            <a:pPr marL="287338" indent="-115888" defTabSz="531091" eaLnBrk="0" hangingPunct="0">
              <a:spcAft>
                <a:spcPts val="133"/>
              </a:spcAft>
              <a:buFont typeface="Arial" panose="020B0604020202020204" pitchFamily="34" charset="0"/>
              <a:buChar char="•"/>
            </a:pPr>
            <a:r>
              <a:rPr lang="en-US" sz="1200" kern="0" dirty="0">
                <a:solidFill>
                  <a:srgbClr val="FFFFFF"/>
                </a:solidFill>
                <a:latin typeface="+mj-lt"/>
                <a:cs typeface="Calibri"/>
              </a:rPr>
              <a:t>Total grant dollars increased by 136% in the five years after the BHAG </a:t>
            </a:r>
          </a:p>
        </p:txBody>
      </p:sp>
      <p:sp>
        <p:nvSpPr>
          <p:cNvPr id="36" name="TextBox 35"/>
          <p:cNvSpPr txBox="1"/>
          <p:nvPr/>
        </p:nvSpPr>
        <p:spPr>
          <a:xfrm>
            <a:off x="3896753" y="3262670"/>
            <a:ext cx="2447192" cy="953849"/>
          </a:xfrm>
          <a:prstGeom prst="rect">
            <a:avLst/>
          </a:prstGeom>
          <a:noFill/>
        </p:spPr>
        <p:txBody>
          <a:bodyPr wrap="square" lIns="0" tIns="0" rIns="0" bIns="0" rtlCol="0">
            <a:noAutofit/>
          </a:bodyPr>
          <a:lstStyle>
            <a:defPPr>
              <a:defRPr lang="en-US"/>
            </a:defPPr>
            <a:lvl1pPr marL="171450" defTabSz="531091" eaLnBrk="0" hangingPunct="0">
              <a:spcAft>
                <a:spcPts val="133"/>
              </a:spcAft>
              <a:defRPr sz="1200" kern="0">
                <a:solidFill>
                  <a:srgbClr val="FFFFFF"/>
                </a:solidFill>
                <a:latin typeface="+mj-lt"/>
                <a:cs typeface="Calibri"/>
              </a:defRPr>
            </a:lvl1pPr>
          </a:lstStyle>
          <a:p>
            <a:pPr marL="287338" indent="-115888">
              <a:buFont typeface="Arial" panose="020B0604020202020204" pitchFamily="34" charset="0"/>
              <a:buChar char="•"/>
            </a:pPr>
            <a:r>
              <a:rPr lang="en-US" dirty="0"/>
              <a:t>Portland experienced 5% increase in average retention in the 4 years following BHAG</a:t>
            </a:r>
          </a:p>
        </p:txBody>
      </p:sp>
      <p:sp>
        <p:nvSpPr>
          <p:cNvPr id="4" name="Rectangle 3"/>
          <p:cNvSpPr/>
          <p:nvPr/>
        </p:nvSpPr>
        <p:spPr>
          <a:xfrm>
            <a:off x="1511031" y="1232489"/>
            <a:ext cx="2388652" cy="646331"/>
          </a:xfrm>
          <a:prstGeom prst="rect">
            <a:avLst/>
          </a:prstGeom>
          <a:noFill/>
        </p:spPr>
        <p:txBody>
          <a:bodyPr wrap="square" lIns="0" tIns="0" rIns="0" bIns="0" rtlCol="0">
            <a:noAutofit/>
          </a:bodyPr>
          <a:lstStyle/>
          <a:p>
            <a:pPr marL="287338" indent="-115888" defTabSz="531091" eaLnBrk="0" hangingPunct="0">
              <a:spcAft>
                <a:spcPts val="133"/>
              </a:spcAft>
              <a:buFont typeface="Arial" panose="020B0604020202020204" pitchFamily="34" charset="0"/>
              <a:buChar char="•"/>
            </a:pPr>
            <a:r>
              <a:rPr lang="en-US" sz="1200" kern="0" dirty="0">
                <a:solidFill>
                  <a:srgbClr val="FFFFFF"/>
                </a:solidFill>
                <a:latin typeface="+mj-lt"/>
                <a:cs typeface="Calibri"/>
              </a:rPr>
              <a:t>Non-partner sector experts </a:t>
            </a:r>
            <a:r>
              <a:rPr lang="en-US" sz="1200" kern="0" dirty="0" smtClean="0">
                <a:solidFill>
                  <a:srgbClr val="FFFFFF"/>
                </a:solidFill>
                <a:latin typeface="+mj-lt"/>
                <a:cs typeface="Calibri"/>
              </a:rPr>
              <a:t>involved </a:t>
            </a:r>
            <a:r>
              <a:rPr lang="en-US" sz="1200" kern="0" dirty="0">
                <a:solidFill>
                  <a:srgbClr val="FFFFFF"/>
                </a:solidFill>
                <a:latin typeface="+mj-lt"/>
                <a:cs typeface="Calibri"/>
              </a:rPr>
              <a:t>in </a:t>
            </a:r>
            <a:r>
              <a:rPr lang="en-US" sz="1200" kern="0" dirty="0" smtClean="0">
                <a:solidFill>
                  <a:srgbClr val="FFFFFF"/>
                </a:solidFill>
                <a:latin typeface="+mj-lt"/>
                <a:cs typeface="Calibri"/>
              </a:rPr>
              <a:t>SVP strategic </a:t>
            </a:r>
            <a:r>
              <a:rPr lang="en-US" sz="1200" kern="0" dirty="0">
                <a:solidFill>
                  <a:srgbClr val="FFFFFF"/>
                </a:solidFill>
                <a:latin typeface="+mj-lt"/>
                <a:cs typeface="Calibri"/>
              </a:rPr>
              <a:t>initiatives </a:t>
            </a:r>
            <a:endParaRPr lang="fr-FR" sz="1200" kern="0" dirty="0">
              <a:solidFill>
                <a:srgbClr val="FFFFFF"/>
              </a:solidFill>
              <a:latin typeface="+mj-lt"/>
              <a:cs typeface="Calibri"/>
            </a:endParaRPr>
          </a:p>
        </p:txBody>
      </p:sp>
    </p:spTree>
    <p:extLst>
      <p:ext uri="{BB962C8B-B14F-4D97-AF65-F5344CB8AC3E}">
        <p14:creationId xmlns:p14="http://schemas.microsoft.com/office/powerpoint/2010/main" val="1046738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00" y="0"/>
            <a:ext cx="97964" cy="5029200"/>
          </a:xfrm>
          <a:prstGeom prst="rect">
            <a:avLst/>
          </a:prstGeom>
          <a:solidFill>
            <a:srgbClr val="6F5091"/>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3" name="Group 12"/>
          <p:cNvGrpSpPr>
            <a:grpSpLocks noChangeAspect="1"/>
          </p:cNvGrpSpPr>
          <p:nvPr/>
        </p:nvGrpSpPr>
        <p:grpSpPr>
          <a:xfrm>
            <a:off x="7265699" y="76626"/>
            <a:ext cx="411047" cy="448116"/>
            <a:chOff x="377202" y="274637"/>
            <a:chExt cx="1273798" cy="1388663"/>
          </a:xfrm>
        </p:grpSpPr>
        <p:sp>
          <p:nvSpPr>
            <p:cNvPr id="14" name="Oval 13"/>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5" name="Picture 14"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7"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Practical Steps</a:t>
            </a:r>
          </a:p>
          <a:p>
            <a:r>
              <a:rPr lang="en-US" sz="1600" dirty="0" smtClean="0">
                <a:latin typeface="Proxima Nova Regular"/>
              </a:rPr>
              <a:t>Several ways to engage in the process of shifting focus to a single goal</a:t>
            </a:r>
            <a:endParaRPr lang="en-US" sz="1600" dirty="0">
              <a:latin typeface="Proxima Nova Regular"/>
            </a:endParaRPr>
          </a:p>
        </p:txBody>
      </p:sp>
      <p:graphicFrame>
        <p:nvGraphicFramePr>
          <p:cNvPr id="2" name="Table 1"/>
          <p:cNvGraphicFramePr>
            <a:graphicFrameLocks noGrp="1"/>
          </p:cNvGraphicFramePr>
          <p:nvPr>
            <p:extLst>
              <p:ext uri="{D42A27DB-BD31-4B8C-83A1-F6EECF244321}">
                <p14:modId xmlns:p14="http://schemas.microsoft.com/office/powerpoint/2010/main" val="2895935442"/>
              </p:ext>
            </p:extLst>
          </p:nvPr>
        </p:nvGraphicFramePr>
        <p:xfrm>
          <a:off x="534987" y="3665818"/>
          <a:ext cx="6645130" cy="252413"/>
        </p:xfrm>
        <a:graphic>
          <a:graphicData uri="http://schemas.openxmlformats.org/drawingml/2006/table">
            <a:tbl>
              <a:tblPr/>
              <a:tblGrid>
                <a:gridCol w="1329026"/>
                <a:gridCol w="1329026"/>
                <a:gridCol w="1329026"/>
                <a:gridCol w="1329026"/>
                <a:gridCol w="1329026"/>
              </a:tblGrid>
              <a:tr h="252413">
                <a:tc>
                  <a:txBody>
                    <a:bodyPr/>
                    <a:lstStyle/>
                    <a:p>
                      <a:pPr marL="0" marR="0" lvl="0" indent="0" algn="ctr" defTabSz="2508250" rtl="0" eaLnBrk="0" fontAlgn="base" latinLnBrk="0" hangingPunct="0">
                        <a:lnSpc>
                          <a:spcPct val="100000"/>
                        </a:lnSpc>
                        <a:spcBef>
                          <a:spcPct val="20000"/>
                        </a:spcBef>
                        <a:spcAft>
                          <a:spcPct val="0"/>
                        </a:spcAft>
                        <a:buClrTx/>
                        <a:buSzTx/>
                        <a:buFontTx/>
                        <a:buNone/>
                        <a:tabLst/>
                      </a:pPr>
                      <a:endParaRPr kumimoji="0" lang="en-US" sz="600" b="0" i="0" u="none" strike="noStrike" cap="none" normalizeH="0" baseline="0" dirty="0" smtClean="0">
                        <a:ln>
                          <a:noFill/>
                        </a:ln>
                        <a:solidFill>
                          <a:schemeClr val="bg1"/>
                        </a:solidFill>
                        <a:effectLst/>
                        <a:latin typeface="Segoe UI" pitchFamily="34" charset="0"/>
                        <a:ea typeface="Segoe UI" pitchFamily="34" charset="0"/>
                        <a:cs typeface="Segoe UI" pitchFamily="34" charset="0"/>
                      </a:endParaRPr>
                    </a:p>
                  </a:txBody>
                  <a:tcPr marL="91446" marR="91446" marT="34223" marB="34223"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5091"/>
                    </a:solidFill>
                  </a:tcPr>
                </a:tc>
                <a:tc>
                  <a:txBody>
                    <a:bodyPr/>
                    <a:lstStyle/>
                    <a:p>
                      <a:pPr marL="0" marR="0" lvl="0" indent="0" algn="ctr" defTabSz="2508250" rtl="0" eaLnBrk="0" fontAlgn="base" latinLnBrk="0" hangingPunct="0">
                        <a:lnSpc>
                          <a:spcPct val="100000"/>
                        </a:lnSpc>
                        <a:spcBef>
                          <a:spcPct val="20000"/>
                        </a:spcBef>
                        <a:spcAft>
                          <a:spcPct val="0"/>
                        </a:spcAft>
                        <a:buClrTx/>
                        <a:buSzTx/>
                        <a:buFontTx/>
                        <a:buNone/>
                        <a:tabLst/>
                      </a:pPr>
                      <a:endParaRPr kumimoji="0" lang="en-US" sz="600" b="0" i="0" u="none" strike="noStrike" cap="none" normalizeH="0" baseline="0" dirty="0" smtClean="0">
                        <a:ln>
                          <a:noFill/>
                        </a:ln>
                        <a:solidFill>
                          <a:schemeClr val="bg1"/>
                        </a:solidFill>
                        <a:effectLst/>
                        <a:latin typeface="Segoe UI" pitchFamily="34" charset="0"/>
                        <a:ea typeface="Segoe UI" pitchFamily="34" charset="0"/>
                        <a:cs typeface="Segoe UI" pitchFamily="34" charset="0"/>
                      </a:endParaRPr>
                    </a:p>
                  </a:txBody>
                  <a:tcPr marL="91446" marR="91446" marT="34223" marB="34223"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5091"/>
                    </a:solidFill>
                  </a:tcPr>
                </a:tc>
                <a:tc>
                  <a:txBody>
                    <a:bodyPr/>
                    <a:lstStyle/>
                    <a:p>
                      <a:pPr marL="0" marR="0" lvl="0" indent="0" algn="ctr" defTabSz="2508250" rtl="0" eaLnBrk="0" fontAlgn="base" latinLnBrk="0" hangingPunct="0">
                        <a:lnSpc>
                          <a:spcPct val="100000"/>
                        </a:lnSpc>
                        <a:spcBef>
                          <a:spcPct val="20000"/>
                        </a:spcBef>
                        <a:spcAft>
                          <a:spcPct val="0"/>
                        </a:spcAft>
                        <a:buClrTx/>
                        <a:buSzTx/>
                        <a:buFontTx/>
                        <a:buNone/>
                        <a:tabLst/>
                      </a:pPr>
                      <a:endParaRPr kumimoji="0" lang="en-US" sz="600" b="0" i="0" u="none" strike="noStrike" cap="none" normalizeH="0" baseline="0" dirty="0" smtClean="0">
                        <a:ln>
                          <a:noFill/>
                        </a:ln>
                        <a:solidFill>
                          <a:schemeClr val="bg1"/>
                        </a:solidFill>
                        <a:effectLst/>
                        <a:latin typeface="Segoe UI" pitchFamily="34" charset="0"/>
                        <a:ea typeface="Segoe UI" pitchFamily="34" charset="0"/>
                        <a:cs typeface="Segoe UI" pitchFamily="34" charset="0"/>
                      </a:endParaRPr>
                    </a:p>
                  </a:txBody>
                  <a:tcPr marL="91446" marR="91446" marT="34223" marB="34223"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5091"/>
                    </a:solidFill>
                  </a:tcPr>
                </a:tc>
                <a:tc>
                  <a:txBody>
                    <a:bodyPr/>
                    <a:lstStyle/>
                    <a:p>
                      <a:pPr marL="0" marR="0" lvl="0" indent="0" algn="ctr" defTabSz="2508250" rtl="0" eaLnBrk="0" fontAlgn="base" latinLnBrk="0" hangingPunct="0">
                        <a:lnSpc>
                          <a:spcPct val="100000"/>
                        </a:lnSpc>
                        <a:spcBef>
                          <a:spcPct val="20000"/>
                        </a:spcBef>
                        <a:spcAft>
                          <a:spcPct val="0"/>
                        </a:spcAft>
                        <a:buClrTx/>
                        <a:buSzTx/>
                        <a:buFontTx/>
                        <a:buNone/>
                        <a:tabLst/>
                      </a:pPr>
                      <a:endParaRPr kumimoji="0" lang="en-US" sz="600" b="0" i="0" u="none" strike="noStrike" cap="none" normalizeH="0" baseline="0" dirty="0" smtClean="0">
                        <a:ln>
                          <a:noFill/>
                        </a:ln>
                        <a:solidFill>
                          <a:schemeClr val="bg1"/>
                        </a:solidFill>
                        <a:effectLst/>
                        <a:latin typeface="Segoe UI" pitchFamily="34" charset="0"/>
                        <a:ea typeface="Segoe UI" pitchFamily="34" charset="0"/>
                        <a:cs typeface="Segoe UI" pitchFamily="34" charset="0"/>
                      </a:endParaRPr>
                    </a:p>
                  </a:txBody>
                  <a:tcPr marL="91446" marR="91446" marT="34223" marB="34223"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5091"/>
                    </a:solidFill>
                  </a:tcPr>
                </a:tc>
                <a:tc>
                  <a:txBody>
                    <a:bodyPr/>
                    <a:lstStyle/>
                    <a:p>
                      <a:pPr marL="0" marR="0" lvl="0" indent="0" algn="ctr" defTabSz="2508250" rtl="0" eaLnBrk="0" fontAlgn="base" latinLnBrk="0" hangingPunct="0">
                        <a:lnSpc>
                          <a:spcPct val="100000"/>
                        </a:lnSpc>
                        <a:spcBef>
                          <a:spcPct val="20000"/>
                        </a:spcBef>
                        <a:spcAft>
                          <a:spcPct val="0"/>
                        </a:spcAft>
                        <a:buClrTx/>
                        <a:buSzTx/>
                        <a:buFontTx/>
                        <a:buNone/>
                        <a:tabLst/>
                      </a:pPr>
                      <a:endParaRPr kumimoji="0" lang="en-US" sz="600" b="0" i="0" u="none" strike="noStrike" cap="none" normalizeH="0" baseline="0" dirty="0" smtClean="0">
                        <a:ln>
                          <a:noFill/>
                        </a:ln>
                        <a:solidFill>
                          <a:schemeClr val="bg1"/>
                        </a:solidFill>
                        <a:effectLst/>
                        <a:latin typeface="Segoe UI" pitchFamily="34" charset="0"/>
                        <a:ea typeface="Segoe UI" pitchFamily="34" charset="0"/>
                        <a:cs typeface="Segoe UI" pitchFamily="34" charset="0"/>
                      </a:endParaRPr>
                    </a:p>
                  </a:txBody>
                  <a:tcPr marL="91446" marR="91446" marT="34223" marB="34223"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F5091"/>
                    </a:solidFill>
                  </a:tcPr>
                </a:tc>
              </a:tr>
            </a:tbl>
          </a:graphicData>
        </a:graphic>
      </p:graphicFrame>
      <p:cxnSp>
        <p:nvCxnSpPr>
          <p:cNvPr id="4" name="Straight Connector 3"/>
          <p:cNvCxnSpPr/>
          <p:nvPr/>
        </p:nvCxnSpPr>
        <p:spPr>
          <a:xfrm>
            <a:off x="1859975" y="2899054"/>
            <a:ext cx="0" cy="768927"/>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958564" y="2192808"/>
            <a:ext cx="1802821" cy="861774"/>
          </a:xfrm>
          <a:prstGeom prst="rect">
            <a:avLst/>
          </a:prstGeom>
        </p:spPr>
        <p:txBody>
          <a:bodyPr wrap="square">
            <a:spAutoFit/>
          </a:bodyPr>
          <a:lstStyle/>
          <a:p>
            <a:r>
              <a:rPr lang="en-US" sz="1000" dirty="0" smtClean="0">
                <a:latin typeface="Calibri Light" panose="020F0302020204030204" pitchFamily="34" charset="0"/>
              </a:rPr>
              <a:t>Have conversations </a:t>
            </a:r>
            <a:r>
              <a:rPr lang="en-US" sz="1000" dirty="0">
                <a:latin typeface="Calibri Light" panose="020F0302020204030204" pitchFamily="34" charset="0"/>
              </a:rPr>
              <a:t>with the </a:t>
            </a:r>
            <a:r>
              <a:rPr lang="en-US" sz="1000" dirty="0" smtClean="0">
                <a:latin typeface="Calibri Light" panose="020F0302020204030204" pitchFamily="34" charset="0"/>
              </a:rPr>
              <a:t>partnership about </a:t>
            </a:r>
            <a:r>
              <a:rPr lang="en-US" sz="1000" dirty="0">
                <a:latin typeface="Calibri Light" panose="020F0302020204030204" pitchFamily="34" charset="0"/>
              </a:rPr>
              <a:t>impact and vision to </a:t>
            </a:r>
            <a:r>
              <a:rPr lang="en-US" sz="1000" dirty="0" smtClean="0">
                <a:latin typeface="Calibri Light" panose="020F0302020204030204" pitchFamily="34" charset="0"/>
              </a:rPr>
              <a:t>see if </a:t>
            </a:r>
            <a:r>
              <a:rPr lang="en-US" sz="1000" dirty="0">
                <a:latin typeface="Calibri Light" panose="020F0302020204030204" pitchFamily="34" charset="0"/>
              </a:rPr>
              <a:t>there is </a:t>
            </a:r>
            <a:r>
              <a:rPr lang="en-US" sz="1000" dirty="0" smtClean="0">
                <a:latin typeface="Calibri Light" panose="020F0302020204030204" pitchFamily="34" charset="0"/>
              </a:rPr>
              <a:t>an interest </a:t>
            </a:r>
            <a:r>
              <a:rPr lang="en-US" sz="1000" dirty="0">
                <a:latin typeface="Calibri Light" panose="020F0302020204030204" pitchFamily="34" charset="0"/>
              </a:rPr>
              <a:t>in focusing </a:t>
            </a:r>
            <a:r>
              <a:rPr lang="en-US" sz="1000" dirty="0" smtClean="0">
                <a:latin typeface="Calibri Light" panose="020F0302020204030204" pitchFamily="34" charset="0"/>
              </a:rPr>
              <a:t>on a single problem</a:t>
            </a:r>
            <a:endParaRPr lang="en-US" sz="1000" dirty="0">
              <a:latin typeface="Calibri Light" panose="020F0302020204030204" pitchFamily="34" charset="0"/>
            </a:endParaRPr>
          </a:p>
        </p:txBody>
      </p:sp>
      <p:cxnSp>
        <p:nvCxnSpPr>
          <p:cNvPr id="16" name="Straight Connector 15"/>
          <p:cNvCxnSpPr/>
          <p:nvPr/>
        </p:nvCxnSpPr>
        <p:spPr>
          <a:xfrm>
            <a:off x="3191747" y="1803945"/>
            <a:ext cx="0" cy="1876161"/>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684880" y="2361835"/>
            <a:ext cx="1672073" cy="553998"/>
          </a:xfrm>
          <a:prstGeom prst="rect">
            <a:avLst/>
          </a:prstGeom>
        </p:spPr>
        <p:txBody>
          <a:bodyPr wrap="square">
            <a:spAutoFit/>
          </a:bodyPr>
          <a:lstStyle/>
          <a:p>
            <a:r>
              <a:rPr lang="en-US" sz="1000" dirty="0">
                <a:latin typeface="Calibri Light" panose="020F0302020204030204" pitchFamily="34" charset="0"/>
              </a:rPr>
              <a:t>Set up a committee to start generating short list of potential </a:t>
            </a:r>
            <a:r>
              <a:rPr lang="en-US" sz="1000" dirty="0" smtClean="0">
                <a:latin typeface="Calibri Light" panose="020F0302020204030204" pitchFamily="34" charset="0"/>
              </a:rPr>
              <a:t>BHAGs</a:t>
            </a:r>
            <a:endParaRPr lang="en-US" sz="1000" dirty="0">
              <a:latin typeface="Calibri Light" panose="020F0302020204030204" pitchFamily="34" charset="0"/>
            </a:endParaRPr>
          </a:p>
        </p:txBody>
      </p:sp>
      <p:cxnSp>
        <p:nvCxnSpPr>
          <p:cNvPr id="19" name="Straight Connector 18"/>
          <p:cNvCxnSpPr/>
          <p:nvPr/>
        </p:nvCxnSpPr>
        <p:spPr>
          <a:xfrm>
            <a:off x="4523515" y="2899054"/>
            <a:ext cx="0" cy="768927"/>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014049" y="1251963"/>
            <a:ext cx="1672073" cy="707886"/>
          </a:xfrm>
          <a:prstGeom prst="rect">
            <a:avLst/>
          </a:prstGeom>
        </p:spPr>
        <p:txBody>
          <a:bodyPr wrap="square">
            <a:spAutoFit/>
          </a:bodyPr>
          <a:lstStyle/>
          <a:p>
            <a:r>
              <a:rPr lang="en-US" sz="1000" dirty="0" smtClean="0">
                <a:latin typeface="Calibri Light" panose="020F0302020204030204" pitchFamily="34" charset="0"/>
              </a:rPr>
              <a:t>Do your research to figure out what you do not know; have dinner parties to dream about and discuss </a:t>
            </a:r>
            <a:endParaRPr lang="en-US" sz="1000" dirty="0">
              <a:latin typeface="Calibri Light" panose="020F0302020204030204" pitchFamily="34" charset="0"/>
            </a:endParaRPr>
          </a:p>
        </p:txBody>
      </p:sp>
      <p:cxnSp>
        <p:nvCxnSpPr>
          <p:cNvPr id="24" name="Straight Connector 23"/>
          <p:cNvCxnSpPr/>
          <p:nvPr/>
        </p:nvCxnSpPr>
        <p:spPr>
          <a:xfrm>
            <a:off x="5850086" y="1937895"/>
            <a:ext cx="0" cy="1742211"/>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40497" y="4003953"/>
            <a:ext cx="814389" cy="553998"/>
          </a:xfrm>
          <a:prstGeom prst="rect">
            <a:avLst/>
          </a:prstGeom>
        </p:spPr>
        <p:txBody>
          <a:bodyPr wrap="square">
            <a:spAutoFit/>
          </a:bodyPr>
          <a:lstStyle/>
          <a:p>
            <a:pPr algn="ctr"/>
            <a:r>
              <a:rPr lang="en-US" sz="1000" dirty="0" smtClean="0">
                <a:latin typeface="Calibri Light" panose="020F0302020204030204" pitchFamily="34" charset="0"/>
              </a:rPr>
              <a:t>0</a:t>
            </a:r>
          </a:p>
          <a:p>
            <a:pPr algn="ctr"/>
            <a:r>
              <a:rPr lang="en-US" sz="1000" dirty="0" smtClean="0">
                <a:latin typeface="Calibri Light" panose="020F0302020204030204" pitchFamily="34" charset="0"/>
              </a:rPr>
              <a:t>Never will do a BHAG</a:t>
            </a:r>
            <a:endParaRPr lang="en-US" sz="1000" dirty="0">
              <a:latin typeface="Calibri Light" panose="020F0302020204030204" pitchFamily="34" charset="0"/>
            </a:endParaRPr>
          </a:p>
        </p:txBody>
      </p:sp>
      <p:cxnSp>
        <p:nvCxnSpPr>
          <p:cNvPr id="27" name="Straight Connector 26"/>
          <p:cNvCxnSpPr/>
          <p:nvPr/>
        </p:nvCxnSpPr>
        <p:spPr>
          <a:xfrm flipV="1">
            <a:off x="547692" y="3803062"/>
            <a:ext cx="0" cy="200891"/>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589299" y="4003953"/>
            <a:ext cx="1127413" cy="553998"/>
          </a:xfrm>
          <a:prstGeom prst="rect">
            <a:avLst/>
          </a:prstGeom>
        </p:spPr>
        <p:txBody>
          <a:bodyPr wrap="square">
            <a:spAutoFit/>
          </a:bodyPr>
          <a:lstStyle/>
          <a:p>
            <a:pPr algn="ctr"/>
            <a:r>
              <a:rPr lang="en-US" sz="1000" dirty="0" smtClean="0">
                <a:latin typeface="Calibri Light" panose="020F0302020204030204" pitchFamily="34" charset="0"/>
              </a:rPr>
              <a:t>10</a:t>
            </a:r>
          </a:p>
          <a:p>
            <a:pPr algn="ctr"/>
            <a:r>
              <a:rPr lang="en-US" sz="1000" dirty="0" smtClean="0">
                <a:latin typeface="Calibri Light" panose="020F0302020204030204" pitchFamily="34" charset="0"/>
              </a:rPr>
              <a:t>Already doing a BHAG and love it</a:t>
            </a:r>
            <a:endParaRPr lang="en-US" sz="1000" dirty="0">
              <a:latin typeface="Calibri Light" panose="020F0302020204030204" pitchFamily="34" charset="0"/>
            </a:endParaRPr>
          </a:p>
        </p:txBody>
      </p:sp>
      <p:cxnSp>
        <p:nvCxnSpPr>
          <p:cNvPr id="31" name="Straight Connector 30"/>
          <p:cNvCxnSpPr/>
          <p:nvPr/>
        </p:nvCxnSpPr>
        <p:spPr>
          <a:xfrm flipV="1">
            <a:off x="7153006" y="3803062"/>
            <a:ext cx="0" cy="200891"/>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355710" y="1333315"/>
            <a:ext cx="1672073" cy="553998"/>
          </a:xfrm>
          <a:prstGeom prst="rect">
            <a:avLst/>
          </a:prstGeom>
        </p:spPr>
        <p:txBody>
          <a:bodyPr wrap="square">
            <a:spAutoFit/>
          </a:bodyPr>
          <a:lstStyle/>
          <a:p>
            <a:r>
              <a:rPr lang="en-US" sz="1000" dirty="0" smtClean="0">
                <a:latin typeface="Calibri Light" panose="020F0302020204030204" pitchFamily="34" charset="0"/>
              </a:rPr>
              <a:t>Apply system thinking to help identifying high impact goals</a:t>
            </a:r>
            <a:endParaRPr lang="en-US" sz="1000" dirty="0">
              <a:latin typeface="Calibri Light" panose="020F0302020204030204" pitchFamily="34" charset="0"/>
            </a:endParaRPr>
          </a:p>
        </p:txBody>
      </p:sp>
      <p:sp>
        <p:nvSpPr>
          <p:cNvPr id="22" name="Rectangle 21"/>
          <p:cNvSpPr/>
          <p:nvPr/>
        </p:nvSpPr>
        <p:spPr>
          <a:xfrm>
            <a:off x="5942474" y="2334102"/>
            <a:ext cx="1482098" cy="707886"/>
          </a:xfrm>
          <a:prstGeom prst="rect">
            <a:avLst/>
          </a:prstGeom>
        </p:spPr>
        <p:txBody>
          <a:bodyPr wrap="square">
            <a:spAutoFit/>
          </a:bodyPr>
          <a:lstStyle/>
          <a:p>
            <a:r>
              <a:rPr lang="en-US" sz="1000" dirty="0" smtClean="0">
                <a:latin typeface="Calibri Light" panose="020F0302020204030204" pitchFamily="34" charset="0"/>
              </a:rPr>
              <a:t>Identify community stakeholders that will be needed for expertise and influence</a:t>
            </a:r>
            <a:endParaRPr lang="en-US" sz="1000" dirty="0">
              <a:latin typeface="Calibri Light" panose="020F0302020204030204" pitchFamily="34" charset="0"/>
            </a:endParaRPr>
          </a:p>
        </p:txBody>
      </p:sp>
      <p:cxnSp>
        <p:nvCxnSpPr>
          <p:cNvPr id="25" name="Straight Connector 24"/>
          <p:cNvCxnSpPr/>
          <p:nvPr/>
        </p:nvCxnSpPr>
        <p:spPr>
          <a:xfrm>
            <a:off x="6686122" y="2917788"/>
            <a:ext cx="0" cy="768927"/>
          </a:xfrm>
          <a:prstGeom prst="line">
            <a:avLst/>
          </a:prstGeom>
          <a:ln>
            <a:solidFill>
              <a:srgbClr val="6C2CB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696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00" y="0"/>
            <a:ext cx="97964" cy="5029200"/>
          </a:xfrm>
          <a:prstGeom prst="rect">
            <a:avLst/>
          </a:prstGeom>
          <a:solidFill>
            <a:srgbClr val="6F5091"/>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3" name="Group 12"/>
          <p:cNvGrpSpPr>
            <a:grpSpLocks noChangeAspect="1"/>
          </p:cNvGrpSpPr>
          <p:nvPr/>
        </p:nvGrpSpPr>
        <p:grpSpPr>
          <a:xfrm>
            <a:off x="7265699" y="76626"/>
            <a:ext cx="411047" cy="448116"/>
            <a:chOff x="377202" y="274637"/>
            <a:chExt cx="1273798" cy="1388663"/>
          </a:xfrm>
        </p:grpSpPr>
        <p:sp>
          <p:nvSpPr>
            <p:cNvPr id="14" name="Oval 13"/>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5" name="Picture 14"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7"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Takeaways</a:t>
            </a:r>
          </a:p>
        </p:txBody>
      </p:sp>
      <p:sp>
        <p:nvSpPr>
          <p:cNvPr id="18" name="TextBox 17"/>
          <p:cNvSpPr txBox="1"/>
          <p:nvPr/>
        </p:nvSpPr>
        <p:spPr>
          <a:xfrm>
            <a:off x="285078" y="760274"/>
            <a:ext cx="7272169" cy="3564502"/>
          </a:xfrm>
          <a:prstGeom prst="rect">
            <a:avLst/>
          </a:prstGeom>
          <a:noFill/>
        </p:spPr>
        <p:txBody>
          <a:bodyPr wrap="square" lIns="73152" tIns="36576" rIns="73152" bIns="36576" rtlCol="0">
            <a:spAutoFit/>
          </a:bodyPr>
          <a:lstStyle/>
          <a:p>
            <a:pPr marL="274320" indent="-274320">
              <a:lnSpc>
                <a:spcPct val="150000"/>
              </a:lnSpc>
              <a:spcAft>
                <a:spcPts val="600"/>
              </a:spcAft>
              <a:buAutoNum type="arabicPeriod"/>
            </a:pPr>
            <a:r>
              <a:rPr lang="en-US" sz="1400" dirty="0">
                <a:latin typeface="+mj-lt"/>
              </a:rPr>
              <a:t>You CAN and SHOULD do a BHAG</a:t>
            </a:r>
          </a:p>
          <a:p>
            <a:pPr marL="274320" indent="-274320">
              <a:lnSpc>
                <a:spcPct val="150000"/>
              </a:lnSpc>
              <a:spcAft>
                <a:spcPts val="600"/>
              </a:spcAft>
              <a:buAutoNum type="arabicPeriod"/>
            </a:pPr>
            <a:r>
              <a:rPr lang="en-US" sz="1400" dirty="0">
                <a:latin typeface="+mj-lt"/>
              </a:rPr>
              <a:t>When pushing the potential of the model, don’t neglect the roots</a:t>
            </a:r>
          </a:p>
          <a:p>
            <a:pPr marL="274320" indent="-274320">
              <a:lnSpc>
                <a:spcPct val="150000"/>
              </a:lnSpc>
              <a:spcAft>
                <a:spcPts val="600"/>
              </a:spcAft>
              <a:buAutoNum type="arabicPeriod"/>
            </a:pPr>
            <a:r>
              <a:rPr lang="en-US" sz="1400" dirty="0">
                <a:latin typeface="+mj-lt"/>
              </a:rPr>
              <a:t>There is value in transforming from a Partner focus to a community focus</a:t>
            </a:r>
          </a:p>
          <a:p>
            <a:pPr marL="274320" indent="-274320">
              <a:lnSpc>
                <a:spcPct val="150000"/>
              </a:lnSpc>
              <a:spcAft>
                <a:spcPts val="600"/>
              </a:spcAft>
              <a:buAutoNum type="arabicPeriod"/>
            </a:pPr>
            <a:r>
              <a:rPr lang="en-US" sz="1400" dirty="0">
                <a:latin typeface="+mj-lt"/>
              </a:rPr>
              <a:t>Don’t “go big” on the cheap; invest in internal capacity</a:t>
            </a:r>
          </a:p>
          <a:p>
            <a:pPr marL="274320" indent="-274320">
              <a:lnSpc>
                <a:spcPct val="150000"/>
              </a:lnSpc>
              <a:spcAft>
                <a:spcPts val="600"/>
              </a:spcAft>
              <a:buAutoNum type="arabicPeriod"/>
            </a:pPr>
            <a:r>
              <a:rPr lang="en-US" sz="1400" dirty="0">
                <a:latin typeface="+mj-lt"/>
              </a:rPr>
              <a:t>It’s not about the grant money, it’s about the connection to the cause</a:t>
            </a:r>
          </a:p>
          <a:p>
            <a:pPr marL="274320" indent="-274320">
              <a:lnSpc>
                <a:spcPct val="150000"/>
              </a:lnSpc>
              <a:spcAft>
                <a:spcPts val="600"/>
              </a:spcAft>
              <a:buAutoNum type="arabicPeriod"/>
            </a:pPr>
            <a:r>
              <a:rPr lang="en-US" sz="1400" dirty="0">
                <a:latin typeface="+mj-lt"/>
              </a:rPr>
              <a:t>Take risks and expect failure (fail forward); get small wins</a:t>
            </a:r>
          </a:p>
          <a:p>
            <a:pPr marL="274320" indent="-274320">
              <a:lnSpc>
                <a:spcPct val="150000"/>
              </a:lnSpc>
              <a:spcAft>
                <a:spcPts val="600"/>
              </a:spcAft>
              <a:buAutoNum type="arabicPeriod"/>
            </a:pPr>
            <a:r>
              <a:rPr lang="en-US" sz="1400" dirty="0">
                <a:latin typeface="+mj-lt"/>
              </a:rPr>
              <a:t>Expect conflict and have a sense of cultural humility </a:t>
            </a:r>
          </a:p>
          <a:p>
            <a:pPr marL="274320" indent="-274320">
              <a:lnSpc>
                <a:spcPct val="150000"/>
              </a:lnSpc>
              <a:spcAft>
                <a:spcPts val="600"/>
              </a:spcAft>
              <a:buAutoNum type="arabicPeriod"/>
            </a:pPr>
            <a:r>
              <a:rPr lang="en-US" sz="1400" dirty="0">
                <a:latin typeface="+mj-lt"/>
              </a:rPr>
              <a:t>Do your research</a:t>
            </a:r>
          </a:p>
          <a:p>
            <a:pPr marL="274320" indent="-274320">
              <a:lnSpc>
                <a:spcPct val="150000"/>
              </a:lnSpc>
              <a:spcAft>
                <a:spcPts val="600"/>
              </a:spcAft>
              <a:buAutoNum type="arabicPeriod"/>
            </a:pPr>
            <a:r>
              <a:rPr lang="en-US" sz="1400" dirty="0">
                <a:latin typeface="+mj-lt"/>
              </a:rPr>
              <a:t>A BHAG needs commitment:  </a:t>
            </a:r>
            <a:r>
              <a:rPr lang="en-US" sz="1400" i="1" dirty="0">
                <a:latin typeface="+mj-lt"/>
              </a:rPr>
              <a:t>If at first you don’t succeed… so much for skydiving!</a:t>
            </a:r>
            <a:endParaRPr lang="en-US" sz="1400" dirty="0">
              <a:latin typeface="+mj-lt"/>
            </a:endParaRPr>
          </a:p>
        </p:txBody>
      </p:sp>
    </p:spTree>
    <p:extLst>
      <p:ext uri="{BB962C8B-B14F-4D97-AF65-F5344CB8AC3E}">
        <p14:creationId xmlns:p14="http://schemas.microsoft.com/office/powerpoint/2010/main" val="1447876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9578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978855" y="3457348"/>
            <a:ext cx="5029457" cy="1323439"/>
          </a:xfrm>
          <a:prstGeom prst="rect">
            <a:avLst/>
          </a:prstGeom>
        </p:spPr>
        <p:txBody>
          <a:bodyPr wrap="square" lIns="91440" tIns="45720" rIns="91440" bIns="45720">
            <a:spAutoFit/>
          </a:bodyPr>
          <a:lstStyle/>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SVP does not know very much about what is happening in your field. They don’t know all the things you have already tried that didn’t work in the past</a:t>
            </a:r>
          </a:p>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don’t want people who know nothing about early childhood education telling you how to do your work</a:t>
            </a:r>
          </a:p>
        </p:txBody>
      </p:sp>
      <p:sp>
        <p:nvSpPr>
          <p:cNvPr id="10" name="Rectangle 9"/>
          <p:cNvSpPr/>
          <p:nvPr/>
        </p:nvSpPr>
        <p:spPr>
          <a:xfrm>
            <a:off x="579902" y="724750"/>
            <a:ext cx="1398953" cy="935038"/>
          </a:xfrm>
          <a:prstGeom prst="rect">
            <a:avLst/>
          </a:prstGeom>
          <a:solidFill>
            <a:srgbClr val="BC204B">
              <a:alpha val="2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Role Description</a:t>
            </a:r>
          </a:p>
        </p:txBody>
      </p:sp>
      <p:sp>
        <p:nvSpPr>
          <p:cNvPr id="12" name="Rectangle 11"/>
          <p:cNvSpPr/>
          <p:nvPr/>
        </p:nvSpPr>
        <p:spPr>
          <a:xfrm>
            <a:off x="579902" y="1958498"/>
            <a:ext cx="1398953" cy="1209674"/>
          </a:xfrm>
          <a:prstGeom prst="rect">
            <a:avLst/>
          </a:prstGeom>
          <a:solidFill>
            <a:srgbClr val="BC204B">
              <a:alpha val="60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interested</a:t>
            </a:r>
            <a:r>
              <a:rPr lang="en-US" sz="1200" b="1" dirty="0">
                <a:solidFill>
                  <a:prstClr val="black"/>
                </a:solidFill>
                <a:latin typeface="+mj-lt"/>
                <a:ea typeface="Segoe UI" panose="020B0502040204020203" pitchFamily="34" charset="0"/>
                <a:cs typeface="Segoe UI" panose="020B0502040204020203" pitchFamily="34" charset="0"/>
              </a:rPr>
              <a:t> in a BHAG</a:t>
            </a:r>
          </a:p>
        </p:txBody>
      </p:sp>
      <p:sp>
        <p:nvSpPr>
          <p:cNvPr id="13" name="Rectangle 12"/>
          <p:cNvSpPr/>
          <p:nvPr/>
        </p:nvSpPr>
        <p:spPr>
          <a:xfrm>
            <a:off x="579901" y="3466883"/>
            <a:ext cx="1398953" cy="1313904"/>
          </a:xfrm>
          <a:prstGeom prst="rect">
            <a:avLst/>
          </a:prstGeom>
          <a:solidFill>
            <a:srgbClr val="BC204B"/>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concerned</a:t>
            </a:r>
            <a:r>
              <a:rPr lang="en-US" sz="1200" b="1" dirty="0">
                <a:solidFill>
                  <a:prstClr val="black"/>
                </a:solidFill>
                <a:latin typeface="+mj-lt"/>
                <a:ea typeface="Segoe UI" panose="020B0502040204020203" pitchFamily="34" charset="0"/>
                <a:cs typeface="Segoe UI" panose="020B0502040204020203" pitchFamily="34" charset="0"/>
              </a:rPr>
              <a:t> about a BHAG</a:t>
            </a:r>
          </a:p>
        </p:txBody>
      </p:sp>
      <p:sp>
        <p:nvSpPr>
          <p:cNvPr id="3" name="Rectangle 2"/>
          <p:cNvSpPr/>
          <p:nvPr/>
        </p:nvSpPr>
        <p:spPr>
          <a:xfrm>
            <a:off x="2074104" y="715215"/>
            <a:ext cx="4934208" cy="954107"/>
          </a:xfrm>
          <a:prstGeom prst="rect">
            <a:avLst/>
          </a:prstGeom>
        </p:spPr>
        <p:txBody>
          <a:bodyPr wrap="square" lIns="91440" tIns="45720" rIns="91440" bIns="45720">
            <a:spAutoFit/>
          </a:bodyPr>
          <a:lstStyle/>
          <a:p>
            <a:pPr defTabSz="914359"/>
            <a:r>
              <a:rPr lang="en-US" sz="1400" dirty="0">
                <a:solidFill>
                  <a:schemeClr val="dk1"/>
                </a:solidFill>
                <a:latin typeface="+mj-lt"/>
                <a:cs typeface="Calibri"/>
              </a:rPr>
              <a:t>You started as a preschool teacher and have moved up through the ranks and now run the largest childcare agency in your community. You are often called on as an expert in your community regarding child care policy</a:t>
            </a:r>
          </a:p>
        </p:txBody>
      </p:sp>
      <p:sp>
        <p:nvSpPr>
          <p:cNvPr id="4" name="Rectangle 3"/>
          <p:cNvSpPr/>
          <p:nvPr/>
        </p:nvSpPr>
        <p:spPr>
          <a:xfrm>
            <a:off x="1978855" y="2047810"/>
            <a:ext cx="5029458" cy="1031051"/>
          </a:xfrm>
          <a:prstGeom prst="rect">
            <a:avLst/>
          </a:prstGeom>
        </p:spPr>
        <p:txBody>
          <a:bodyPr wrap="square" lIns="91440" tIns="45720" rIns="91440" bIns="45720">
            <a:spAutoFit/>
          </a:bodyPr>
          <a:lstStyle/>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SVP might be able to give a bigger voice to the issues</a:t>
            </a:r>
          </a:p>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You are tired of how slow change happens in the public sector, maybe SVP can help move forward some of the things you care about as they can bring a different skillset to the table</a:t>
            </a:r>
          </a:p>
        </p:txBody>
      </p:sp>
      <p:sp>
        <p:nvSpPr>
          <p:cNvPr id="14" name="Rectangle 13"/>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5" name="Group 14"/>
          <p:cNvGrpSpPr>
            <a:grpSpLocks noChangeAspect="1"/>
          </p:cNvGrpSpPr>
          <p:nvPr/>
        </p:nvGrpSpPr>
        <p:grpSpPr>
          <a:xfrm>
            <a:off x="7265699" y="76626"/>
            <a:ext cx="411047" cy="448116"/>
            <a:chOff x="377202" y="274637"/>
            <a:chExt cx="1273798" cy="1388663"/>
          </a:xfrm>
        </p:grpSpPr>
        <p:sp>
          <p:nvSpPr>
            <p:cNvPr id="16" name="Oval 15"/>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7" name="Picture 16"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8"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Sector Expert</a:t>
            </a:r>
            <a:endParaRPr lang="en-US" dirty="0">
              <a:latin typeface="Tungsten Semibold"/>
            </a:endParaRPr>
          </a:p>
        </p:txBody>
      </p:sp>
    </p:spTree>
    <p:extLst>
      <p:ext uri="{BB962C8B-B14F-4D97-AF65-F5344CB8AC3E}">
        <p14:creationId xmlns:p14="http://schemas.microsoft.com/office/powerpoint/2010/main" val="2415890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stretch>
            <a:fillRect/>
          </a:stretch>
        </p:blipFill>
        <p:spPr>
          <a:xfrm>
            <a:off x="675060" y="308822"/>
            <a:ext cx="6440872" cy="4411556"/>
          </a:xfrm>
          <a:prstGeom prst="rect">
            <a:avLst/>
          </a:prstGeom>
        </p:spPr>
      </p:pic>
      <p:sp>
        <p:nvSpPr>
          <p:cNvPr id="30" name="Title 1"/>
          <p:cNvSpPr txBox="1">
            <a:spLocks/>
          </p:cNvSpPr>
          <p:nvPr/>
        </p:nvSpPr>
        <p:spPr>
          <a:xfrm>
            <a:off x="997180" y="1966709"/>
            <a:ext cx="2649662" cy="1095781"/>
          </a:xfrm>
          <a:prstGeom prst="rect">
            <a:avLst/>
          </a:prstGeom>
          <a:solidFill>
            <a:schemeClr val="bg1"/>
          </a:solidFill>
          <a:ln>
            <a:solidFill>
              <a:schemeClr val="bg1"/>
            </a:solidFill>
          </a:ln>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800" dirty="0">
                <a:latin typeface="+mn-lt"/>
              </a:rPr>
              <a:t>HOMEMADE BOAT</a:t>
            </a:r>
          </a:p>
          <a:p>
            <a:endParaRPr lang="en-US" sz="1200" dirty="0">
              <a:latin typeface="+mn-lt"/>
            </a:endParaRPr>
          </a:p>
          <a:p>
            <a:r>
              <a:rPr lang="en-US" sz="1200" dirty="0">
                <a:latin typeface="+mn-lt"/>
              </a:rPr>
              <a:t>This boat that we just built is just fine-</a:t>
            </a:r>
          </a:p>
          <a:p>
            <a:r>
              <a:rPr lang="en-US" sz="1200" dirty="0">
                <a:latin typeface="+mn-lt"/>
              </a:rPr>
              <a:t>And don’t try to tell us it’s not.</a:t>
            </a:r>
          </a:p>
          <a:p>
            <a:r>
              <a:rPr lang="en-US" sz="1200" dirty="0">
                <a:latin typeface="+mn-lt"/>
              </a:rPr>
              <a:t>The sides and the back are divine-</a:t>
            </a:r>
          </a:p>
          <a:p>
            <a:r>
              <a:rPr lang="en-US" sz="1200" dirty="0">
                <a:latin typeface="+mn-lt"/>
              </a:rPr>
              <a:t>It’s the bottom I guess we forgot….</a:t>
            </a:r>
            <a:endParaRPr lang="en-US" sz="1050" dirty="0">
              <a:latin typeface="+mn-lt"/>
            </a:endParaRPr>
          </a:p>
        </p:txBody>
      </p:sp>
      <p:sp>
        <p:nvSpPr>
          <p:cNvPr id="10" name="Rectangle 9"/>
          <p:cNvSpPr/>
          <p:nvPr/>
        </p:nvSpPr>
        <p:spPr>
          <a:xfrm>
            <a:off x="1500" y="0"/>
            <a:ext cx="97964" cy="50292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1" name="Group 10"/>
          <p:cNvGrpSpPr>
            <a:grpSpLocks noChangeAspect="1"/>
          </p:cNvGrpSpPr>
          <p:nvPr/>
        </p:nvGrpSpPr>
        <p:grpSpPr>
          <a:xfrm>
            <a:off x="7265699" y="76626"/>
            <a:ext cx="411047" cy="448116"/>
            <a:chOff x="377202" y="274637"/>
            <a:chExt cx="1273798" cy="1388663"/>
          </a:xfrm>
        </p:grpSpPr>
        <p:sp>
          <p:nvSpPr>
            <p:cNvPr id="12" name="Oval 11"/>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3" name="Picture 12"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576118" y="4538536"/>
            <a:ext cx="421062" cy="181842"/>
          </a:xfrm>
          <a:prstGeom prst="rect">
            <a:avLst/>
          </a:prstGeom>
          <a:solidFill>
            <a:schemeClr val="bg1"/>
          </a:solidFill>
          <a:ln>
            <a:solidFill>
              <a:schemeClr val="bg1"/>
            </a:solidFill>
          </a:ln>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endParaRPr lang="en-US" sz="1000" dirty="0">
              <a:latin typeface="Segoe UI Light" panose="020B0502040204020203" pitchFamily="34" charset="0"/>
            </a:endParaRPr>
          </a:p>
        </p:txBody>
      </p:sp>
    </p:spTree>
    <p:extLst>
      <p:ext uri="{BB962C8B-B14F-4D97-AF65-F5344CB8AC3E}">
        <p14:creationId xmlns:p14="http://schemas.microsoft.com/office/powerpoint/2010/main" val="137319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00" y="0"/>
            <a:ext cx="97964" cy="5029200"/>
          </a:xfrm>
          <a:prstGeom prst="rect">
            <a:avLst/>
          </a:prstGeom>
          <a:solidFill>
            <a:srgbClr val="7D619C"/>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5" name="Group 14"/>
          <p:cNvGrpSpPr>
            <a:grpSpLocks noChangeAspect="1"/>
          </p:cNvGrpSpPr>
          <p:nvPr/>
        </p:nvGrpSpPr>
        <p:grpSpPr>
          <a:xfrm>
            <a:off x="7265699" y="76626"/>
            <a:ext cx="411047" cy="448116"/>
            <a:chOff x="377202" y="274637"/>
            <a:chExt cx="1273798" cy="1388663"/>
          </a:xfrm>
        </p:grpSpPr>
        <p:sp>
          <p:nvSpPr>
            <p:cNvPr id="16" name="Oval 15"/>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7" name="Picture 16"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8"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Investee</a:t>
            </a:r>
            <a:endParaRPr lang="en-US" dirty="0">
              <a:latin typeface="Tungsten Semibold"/>
            </a:endParaRPr>
          </a:p>
        </p:txBody>
      </p:sp>
      <p:sp>
        <p:nvSpPr>
          <p:cNvPr id="19" name="Rectangle 18"/>
          <p:cNvSpPr/>
          <p:nvPr/>
        </p:nvSpPr>
        <p:spPr>
          <a:xfrm>
            <a:off x="1916225" y="3438557"/>
            <a:ext cx="5029457" cy="1107996"/>
          </a:xfrm>
          <a:prstGeom prst="rect">
            <a:avLst/>
          </a:prstGeom>
        </p:spPr>
        <p:txBody>
          <a:bodyPr wrap="square" lIns="91440" tIns="45720" rIns="91440" bIns="45720">
            <a:spAutoFit/>
          </a:bodyPr>
          <a:lstStyle/>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wonder </a:t>
            </a:r>
            <a:r>
              <a:rPr lang="en-US" sz="1400" dirty="0" smtClean="0">
                <a:solidFill>
                  <a:schemeClr val="dk1"/>
                </a:solidFill>
                <a:latin typeface="+mj-lt"/>
                <a:cs typeface="Calibri"/>
              </a:rPr>
              <a:t>what SVP knows </a:t>
            </a:r>
            <a:r>
              <a:rPr lang="en-US" sz="1400" dirty="0">
                <a:solidFill>
                  <a:schemeClr val="dk1"/>
                </a:solidFill>
                <a:latin typeface="+mj-lt"/>
                <a:cs typeface="Calibri"/>
              </a:rPr>
              <a:t>about your cultural community </a:t>
            </a:r>
          </a:p>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are not interested in a </a:t>
            </a:r>
            <a:r>
              <a:rPr lang="en-US" sz="1400" dirty="0" smtClean="0">
                <a:solidFill>
                  <a:schemeClr val="dk1"/>
                </a:solidFill>
                <a:latin typeface="+mj-lt"/>
                <a:cs typeface="Calibri"/>
              </a:rPr>
              <a:t>small financial </a:t>
            </a:r>
            <a:r>
              <a:rPr lang="en-US" sz="1400" dirty="0">
                <a:solidFill>
                  <a:schemeClr val="dk1"/>
                </a:solidFill>
                <a:latin typeface="+mj-lt"/>
                <a:cs typeface="Calibri"/>
              </a:rPr>
              <a:t>investment and your time and money are better spent grant writing for larger grant funds</a:t>
            </a:r>
          </a:p>
        </p:txBody>
      </p:sp>
      <p:sp>
        <p:nvSpPr>
          <p:cNvPr id="20" name="Rectangle 19"/>
          <p:cNvSpPr/>
          <p:nvPr/>
        </p:nvSpPr>
        <p:spPr>
          <a:xfrm>
            <a:off x="517272" y="705960"/>
            <a:ext cx="1398953" cy="935038"/>
          </a:xfrm>
          <a:prstGeom prst="rect">
            <a:avLst/>
          </a:prstGeom>
          <a:solidFill>
            <a:srgbClr val="6F5091">
              <a:alpha val="2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Role Description</a:t>
            </a:r>
          </a:p>
        </p:txBody>
      </p:sp>
      <p:sp>
        <p:nvSpPr>
          <p:cNvPr id="21" name="Rectangle 20"/>
          <p:cNvSpPr/>
          <p:nvPr/>
        </p:nvSpPr>
        <p:spPr>
          <a:xfrm>
            <a:off x="517272" y="1939708"/>
            <a:ext cx="1398953" cy="1209674"/>
          </a:xfrm>
          <a:prstGeom prst="rect">
            <a:avLst/>
          </a:prstGeom>
          <a:solidFill>
            <a:srgbClr val="6F5091">
              <a:alpha val="60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interested</a:t>
            </a:r>
            <a:r>
              <a:rPr lang="en-US" sz="1200" b="1" dirty="0">
                <a:solidFill>
                  <a:prstClr val="black"/>
                </a:solidFill>
                <a:latin typeface="+mj-lt"/>
                <a:ea typeface="Segoe UI" panose="020B0502040204020203" pitchFamily="34" charset="0"/>
                <a:cs typeface="Segoe UI" panose="020B0502040204020203" pitchFamily="34" charset="0"/>
              </a:rPr>
              <a:t> in a BHAG</a:t>
            </a:r>
          </a:p>
        </p:txBody>
      </p:sp>
      <p:sp>
        <p:nvSpPr>
          <p:cNvPr id="22" name="Rectangle 21"/>
          <p:cNvSpPr/>
          <p:nvPr/>
        </p:nvSpPr>
        <p:spPr>
          <a:xfrm>
            <a:off x="517271" y="3448093"/>
            <a:ext cx="1398953" cy="1313904"/>
          </a:xfrm>
          <a:prstGeom prst="rect">
            <a:avLst/>
          </a:prstGeom>
          <a:solidFill>
            <a:srgbClr val="6F5091">
              <a:alpha val="90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concerned</a:t>
            </a:r>
            <a:r>
              <a:rPr lang="en-US" sz="1200" b="1" dirty="0">
                <a:solidFill>
                  <a:prstClr val="black"/>
                </a:solidFill>
                <a:latin typeface="+mj-lt"/>
                <a:ea typeface="Segoe UI" panose="020B0502040204020203" pitchFamily="34" charset="0"/>
                <a:cs typeface="Segoe UI" panose="020B0502040204020203" pitchFamily="34" charset="0"/>
              </a:rPr>
              <a:t> about a BHAG</a:t>
            </a:r>
          </a:p>
        </p:txBody>
      </p:sp>
      <p:sp>
        <p:nvSpPr>
          <p:cNvPr id="23" name="Rectangle 22"/>
          <p:cNvSpPr/>
          <p:nvPr/>
        </p:nvSpPr>
        <p:spPr>
          <a:xfrm>
            <a:off x="2011474" y="696425"/>
            <a:ext cx="4934208" cy="738664"/>
          </a:xfrm>
          <a:prstGeom prst="rect">
            <a:avLst/>
          </a:prstGeom>
        </p:spPr>
        <p:txBody>
          <a:bodyPr wrap="square" lIns="91440" tIns="45720" rIns="91440" bIns="45720">
            <a:spAutoFit/>
          </a:bodyPr>
          <a:lstStyle/>
          <a:p>
            <a:pPr defTabSz="914359"/>
            <a:r>
              <a:rPr lang="en-US" sz="1400" dirty="0">
                <a:solidFill>
                  <a:schemeClr val="dk1"/>
                </a:solidFill>
                <a:latin typeface="+mj-lt"/>
                <a:cs typeface="Calibri"/>
              </a:rPr>
              <a:t>You are the E.D. of a culturally specific </a:t>
            </a:r>
            <a:r>
              <a:rPr lang="en-US" sz="1400" dirty="0" smtClean="0">
                <a:solidFill>
                  <a:schemeClr val="dk1"/>
                </a:solidFill>
                <a:latin typeface="+mj-lt"/>
                <a:cs typeface="Calibri"/>
              </a:rPr>
              <a:t>non-profit </a:t>
            </a:r>
            <a:r>
              <a:rPr lang="en-US" sz="1400" dirty="0">
                <a:solidFill>
                  <a:schemeClr val="dk1"/>
                </a:solidFill>
                <a:latin typeface="+mj-lt"/>
                <a:cs typeface="Calibri"/>
              </a:rPr>
              <a:t>that has been around for 40 years. Your </a:t>
            </a:r>
            <a:r>
              <a:rPr lang="en-US" sz="1400" dirty="0" smtClean="0">
                <a:solidFill>
                  <a:schemeClr val="dk1"/>
                </a:solidFill>
                <a:latin typeface="+mj-lt"/>
                <a:cs typeface="Calibri"/>
              </a:rPr>
              <a:t>non-profit </a:t>
            </a:r>
            <a:r>
              <a:rPr lang="en-US" sz="1400" dirty="0">
                <a:solidFill>
                  <a:schemeClr val="dk1"/>
                </a:solidFill>
                <a:latin typeface="+mj-lt"/>
                <a:cs typeface="Calibri"/>
              </a:rPr>
              <a:t>has built out an Early Learning program and have funding investments for the next three </a:t>
            </a:r>
            <a:r>
              <a:rPr lang="en-US" sz="1400" dirty="0" smtClean="0">
                <a:solidFill>
                  <a:schemeClr val="dk1"/>
                </a:solidFill>
                <a:latin typeface="+mj-lt"/>
                <a:cs typeface="Calibri"/>
              </a:rPr>
              <a:t>years</a:t>
            </a:r>
            <a:endParaRPr lang="en-US" sz="1400" dirty="0">
              <a:solidFill>
                <a:schemeClr val="dk1"/>
              </a:solidFill>
              <a:latin typeface="+mj-lt"/>
              <a:cs typeface="Calibri"/>
            </a:endParaRPr>
          </a:p>
        </p:txBody>
      </p:sp>
      <p:sp>
        <p:nvSpPr>
          <p:cNvPr id="24" name="Rectangle 23"/>
          <p:cNvSpPr/>
          <p:nvPr/>
        </p:nvSpPr>
        <p:spPr>
          <a:xfrm>
            <a:off x="1916225" y="1921297"/>
            <a:ext cx="5029458" cy="1246495"/>
          </a:xfrm>
          <a:prstGeom prst="rect">
            <a:avLst/>
          </a:prstGeom>
        </p:spPr>
        <p:txBody>
          <a:bodyPr wrap="square" lIns="91440" tIns="45720" rIns="91440" bIns="45720">
            <a:spAutoFit/>
          </a:bodyPr>
          <a:lstStyle/>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You are curious to see if SVP could gather together the various resources that are available in the community to better address early learning challenges </a:t>
            </a:r>
          </a:p>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SVP might be able to draw attention the issue that your organization care about</a:t>
            </a:r>
          </a:p>
        </p:txBody>
      </p:sp>
    </p:spTree>
    <p:extLst>
      <p:ext uri="{BB962C8B-B14F-4D97-AF65-F5344CB8AC3E}">
        <p14:creationId xmlns:p14="http://schemas.microsoft.com/office/powerpoint/2010/main" val="2745359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00" y="0"/>
            <a:ext cx="97964" cy="5029200"/>
          </a:xfrm>
          <a:prstGeom prst="rect">
            <a:avLst/>
          </a:prstGeom>
          <a:solidFill>
            <a:srgbClr val="26BDB6"/>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5" name="Group 14"/>
          <p:cNvGrpSpPr>
            <a:grpSpLocks noChangeAspect="1"/>
          </p:cNvGrpSpPr>
          <p:nvPr/>
        </p:nvGrpSpPr>
        <p:grpSpPr>
          <a:xfrm>
            <a:off x="7265699" y="76626"/>
            <a:ext cx="411047" cy="448116"/>
            <a:chOff x="377202" y="274637"/>
            <a:chExt cx="1273798" cy="1388663"/>
          </a:xfrm>
        </p:grpSpPr>
        <p:sp>
          <p:nvSpPr>
            <p:cNvPr id="16" name="Oval 15"/>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7" name="Picture 16"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8"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Leadership</a:t>
            </a:r>
            <a:endParaRPr lang="en-US" dirty="0">
              <a:latin typeface="Tungsten Semibold"/>
            </a:endParaRPr>
          </a:p>
        </p:txBody>
      </p:sp>
      <p:sp>
        <p:nvSpPr>
          <p:cNvPr id="13" name="Rectangle 12"/>
          <p:cNvSpPr/>
          <p:nvPr/>
        </p:nvSpPr>
        <p:spPr>
          <a:xfrm>
            <a:off x="1867328" y="3457347"/>
            <a:ext cx="5029457" cy="892552"/>
          </a:xfrm>
          <a:prstGeom prst="rect">
            <a:avLst/>
          </a:prstGeom>
        </p:spPr>
        <p:txBody>
          <a:bodyPr wrap="square" lIns="91440" tIns="45720" rIns="91440" bIns="45720">
            <a:spAutoFit/>
          </a:bodyPr>
          <a:lstStyle/>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think that SVP could lose partners; there is a huge risk of </a:t>
            </a:r>
            <a:r>
              <a:rPr lang="en-US" sz="1400" dirty="0" smtClean="0">
                <a:solidFill>
                  <a:schemeClr val="dk1"/>
                </a:solidFill>
                <a:latin typeface="+mj-lt"/>
                <a:cs typeface="Calibri"/>
              </a:rPr>
              <a:t>failing </a:t>
            </a:r>
            <a:r>
              <a:rPr lang="en-US" sz="1400" dirty="0">
                <a:solidFill>
                  <a:schemeClr val="dk1"/>
                </a:solidFill>
                <a:latin typeface="+mj-lt"/>
                <a:cs typeface="Calibri"/>
              </a:rPr>
              <a:t>and being laughed at </a:t>
            </a:r>
          </a:p>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A change could make current investees angry</a:t>
            </a:r>
          </a:p>
        </p:txBody>
      </p:sp>
      <p:sp>
        <p:nvSpPr>
          <p:cNvPr id="25" name="Rectangle 24"/>
          <p:cNvSpPr/>
          <p:nvPr/>
        </p:nvSpPr>
        <p:spPr>
          <a:xfrm>
            <a:off x="468375" y="724749"/>
            <a:ext cx="1398953" cy="935038"/>
          </a:xfrm>
          <a:prstGeom prst="rect">
            <a:avLst/>
          </a:prstGeom>
          <a:solidFill>
            <a:srgbClr val="00B2A9">
              <a:alpha val="2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Role Description</a:t>
            </a:r>
          </a:p>
        </p:txBody>
      </p:sp>
      <p:sp>
        <p:nvSpPr>
          <p:cNvPr id="26" name="Rectangle 25"/>
          <p:cNvSpPr/>
          <p:nvPr/>
        </p:nvSpPr>
        <p:spPr>
          <a:xfrm>
            <a:off x="468375" y="1958497"/>
            <a:ext cx="1398953" cy="1209674"/>
          </a:xfrm>
          <a:prstGeom prst="rect">
            <a:avLst/>
          </a:prstGeom>
          <a:solidFill>
            <a:srgbClr val="00B2A9">
              <a:alpha val="5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interested</a:t>
            </a:r>
            <a:r>
              <a:rPr lang="en-US" sz="1200" b="1" dirty="0">
                <a:solidFill>
                  <a:prstClr val="black"/>
                </a:solidFill>
                <a:latin typeface="+mj-lt"/>
                <a:ea typeface="Segoe UI" panose="020B0502040204020203" pitchFamily="34" charset="0"/>
                <a:cs typeface="Segoe UI" panose="020B0502040204020203" pitchFamily="34" charset="0"/>
              </a:rPr>
              <a:t> in a BHAG</a:t>
            </a:r>
          </a:p>
        </p:txBody>
      </p:sp>
      <p:sp>
        <p:nvSpPr>
          <p:cNvPr id="27" name="Rectangle 26"/>
          <p:cNvSpPr/>
          <p:nvPr/>
        </p:nvSpPr>
        <p:spPr>
          <a:xfrm>
            <a:off x="468374" y="3466882"/>
            <a:ext cx="1398953" cy="1313904"/>
          </a:xfrm>
          <a:prstGeom prst="rect">
            <a:avLst/>
          </a:prstGeom>
          <a:solidFill>
            <a:srgbClr val="00B2A9">
              <a:alpha val="8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concerned</a:t>
            </a:r>
            <a:r>
              <a:rPr lang="en-US" sz="1200" b="1" dirty="0">
                <a:solidFill>
                  <a:prstClr val="black"/>
                </a:solidFill>
                <a:latin typeface="+mj-lt"/>
                <a:ea typeface="Segoe UI" panose="020B0502040204020203" pitchFamily="34" charset="0"/>
                <a:cs typeface="Segoe UI" panose="020B0502040204020203" pitchFamily="34" charset="0"/>
              </a:rPr>
              <a:t> about a BHAG</a:t>
            </a:r>
          </a:p>
        </p:txBody>
      </p:sp>
      <p:sp>
        <p:nvSpPr>
          <p:cNvPr id="28" name="Rectangle 27"/>
          <p:cNvSpPr/>
          <p:nvPr/>
        </p:nvSpPr>
        <p:spPr>
          <a:xfrm>
            <a:off x="1962577" y="607493"/>
            <a:ext cx="4934208" cy="1169551"/>
          </a:xfrm>
          <a:prstGeom prst="rect">
            <a:avLst/>
          </a:prstGeom>
        </p:spPr>
        <p:txBody>
          <a:bodyPr wrap="square" lIns="91440" tIns="45720" rIns="91440" bIns="45720">
            <a:spAutoFit/>
          </a:bodyPr>
          <a:lstStyle/>
          <a:p>
            <a:pPr defTabSz="914359"/>
            <a:r>
              <a:rPr lang="en-US" sz="1400" dirty="0">
                <a:solidFill>
                  <a:schemeClr val="dk1"/>
                </a:solidFill>
                <a:latin typeface="+mj-lt"/>
                <a:cs typeface="Calibri"/>
              </a:rPr>
              <a:t>You worked in finance at a large technology company for the past 30. After 5 years as a partner with SVP, you joined the board where you have now been for 3 years. As a  tenured board member, you enjoy sipping wine, solving problems, and feeling really good about your work in the </a:t>
            </a:r>
            <a:r>
              <a:rPr lang="en-US" sz="1400" dirty="0" smtClean="0">
                <a:solidFill>
                  <a:schemeClr val="dk1"/>
                </a:solidFill>
                <a:latin typeface="+mj-lt"/>
                <a:cs typeface="Calibri"/>
              </a:rPr>
              <a:t>community</a:t>
            </a:r>
            <a:endParaRPr lang="en-US" sz="1400" dirty="0">
              <a:solidFill>
                <a:schemeClr val="dk1"/>
              </a:solidFill>
              <a:latin typeface="+mj-lt"/>
              <a:cs typeface="Calibri"/>
            </a:endParaRPr>
          </a:p>
        </p:txBody>
      </p:sp>
      <p:sp>
        <p:nvSpPr>
          <p:cNvPr id="29" name="Rectangle 28"/>
          <p:cNvSpPr/>
          <p:nvPr/>
        </p:nvSpPr>
        <p:spPr>
          <a:xfrm>
            <a:off x="1867328" y="1940086"/>
            <a:ext cx="5029458" cy="1246495"/>
          </a:xfrm>
          <a:prstGeom prst="rect">
            <a:avLst/>
          </a:prstGeom>
        </p:spPr>
        <p:txBody>
          <a:bodyPr wrap="square" lIns="91440" tIns="45720" rIns="91440" bIns="45720">
            <a:spAutoFit/>
          </a:bodyPr>
          <a:lstStyle/>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You feel like you are not making the difference you wanted in the community </a:t>
            </a:r>
          </a:p>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You are attracted by the idea of going deep on one problem, </a:t>
            </a:r>
            <a:r>
              <a:rPr lang="en-US" sz="1400" dirty="0" smtClean="0">
                <a:solidFill>
                  <a:schemeClr val="dk1"/>
                </a:solidFill>
                <a:latin typeface="+mj-lt"/>
                <a:cs typeface="Calibri"/>
              </a:rPr>
              <a:t>learning </a:t>
            </a:r>
            <a:r>
              <a:rPr lang="en-US" sz="1400" dirty="0">
                <a:solidFill>
                  <a:schemeClr val="dk1"/>
                </a:solidFill>
                <a:latin typeface="+mj-lt"/>
                <a:cs typeface="Calibri"/>
              </a:rPr>
              <a:t>about the issues, and collaborating with others to catalyze change</a:t>
            </a:r>
          </a:p>
        </p:txBody>
      </p:sp>
    </p:spTree>
    <p:extLst>
      <p:ext uri="{BB962C8B-B14F-4D97-AF65-F5344CB8AC3E}">
        <p14:creationId xmlns:p14="http://schemas.microsoft.com/office/powerpoint/2010/main" val="553974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00" y="0"/>
            <a:ext cx="97964" cy="5029200"/>
          </a:xfrm>
          <a:prstGeom prst="rect">
            <a:avLst/>
          </a:prstGeom>
          <a:solidFill>
            <a:srgbClr val="2676C3"/>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5" name="Group 14"/>
          <p:cNvGrpSpPr>
            <a:grpSpLocks noChangeAspect="1"/>
          </p:cNvGrpSpPr>
          <p:nvPr/>
        </p:nvGrpSpPr>
        <p:grpSpPr>
          <a:xfrm>
            <a:off x="7265699" y="76626"/>
            <a:ext cx="411047" cy="448116"/>
            <a:chOff x="377202" y="274637"/>
            <a:chExt cx="1273798" cy="1388663"/>
          </a:xfrm>
        </p:grpSpPr>
        <p:sp>
          <p:nvSpPr>
            <p:cNvPr id="16" name="Oval 15"/>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7" name="Picture 16"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8" name="Title 1"/>
          <p:cNvSpPr txBox="1">
            <a:spLocks/>
          </p:cNvSpPr>
          <p:nvPr/>
        </p:nvSpPr>
        <p:spPr>
          <a:xfrm>
            <a:off x="165475" y="76625"/>
            <a:ext cx="697308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SVP Partner</a:t>
            </a:r>
            <a:endParaRPr lang="en-US" dirty="0">
              <a:latin typeface="Tungsten Semibold"/>
            </a:endParaRPr>
          </a:p>
        </p:txBody>
      </p:sp>
      <p:sp>
        <p:nvSpPr>
          <p:cNvPr id="19" name="Rectangle 18"/>
          <p:cNvSpPr/>
          <p:nvPr/>
        </p:nvSpPr>
        <p:spPr>
          <a:xfrm>
            <a:off x="1809754" y="3469874"/>
            <a:ext cx="5029457" cy="1323439"/>
          </a:xfrm>
          <a:prstGeom prst="rect">
            <a:avLst/>
          </a:prstGeom>
        </p:spPr>
        <p:txBody>
          <a:bodyPr wrap="square" lIns="91440" tIns="45720" rIns="91440" bIns="45720">
            <a:spAutoFit/>
          </a:bodyPr>
          <a:lstStyle/>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are </a:t>
            </a:r>
            <a:r>
              <a:rPr lang="en-US" sz="1400" dirty="0" smtClean="0">
                <a:solidFill>
                  <a:schemeClr val="dk1"/>
                </a:solidFill>
                <a:latin typeface="+mj-lt"/>
                <a:cs typeface="Calibri"/>
              </a:rPr>
              <a:t>excited </a:t>
            </a:r>
            <a:r>
              <a:rPr lang="en-US" sz="1400" dirty="0">
                <a:solidFill>
                  <a:schemeClr val="dk1"/>
                </a:solidFill>
                <a:latin typeface="+mj-lt"/>
                <a:cs typeface="Calibri"/>
              </a:rPr>
              <a:t>by the venture philanthropy investment model and are concerned that the change will restrict SVP’s voice and reach to organizations </a:t>
            </a:r>
          </a:p>
          <a:p>
            <a:pPr marL="171450" indent="-171450" defTabSz="914359">
              <a:spcBef>
                <a:spcPts val="1200"/>
              </a:spcBef>
              <a:buFont typeface="Arial" panose="020B0604020202020204" pitchFamily="34" charset="0"/>
              <a:buChar char="•"/>
            </a:pPr>
            <a:r>
              <a:rPr lang="en-US" sz="1400" dirty="0">
                <a:solidFill>
                  <a:schemeClr val="dk1"/>
                </a:solidFill>
                <a:latin typeface="+mj-lt"/>
                <a:cs typeface="Calibri"/>
              </a:rPr>
              <a:t>You </a:t>
            </a:r>
            <a:r>
              <a:rPr lang="en-US" sz="1400" dirty="0" smtClean="0">
                <a:solidFill>
                  <a:schemeClr val="dk1"/>
                </a:solidFill>
                <a:latin typeface="+mj-lt"/>
                <a:cs typeface="Calibri"/>
              </a:rPr>
              <a:t>are concerned that SVP might </a:t>
            </a:r>
            <a:r>
              <a:rPr lang="en-US" sz="1400" dirty="0">
                <a:solidFill>
                  <a:schemeClr val="dk1"/>
                </a:solidFill>
                <a:latin typeface="+mj-lt"/>
                <a:cs typeface="Calibri"/>
              </a:rPr>
              <a:t>not have enough knowledge about the selected field</a:t>
            </a:r>
          </a:p>
        </p:txBody>
      </p:sp>
      <p:sp>
        <p:nvSpPr>
          <p:cNvPr id="20" name="Rectangle 19"/>
          <p:cNvSpPr/>
          <p:nvPr/>
        </p:nvSpPr>
        <p:spPr>
          <a:xfrm>
            <a:off x="410801" y="737276"/>
            <a:ext cx="1398953" cy="935038"/>
          </a:xfrm>
          <a:prstGeom prst="rect">
            <a:avLst/>
          </a:prstGeom>
          <a:solidFill>
            <a:srgbClr val="005EB8">
              <a:alpha val="2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Role Description</a:t>
            </a:r>
          </a:p>
        </p:txBody>
      </p:sp>
      <p:sp>
        <p:nvSpPr>
          <p:cNvPr id="21" name="Rectangle 20"/>
          <p:cNvSpPr/>
          <p:nvPr/>
        </p:nvSpPr>
        <p:spPr>
          <a:xfrm>
            <a:off x="410801" y="1971024"/>
            <a:ext cx="1398953" cy="1209674"/>
          </a:xfrm>
          <a:prstGeom prst="rect">
            <a:avLst/>
          </a:prstGeom>
          <a:solidFill>
            <a:srgbClr val="005EB8">
              <a:alpha val="60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interested</a:t>
            </a:r>
            <a:r>
              <a:rPr lang="en-US" sz="1200" b="1" dirty="0">
                <a:solidFill>
                  <a:prstClr val="black"/>
                </a:solidFill>
                <a:latin typeface="+mj-lt"/>
                <a:ea typeface="Segoe UI" panose="020B0502040204020203" pitchFamily="34" charset="0"/>
                <a:cs typeface="Segoe UI" panose="020B0502040204020203" pitchFamily="34" charset="0"/>
              </a:rPr>
              <a:t> in a BHAG</a:t>
            </a:r>
          </a:p>
        </p:txBody>
      </p:sp>
      <p:sp>
        <p:nvSpPr>
          <p:cNvPr id="22" name="Rectangle 21"/>
          <p:cNvSpPr/>
          <p:nvPr/>
        </p:nvSpPr>
        <p:spPr>
          <a:xfrm>
            <a:off x="410800" y="3479409"/>
            <a:ext cx="1398953" cy="1313904"/>
          </a:xfrm>
          <a:prstGeom prst="rect">
            <a:avLst/>
          </a:prstGeom>
          <a:solidFill>
            <a:srgbClr val="005EB8">
              <a:alpha val="85000"/>
            </a:srgbClr>
          </a:solidFill>
          <a:ln>
            <a:noFill/>
          </a:ln>
        </p:spPr>
        <p:style>
          <a:lnRef idx="2">
            <a:schemeClr val="accent6"/>
          </a:lnRef>
          <a:fillRef idx="1">
            <a:schemeClr val="lt1"/>
          </a:fillRef>
          <a:effectRef idx="0">
            <a:schemeClr val="accent6"/>
          </a:effectRef>
          <a:fontRef idx="minor">
            <a:schemeClr val="dk1"/>
          </a:fontRef>
        </p:style>
        <p:txBody>
          <a:bodyPr lIns="91434" tIns="45717" rIns="91434" bIns="45717" rtlCol="0" anchor="ctr"/>
          <a:lstStyle/>
          <a:p>
            <a:pPr algn="ctr" defTabSz="685766"/>
            <a:r>
              <a:rPr lang="en-US" sz="1200" b="1" dirty="0">
                <a:solidFill>
                  <a:prstClr val="black"/>
                </a:solidFill>
                <a:latin typeface="+mj-lt"/>
                <a:ea typeface="Segoe UI" panose="020B0502040204020203" pitchFamily="34" charset="0"/>
                <a:cs typeface="Segoe UI" panose="020B0502040204020203" pitchFamily="34" charset="0"/>
              </a:rPr>
              <a:t>Reasons you are </a:t>
            </a:r>
            <a:r>
              <a:rPr lang="en-US" sz="1200" b="1" u="sng" dirty="0">
                <a:solidFill>
                  <a:prstClr val="black"/>
                </a:solidFill>
                <a:latin typeface="+mj-lt"/>
                <a:ea typeface="Segoe UI" panose="020B0502040204020203" pitchFamily="34" charset="0"/>
                <a:cs typeface="Segoe UI" panose="020B0502040204020203" pitchFamily="34" charset="0"/>
              </a:rPr>
              <a:t>concerned</a:t>
            </a:r>
            <a:r>
              <a:rPr lang="en-US" sz="1200" b="1" dirty="0">
                <a:solidFill>
                  <a:prstClr val="black"/>
                </a:solidFill>
                <a:latin typeface="+mj-lt"/>
                <a:ea typeface="Segoe UI" panose="020B0502040204020203" pitchFamily="34" charset="0"/>
                <a:cs typeface="Segoe UI" panose="020B0502040204020203" pitchFamily="34" charset="0"/>
              </a:rPr>
              <a:t> about a BHAG</a:t>
            </a:r>
          </a:p>
        </p:txBody>
      </p:sp>
      <p:sp>
        <p:nvSpPr>
          <p:cNvPr id="23" name="Rectangle 22"/>
          <p:cNvSpPr/>
          <p:nvPr/>
        </p:nvSpPr>
        <p:spPr>
          <a:xfrm>
            <a:off x="1905004" y="727742"/>
            <a:ext cx="4934208" cy="954107"/>
          </a:xfrm>
          <a:prstGeom prst="rect">
            <a:avLst/>
          </a:prstGeom>
        </p:spPr>
        <p:txBody>
          <a:bodyPr wrap="square" lIns="91440" tIns="45720" rIns="91440" bIns="45720">
            <a:spAutoFit/>
          </a:bodyPr>
          <a:lstStyle/>
          <a:p>
            <a:pPr defTabSz="914359"/>
            <a:r>
              <a:rPr lang="en-US" sz="1400" dirty="0">
                <a:solidFill>
                  <a:schemeClr val="dk1"/>
                </a:solidFill>
                <a:latin typeface="+mj-lt"/>
                <a:cs typeface="Calibri"/>
              </a:rPr>
              <a:t>You have been a partner with SVP for 7 years and bring marketing expertise through your role as the Chief Marketing Officer for a large company. You enjoy helping non-profits develop strategic plans and solve important </a:t>
            </a:r>
            <a:r>
              <a:rPr lang="en-US" sz="1400" dirty="0" smtClean="0">
                <a:solidFill>
                  <a:schemeClr val="dk1"/>
                </a:solidFill>
                <a:latin typeface="+mj-lt"/>
                <a:cs typeface="Calibri"/>
              </a:rPr>
              <a:t>problems</a:t>
            </a:r>
            <a:endParaRPr lang="en-US" sz="1400" dirty="0">
              <a:solidFill>
                <a:schemeClr val="dk1"/>
              </a:solidFill>
              <a:latin typeface="+mj-lt"/>
              <a:cs typeface="Calibri"/>
            </a:endParaRPr>
          </a:p>
        </p:txBody>
      </p:sp>
      <p:sp>
        <p:nvSpPr>
          <p:cNvPr id="24" name="Rectangle 23"/>
          <p:cNvSpPr/>
          <p:nvPr/>
        </p:nvSpPr>
        <p:spPr>
          <a:xfrm>
            <a:off x="1809754" y="1952613"/>
            <a:ext cx="5029458" cy="1246495"/>
          </a:xfrm>
          <a:prstGeom prst="rect">
            <a:avLst/>
          </a:prstGeom>
        </p:spPr>
        <p:txBody>
          <a:bodyPr wrap="square" lIns="91440" tIns="45720" rIns="91440" bIns="45720">
            <a:spAutoFit/>
          </a:bodyPr>
          <a:lstStyle/>
          <a:p>
            <a:pPr marL="171450" indent="-171450" defTabSz="914359">
              <a:spcBef>
                <a:spcPts val="600"/>
              </a:spcBef>
              <a:buFont typeface="Arial" panose="020B0604020202020204" pitchFamily="34" charset="0"/>
              <a:buChar char="•"/>
            </a:pPr>
            <a:r>
              <a:rPr lang="en-US" sz="1400" dirty="0">
                <a:solidFill>
                  <a:schemeClr val="dk1"/>
                </a:solidFill>
                <a:latin typeface="+mj-lt"/>
                <a:cs typeface="Calibri"/>
              </a:rPr>
              <a:t>You are excited </a:t>
            </a:r>
            <a:r>
              <a:rPr lang="en-US" sz="1400" dirty="0" smtClean="0">
                <a:solidFill>
                  <a:schemeClr val="dk1"/>
                </a:solidFill>
                <a:latin typeface="+mj-lt"/>
                <a:cs typeface="Calibri"/>
              </a:rPr>
              <a:t>about </a:t>
            </a:r>
            <a:r>
              <a:rPr lang="en-US" sz="1400" dirty="0">
                <a:solidFill>
                  <a:schemeClr val="dk1"/>
                </a:solidFill>
                <a:latin typeface="+mj-lt"/>
                <a:cs typeface="Calibri"/>
              </a:rPr>
              <a:t>the possibility </a:t>
            </a:r>
            <a:r>
              <a:rPr lang="en-US" sz="1400" dirty="0" smtClean="0">
                <a:solidFill>
                  <a:schemeClr val="dk1"/>
                </a:solidFill>
                <a:latin typeface="+mj-lt"/>
                <a:cs typeface="Calibri"/>
              </a:rPr>
              <a:t>of having an impact on systemic issues </a:t>
            </a:r>
          </a:p>
          <a:p>
            <a:pPr marL="171450" indent="-171450" defTabSz="914359">
              <a:spcBef>
                <a:spcPts val="600"/>
              </a:spcBef>
              <a:buFont typeface="Arial" panose="020B0604020202020204" pitchFamily="34" charset="0"/>
              <a:buChar char="•"/>
            </a:pPr>
            <a:r>
              <a:rPr lang="en-US" sz="1400" dirty="0" smtClean="0">
                <a:solidFill>
                  <a:schemeClr val="dk1"/>
                </a:solidFill>
                <a:latin typeface="+mj-lt"/>
                <a:cs typeface="Calibri"/>
              </a:rPr>
              <a:t>You </a:t>
            </a:r>
            <a:r>
              <a:rPr lang="en-US" sz="1400" dirty="0">
                <a:solidFill>
                  <a:schemeClr val="dk1"/>
                </a:solidFill>
                <a:latin typeface="+mj-lt"/>
                <a:cs typeface="Calibri"/>
              </a:rPr>
              <a:t>are excited to learn about the big issues facing the community and what non-profits and community members are currently doing</a:t>
            </a:r>
          </a:p>
        </p:txBody>
      </p:sp>
    </p:spTree>
    <p:extLst>
      <p:ext uri="{BB962C8B-B14F-4D97-AF65-F5344CB8AC3E}">
        <p14:creationId xmlns:p14="http://schemas.microsoft.com/office/powerpoint/2010/main" val="34704306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772400" cy="5029200"/>
          </a:xfrm>
          <a:prstGeom prst="rect">
            <a:avLst/>
          </a:prstGeom>
          <a:solidFill>
            <a:schemeClr val="accent6">
              <a:lumMod val="75000"/>
            </a:schemeClr>
          </a:solidFill>
          <a:ln>
            <a:solidFill>
              <a:srgbClr val="6F5091"/>
            </a:solidFill>
          </a:ln>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8" name="TextBox 7"/>
          <p:cNvSpPr txBox="1"/>
          <p:nvPr/>
        </p:nvSpPr>
        <p:spPr>
          <a:xfrm>
            <a:off x="2762250" y="1874922"/>
            <a:ext cx="4787900" cy="1277273"/>
          </a:xfrm>
          <a:prstGeom prst="rect">
            <a:avLst/>
          </a:prstGeom>
          <a:noFill/>
        </p:spPr>
        <p:txBody>
          <a:bodyPr wrap="square" lIns="0" tIns="0" rIns="0" bIns="0" rtlCol="0">
            <a:spAutoFit/>
          </a:bodyPr>
          <a:lstStyle/>
          <a:p>
            <a:pPr algn="ctr"/>
            <a:r>
              <a:rPr lang="en-US" sz="4600" dirty="0">
                <a:latin typeface="Tungsten Semibold"/>
                <a:cs typeface="Tungsten Semibold"/>
              </a:rPr>
              <a:t>CALL PORTLAND</a:t>
            </a:r>
          </a:p>
          <a:p>
            <a:pPr algn="ctr">
              <a:spcBef>
                <a:spcPts val="600"/>
              </a:spcBef>
            </a:pPr>
            <a:r>
              <a:rPr lang="en-US" sz="3200" dirty="0">
                <a:latin typeface="Tungsten Semibold"/>
                <a:cs typeface="Tungsten Semibold"/>
              </a:rPr>
              <a:t>Partner’s Retention</a:t>
            </a:r>
          </a:p>
        </p:txBody>
      </p:sp>
      <p:grpSp>
        <p:nvGrpSpPr>
          <p:cNvPr id="9" name="Group 8"/>
          <p:cNvGrpSpPr/>
          <p:nvPr/>
        </p:nvGrpSpPr>
        <p:grpSpPr>
          <a:xfrm>
            <a:off x="533690" y="1409127"/>
            <a:ext cx="2028065" cy="2210946"/>
            <a:chOff x="377202" y="274637"/>
            <a:chExt cx="1273798" cy="1388663"/>
          </a:xfrm>
        </p:grpSpPr>
        <p:sp>
          <p:nvSpPr>
            <p:cNvPr id="10" name="Oval 9"/>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Macintosh HD:Users:EmilyHavens:Dropbox:Engagement &amp; Outreach:Marketing:SVP logos:New Logo:SVP Circle Logo:SVPlogo_Global-Symbol_Black_900x982.jpg"/>
            <p:cNvPicPr/>
            <p:nvPr/>
          </p:nvPicPr>
          <p:blipFill>
            <a:blip r:embed="rId2" cstate="email">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1923205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6367" y="718396"/>
            <a:ext cx="6732297" cy="3601477"/>
          </a:xfrm>
          <a:prstGeom prst="rect">
            <a:avLst/>
          </a:prstGeom>
          <a:noFill/>
        </p:spPr>
        <p:txBody>
          <a:bodyPr wrap="square" lIns="61446" tIns="30723" rIns="61446" bIns="30723" rtlCol="0">
            <a:spAutoFit/>
          </a:bodyPr>
          <a:lstStyle/>
          <a:p>
            <a:pPr algn="ctr"/>
            <a:endParaRPr lang="en-US" sz="4000" dirty="0">
              <a:solidFill>
                <a:srgbClr val="005EB8"/>
              </a:solidFill>
              <a:latin typeface="Calibri"/>
              <a:cs typeface="Calibri"/>
            </a:endParaRPr>
          </a:p>
          <a:p>
            <a:pPr lvl="0" algn="ctr"/>
            <a:r>
              <a:rPr lang="en-US" sz="4000" dirty="0">
                <a:latin typeface="Calibri"/>
                <a:cs typeface="Calibri"/>
              </a:rPr>
              <a:t>Portland experienced 5% increase in average partner retention in the 4 years following BHAG</a:t>
            </a:r>
          </a:p>
          <a:p>
            <a:pPr lvl="0" algn="ctr"/>
            <a:endParaRPr lang="en-US" sz="3000" dirty="0">
              <a:latin typeface="Calibri"/>
              <a:cs typeface="Calibri"/>
            </a:endParaRPr>
          </a:p>
        </p:txBody>
      </p:sp>
    </p:spTree>
    <p:extLst>
      <p:ext uri="{BB962C8B-B14F-4D97-AF65-F5344CB8AC3E}">
        <p14:creationId xmlns:p14="http://schemas.microsoft.com/office/powerpoint/2010/main" val="648204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772400" cy="5029200"/>
          </a:xfrm>
          <a:prstGeom prst="rect">
            <a:avLst/>
          </a:prstGeom>
          <a:solidFill>
            <a:schemeClr val="accent6">
              <a:lumMod val="75000"/>
            </a:schemeClr>
          </a:solidFill>
          <a:ln>
            <a:solidFill>
              <a:srgbClr val="6F5091"/>
            </a:solidFill>
          </a:ln>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8" name="TextBox 7"/>
          <p:cNvSpPr txBox="1"/>
          <p:nvPr/>
        </p:nvSpPr>
        <p:spPr>
          <a:xfrm>
            <a:off x="2762250" y="1874922"/>
            <a:ext cx="4787900" cy="1277273"/>
          </a:xfrm>
          <a:prstGeom prst="rect">
            <a:avLst/>
          </a:prstGeom>
          <a:noFill/>
        </p:spPr>
        <p:txBody>
          <a:bodyPr wrap="square" lIns="0" tIns="0" rIns="0" bIns="0" rtlCol="0">
            <a:spAutoFit/>
          </a:bodyPr>
          <a:lstStyle/>
          <a:p>
            <a:pPr algn="ctr"/>
            <a:r>
              <a:rPr lang="en-US" sz="4600" dirty="0">
                <a:latin typeface="Tungsten Semibold"/>
                <a:cs typeface="Tungsten Semibold"/>
              </a:rPr>
              <a:t>CALL PORTLAND</a:t>
            </a:r>
          </a:p>
          <a:p>
            <a:pPr algn="ctr">
              <a:spcBef>
                <a:spcPts val="600"/>
              </a:spcBef>
            </a:pPr>
            <a:r>
              <a:rPr lang="en-US" sz="3200" dirty="0">
                <a:latin typeface="Tungsten Semibold"/>
                <a:cs typeface="Tungsten Semibold"/>
              </a:rPr>
              <a:t>Number of Investees</a:t>
            </a:r>
          </a:p>
        </p:txBody>
      </p:sp>
      <p:grpSp>
        <p:nvGrpSpPr>
          <p:cNvPr id="9" name="Group 8"/>
          <p:cNvGrpSpPr/>
          <p:nvPr/>
        </p:nvGrpSpPr>
        <p:grpSpPr>
          <a:xfrm>
            <a:off x="533690" y="1409127"/>
            <a:ext cx="2028065" cy="2210946"/>
            <a:chOff x="377202" y="274637"/>
            <a:chExt cx="1273798" cy="1388663"/>
          </a:xfrm>
        </p:grpSpPr>
        <p:sp>
          <p:nvSpPr>
            <p:cNvPr id="10" name="Oval 9"/>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Macintosh HD:Users:EmilyHavens:Dropbox:Engagement &amp; Outreach:Marketing:SVP logos:New Logo:SVP Circle Logo:SVPlogo_Global-Symbol_Black_900x982.jpg"/>
            <p:cNvPicPr/>
            <p:nvPr/>
          </p:nvPicPr>
          <p:blipFill>
            <a:blip r:embed="rId2" cstate="email">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421238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6367" y="1562351"/>
            <a:ext cx="6732297" cy="1908705"/>
          </a:xfrm>
          <a:prstGeom prst="rect">
            <a:avLst/>
          </a:prstGeom>
          <a:noFill/>
        </p:spPr>
        <p:txBody>
          <a:bodyPr wrap="square" lIns="61446" tIns="30723" rIns="61446" bIns="30723" rtlCol="0">
            <a:spAutoFit/>
          </a:bodyPr>
          <a:lstStyle/>
          <a:p>
            <a:pPr lvl="0" algn="ctr"/>
            <a:r>
              <a:rPr lang="en-US" sz="4000" dirty="0">
                <a:cs typeface="Calibri"/>
              </a:rPr>
              <a:t>Number of investees in Portland increased by 3x four years following  BHAG</a:t>
            </a:r>
          </a:p>
        </p:txBody>
      </p:sp>
    </p:spTree>
    <p:extLst>
      <p:ext uri="{BB962C8B-B14F-4D97-AF65-F5344CB8AC3E}">
        <p14:creationId xmlns:p14="http://schemas.microsoft.com/office/powerpoint/2010/main" val="11029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772400" cy="5029200"/>
          </a:xfrm>
          <a:prstGeom prst="rect">
            <a:avLst/>
          </a:prstGeom>
          <a:solidFill>
            <a:schemeClr val="accent6">
              <a:lumMod val="75000"/>
            </a:schemeClr>
          </a:solidFill>
          <a:ln>
            <a:solidFill>
              <a:srgbClr val="6F5091"/>
            </a:solidFill>
          </a:ln>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8" name="TextBox 7"/>
          <p:cNvSpPr txBox="1"/>
          <p:nvPr/>
        </p:nvSpPr>
        <p:spPr>
          <a:xfrm>
            <a:off x="2762250" y="1874922"/>
            <a:ext cx="4787900" cy="1277273"/>
          </a:xfrm>
          <a:prstGeom prst="rect">
            <a:avLst/>
          </a:prstGeom>
          <a:noFill/>
        </p:spPr>
        <p:txBody>
          <a:bodyPr wrap="square" lIns="0" tIns="0" rIns="0" bIns="0" rtlCol="0">
            <a:spAutoFit/>
          </a:bodyPr>
          <a:lstStyle/>
          <a:p>
            <a:pPr algn="ctr"/>
            <a:r>
              <a:rPr lang="en-US" sz="4600" dirty="0">
                <a:latin typeface="Tungsten Semibold"/>
                <a:cs typeface="Tungsten Semibold"/>
              </a:rPr>
              <a:t>CALL PORTLAND</a:t>
            </a:r>
          </a:p>
          <a:p>
            <a:pPr algn="ctr">
              <a:spcBef>
                <a:spcPts val="600"/>
              </a:spcBef>
            </a:pPr>
            <a:r>
              <a:rPr lang="en-US" sz="3200" dirty="0">
                <a:latin typeface="Tungsten Semibold"/>
                <a:cs typeface="Tungsten Semibold"/>
              </a:rPr>
              <a:t>Investments (Investees)</a:t>
            </a:r>
          </a:p>
        </p:txBody>
      </p:sp>
      <p:grpSp>
        <p:nvGrpSpPr>
          <p:cNvPr id="9" name="Group 8"/>
          <p:cNvGrpSpPr/>
          <p:nvPr/>
        </p:nvGrpSpPr>
        <p:grpSpPr>
          <a:xfrm>
            <a:off x="533690" y="1409127"/>
            <a:ext cx="2028065" cy="2210946"/>
            <a:chOff x="377202" y="274637"/>
            <a:chExt cx="1273798" cy="1388663"/>
          </a:xfrm>
        </p:grpSpPr>
        <p:sp>
          <p:nvSpPr>
            <p:cNvPr id="10" name="Oval 9"/>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Macintosh HD:Users:EmilyHavens:Dropbox:Engagement &amp; Outreach:Marketing:SVP logos:New Logo:SVP Circle Logo:SVPlogo_Global-Symbol_Black_900x982.jpg"/>
            <p:cNvPicPr/>
            <p:nvPr/>
          </p:nvPicPr>
          <p:blipFill>
            <a:blip r:embed="rId2" cstate="email">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4251253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6367" y="1562351"/>
            <a:ext cx="6732297" cy="1908705"/>
          </a:xfrm>
          <a:prstGeom prst="rect">
            <a:avLst/>
          </a:prstGeom>
          <a:noFill/>
        </p:spPr>
        <p:txBody>
          <a:bodyPr wrap="square" lIns="61446" tIns="30723" rIns="61446" bIns="30723" rtlCol="0">
            <a:spAutoFit/>
          </a:bodyPr>
          <a:lstStyle/>
          <a:p>
            <a:pPr lvl="0" algn="ctr"/>
            <a:r>
              <a:rPr lang="en-US" sz="4000" dirty="0">
                <a:cs typeface="Calibri"/>
              </a:rPr>
              <a:t>Total invested dollars increased by 136% in the five years following BHAG </a:t>
            </a:r>
          </a:p>
        </p:txBody>
      </p:sp>
    </p:spTree>
    <p:extLst>
      <p:ext uri="{BB962C8B-B14F-4D97-AF65-F5344CB8AC3E}">
        <p14:creationId xmlns:p14="http://schemas.microsoft.com/office/powerpoint/2010/main" val="3289515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772400" cy="5029200"/>
          </a:xfrm>
          <a:prstGeom prst="rect">
            <a:avLst/>
          </a:prstGeom>
          <a:solidFill>
            <a:schemeClr val="accent6">
              <a:lumMod val="75000"/>
            </a:schemeClr>
          </a:solidFill>
          <a:ln>
            <a:solidFill>
              <a:srgbClr val="6F5091"/>
            </a:solidFill>
          </a:ln>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8" name="TextBox 7"/>
          <p:cNvSpPr txBox="1"/>
          <p:nvPr/>
        </p:nvSpPr>
        <p:spPr>
          <a:xfrm>
            <a:off x="2762250" y="1874922"/>
            <a:ext cx="4787900" cy="1277273"/>
          </a:xfrm>
          <a:prstGeom prst="rect">
            <a:avLst/>
          </a:prstGeom>
          <a:noFill/>
        </p:spPr>
        <p:txBody>
          <a:bodyPr wrap="square" lIns="0" tIns="0" rIns="0" bIns="0" rtlCol="0">
            <a:spAutoFit/>
          </a:bodyPr>
          <a:lstStyle/>
          <a:p>
            <a:pPr algn="ctr"/>
            <a:r>
              <a:rPr lang="en-US" sz="4600" dirty="0">
                <a:latin typeface="Tungsten Semibold"/>
                <a:cs typeface="Tungsten Semibold"/>
              </a:rPr>
              <a:t>CALL PORTLAND</a:t>
            </a:r>
          </a:p>
          <a:p>
            <a:pPr algn="ctr">
              <a:spcBef>
                <a:spcPts val="600"/>
              </a:spcBef>
            </a:pPr>
            <a:r>
              <a:rPr lang="en-US" sz="3200" dirty="0">
                <a:latin typeface="Tungsten Semibold"/>
                <a:cs typeface="Tungsten Semibold"/>
              </a:rPr>
              <a:t>Partnership Growth</a:t>
            </a:r>
          </a:p>
        </p:txBody>
      </p:sp>
      <p:grpSp>
        <p:nvGrpSpPr>
          <p:cNvPr id="9" name="Group 8"/>
          <p:cNvGrpSpPr/>
          <p:nvPr/>
        </p:nvGrpSpPr>
        <p:grpSpPr>
          <a:xfrm>
            <a:off x="533690" y="1409127"/>
            <a:ext cx="2028065" cy="2210946"/>
            <a:chOff x="377202" y="274637"/>
            <a:chExt cx="1273798" cy="1388663"/>
          </a:xfrm>
        </p:grpSpPr>
        <p:sp>
          <p:nvSpPr>
            <p:cNvPr id="10" name="Oval 9"/>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Macintosh HD:Users:EmilyHavens:Dropbox:Engagement &amp; Outreach:Marketing:SVP logos:New Logo:SVP Circle Logo:SVPlogo_Global-Symbol_Black_900x982.jpg"/>
            <p:cNvPicPr/>
            <p:nvPr/>
          </p:nvPicPr>
          <p:blipFill>
            <a:blip r:embed="rId2" cstate="email">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1262008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7265699" y="76626"/>
            <a:ext cx="411047" cy="448116"/>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6547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Prior to the BHAG</a:t>
            </a:r>
            <a:endParaRPr lang="en-US" dirty="0">
              <a:latin typeface="Tungsten Semibold"/>
            </a:endParaRPr>
          </a:p>
          <a:p>
            <a:r>
              <a:rPr lang="en-US" sz="1600" dirty="0" smtClean="0">
                <a:latin typeface="Proxima Nova Regular"/>
              </a:rPr>
              <a:t>SVP Portland was a successful venture philanthropy group</a:t>
            </a:r>
            <a:endParaRPr lang="en-US" sz="1600" dirty="0">
              <a:latin typeface="Proxima Nova Regular"/>
            </a:endParaRPr>
          </a:p>
        </p:txBody>
      </p:sp>
      <p:sp>
        <p:nvSpPr>
          <p:cNvPr id="278" name="Line 4"/>
          <p:cNvSpPr>
            <a:spLocks noChangeShapeType="1"/>
          </p:cNvSpPr>
          <p:nvPr/>
        </p:nvSpPr>
        <p:spPr bwMode="auto">
          <a:xfrm>
            <a:off x="978202" y="4012147"/>
            <a:ext cx="2312566" cy="0"/>
          </a:xfrm>
          <a:prstGeom prst="line">
            <a:avLst/>
          </a:prstGeom>
          <a:noFill/>
          <a:ln w="50800">
            <a:solidFill>
              <a:srgbClr val="968C6D"/>
            </a:solidFill>
            <a:round/>
            <a:headEnd type="none" w="sm" len="sm"/>
            <a:tailEnd type="none" w="sm" len="sm"/>
          </a:ln>
          <a:effectLst/>
        </p:spPr>
        <p:txBody>
          <a:bodyPr wrap="none" lIns="68196" tIns="34098" rIns="68196" bIns="34098" anchor="ctr"/>
          <a:lstStyle/>
          <a:p>
            <a:endParaRPr lang="en-GB"/>
          </a:p>
        </p:txBody>
      </p:sp>
      <p:sp>
        <p:nvSpPr>
          <p:cNvPr id="279" name="Line 5"/>
          <p:cNvSpPr>
            <a:spLocks noChangeShapeType="1"/>
          </p:cNvSpPr>
          <p:nvPr/>
        </p:nvSpPr>
        <p:spPr bwMode="auto">
          <a:xfrm>
            <a:off x="4711053" y="3380303"/>
            <a:ext cx="2312566" cy="0"/>
          </a:xfrm>
          <a:prstGeom prst="line">
            <a:avLst/>
          </a:prstGeom>
          <a:noFill/>
          <a:ln w="50800">
            <a:solidFill>
              <a:srgbClr val="968C6D"/>
            </a:solidFill>
            <a:round/>
            <a:headEnd type="none" w="sm" len="sm"/>
            <a:tailEnd type="none" w="sm" len="sm"/>
          </a:ln>
          <a:effectLst/>
        </p:spPr>
        <p:txBody>
          <a:bodyPr wrap="none" lIns="68196" tIns="34098" rIns="68196" bIns="34098" anchor="ctr"/>
          <a:lstStyle/>
          <a:p>
            <a:endParaRPr lang="en-GB"/>
          </a:p>
        </p:txBody>
      </p:sp>
      <p:sp>
        <p:nvSpPr>
          <p:cNvPr id="280" name="AutoShape 6"/>
          <p:cNvSpPr>
            <a:spLocks noChangeArrowheads="1"/>
          </p:cNvSpPr>
          <p:nvPr/>
        </p:nvSpPr>
        <p:spPr bwMode="auto">
          <a:xfrm flipV="1">
            <a:off x="3729926" y="3991805"/>
            <a:ext cx="477236" cy="392509"/>
          </a:xfrm>
          <a:custGeom>
            <a:avLst/>
            <a:gdLst>
              <a:gd name="G0" fmla="+- 9943 0 0"/>
              <a:gd name="G1" fmla="+- 21600 0 9943"/>
              <a:gd name="G2" fmla="*/ 9943 1 2"/>
              <a:gd name="G3" fmla="+- 21600 0 G2"/>
              <a:gd name="G4" fmla="+/ 9943 21600 2"/>
              <a:gd name="G5" fmla="+/ G1 0 2"/>
              <a:gd name="G6" fmla="*/ 21600 21600 9943"/>
              <a:gd name="G7" fmla="*/ G6 1 2"/>
              <a:gd name="G8" fmla="+- 21600 0 G7"/>
              <a:gd name="G9" fmla="*/ 21600 1 2"/>
              <a:gd name="G10" fmla="+- 9943 0 G9"/>
              <a:gd name="G11" fmla="?: G10 G8 0"/>
              <a:gd name="G12" fmla="?: G10 G7 21600"/>
              <a:gd name="T0" fmla="*/ 16628 w 21600"/>
              <a:gd name="T1" fmla="*/ 10800 h 21600"/>
              <a:gd name="T2" fmla="*/ 10800 w 21600"/>
              <a:gd name="T3" fmla="*/ 21600 h 21600"/>
              <a:gd name="T4" fmla="*/ 4972 w 21600"/>
              <a:gd name="T5" fmla="*/ 10800 h 21600"/>
              <a:gd name="T6" fmla="*/ 10800 w 21600"/>
              <a:gd name="T7" fmla="*/ 0 h 21600"/>
              <a:gd name="T8" fmla="*/ 6772 w 21600"/>
              <a:gd name="T9" fmla="*/ 6772 h 21600"/>
              <a:gd name="T10" fmla="*/ 14828 w 21600"/>
              <a:gd name="T11" fmla="*/ 14828 h 21600"/>
            </a:gdLst>
            <a:ahLst/>
            <a:cxnLst>
              <a:cxn ang="0">
                <a:pos x="T0" y="T1"/>
              </a:cxn>
              <a:cxn ang="0">
                <a:pos x="T2" y="T3"/>
              </a:cxn>
              <a:cxn ang="0">
                <a:pos x="T4" y="T5"/>
              </a:cxn>
              <a:cxn ang="0">
                <a:pos x="T6" y="T7"/>
              </a:cxn>
            </a:cxnLst>
            <a:rect l="T8" t="T9" r="T10" b="T11"/>
            <a:pathLst>
              <a:path w="21600" h="21600">
                <a:moveTo>
                  <a:pt x="0" y="0"/>
                </a:moveTo>
                <a:lnTo>
                  <a:pt x="9943" y="21600"/>
                </a:lnTo>
                <a:lnTo>
                  <a:pt x="11657" y="21600"/>
                </a:lnTo>
                <a:lnTo>
                  <a:pt x="21600" y="0"/>
                </a:lnTo>
                <a:close/>
              </a:path>
            </a:pathLst>
          </a:custGeom>
          <a:solidFill>
            <a:srgbClr val="968C6D"/>
          </a:solidFill>
          <a:ln w="12700">
            <a:noFill/>
            <a:miter lim="800000"/>
            <a:headEnd/>
            <a:tailEnd/>
          </a:ln>
          <a:effectLst/>
        </p:spPr>
        <p:txBody>
          <a:bodyPr wrap="none" lIns="68196" tIns="34098" rIns="68196" bIns="34098" anchor="ctr"/>
          <a:lstStyle/>
          <a:p>
            <a:endParaRPr lang="en-GB"/>
          </a:p>
        </p:txBody>
      </p:sp>
      <p:sp>
        <p:nvSpPr>
          <p:cNvPr id="281" name="Rectangle 7"/>
          <p:cNvSpPr>
            <a:spLocks noChangeArrowheads="1"/>
          </p:cNvSpPr>
          <p:nvPr/>
        </p:nvSpPr>
        <p:spPr bwMode="auto">
          <a:xfrm>
            <a:off x="1315584" y="2514599"/>
            <a:ext cx="1637802" cy="1382461"/>
          </a:xfrm>
          <a:prstGeom prst="rect">
            <a:avLst/>
          </a:prstGeom>
          <a:solidFill>
            <a:srgbClr val="A32020"/>
          </a:solidFill>
          <a:ln w="9525">
            <a:noFill/>
            <a:miter lim="800000"/>
            <a:headEnd/>
            <a:tailEnd/>
          </a:ln>
          <a:effectLst/>
        </p:spPr>
        <p:txBody>
          <a:bodyPr lIns="68196" tIns="34098" rIns="68196" bIns="34098" anchor="ctr"/>
          <a:lstStyle/>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Making  investments</a:t>
            </a: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Developing  capacity of investees</a:t>
            </a: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Managing relationships</a:t>
            </a: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Growing the partnership </a:t>
            </a:r>
            <a:endParaRPr lang="en-GB" sz="900" dirty="0">
              <a:solidFill>
                <a:schemeClr val="bg2"/>
              </a:solidFill>
              <a:latin typeface="+mj-lt"/>
            </a:endParaRPr>
          </a:p>
        </p:txBody>
      </p:sp>
      <p:grpSp>
        <p:nvGrpSpPr>
          <p:cNvPr id="283" name="Group 9"/>
          <p:cNvGrpSpPr>
            <a:grpSpLocks/>
          </p:cNvGrpSpPr>
          <p:nvPr/>
        </p:nvGrpSpPr>
        <p:grpSpPr bwMode="auto">
          <a:xfrm>
            <a:off x="2140831" y="3380303"/>
            <a:ext cx="3717620" cy="920243"/>
            <a:chOff x="1390" y="2928"/>
            <a:chExt cx="2929" cy="769"/>
          </a:xfrm>
        </p:grpSpPr>
        <p:sp>
          <p:nvSpPr>
            <p:cNvPr id="284" name="Freeform 10"/>
            <p:cNvSpPr>
              <a:spLocks/>
            </p:cNvSpPr>
            <p:nvPr/>
          </p:nvSpPr>
          <p:spPr bwMode="auto">
            <a:xfrm>
              <a:off x="1390" y="2928"/>
              <a:ext cx="2929" cy="769"/>
            </a:xfrm>
            <a:custGeom>
              <a:avLst/>
              <a:gdLst/>
              <a:ahLst/>
              <a:cxnLst>
                <a:cxn ang="0">
                  <a:pos x="0" y="528"/>
                </a:cxn>
                <a:cxn ang="0">
                  <a:pos x="0" y="768"/>
                </a:cxn>
                <a:cxn ang="0">
                  <a:pos x="2928" y="240"/>
                </a:cxn>
                <a:cxn ang="0">
                  <a:pos x="2928" y="0"/>
                </a:cxn>
              </a:cxnLst>
              <a:rect l="0" t="0" r="r" b="b"/>
              <a:pathLst>
                <a:path w="2929" h="769">
                  <a:moveTo>
                    <a:pt x="0" y="528"/>
                  </a:moveTo>
                  <a:lnTo>
                    <a:pt x="0" y="768"/>
                  </a:lnTo>
                  <a:lnTo>
                    <a:pt x="2928" y="240"/>
                  </a:lnTo>
                  <a:lnTo>
                    <a:pt x="2928" y="0"/>
                  </a:lnTo>
                </a:path>
              </a:pathLst>
            </a:custGeom>
            <a:noFill/>
            <a:ln w="50800" cap="rnd" cmpd="sng">
              <a:solidFill>
                <a:srgbClr val="968C6D"/>
              </a:solidFill>
              <a:prstDash val="solid"/>
              <a:round/>
              <a:headEnd type="none" w="sm" len="sm"/>
              <a:tailEnd type="none" w="sm" len="sm"/>
            </a:ln>
            <a:effectLst/>
          </p:spPr>
          <p:txBody>
            <a:bodyPr/>
            <a:lstStyle/>
            <a:p>
              <a:endParaRPr lang="en-GB"/>
            </a:p>
          </p:txBody>
        </p:sp>
        <p:sp>
          <p:nvSpPr>
            <p:cNvPr id="285" name="Line 11"/>
            <p:cNvSpPr>
              <a:spLocks noChangeShapeType="1"/>
            </p:cNvSpPr>
            <p:nvPr/>
          </p:nvSpPr>
          <p:spPr bwMode="auto">
            <a:xfrm rot="20993914" flipV="1">
              <a:off x="2822" y="3168"/>
              <a:ext cx="0" cy="480"/>
            </a:xfrm>
            <a:prstGeom prst="line">
              <a:avLst/>
            </a:prstGeom>
            <a:noFill/>
            <a:ln w="76200">
              <a:solidFill>
                <a:srgbClr val="968C6D"/>
              </a:solidFill>
              <a:round/>
              <a:headEnd/>
              <a:tailEnd type="triangle" w="med" len="med"/>
            </a:ln>
            <a:effectLst/>
          </p:spPr>
          <p:txBody>
            <a:bodyPr wrap="none" lIns="90000" tIns="46800" rIns="90000" bIns="46800" anchor="ctr"/>
            <a:lstStyle/>
            <a:p>
              <a:endParaRPr lang="en-GB"/>
            </a:p>
          </p:txBody>
        </p:sp>
      </p:grpSp>
      <p:sp>
        <p:nvSpPr>
          <p:cNvPr id="286" name="Rectangle 7"/>
          <p:cNvSpPr>
            <a:spLocks noChangeArrowheads="1"/>
          </p:cNvSpPr>
          <p:nvPr/>
        </p:nvSpPr>
        <p:spPr bwMode="auto">
          <a:xfrm>
            <a:off x="5048435" y="1877290"/>
            <a:ext cx="1637802" cy="1382461"/>
          </a:xfrm>
          <a:prstGeom prst="rect">
            <a:avLst/>
          </a:prstGeom>
          <a:solidFill>
            <a:srgbClr val="A32020"/>
          </a:solidFill>
          <a:ln w="9525">
            <a:noFill/>
            <a:miter lim="800000"/>
            <a:headEnd/>
            <a:tailEnd/>
          </a:ln>
          <a:effectLst/>
        </p:spPr>
        <p:txBody>
          <a:bodyPr lIns="68196" tIns="34098" rIns="68196" bIns="34098" anchor="ctr"/>
          <a:lstStyle/>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Systems innovation</a:t>
            </a: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Community partnerships and collaboration </a:t>
            </a: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Sustainable community change</a:t>
            </a:r>
            <a:endParaRPr lang="en-GB" sz="900" dirty="0">
              <a:solidFill>
                <a:schemeClr val="bg2"/>
              </a:solidFill>
              <a:latin typeface="+mj-lt"/>
            </a:endParaRPr>
          </a:p>
          <a:p>
            <a:pPr marL="171450" indent="-171450">
              <a:spcBef>
                <a:spcPts val="447"/>
              </a:spcBef>
              <a:buClr>
                <a:schemeClr val="bg1"/>
              </a:buClr>
              <a:buFont typeface="Arial" panose="020B0604020202020204" pitchFamily="34" charset="0"/>
              <a:buChar char="•"/>
            </a:pPr>
            <a:r>
              <a:rPr lang="en-GB" sz="1000" dirty="0" smtClean="0">
                <a:solidFill>
                  <a:schemeClr val="bg2"/>
                </a:solidFill>
                <a:latin typeface="+mj-lt"/>
              </a:rPr>
              <a:t>Increased investee synergies</a:t>
            </a:r>
          </a:p>
        </p:txBody>
      </p:sp>
    </p:spTree>
    <p:extLst>
      <p:ext uri="{BB962C8B-B14F-4D97-AF65-F5344CB8AC3E}">
        <p14:creationId xmlns:p14="http://schemas.microsoft.com/office/powerpoint/2010/main" val="3668084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6367" y="1562351"/>
            <a:ext cx="6732297" cy="1908705"/>
          </a:xfrm>
          <a:prstGeom prst="rect">
            <a:avLst/>
          </a:prstGeom>
          <a:noFill/>
        </p:spPr>
        <p:txBody>
          <a:bodyPr wrap="square" lIns="61446" tIns="30723" rIns="61446" bIns="30723" rtlCol="0">
            <a:spAutoFit/>
          </a:bodyPr>
          <a:lstStyle/>
          <a:p>
            <a:pPr lvl="0" algn="ctr"/>
            <a:r>
              <a:rPr lang="en-US" sz="4000" dirty="0">
                <a:cs typeface="Calibri"/>
              </a:rPr>
              <a:t>Number of partners in Portland increased 4x in the five years following  BHAG</a:t>
            </a:r>
          </a:p>
        </p:txBody>
      </p:sp>
    </p:spTree>
    <p:extLst>
      <p:ext uri="{BB962C8B-B14F-4D97-AF65-F5344CB8AC3E}">
        <p14:creationId xmlns:p14="http://schemas.microsoft.com/office/powerpoint/2010/main" val="2752917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772400" cy="5029200"/>
          </a:xfrm>
          <a:prstGeom prst="rect">
            <a:avLst/>
          </a:prstGeom>
          <a:solidFill>
            <a:schemeClr val="accent6">
              <a:lumMod val="75000"/>
            </a:schemeClr>
          </a:solidFill>
          <a:ln>
            <a:solidFill>
              <a:srgbClr val="6F5091"/>
            </a:solidFill>
          </a:ln>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8" name="TextBox 7"/>
          <p:cNvSpPr txBox="1"/>
          <p:nvPr/>
        </p:nvSpPr>
        <p:spPr>
          <a:xfrm>
            <a:off x="2762250" y="1874922"/>
            <a:ext cx="4787900" cy="1277273"/>
          </a:xfrm>
          <a:prstGeom prst="rect">
            <a:avLst/>
          </a:prstGeom>
          <a:noFill/>
        </p:spPr>
        <p:txBody>
          <a:bodyPr wrap="square" lIns="0" tIns="0" rIns="0" bIns="0" rtlCol="0">
            <a:spAutoFit/>
          </a:bodyPr>
          <a:lstStyle/>
          <a:p>
            <a:pPr algn="ctr"/>
            <a:r>
              <a:rPr lang="en-US" sz="4600" dirty="0">
                <a:latin typeface="Tungsten Semibold"/>
                <a:cs typeface="Tungsten Semibold"/>
              </a:rPr>
              <a:t>CALL PORTLAND</a:t>
            </a:r>
          </a:p>
          <a:p>
            <a:pPr algn="ctr">
              <a:spcBef>
                <a:spcPts val="600"/>
              </a:spcBef>
            </a:pPr>
            <a:r>
              <a:rPr lang="en-US" sz="3200" dirty="0">
                <a:latin typeface="Tungsten Semibold"/>
                <a:cs typeface="Tungsten Semibold"/>
              </a:rPr>
              <a:t>Knowledge Building</a:t>
            </a:r>
          </a:p>
        </p:txBody>
      </p:sp>
      <p:grpSp>
        <p:nvGrpSpPr>
          <p:cNvPr id="9" name="Group 8"/>
          <p:cNvGrpSpPr/>
          <p:nvPr/>
        </p:nvGrpSpPr>
        <p:grpSpPr>
          <a:xfrm>
            <a:off x="533690" y="1409127"/>
            <a:ext cx="2028065" cy="2210946"/>
            <a:chOff x="377202" y="274637"/>
            <a:chExt cx="1273798" cy="1388663"/>
          </a:xfrm>
        </p:grpSpPr>
        <p:sp>
          <p:nvSpPr>
            <p:cNvPr id="10" name="Oval 9"/>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Macintosh HD:Users:EmilyHavens:Dropbox:Engagement &amp; Outreach:Marketing:SVP logos:New Logo:SVP Circle Logo:SVPlogo_Global-Symbol_Black_900x982.jpg"/>
            <p:cNvPicPr/>
            <p:nvPr/>
          </p:nvPicPr>
          <p:blipFill>
            <a:blip r:embed="rId2" cstate="email">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3882677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6367" y="952362"/>
            <a:ext cx="6732297" cy="3139812"/>
          </a:xfrm>
          <a:prstGeom prst="rect">
            <a:avLst/>
          </a:prstGeom>
          <a:noFill/>
        </p:spPr>
        <p:txBody>
          <a:bodyPr wrap="square" lIns="61446" tIns="30723" rIns="61446" bIns="30723" rtlCol="0">
            <a:spAutoFit/>
          </a:bodyPr>
          <a:lstStyle/>
          <a:p>
            <a:pPr lvl="0" algn="ctr"/>
            <a:r>
              <a:rPr lang="en-US" sz="4000" dirty="0" smtClean="0">
                <a:cs typeface="Calibri"/>
              </a:rPr>
              <a:t>The collaboration between the various stakeholders resulted in the first set of agreed upon success metrics of Kindergarten Readiness in Portland, OR.</a:t>
            </a:r>
            <a:endParaRPr lang="en-US" sz="4000" dirty="0">
              <a:cs typeface="Calibri"/>
            </a:endParaRPr>
          </a:p>
        </p:txBody>
      </p:sp>
    </p:spTree>
    <p:extLst>
      <p:ext uri="{BB962C8B-B14F-4D97-AF65-F5344CB8AC3E}">
        <p14:creationId xmlns:p14="http://schemas.microsoft.com/office/powerpoint/2010/main" val="761473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4412" y="2033016"/>
            <a:ext cx="6732297" cy="677599"/>
          </a:xfrm>
          <a:prstGeom prst="rect">
            <a:avLst/>
          </a:prstGeom>
          <a:noFill/>
        </p:spPr>
        <p:txBody>
          <a:bodyPr wrap="square" lIns="61446" tIns="30723" rIns="61446" bIns="30723" rtlCol="0">
            <a:spAutoFit/>
          </a:bodyPr>
          <a:lstStyle/>
          <a:p>
            <a:pPr lvl="0" algn="ctr"/>
            <a:r>
              <a:rPr lang="en-US" sz="4000" dirty="0" smtClean="0">
                <a:cs typeface="Calibri"/>
              </a:rPr>
              <a:t>ROUGH DRAFT SLIDES</a:t>
            </a:r>
            <a:endParaRPr lang="en-US" sz="4000" dirty="0">
              <a:cs typeface="Calibri"/>
            </a:endParaRPr>
          </a:p>
        </p:txBody>
      </p:sp>
    </p:spTree>
    <p:extLst>
      <p:ext uri="{BB962C8B-B14F-4D97-AF65-F5344CB8AC3E}">
        <p14:creationId xmlns:p14="http://schemas.microsoft.com/office/powerpoint/2010/main" val="669075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1154201"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157296" y="274637"/>
            <a:ext cx="838759" cy="914400"/>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pic>
        <p:nvPicPr>
          <p:cNvPr id="3" name="Picture 2"/>
          <p:cNvPicPr>
            <a:picLocks noChangeAspect="1"/>
          </p:cNvPicPr>
          <p:nvPr/>
        </p:nvPicPr>
        <p:blipFill>
          <a:blip r:embed="rId4" cstate="print"/>
          <a:stretch>
            <a:fillRect/>
          </a:stretch>
        </p:blipFill>
        <p:spPr>
          <a:xfrm>
            <a:off x="1257125" y="274637"/>
            <a:ext cx="6440872" cy="4411556"/>
          </a:xfrm>
          <a:prstGeom prst="rect">
            <a:avLst/>
          </a:prstGeom>
        </p:spPr>
      </p:pic>
      <p:sp>
        <p:nvSpPr>
          <p:cNvPr id="30" name="Title 1"/>
          <p:cNvSpPr txBox="1">
            <a:spLocks/>
          </p:cNvSpPr>
          <p:nvPr/>
        </p:nvSpPr>
        <p:spPr>
          <a:xfrm>
            <a:off x="1561926" y="1837920"/>
            <a:ext cx="2369995" cy="1095781"/>
          </a:xfrm>
          <a:prstGeom prst="rect">
            <a:avLst/>
          </a:prstGeom>
          <a:solidFill>
            <a:schemeClr val="bg1"/>
          </a:solidFill>
          <a:ln>
            <a:solidFill>
              <a:schemeClr val="bg1"/>
            </a:solidFill>
          </a:ln>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800" dirty="0">
                <a:latin typeface="Segoe UI Light" panose="020B0502040204020203" pitchFamily="34" charset="0"/>
              </a:rPr>
              <a:t>HOMEMADE BOAT</a:t>
            </a:r>
          </a:p>
          <a:p>
            <a:endParaRPr lang="en-US" sz="1200" dirty="0">
              <a:latin typeface="Segoe UI Light" panose="020B0502040204020203" pitchFamily="34" charset="0"/>
            </a:endParaRPr>
          </a:p>
          <a:p>
            <a:r>
              <a:rPr lang="en-US" sz="1100" dirty="0">
                <a:latin typeface="Segoe UI Light" panose="020B0502040204020203" pitchFamily="34" charset="0"/>
              </a:rPr>
              <a:t>This boat that we just built is just fine-</a:t>
            </a:r>
          </a:p>
          <a:p>
            <a:r>
              <a:rPr lang="en-US" sz="1100" dirty="0">
                <a:latin typeface="Segoe UI Light" panose="020B0502040204020203" pitchFamily="34" charset="0"/>
              </a:rPr>
              <a:t>And don’t try to tell us it’s not.</a:t>
            </a:r>
          </a:p>
          <a:p>
            <a:r>
              <a:rPr lang="en-US" sz="1100" dirty="0">
                <a:latin typeface="Segoe UI Light" panose="020B0502040204020203" pitchFamily="34" charset="0"/>
              </a:rPr>
              <a:t>The sides and the back are divine-</a:t>
            </a:r>
          </a:p>
          <a:p>
            <a:r>
              <a:rPr lang="en-US" sz="1100" dirty="0">
                <a:latin typeface="Segoe UI Light" panose="020B0502040204020203" pitchFamily="34" charset="0"/>
              </a:rPr>
              <a:t>It’s the bottom I guess we forgot….</a:t>
            </a:r>
            <a:endParaRPr lang="en-US" sz="1000" dirty="0">
              <a:latin typeface="Segoe UI Light" panose="020B0502040204020203" pitchFamily="34" charset="0"/>
            </a:endParaRPr>
          </a:p>
        </p:txBody>
      </p:sp>
    </p:spTree>
    <p:extLst>
      <p:ext uri="{BB962C8B-B14F-4D97-AF65-F5344CB8AC3E}">
        <p14:creationId xmlns:p14="http://schemas.microsoft.com/office/powerpoint/2010/main" val="40018349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1154201"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157296" y="274637"/>
            <a:ext cx="838759" cy="914400"/>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17330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Segoe UI Light" panose="020B0502040204020203" pitchFamily="34" charset="0"/>
              </a:rPr>
              <a:t>Overview</a:t>
            </a:r>
          </a:p>
          <a:p>
            <a:r>
              <a:rPr lang="en-US" sz="1600" dirty="0">
                <a:latin typeface="Segoe UI Light" panose="020B0502040204020203" pitchFamily="34" charset="0"/>
              </a:rPr>
              <a:t>Where we are heading this morning</a:t>
            </a:r>
          </a:p>
        </p:txBody>
      </p:sp>
      <p:grpSp>
        <p:nvGrpSpPr>
          <p:cNvPr id="197" name="Group 196"/>
          <p:cNvGrpSpPr/>
          <p:nvPr/>
        </p:nvGrpSpPr>
        <p:grpSpPr>
          <a:xfrm>
            <a:off x="1248841" y="1825142"/>
            <a:ext cx="6660533" cy="2641226"/>
            <a:chOff x="14068" y="1492581"/>
            <a:chExt cx="10013927" cy="3971010"/>
          </a:xfrm>
        </p:grpSpPr>
        <p:cxnSp>
          <p:nvCxnSpPr>
            <p:cNvPr id="198" name="Straight Connector 197"/>
            <p:cNvCxnSpPr/>
            <p:nvPr/>
          </p:nvCxnSpPr>
          <p:spPr>
            <a:xfrm>
              <a:off x="14068" y="4363790"/>
              <a:ext cx="2847975" cy="0"/>
            </a:xfrm>
            <a:prstGeom prst="line">
              <a:avLst/>
            </a:prstGeom>
            <a:noFill/>
            <a:ln w="165100" cap="flat" cmpd="sng" algn="ctr">
              <a:solidFill>
                <a:srgbClr val="EB8C00"/>
              </a:solidFill>
              <a:prstDash val="solid"/>
            </a:ln>
            <a:effectLst/>
          </p:spPr>
        </p:cxnSp>
        <p:sp>
          <p:nvSpPr>
            <p:cNvPr id="199" name="Arc 198"/>
            <p:cNvSpPr/>
            <p:nvPr/>
          </p:nvSpPr>
          <p:spPr>
            <a:xfrm rot="5400000">
              <a:off x="2433969" y="3556636"/>
              <a:ext cx="808953" cy="808953"/>
            </a:xfrm>
            <a:prstGeom prst="arc">
              <a:avLst/>
            </a:prstGeom>
            <a:noFill/>
            <a:ln w="165100" cap="flat" cmpd="sng" algn="ctr">
              <a:solidFill>
                <a:srgbClr val="EB8C00"/>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0" name="Straight Connector 199"/>
            <p:cNvCxnSpPr/>
            <p:nvPr/>
          </p:nvCxnSpPr>
          <p:spPr>
            <a:xfrm>
              <a:off x="3242923" y="2686185"/>
              <a:ext cx="0" cy="1285200"/>
            </a:xfrm>
            <a:prstGeom prst="line">
              <a:avLst/>
            </a:prstGeom>
            <a:noFill/>
            <a:ln w="165100" cap="flat" cmpd="sng" algn="ctr">
              <a:solidFill>
                <a:srgbClr val="DB536A">
                  <a:lumMod val="75000"/>
                </a:srgbClr>
              </a:solidFill>
              <a:prstDash val="solid"/>
            </a:ln>
            <a:effectLst/>
          </p:spPr>
        </p:cxnSp>
        <p:sp>
          <p:nvSpPr>
            <p:cNvPr id="201" name="Arc 200"/>
            <p:cNvSpPr/>
            <p:nvPr/>
          </p:nvSpPr>
          <p:spPr>
            <a:xfrm rot="16200000">
              <a:off x="3242923" y="1492581"/>
              <a:ext cx="2395878" cy="2395878"/>
            </a:xfrm>
            <a:prstGeom prst="arc">
              <a:avLst>
                <a:gd name="adj1" fmla="val 16200000"/>
                <a:gd name="adj2" fmla="val 87034"/>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02" name="Arc 201"/>
            <p:cNvSpPr/>
            <p:nvPr/>
          </p:nvSpPr>
          <p:spPr>
            <a:xfrm>
              <a:off x="3242923" y="1492581"/>
              <a:ext cx="2395878" cy="2395878"/>
            </a:xfrm>
            <a:prstGeom prst="arc">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3" name="Straight Connector 202"/>
            <p:cNvCxnSpPr/>
            <p:nvPr/>
          </p:nvCxnSpPr>
          <p:spPr>
            <a:xfrm flipH="1">
              <a:off x="5629276" y="2673994"/>
              <a:ext cx="9526" cy="1075647"/>
            </a:xfrm>
            <a:prstGeom prst="line">
              <a:avLst/>
            </a:prstGeom>
            <a:noFill/>
            <a:ln w="165100" cap="flat" cmpd="sng" algn="ctr">
              <a:solidFill>
                <a:srgbClr val="DB536A">
                  <a:lumMod val="75000"/>
                </a:srgbClr>
              </a:solidFill>
              <a:prstDash val="solid"/>
            </a:ln>
            <a:effectLst/>
          </p:spPr>
        </p:cxnSp>
        <p:sp>
          <p:nvSpPr>
            <p:cNvPr id="204" name="Arc 203"/>
            <p:cNvSpPr/>
            <p:nvPr/>
          </p:nvSpPr>
          <p:spPr>
            <a:xfrm rot="10800000">
              <a:off x="5629276" y="3332163"/>
              <a:ext cx="808953" cy="808953"/>
            </a:xfrm>
            <a:prstGeom prst="arc">
              <a:avLst/>
            </a:prstGeom>
            <a:noFill/>
            <a:ln w="165100" cap="flat" cmpd="sng" algn="ctr">
              <a:solidFill>
                <a:srgbClr val="D62E1C"/>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05" name="Arc 204"/>
            <p:cNvSpPr/>
            <p:nvPr/>
          </p:nvSpPr>
          <p:spPr>
            <a:xfrm>
              <a:off x="6449278" y="4142425"/>
              <a:ext cx="557547" cy="557547"/>
            </a:xfrm>
            <a:prstGeom prst="arc">
              <a:avLst>
                <a:gd name="adj1" fmla="val 16200000"/>
                <a:gd name="adj2" fmla="val 229608"/>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6" name="Straight Connector 205"/>
            <p:cNvCxnSpPr/>
            <p:nvPr/>
          </p:nvCxnSpPr>
          <p:spPr>
            <a:xfrm flipV="1">
              <a:off x="6016613" y="4141116"/>
              <a:ext cx="730728" cy="1"/>
            </a:xfrm>
            <a:prstGeom prst="line">
              <a:avLst/>
            </a:prstGeom>
            <a:noFill/>
            <a:ln w="165100" cap="flat" cmpd="sng" algn="ctr">
              <a:solidFill>
                <a:srgbClr val="D62E1C"/>
              </a:solidFill>
              <a:prstDash val="solid"/>
            </a:ln>
            <a:effectLst/>
          </p:spPr>
        </p:cxnSp>
        <p:cxnSp>
          <p:nvCxnSpPr>
            <p:cNvPr id="207" name="Straight Connector 206"/>
            <p:cNvCxnSpPr/>
            <p:nvPr/>
          </p:nvCxnSpPr>
          <p:spPr>
            <a:xfrm flipH="1">
              <a:off x="7003585" y="4413262"/>
              <a:ext cx="9531" cy="481419"/>
            </a:xfrm>
            <a:prstGeom prst="line">
              <a:avLst/>
            </a:prstGeom>
            <a:noFill/>
            <a:ln w="165100" cap="flat" cmpd="sng" algn="ctr">
              <a:solidFill>
                <a:srgbClr val="602320"/>
              </a:solidFill>
              <a:prstDash val="solid"/>
            </a:ln>
            <a:effectLst/>
          </p:spPr>
        </p:cxnSp>
        <p:grpSp>
          <p:nvGrpSpPr>
            <p:cNvPr id="208" name="Group 207"/>
            <p:cNvGrpSpPr/>
            <p:nvPr/>
          </p:nvGrpSpPr>
          <p:grpSpPr>
            <a:xfrm rot="10800000">
              <a:off x="6995774" y="4308438"/>
              <a:ext cx="1155153" cy="1155153"/>
              <a:chOff x="3233397" y="4638675"/>
              <a:chExt cx="2395878" cy="2395878"/>
            </a:xfrm>
          </p:grpSpPr>
          <p:sp>
            <p:nvSpPr>
              <p:cNvPr id="216" name="Arc 215"/>
              <p:cNvSpPr/>
              <p:nvPr/>
            </p:nvSpPr>
            <p:spPr>
              <a:xfrm rot="16200000">
                <a:off x="3233397" y="4638675"/>
                <a:ext cx="2395878" cy="2395878"/>
              </a:xfrm>
              <a:prstGeom prst="arc">
                <a:avLst/>
              </a:prstGeom>
              <a:noFill/>
              <a:ln w="165100" cap="flat" cmpd="sng" algn="ctr">
                <a:solidFill>
                  <a:srgbClr val="821A1A"/>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17" name="Arc 216"/>
              <p:cNvSpPr/>
              <p:nvPr/>
            </p:nvSpPr>
            <p:spPr>
              <a:xfrm>
                <a:off x="3233397" y="4638675"/>
                <a:ext cx="2395878" cy="2395878"/>
              </a:xfrm>
              <a:prstGeom prst="arc">
                <a:avLst>
                  <a:gd name="adj1" fmla="val 16071089"/>
                  <a:gd name="adj2" fmla="val 0"/>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cxnSp>
          <p:nvCxnSpPr>
            <p:cNvPr id="209" name="Straight Connector 208"/>
            <p:cNvCxnSpPr/>
            <p:nvPr/>
          </p:nvCxnSpPr>
          <p:spPr>
            <a:xfrm>
              <a:off x="8150928" y="2422022"/>
              <a:ext cx="0" cy="2472661"/>
            </a:xfrm>
            <a:prstGeom prst="line">
              <a:avLst/>
            </a:prstGeom>
            <a:noFill/>
            <a:ln w="165100" cap="flat" cmpd="sng" algn="ctr">
              <a:solidFill>
                <a:srgbClr val="602320"/>
              </a:solidFill>
              <a:prstDash val="solid"/>
            </a:ln>
            <a:effectLst/>
          </p:spPr>
        </p:cxnSp>
        <p:grpSp>
          <p:nvGrpSpPr>
            <p:cNvPr id="210" name="Group 209"/>
            <p:cNvGrpSpPr/>
            <p:nvPr/>
          </p:nvGrpSpPr>
          <p:grpSpPr>
            <a:xfrm>
              <a:off x="8150928" y="1892300"/>
              <a:ext cx="1068114" cy="1068114"/>
              <a:chOff x="3233397" y="4638675"/>
              <a:chExt cx="2395878" cy="2395878"/>
            </a:xfrm>
          </p:grpSpPr>
          <p:sp>
            <p:nvSpPr>
              <p:cNvPr id="214" name="Arc 213"/>
              <p:cNvSpPr/>
              <p:nvPr/>
            </p:nvSpPr>
            <p:spPr>
              <a:xfrm rot="16200000">
                <a:off x="3233397" y="4638675"/>
                <a:ext cx="2395878" cy="2395878"/>
              </a:xfrm>
              <a:prstGeom prst="arc">
                <a:avLst>
                  <a:gd name="adj1" fmla="val 16200000"/>
                  <a:gd name="adj2" fmla="val 165900"/>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15" name="Arc 214"/>
              <p:cNvSpPr/>
              <p:nvPr/>
            </p:nvSpPr>
            <p:spPr>
              <a:xfrm>
                <a:off x="3233397" y="4638675"/>
                <a:ext cx="2395878" cy="2395878"/>
              </a:xfrm>
              <a:prstGeom prst="arc">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cxnSp>
          <p:nvCxnSpPr>
            <p:cNvPr id="211" name="Straight Connector 210"/>
            <p:cNvCxnSpPr/>
            <p:nvPr/>
          </p:nvCxnSpPr>
          <p:spPr>
            <a:xfrm>
              <a:off x="9219042" y="2413355"/>
              <a:ext cx="0" cy="724831"/>
            </a:xfrm>
            <a:prstGeom prst="line">
              <a:avLst/>
            </a:prstGeom>
            <a:noFill/>
            <a:ln w="165100" cap="flat" cmpd="sng" algn="ctr">
              <a:solidFill>
                <a:srgbClr val="602320"/>
              </a:solidFill>
              <a:prstDash val="solid"/>
            </a:ln>
            <a:effectLst/>
          </p:spPr>
        </p:cxnSp>
        <p:sp>
          <p:nvSpPr>
            <p:cNvPr id="212" name="Arc 211"/>
            <p:cNvSpPr/>
            <p:nvPr/>
          </p:nvSpPr>
          <p:spPr>
            <a:xfrm rot="10800000">
              <a:off x="9219042" y="2680151"/>
              <a:ext cx="808953" cy="808953"/>
            </a:xfrm>
            <a:prstGeom prst="arc">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sp>
        <p:nvSpPr>
          <p:cNvPr id="222" name="Rectangle 221"/>
          <p:cNvSpPr/>
          <p:nvPr/>
        </p:nvSpPr>
        <p:spPr>
          <a:xfrm>
            <a:off x="5036840" y="1735719"/>
            <a:ext cx="855720" cy="459557"/>
          </a:xfrm>
          <a:prstGeom prst="rect">
            <a:avLst/>
          </a:prstGeom>
          <a:solidFill>
            <a:srgbClr val="DB536A">
              <a:lumMod val="75000"/>
            </a:srgbClr>
          </a:solidFill>
          <a:ln w="6350">
            <a:noFill/>
          </a:ln>
        </p:spPr>
        <p:txBody>
          <a:bodyPr vert="horz" wrap="square" lIns="60819" tIns="30410" rIns="60819" bIns="30410" rtlCol="0" anchor="t">
            <a:noAutofit/>
          </a:bodyPr>
          <a:lstStyle/>
          <a:p>
            <a:pPr defTabSz="574690">
              <a:defRPr/>
            </a:pPr>
            <a:r>
              <a:rPr lang="en-GB" sz="1200" b="1" i="1" kern="0" dirty="0">
                <a:solidFill>
                  <a:srgbClr val="FFFFFF"/>
                </a:solidFill>
                <a:latin typeface="Georgia"/>
              </a:rPr>
              <a:t>Group</a:t>
            </a:r>
          </a:p>
          <a:p>
            <a:pPr defTabSz="574690">
              <a:defRPr/>
            </a:pPr>
            <a:r>
              <a:rPr lang="en-GB" sz="1200" b="1" i="1" kern="0" dirty="0">
                <a:solidFill>
                  <a:srgbClr val="FFFFFF"/>
                </a:solidFill>
                <a:latin typeface="Georgia"/>
              </a:rPr>
              <a:t>Activity</a:t>
            </a:r>
          </a:p>
        </p:txBody>
      </p:sp>
      <p:grpSp>
        <p:nvGrpSpPr>
          <p:cNvPr id="233" name="Group 232"/>
          <p:cNvGrpSpPr/>
          <p:nvPr/>
        </p:nvGrpSpPr>
        <p:grpSpPr>
          <a:xfrm>
            <a:off x="2653374" y="3555995"/>
            <a:ext cx="1168327" cy="759023"/>
            <a:chOff x="2111680" y="4134975"/>
            <a:chExt cx="1756547" cy="1141170"/>
          </a:xfrm>
        </p:grpSpPr>
        <p:sp>
          <p:nvSpPr>
            <p:cNvPr id="234" name="Rectangle 233"/>
            <p:cNvSpPr/>
            <p:nvPr/>
          </p:nvSpPr>
          <p:spPr>
            <a:xfrm>
              <a:off x="2111680" y="4281170"/>
              <a:ext cx="1756547" cy="99497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EB8C00"/>
                  </a:solidFill>
                  <a:latin typeface="Georgia"/>
                </a:rPr>
                <a:t>Reflections on SVPP Forming Stage</a:t>
              </a:r>
            </a:p>
          </p:txBody>
        </p:sp>
        <p:grpSp>
          <p:nvGrpSpPr>
            <p:cNvPr id="235" name="Group 234"/>
            <p:cNvGrpSpPr/>
            <p:nvPr/>
          </p:nvGrpSpPr>
          <p:grpSpPr>
            <a:xfrm>
              <a:off x="2166630" y="4134975"/>
              <a:ext cx="90000" cy="134400"/>
              <a:chOff x="5123470" y="3581195"/>
              <a:chExt cx="90000" cy="134400"/>
            </a:xfrm>
          </p:grpSpPr>
          <p:sp>
            <p:nvSpPr>
              <p:cNvPr id="236" name="Freeform 235"/>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sp>
            <p:nvSpPr>
              <p:cNvPr id="237" name="Oval 236"/>
              <p:cNvSpPr/>
              <p:nvPr/>
            </p:nvSpPr>
            <p:spPr>
              <a:xfrm>
                <a:off x="5123470" y="3581195"/>
                <a:ext cx="90000" cy="90000"/>
              </a:xfrm>
              <a:prstGeom prst="ellipse">
                <a:avLst/>
              </a:pr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sp>
            <p:nvSpPr>
              <p:cNvPr id="238" name="Oval 237"/>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grpSp>
      </p:grpSp>
      <p:grpSp>
        <p:nvGrpSpPr>
          <p:cNvPr id="239" name="Group 238"/>
          <p:cNvGrpSpPr/>
          <p:nvPr/>
        </p:nvGrpSpPr>
        <p:grpSpPr>
          <a:xfrm>
            <a:off x="3211965" y="2356628"/>
            <a:ext cx="1008170" cy="883291"/>
            <a:chOff x="2951505" y="2291655"/>
            <a:chExt cx="1515755" cy="1328004"/>
          </a:xfrm>
        </p:grpSpPr>
        <p:grpSp>
          <p:nvGrpSpPr>
            <p:cNvPr id="240" name="Group 239"/>
            <p:cNvGrpSpPr/>
            <p:nvPr/>
          </p:nvGrpSpPr>
          <p:grpSpPr>
            <a:xfrm>
              <a:off x="3015005" y="2291655"/>
              <a:ext cx="90000" cy="134400"/>
              <a:chOff x="5123470" y="3581195"/>
              <a:chExt cx="90000" cy="134400"/>
            </a:xfrm>
          </p:grpSpPr>
          <p:sp>
            <p:nvSpPr>
              <p:cNvPr id="242" name="Freeform 241"/>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3" name="Oval 242"/>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4" name="Oval 243"/>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sp>
          <p:nvSpPr>
            <p:cNvPr id="241" name="Rectangle 240"/>
            <p:cNvSpPr/>
            <p:nvPr/>
          </p:nvSpPr>
          <p:spPr>
            <a:xfrm>
              <a:off x="2951505" y="2449514"/>
              <a:ext cx="1515755" cy="117014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DB536A">
                      <a:lumMod val="75000"/>
                    </a:srgbClr>
                  </a:solidFill>
                  <a:latin typeface="Georgia"/>
                </a:rPr>
                <a:t>Reflections on SVPP Storming Stage</a:t>
              </a:r>
              <a:r>
                <a:rPr lang="en-GB" sz="600" kern="0" dirty="0">
                  <a:solidFill>
                    <a:srgbClr val="DB536A">
                      <a:lumMod val="75000"/>
                    </a:srgbClr>
                  </a:solidFill>
                  <a:latin typeface="Georgia"/>
                </a:rPr>
                <a:t> </a:t>
              </a:r>
            </a:p>
          </p:txBody>
        </p:sp>
      </p:grpSp>
      <p:grpSp>
        <p:nvGrpSpPr>
          <p:cNvPr id="245" name="Group 244"/>
          <p:cNvGrpSpPr/>
          <p:nvPr/>
        </p:nvGrpSpPr>
        <p:grpSpPr>
          <a:xfrm>
            <a:off x="4492530" y="2196773"/>
            <a:ext cx="1008170" cy="527159"/>
            <a:chOff x="4876800" y="2165614"/>
            <a:chExt cx="1515755" cy="792569"/>
          </a:xfrm>
        </p:grpSpPr>
        <p:sp>
          <p:nvSpPr>
            <p:cNvPr id="246" name="Rectangle 245"/>
            <p:cNvSpPr/>
            <p:nvPr/>
          </p:nvSpPr>
          <p:spPr>
            <a:xfrm>
              <a:off x="4876800" y="2332611"/>
              <a:ext cx="1515755" cy="625572"/>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b="1" i="1" kern="0" dirty="0">
                  <a:solidFill>
                    <a:srgbClr val="DB536A">
                      <a:lumMod val="75000"/>
                    </a:srgbClr>
                  </a:solidFill>
                  <a:latin typeface="Georgia"/>
                </a:rPr>
                <a:t>BHAG Scenario</a:t>
              </a:r>
            </a:p>
          </p:txBody>
        </p:sp>
        <p:grpSp>
          <p:nvGrpSpPr>
            <p:cNvPr id="247" name="Group 246"/>
            <p:cNvGrpSpPr/>
            <p:nvPr/>
          </p:nvGrpSpPr>
          <p:grpSpPr>
            <a:xfrm>
              <a:off x="4939200" y="2165614"/>
              <a:ext cx="90000" cy="134400"/>
              <a:chOff x="5123470" y="3581195"/>
              <a:chExt cx="90000" cy="134400"/>
            </a:xfrm>
          </p:grpSpPr>
          <p:sp>
            <p:nvSpPr>
              <p:cNvPr id="248" name="Freeform 247"/>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9" name="Oval 248"/>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0" name="Oval 249"/>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grpSp>
      <p:grpSp>
        <p:nvGrpSpPr>
          <p:cNvPr id="251" name="Group 250"/>
          <p:cNvGrpSpPr/>
          <p:nvPr/>
        </p:nvGrpSpPr>
        <p:grpSpPr>
          <a:xfrm>
            <a:off x="4719152" y="3145248"/>
            <a:ext cx="1008170" cy="546504"/>
            <a:chOff x="2951505" y="2291655"/>
            <a:chExt cx="1515755" cy="821653"/>
          </a:xfrm>
        </p:grpSpPr>
        <p:grpSp>
          <p:nvGrpSpPr>
            <p:cNvPr id="252" name="Group 105"/>
            <p:cNvGrpSpPr/>
            <p:nvPr/>
          </p:nvGrpSpPr>
          <p:grpSpPr>
            <a:xfrm>
              <a:off x="3015005" y="2291655"/>
              <a:ext cx="90000" cy="134400"/>
              <a:chOff x="5123470" y="3581195"/>
              <a:chExt cx="90000" cy="134400"/>
            </a:xfrm>
          </p:grpSpPr>
          <p:sp>
            <p:nvSpPr>
              <p:cNvPr id="254" name="Freeform 253"/>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5" name="Oval 254"/>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6" name="Oval 255"/>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sp>
          <p:nvSpPr>
            <p:cNvPr id="253" name="Rectangle 252"/>
            <p:cNvSpPr/>
            <p:nvPr/>
          </p:nvSpPr>
          <p:spPr>
            <a:xfrm>
              <a:off x="2951505" y="2449514"/>
              <a:ext cx="1515755" cy="663794"/>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DB536A">
                      <a:lumMod val="75000"/>
                    </a:srgbClr>
                  </a:solidFill>
                  <a:latin typeface="Georgia"/>
                </a:rPr>
                <a:t>Scenario Discussion</a:t>
              </a:r>
              <a:endParaRPr lang="en-GB" kern="0" dirty="0">
                <a:solidFill>
                  <a:srgbClr val="DB536A">
                    <a:lumMod val="75000"/>
                  </a:srgbClr>
                </a:solidFill>
                <a:latin typeface="Georgia"/>
              </a:endParaRPr>
            </a:p>
          </p:txBody>
        </p:sp>
      </p:grpSp>
      <p:grpSp>
        <p:nvGrpSpPr>
          <p:cNvPr id="257" name="Group 256"/>
          <p:cNvGrpSpPr/>
          <p:nvPr/>
        </p:nvGrpSpPr>
        <p:grpSpPr>
          <a:xfrm>
            <a:off x="6281167" y="4020836"/>
            <a:ext cx="1044086" cy="566751"/>
            <a:chOff x="7393701" y="4890983"/>
            <a:chExt cx="1569754" cy="852094"/>
          </a:xfrm>
        </p:grpSpPr>
        <p:grpSp>
          <p:nvGrpSpPr>
            <p:cNvPr id="258" name="Group 257"/>
            <p:cNvGrpSpPr/>
            <p:nvPr/>
          </p:nvGrpSpPr>
          <p:grpSpPr>
            <a:xfrm>
              <a:off x="7470897" y="4890983"/>
              <a:ext cx="90000" cy="134400"/>
              <a:chOff x="5123470" y="3581195"/>
              <a:chExt cx="90000" cy="134400"/>
            </a:xfrm>
          </p:grpSpPr>
          <p:sp>
            <p:nvSpPr>
              <p:cNvPr id="260" name="Freeform 259"/>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1" name="Oval 260"/>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2" name="Oval 261"/>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59" name="Rectangle 258"/>
            <p:cNvSpPr/>
            <p:nvPr/>
          </p:nvSpPr>
          <p:spPr>
            <a:xfrm>
              <a:off x="7393701" y="4980982"/>
              <a:ext cx="1569754" cy="76209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Practical Steps</a:t>
              </a:r>
            </a:p>
          </p:txBody>
        </p:sp>
      </p:grpSp>
      <p:grpSp>
        <p:nvGrpSpPr>
          <p:cNvPr id="263" name="Group 262"/>
          <p:cNvGrpSpPr/>
          <p:nvPr/>
        </p:nvGrpSpPr>
        <p:grpSpPr>
          <a:xfrm>
            <a:off x="6252916" y="2420081"/>
            <a:ext cx="1008170" cy="499594"/>
            <a:chOff x="7428421" y="4890983"/>
            <a:chExt cx="1515755" cy="751127"/>
          </a:xfrm>
        </p:grpSpPr>
        <p:grpSp>
          <p:nvGrpSpPr>
            <p:cNvPr id="264" name="Group 125"/>
            <p:cNvGrpSpPr/>
            <p:nvPr/>
          </p:nvGrpSpPr>
          <p:grpSpPr>
            <a:xfrm>
              <a:off x="7470897" y="4890983"/>
              <a:ext cx="90000" cy="134400"/>
              <a:chOff x="5123470" y="3581195"/>
              <a:chExt cx="90000" cy="134400"/>
            </a:xfrm>
          </p:grpSpPr>
          <p:sp>
            <p:nvSpPr>
              <p:cNvPr id="266" name="Freeform 265"/>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7" name="Oval 266"/>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8" name="Oval 267"/>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65" name="Rectangle 264"/>
            <p:cNvSpPr/>
            <p:nvPr/>
          </p:nvSpPr>
          <p:spPr>
            <a:xfrm>
              <a:off x="7428421" y="5023005"/>
              <a:ext cx="1515755" cy="61910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Session Wrap Up</a:t>
              </a:r>
              <a:endParaRPr lang="en-GB" sz="800" kern="0" dirty="0">
                <a:solidFill>
                  <a:srgbClr val="602320"/>
                </a:solidFill>
                <a:latin typeface="Georgia"/>
              </a:endParaRPr>
            </a:p>
          </p:txBody>
        </p:sp>
      </p:grpSp>
      <p:sp>
        <p:nvSpPr>
          <p:cNvPr id="270" name="Rectangle 269"/>
          <p:cNvSpPr/>
          <p:nvPr/>
        </p:nvSpPr>
        <p:spPr>
          <a:xfrm>
            <a:off x="1431982" y="3063302"/>
            <a:ext cx="763991" cy="459557"/>
          </a:xfrm>
          <a:prstGeom prst="rect">
            <a:avLst/>
          </a:prstGeom>
          <a:solidFill>
            <a:srgbClr val="EB8C00"/>
          </a:solidFill>
          <a:ln w="6350">
            <a:noFill/>
          </a:ln>
        </p:spPr>
        <p:txBody>
          <a:bodyPr vert="horz" wrap="square" lIns="60819" tIns="30410" rIns="60819" bIns="30410" rtlCol="0" anchor="t">
            <a:noAutofit/>
          </a:bodyPr>
          <a:lstStyle/>
          <a:p>
            <a:pPr defTabSz="574690">
              <a:defRPr/>
            </a:pPr>
            <a:r>
              <a:rPr lang="en-GB" sz="1200" b="1" i="1" kern="0" dirty="0">
                <a:solidFill>
                  <a:srgbClr val="FFFFFF"/>
                </a:solidFill>
                <a:latin typeface="Georgia"/>
              </a:rPr>
              <a:t>Group Activity</a:t>
            </a:r>
          </a:p>
        </p:txBody>
      </p:sp>
      <p:grpSp>
        <p:nvGrpSpPr>
          <p:cNvPr id="272" name="Group 271"/>
          <p:cNvGrpSpPr/>
          <p:nvPr/>
        </p:nvGrpSpPr>
        <p:grpSpPr>
          <a:xfrm>
            <a:off x="1428421" y="3553374"/>
            <a:ext cx="1069836" cy="516936"/>
            <a:chOff x="382215" y="4134975"/>
            <a:chExt cx="1608468" cy="777198"/>
          </a:xfrm>
        </p:grpSpPr>
        <p:grpSp>
          <p:nvGrpSpPr>
            <p:cNvPr id="273" name="Group 272"/>
            <p:cNvGrpSpPr/>
            <p:nvPr/>
          </p:nvGrpSpPr>
          <p:grpSpPr>
            <a:xfrm>
              <a:off x="449190" y="4134975"/>
              <a:ext cx="90000" cy="134400"/>
              <a:chOff x="5123470" y="3581195"/>
              <a:chExt cx="90000" cy="134400"/>
            </a:xfrm>
          </p:grpSpPr>
          <p:sp>
            <p:nvSpPr>
              <p:cNvPr id="275" name="Freeform 274"/>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sp>
            <p:nvSpPr>
              <p:cNvPr id="276" name="Oval 275"/>
              <p:cNvSpPr/>
              <p:nvPr/>
            </p:nvSpPr>
            <p:spPr>
              <a:xfrm>
                <a:off x="5123470" y="3581195"/>
                <a:ext cx="90000" cy="90000"/>
              </a:xfrm>
              <a:prstGeom prst="ellipse">
                <a:avLst/>
              </a:pr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sp>
            <p:nvSpPr>
              <p:cNvPr id="277" name="Oval 276"/>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grpSp>
        <p:sp>
          <p:nvSpPr>
            <p:cNvPr id="274" name="Rectangle 273"/>
            <p:cNvSpPr/>
            <p:nvPr/>
          </p:nvSpPr>
          <p:spPr>
            <a:xfrm>
              <a:off x="382215" y="4281169"/>
              <a:ext cx="1608468" cy="631004"/>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b="1" i="1" kern="0" dirty="0">
                  <a:solidFill>
                    <a:srgbClr val="EB8C00"/>
                  </a:solidFill>
                  <a:latin typeface="Georgia"/>
                </a:rPr>
                <a:t>Creative Destruction</a:t>
              </a:r>
            </a:p>
          </p:txBody>
        </p:sp>
      </p:grpSp>
      <p:grpSp>
        <p:nvGrpSpPr>
          <p:cNvPr id="284" name="Group 283"/>
          <p:cNvGrpSpPr/>
          <p:nvPr/>
        </p:nvGrpSpPr>
        <p:grpSpPr>
          <a:xfrm>
            <a:off x="5036959" y="3800402"/>
            <a:ext cx="1008170" cy="879613"/>
            <a:chOff x="7428421" y="4890983"/>
            <a:chExt cx="1515755" cy="1322474"/>
          </a:xfrm>
        </p:grpSpPr>
        <p:grpSp>
          <p:nvGrpSpPr>
            <p:cNvPr id="285" name="Group 284"/>
            <p:cNvGrpSpPr/>
            <p:nvPr/>
          </p:nvGrpSpPr>
          <p:grpSpPr>
            <a:xfrm>
              <a:off x="7470897" y="4890983"/>
              <a:ext cx="90000" cy="134400"/>
              <a:chOff x="5123470" y="3581195"/>
              <a:chExt cx="90000" cy="134400"/>
            </a:xfrm>
          </p:grpSpPr>
          <p:sp>
            <p:nvSpPr>
              <p:cNvPr id="287" name="Freeform 286"/>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88" name="Oval 287"/>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89" name="Oval 288"/>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86" name="Rectangle 285"/>
            <p:cNvSpPr/>
            <p:nvPr/>
          </p:nvSpPr>
          <p:spPr>
            <a:xfrm>
              <a:off x="7428421" y="5023004"/>
              <a:ext cx="1515755" cy="1190453"/>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Reflections on SVPP Norming Stage</a:t>
              </a:r>
            </a:p>
          </p:txBody>
        </p:sp>
      </p:grpSp>
    </p:spTree>
    <p:extLst>
      <p:ext uri="{BB962C8B-B14F-4D97-AF65-F5344CB8AC3E}">
        <p14:creationId xmlns:p14="http://schemas.microsoft.com/office/powerpoint/2010/main" val="40100032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32"/>
          <p:cNvSpPr>
            <a:spLocks/>
          </p:cNvSpPr>
          <p:nvPr/>
        </p:nvSpPr>
        <p:spPr bwMode="auto">
          <a:xfrm>
            <a:off x="4633149" y="1366100"/>
            <a:ext cx="1298753" cy="1500083"/>
          </a:xfrm>
          <a:custGeom>
            <a:avLst/>
            <a:gdLst>
              <a:gd name="T0" fmla="*/ 455 w 1247"/>
              <a:gd name="T1" fmla="*/ 4 h 1527"/>
              <a:gd name="T2" fmla="*/ 459 w 1247"/>
              <a:gd name="T3" fmla="*/ 675 h 1527"/>
              <a:gd name="T4" fmla="*/ 447 w 1247"/>
              <a:gd name="T5" fmla="*/ 887 h 1527"/>
              <a:gd name="T6" fmla="*/ 415 w 1247"/>
              <a:gd name="T7" fmla="*/ 889 h 1527"/>
              <a:gd name="T8" fmla="*/ 376 w 1247"/>
              <a:gd name="T9" fmla="*/ 868 h 1527"/>
              <a:gd name="T10" fmla="*/ 297 w 1247"/>
              <a:gd name="T11" fmla="*/ 809 h 1527"/>
              <a:gd name="T12" fmla="*/ 240 w 1247"/>
              <a:gd name="T13" fmla="*/ 789 h 1527"/>
              <a:gd name="T14" fmla="*/ 161 w 1247"/>
              <a:gd name="T15" fmla="*/ 782 h 1527"/>
              <a:gd name="T16" fmla="*/ 95 w 1247"/>
              <a:gd name="T17" fmla="*/ 802 h 1527"/>
              <a:gd name="T18" fmla="*/ 41 w 1247"/>
              <a:gd name="T19" fmla="*/ 847 h 1527"/>
              <a:gd name="T20" fmla="*/ 8 w 1247"/>
              <a:gd name="T21" fmla="*/ 908 h 1527"/>
              <a:gd name="T22" fmla="*/ 1 w 1247"/>
              <a:gd name="T23" fmla="*/ 979 h 1527"/>
              <a:gd name="T24" fmla="*/ 32 w 1247"/>
              <a:gd name="T25" fmla="*/ 1054 h 1527"/>
              <a:gd name="T26" fmla="*/ 95 w 1247"/>
              <a:gd name="T27" fmla="*/ 1112 h 1527"/>
              <a:gd name="T28" fmla="*/ 178 w 1247"/>
              <a:gd name="T29" fmla="*/ 1138 h 1527"/>
              <a:gd name="T30" fmla="*/ 262 w 1247"/>
              <a:gd name="T31" fmla="*/ 1130 h 1527"/>
              <a:gd name="T32" fmla="*/ 318 w 1247"/>
              <a:gd name="T33" fmla="*/ 1098 h 1527"/>
              <a:gd name="T34" fmla="*/ 361 w 1247"/>
              <a:gd name="T35" fmla="*/ 1061 h 1527"/>
              <a:gd name="T36" fmla="*/ 389 w 1247"/>
              <a:gd name="T37" fmla="*/ 1045 h 1527"/>
              <a:gd name="T38" fmla="*/ 444 w 1247"/>
              <a:gd name="T39" fmla="*/ 1044 h 1527"/>
              <a:gd name="T40" fmla="*/ 454 w 1247"/>
              <a:gd name="T41" fmla="*/ 2039 h 1527"/>
              <a:gd name="T42" fmla="*/ 1108 w 1247"/>
              <a:gd name="T43" fmla="*/ 2048 h 1527"/>
              <a:gd name="T44" fmla="*/ 1107 w 1247"/>
              <a:gd name="T45" fmla="*/ 1998 h 1527"/>
              <a:gd name="T46" fmla="*/ 1089 w 1247"/>
              <a:gd name="T47" fmla="*/ 1967 h 1527"/>
              <a:gd name="T48" fmla="*/ 1045 w 1247"/>
              <a:gd name="T49" fmla="*/ 1932 h 1527"/>
              <a:gd name="T50" fmla="*/ 1009 w 1247"/>
              <a:gd name="T51" fmla="*/ 1886 h 1527"/>
              <a:gd name="T52" fmla="*/ 995 w 1247"/>
              <a:gd name="T53" fmla="*/ 1814 h 1527"/>
              <a:gd name="T54" fmla="*/ 1029 w 1247"/>
              <a:gd name="T55" fmla="*/ 1747 h 1527"/>
              <a:gd name="T56" fmla="*/ 1098 w 1247"/>
              <a:gd name="T57" fmla="*/ 1694 h 1527"/>
              <a:gd name="T58" fmla="*/ 1188 w 1247"/>
              <a:gd name="T59" fmla="*/ 1669 h 1527"/>
              <a:gd name="T60" fmla="*/ 1276 w 1247"/>
              <a:gd name="T61" fmla="*/ 1673 h 1527"/>
              <a:gd name="T62" fmla="*/ 1348 w 1247"/>
              <a:gd name="T63" fmla="*/ 1702 h 1527"/>
              <a:gd name="T64" fmla="*/ 1400 w 1247"/>
              <a:gd name="T65" fmla="*/ 1746 h 1527"/>
              <a:gd name="T66" fmla="*/ 1424 w 1247"/>
              <a:gd name="T67" fmla="*/ 1801 h 1527"/>
              <a:gd name="T68" fmla="*/ 1417 w 1247"/>
              <a:gd name="T69" fmla="*/ 1867 h 1527"/>
              <a:gd name="T70" fmla="*/ 1390 w 1247"/>
              <a:gd name="T71" fmla="*/ 1916 h 1527"/>
              <a:gd name="T72" fmla="*/ 1322 w 1247"/>
              <a:gd name="T73" fmla="*/ 1980 h 1527"/>
              <a:gd name="T74" fmla="*/ 1295 w 1247"/>
              <a:gd name="T75" fmla="*/ 2014 h 1527"/>
              <a:gd name="T76" fmla="*/ 1295 w 1247"/>
              <a:gd name="T77" fmla="*/ 2038 h 1527"/>
              <a:gd name="T78" fmla="*/ 1988 w 1247"/>
              <a:gd name="T79" fmla="*/ 2047 h 1527"/>
              <a:gd name="T80" fmla="*/ 1974 w 1247"/>
              <a:gd name="T81" fmla="*/ 1064 h 1527"/>
              <a:gd name="T82" fmla="*/ 1915 w 1247"/>
              <a:gd name="T83" fmla="*/ 1073 h 1527"/>
              <a:gd name="T84" fmla="*/ 1881 w 1247"/>
              <a:gd name="T85" fmla="*/ 1098 h 1527"/>
              <a:gd name="T86" fmla="*/ 1832 w 1247"/>
              <a:gd name="T87" fmla="*/ 1136 h 1527"/>
              <a:gd name="T88" fmla="*/ 1761 w 1247"/>
              <a:gd name="T89" fmla="*/ 1159 h 1527"/>
              <a:gd name="T90" fmla="*/ 1672 w 1247"/>
              <a:gd name="T91" fmla="*/ 1150 h 1527"/>
              <a:gd name="T92" fmla="*/ 1598 w 1247"/>
              <a:gd name="T93" fmla="*/ 1107 h 1527"/>
              <a:gd name="T94" fmla="*/ 1550 w 1247"/>
              <a:gd name="T95" fmla="*/ 1039 h 1527"/>
              <a:gd name="T96" fmla="*/ 1540 w 1247"/>
              <a:gd name="T97" fmla="*/ 962 h 1527"/>
              <a:gd name="T98" fmla="*/ 1560 w 1247"/>
              <a:gd name="T99" fmla="*/ 895 h 1527"/>
              <a:gd name="T100" fmla="*/ 1605 w 1247"/>
              <a:gd name="T101" fmla="*/ 843 h 1527"/>
              <a:gd name="T102" fmla="*/ 1665 w 1247"/>
              <a:gd name="T103" fmla="*/ 809 h 1527"/>
              <a:gd name="T104" fmla="*/ 1740 w 1247"/>
              <a:gd name="T105" fmla="*/ 802 h 1527"/>
              <a:gd name="T106" fmla="*/ 1811 w 1247"/>
              <a:gd name="T107" fmla="*/ 818 h 1527"/>
              <a:gd name="T108" fmla="*/ 1870 w 1247"/>
              <a:gd name="T109" fmla="*/ 854 h 1527"/>
              <a:gd name="T110" fmla="*/ 1939 w 1247"/>
              <a:gd name="T111" fmla="*/ 903 h 1527"/>
              <a:gd name="T112" fmla="*/ 1972 w 1247"/>
              <a:gd name="T113" fmla="*/ 910 h 1527"/>
              <a:gd name="T114" fmla="*/ 1993 w 1247"/>
              <a:gd name="T115" fmla="*/ 909 h 1527"/>
              <a:gd name="T116" fmla="*/ 1984 w 1247"/>
              <a:gd name="T117" fmla="*/ 0 h 15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47"/>
              <a:gd name="T178" fmla="*/ 0 h 1527"/>
              <a:gd name="T179" fmla="*/ 1247 w 1247"/>
              <a:gd name="T180" fmla="*/ 1527 h 152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47" h="1527">
                <a:moveTo>
                  <a:pt x="1240" y="0"/>
                </a:moveTo>
                <a:lnTo>
                  <a:pt x="291" y="0"/>
                </a:lnTo>
                <a:lnTo>
                  <a:pt x="290" y="0"/>
                </a:lnTo>
                <a:lnTo>
                  <a:pt x="288" y="0"/>
                </a:lnTo>
                <a:lnTo>
                  <a:pt x="287" y="1"/>
                </a:lnTo>
                <a:lnTo>
                  <a:pt x="286" y="2"/>
                </a:lnTo>
                <a:lnTo>
                  <a:pt x="285" y="3"/>
                </a:lnTo>
                <a:lnTo>
                  <a:pt x="285" y="4"/>
                </a:lnTo>
                <a:lnTo>
                  <a:pt x="284" y="6"/>
                </a:lnTo>
                <a:lnTo>
                  <a:pt x="284" y="7"/>
                </a:lnTo>
                <a:lnTo>
                  <a:pt x="285" y="77"/>
                </a:lnTo>
                <a:lnTo>
                  <a:pt x="285" y="157"/>
                </a:lnTo>
                <a:lnTo>
                  <a:pt x="286" y="242"/>
                </a:lnTo>
                <a:lnTo>
                  <a:pt x="287" y="330"/>
                </a:lnTo>
                <a:lnTo>
                  <a:pt x="287" y="418"/>
                </a:lnTo>
                <a:lnTo>
                  <a:pt x="287" y="503"/>
                </a:lnTo>
                <a:lnTo>
                  <a:pt x="287" y="544"/>
                </a:lnTo>
                <a:lnTo>
                  <a:pt x="286" y="583"/>
                </a:lnTo>
                <a:lnTo>
                  <a:pt x="285" y="619"/>
                </a:lnTo>
                <a:lnTo>
                  <a:pt x="284" y="653"/>
                </a:lnTo>
                <a:lnTo>
                  <a:pt x="284" y="656"/>
                </a:lnTo>
                <a:lnTo>
                  <a:pt x="283" y="658"/>
                </a:lnTo>
                <a:lnTo>
                  <a:pt x="282" y="660"/>
                </a:lnTo>
                <a:lnTo>
                  <a:pt x="280" y="661"/>
                </a:lnTo>
                <a:lnTo>
                  <a:pt x="278" y="662"/>
                </a:lnTo>
                <a:lnTo>
                  <a:pt x="277" y="662"/>
                </a:lnTo>
                <a:lnTo>
                  <a:pt x="274" y="663"/>
                </a:lnTo>
                <a:lnTo>
                  <a:pt x="271" y="663"/>
                </a:lnTo>
                <a:lnTo>
                  <a:pt x="268" y="663"/>
                </a:lnTo>
                <a:lnTo>
                  <a:pt x="266" y="663"/>
                </a:lnTo>
                <a:lnTo>
                  <a:pt x="263" y="663"/>
                </a:lnTo>
                <a:lnTo>
                  <a:pt x="260" y="663"/>
                </a:lnTo>
                <a:lnTo>
                  <a:pt x="258" y="662"/>
                </a:lnTo>
                <a:lnTo>
                  <a:pt x="255" y="661"/>
                </a:lnTo>
                <a:lnTo>
                  <a:pt x="253" y="660"/>
                </a:lnTo>
                <a:lnTo>
                  <a:pt x="250" y="659"/>
                </a:lnTo>
                <a:lnTo>
                  <a:pt x="246" y="656"/>
                </a:lnTo>
                <a:lnTo>
                  <a:pt x="242" y="653"/>
                </a:lnTo>
                <a:lnTo>
                  <a:pt x="239" y="650"/>
                </a:lnTo>
                <a:lnTo>
                  <a:pt x="235" y="647"/>
                </a:lnTo>
                <a:lnTo>
                  <a:pt x="227" y="641"/>
                </a:lnTo>
                <a:lnTo>
                  <a:pt x="220" y="635"/>
                </a:lnTo>
                <a:lnTo>
                  <a:pt x="214" y="628"/>
                </a:lnTo>
                <a:lnTo>
                  <a:pt x="207" y="622"/>
                </a:lnTo>
                <a:lnTo>
                  <a:pt x="201" y="616"/>
                </a:lnTo>
                <a:lnTo>
                  <a:pt x="193" y="610"/>
                </a:lnTo>
                <a:lnTo>
                  <a:pt x="190" y="607"/>
                </a:lnTo>
                <a:lnTo>
                  <a:pt x="186" y="604"/>
                </a:lnTo>
                <a:lnTo>
                  <a:pt x="182" y="602"/>
                </a:lnTo>
                <a:lnTo>
                  <a:pt x="178" y="599"/>
                </a:lnTo>
                <a:lnTo>
                  <a:pt x="174" y="597"/>
                </a:lnTo>
                <a:lnTo>
                  <a:pt x="170" y="595"/>
                </a:lnTo>
                <a:lnTo>
                  <a:pt x="165" y="593"/>
                </a:lnTo>
                <a:lnTo>
                  <a:pt x="160" y="591"/>
                </a:lnTo>
                <a:lnTo>
                  <a:pt x="156" y="589"/>
                </a:lnTo>
                <a:lnTo>
                  <a:pt x="150" y="588"/>
                </a:lnTo>
                <a:lnTo>
                  <a:pt x="145" y="586"/>
                </a:lnTo>
                <a:lnTo>
                  <a:pt x="139" y="585"/>
                </a:lnTo>
                <a:lnTo>
                  <a:pt x="133" y="584"/>
                </a:lnTo>
                <a:lnTo>
                  <a:pt x="126" y="583"/>
                </a:lnTo>
                <a:lnTo>
                  <a:pt x="120" y="583"/>
                </a:lnTo>
                <a:lnTo>
                  <a:pt x="112" y="582"/>
                </a:lnTo>
                <a:lnTo>
                  <a:pt x="106" y="583"/>
                </a:lnTo>
                <a:lnTo>
                  <a:pt x="101" y="583"/>
                </a:lnTo>
                <a:lnTo>
                  <a:pt x="95" y="584"/>
                </a:lnTo>
                <a:lnTo>
                  <a:pt x="90" y="585"/>
                </a:lnTo>
                <a:lnTo>
                  <a:pt x="84" y="587"/>
                </a:lnTo>
                <a:lnTo>
                  <a:pt x="79" y="588"/>
                </a:lnTo>
                <a:lnTo>
                  <a:pt x="74" y="591"/>
                </a:lnTo>
                <a:lnTo>
                  <a:pt x="69" y="593"/>
                </a:lnTo>
                <a:lnTo>
                  <a:pt x="64" y="595"/>
                </a:lnTo>
                <a:lnTo>
                  <a:pt x="59" y="598"/>
                </a:lnTo>
                <a:lnTo>
                  <a:pt x="54" y="602"/>
                </a:lnTo>
                <a:lnTo>
                  <a:pt x="49" y="605"/>
                </a:lnTo>
                <a:lnTo>
                  <a:pt x="45" y="609"/>
                </a:lnTo>
                <a:lnTo>
                  <a:pt x="41" y="613"/>
                </a:lnTo>
                <a:lnTo>
                  <a:pt x="37" y="617"/>
                </a:lnTo>
                <a:lnTo>
                  <a:pt x="33" y="621"/>
                </a:lnTo>
                <a:lnTo>
                  <a:pt x="29" y="626"/>
                </a:lnTo>
                <a:lnTo>
                  <a:pt x="26" y="631"/>
                </a:lnTo>
                <a:lnTo>
                  <a:pt x="22" y="636"/>
                </a:lnTo>
                <a:lnTo>
                  <a:pt x="19" y="641"/>
                </a:lnTo>
                <a:lnTo>
                  <a:pt x="16" y="647"/>
                </a:lnTo>
                <a:lnTo>
                  <a:pt x="14" y="652"/>
                </a:lnTo>
                <a:lnTo>
                  <a:pt x="11" y="658"/>
                </a:lnTo>
                <a:lnTo>
                  <a:pt x="9" y="664"/>
                </a:lnTo>
                <a:lnTo>
                  <a:pt x="7" y="669"/>
                </a:lnTo>
                <a:lnTo>
                  <a:pt x="5" y="676"/>
                </a:lnTo>
                <a:lnTo>
                  <a:pt x="4" y="682"/>
                </a:lnTo>
                <a:lnTo>
                  <a:pt x="2" y="688"/>
                </a:lnTo>
                <a:lnTo>
                  <a:pt x="1" y="695"/>
                </a:lnTo>
                <a:lnTo>
                  <a:pt x="1" y="701"/>
                </a:lnTo>
                <a:lnTo>
                  <a:pt x="0" y="708"/>
                </a:lnTo>
                <a:lnTo>
                  <a:pt x="0" y="715"/>
                </a:lnTo>
                <a:lnTo>
                  <a:pt x="0" y="722"/>
                </a:lnTo>
                <a:lnTo>
                  <a:pt x="1" y="730"/>
                </a:lnTo>
                <a:lnTo>
                  <a:pt x="2" y="737"/>
                </a:lnTo>
                <a:lnTo>
                  <a:pt x="4" y="745"/>
                </a:lnTo>
                <a:lnTo>
                  <a:pt x="5" y="752"/>
                </a:lnTo>
                <a:lnTo>
                  <a:pt x="7" y="759"/>
                </a:lnTo>
                <a:lnTo>
                  <a:pt x="10" y="766"/>
                </a:lnTo>
                <a:lnTo>
                  <a:pt x="13" y="773"/>
                </a:lnTo>
                <a:lnTo>
                  <a:pt x="17" y="779"/>
                </a:lnTo>
                <a:lnTo>
                  <a:pt x="20" y="786"/>
                </a:lnTo>
                <a:lnTo>
                  <a:pt x="24" y="792"/>
                </a:lnTo>
                <a:lnTo>
                  <a:pt x="28" y="798"/>
                </a:lnTo>
                <a:lnTo>
                  <a:pt x="33" y="804"/>
                </a:lnTo>
                <a:lnTo>
                  <a:pt x="37" y="809"/>
                </a:lnTo>
                <a:lnTo>
                  <a:pt x="43" y="815"/>
                </a:lnTo>
                <a:lnTo>
                  <a:pt x="48" y="819"/>
                </a:lnTo>
                <a:lnTo>
                  <a:pt x="53" y="824"/>
                </a:lnTo>
                <a:lnTo>
                  <a:pt x="59" y="829"/>
                </a:lnTo>
                <a:lnTo>
                  <a:pt x="65" y="833"/>
                </a:lnTo>
                <a:lnTo>
                  <a:pt x="71" y="836"/>
                </a:lnTo>
                <a:lnTo>
                  <a:pt x="77" y="839"/>
                </a:lnTo>
                <a:lnTo>
                  <a:pt x="84" y="842"/>
                </a:lnTo>
                <a:lnTo>
                  <a:pt x="90" y="845"/>
                </a:lnTo>
                <a:lnTo>
                  <a:pt x="97" y="847"/>
                </a:lnTo>
                <a:lnTo>
                  <a:pt x="104" y="848"/>
                </a:lnTo>
                <a:lnTo>
                  <a:pt x="111" y="849"/>
                </a:lnTo>
                <a:lnTo>
                  <a:pt x="118" y="850"/>
                </a:lnTo>
                <a:lnTo>
                  <a:pt x="125" y="850"/>
                </a:lnTo>
                <a:lnTo>
                  <a:pt x="132" y="850"/>
                </a:lnTo>
                <a:lnTo>
                  <a:pt x="139" y="849"/>
                </a:lnTo>
                <a:lnTo>
                  <a:pt x="147" y="847"/>
                </a:lnTo>
                <a:lnTo>
                  <a:pt x="154" y="845"/>
                </a:lnTo>
                <a:lnTo>
                  <a:pt x="159" y="844"/>
                </a:lnTo>
                <a:lnTo>
                  <a:pt x="164" y="842"/>
                </a:lnTo>
                <a:lnTo>
                  <a:pt x="169" y="839"/>
                </a:lnTo>
                <a:lnTo>
                  <a:pt x="174" y="837"/>
                </a:lnTo>
                <a:lnTo>
                  <a:pt x="178" y="835"/>
                </a:lnTo>
                <a:lnTo>
                  <a:pt x="183" y="832"/>
                </a:lnTo>
                <a:lnTo>
                  <a:pt x="187" y="829"/>
                </a:lnTo>
                <a:lnTo>
                  <a:pt x="192" y="826"/>
                </a:lnTo>
                <a:lnTo>
                  <a:pt x="196" y="822"/>
                </a:lnTo>
                <a:lnTo>
                  <a:pt x="199" y="819"/>
                </a:lnTo>
                <a:lnTo>
                  <a:pt x="203" y="815"/>
                </a:lnTo>
                <a:lnTo>
                  <a:pt x="207" y="811"/>
                </a:lnTo>
                <a:lnTo>
                  <a:pt x="210" y="807"/>
                </a:lnTo>
                <a:lnTo>
                  <a:pt x="214" y="803"/>
                </a:lnTo>
                <a:lnTo>
                  <a:pt x="217" y="799"/>
                </a:lnTo>
                <a:lnTo>
                  <a:pt x="221" y="796"/>
                </a:lnTo>
                <a:lnTo>
                  <a:pt x="223" y="793"/>
                </a:lnTo>
                <a:lnTo>
                  <a:pt x="226" y="791"/>
                </a:lnTo>
                <a:lnTo>
                  <a:pt x="228" y="790"/>
                </a:lnTo>
                <a:lnTo>
                  <a:pt x="230" y="788"/>
                </a:lnTo>
                <a:lnTo>
                  <a:pt x="232" y="786"/>
                </a:lnTo>
                <a:lnTo>
                  <a:pt x="235" y="784"/>
                </a:lnTo>
                <a:lnTo>
                  <a:pt x="238" y="783"/>
                </a:lnTo>
                <a:lnTo>
                  <a:pt x="240" y="781"/>
                </a:lnTo>
                <a:lnTo>
                  <a:pt x="242" y="781"/>
                </a:lnTo>
                <a:lnTo>
                  <a:pt x="244" y="780"/>
                </a:lnTo>
                <a:lnTo>
                  <a:pt x="247" y="779"/>
                </a:lnTo>
                <a:lnTo>
                  <a:pt x="251" y="779"/>
                </a:lnTo>
                <a:lnTo>
                  <a:pt x="258" y="778"/>
                </a:lnTo>
                <a:lnTo>
                  <a:pt x="265" y="777"/>
                </a:lnTo>
                <a:lnTo>
                  <a:pt x="269" y="777"/>
                </a:lnTo>
                <a:lnTo>
                  <a:pt x="273" y="778"/>
                </a:lnTo>
                <a:lnTo>
                  <a:pt x="276" y="778"/>
                </a:lnTo>
                <a:lnTo>
                  <a:pt x="278" y="779"/>
                </a:lnTo>
                <a:lnTo>
                  <a:pt x="281" y="780"/>
                </a:lnTo>
                <a:lnTo>
                  <a:pt x="282" y="781"/>
                </a:lnTo>
                <a:lnTo>
                  <a:pt x="283" y="782"/>
                </a:lnTo>
                <a:lnTo>
                  <a:pt x="284" y="783"/>
                </a:lnTo>
                <a:lnTo>
                  <a:pt x="284" y="784"/>
                </a:lnTo>
                <a:lnTo>
                  <a:pt x="284" y="785"/>
                </a:lnTo>
                <a:lnTo>
                  <a:pt x="284" y="1520"/>
                </a:lnTo>
                <a:lnTo>
                  <a:pt x="284" y="1521"/>
                </a:lnTo>
                <a:lnTo>
                  <a:pt x="285" y="1523"/>
                </a:lnTo>
                <a:lnTo>
                  <a:pt x="285" y="1524"/>
                </a:lnTo>
                <a:lnTo>
                  <a:pt x="286" y="1525"/>
                </a:lnTo>
                <a:lnTo>
                  <a:pt x="287" y="1526"/>
                </a:lnTo>
                <a:lnTo>
                  <a:pt x="288" y="1527"/>
                </a:lnTo>
                <a:lnTo>
                  <a:pt x="290" y="1527"/>
                </a:lnTo>
                <a:lnTo>
                  <a:pt x="291" y="1527"/>
                </a:lnTo>
                <a:lnTo>
                  <a:pt x="694" y="1527"/>
                </a:lnTo>
                <a:lnTo>
                  <a:pt x="694" y="1524"/>
                </a:lnTo>
                <a:lnTo>
                  <a:pt x="695" y="1522"/>
                </a:lnTo>
                <a:lnTo>
                  <a:pt x="695" y="1519"/>
                </a:lnTo>
                <a:lnTo>
                  <a:pt x="695" y="1515"/>
                </a:lnTo>
                <a:lnTo>
                  <a:pt x="695" y="1509"/>
                </a:lnTo>
                <a:lnTo>
                  <a:pt x="695" y="1502"/>
                </a:lnTo>
                <a:lnTo>
                  <a:pt x="694" y="1495"/>
                </a:lnTo>
                <a:lnTo>
                  <a:pt x="693" y="1490"/>
                </a:lnTo>
                <a:lnTo>
                  <a:pt x="693" y="1485"/>
                </a:lnTo>
                <a:lnTo>
                  <a:pt x="692" y="1481"/>
                </a:lnTo>
                <a:lnTo>
                  <a:pt x="690" y="1479"/>
                </a:lnTo>
                <a:lnTo>
                  <a:pt x="689" y="1476"/>
                </a:lnTo>
                <a:lnTo>
                  <a:pt x="687" y="1474"/>
                </a:lnTo>
                <a:lnTo>
                  <a:pt x="685" y="1472"/>
                </a:lnTo>
                <a:lnTo>
                  <a:pt x="683" y="1469"/>
                </a:lnTo>
                <a:lnTo>
                  <a:pt x="681" y="1467"/>
                </a:lnTo>
                <a:lnTo>
                  <a:pt x="679" y="1465"/>
                </a:lnTo>
                <a:lnTo>
                  <a:pt x="677" y="1463"/>
                </a:lnTo>
                <a:lnTo>
                  <a:pt x="673" y="1459"/>
                </a:lnTo>
                <a:lnTo>
                  <a:pt x="670" y="1455"/>
                </a:lnTo>
                <a:lnTo>
                  <a:pt x="666" y="1452"/>
                </a:lnTo>
                <a:lnTo>
                  <a:pt x="662" y="1448"/>
                </a:lnTo>
                <a:lnTo>
                  <a:pt x="658" y="1445"/>
                </a:lnTo>
                <a:lnTo>
                  <a:pt x="654" y="1441"/>
                </a:lnTo>
                <a:lnTo>
                  <a:pt x="650" y="1437"/>
                </a:lnTo>
                <a:lnTo>
                  <a:pt x="647" y="1433"/>
                </a:lnTo>
                <a:lnTo>
                  <a:pt x="644" y="1429"/>
                </a:lnTo>
                <a:lnTo>
                  <a:pt x="641" y="1424"/>
                </a:lnTo>
                <a:lnTo>
                  <a:pt x="638" y="1420"/>
                </a:lnTo>
                <a:lnTo>
                  <a:pt x="635" y="1416"/>
                </a:lnTo>
                <a:lnTo>
                  <a:pt x="633" y="1411"/>
                </a:lnTo>
                <a:lnTo>
                  <a:pt x="631" y="1406"/>
                </a:lnTo>
                <a:lnTo>
                  <a:pt x="629" y="1401"/>
                </a:lnTo>
                <a:lnTo>
                  <a:pt x="627" y="1396"/>
                </a:lnTo>
                <a:lnTo>
                  <a:pt x="625" y="1389"/>
                </a:lnTo>
                <a:lnTo>
                  <a:pt x="624" y="1382"/>
                </a:lnTo>
                <a:lnTo>
                  <a:pt x="623" y="1374"/>
                </a:lnTo>
                <a:lnTo>
                  <a:pt x="622" y="1367"/>
                </a:lnTo>
                <a:lnTo>
                  <a:pt x="623" y="1360"/>
                </a:lnTo>
                <a:lnTo>
                  <a:pt x="623" y="1353"/>
                </a:lnTo>
                <a:lnTo>
                  <a:pt x="624" y="1346"/>
                </a:lnTo>
                <a:lnTo>
                  <a:pt x="626" y="1339"/>
                </a:lnTo>
                <a:lnTo>
                  <a:pt x="628" y="1333"/>
                </a:lnTo>
                <a:lnTo>
                  <a:pt x="630" y="1326"/>
                </a:lnTo>
                <a:lnTo>
                  <a:pt x="633" y="1320"/>
                </a:lnTo>
                <a:lnTo>
                  <a:pt x="636" y="1313"/>
                </a:lnTo>
                <a:lnTo>
                  <a:pt x="640" y="1308"/>
                </a:lnTo>
                <a:lnTo>
                  <a:pt x="644" y="1302"/>
                </a:lnTo>
                <a:lnTo>
                  <a:pt x="648" y="1296"/>
                </a:lnTo>
                <a:lnTo>
                  <a:pt x="653" y="1291"/>
                </a:lnTo>
                <a:lnTo>
                  <a:pt x="658" y="1285"/>
                </a:lnTo>
                <a:lnTo>
                  <a:pt x="663" y="1280"/>
                </a:lnTo>
                <a:lnTo>
                  <a:pt x="669" y="1275"/>
                </a:lnTo>
                <a:lnTo>
                  <a:pt x="675" y="1271"/>
                </a:lnTo>
                <a:lnTo>
                  <a:pt x="681" y="1267"/>
                </a:lnTo>
                <a:lnTo>
                  <a:pt x="687" y="1263"/>
                </a:lnTo>
                <a:lnTo>
                  <a:pt x="693" y="1259"/>
                </a:lnTo>
                <a:lnTo>
                  <a:pt x="700" y="1256"/>
                </a:lnTo>
                <a:lnTo>
                  <a:pt x="707" y="1253"/>
                </a:lnTo>
                <a:lnTo>
                  <a:pt x="714" y="1251"/>
                </a:lnTo>
                <a:lnTo>
                  <a:pt x="722" y="1248"/>
                </a:lnTo>
                <a:lnTo>
                  <a:pt x="729" y="1246"/>
                </a:lnTo>
                <a:lnTo>
                  <a:pt x="736" y="1245"/>
                </a:lnTo>
                <a:lnTo>
                  <a:pt x="743" y="1244"/>
                </a:lnTo>
                <a:lnTo>
                  <a:pt x="751" y="1243"/>
                </a:lnTo>
                <a:lnTo>
                  <a:pt x="759" y="1243"/>
                </a:lnTo>
                <a:lnTo>
                  <a:pt x="765" y="1243"/>
                </a:lnTo>
                <a:lnTo>
                  <a:pt x="772" y="1243"/>
                </a:lnTo>
                <a:lnTo>
                  <a:pt x="779" y="1244"/>
                </a:lnTo>
                <a:lnTo>
                  <a:pt x="785" y="1245"/>
                </a:lnTo>
                <a:lnTo>
                  <a:pt x="792" y="1246"/>
                </a:lnTo>
                <a:lnTo>
                  <a:pt x="798" y="1248"/>
                </a:lnTo>
                <a:lnTo>
                  <a:pt x="804" y="1250"/>
                </a:lnTo>
                <a:lnTo>
                  <a:pt x="810" y="1252"/>
                </a:lnTo>
                <a:lnTo>
                  <a:pt x="816" y="1254"/>
                </a:lnTo>
                <a:lnTo>
                  <a:pt x="822" y="1257"/>
                </a:lnTo>
                <a:lnTo>
                  <a:pt x="828" y="1259"/>
                </a:lnTo>
                <a:lnTo>
                  <a:pt x="833" y="1262"/>
                </a:lnTo>
                <a:lnTo>
                  <a:pt x="838" y="1265"/>
                </a:lnTo>
                <a:lnTo>
                  <a:pt x="843" y="1269"/>
                </a:lnTo>
                <a:lnTo>
                  <a:pt x="848" y="1272"/>
                </a:lnTo>
                <a:lnTo>
                  <a:pt x="853" y="1276"/>
                </a:lnTo>
                <a:lnTo>
                  <a:pt x="857" y="1279"/>
                </a:lnTo>
                <a:lnTo>
                  <a:pt x="861" y="1284"/>
                </a:lnTo>
                <a:lnTo>
                  <a:pt x="865" y="1288"/>
                </a:lnTo>
                <a:lnTo>
                  <a:pt x="869" y="1292"/>
                </a:lnTo>
                <a:lnTo>
                  <a:pt x="872" y="1297"/>
                </a:lnTo>
                <a:lnTo>
                  <a:pt x="876" y="1301"/>
                </a:lnTo>
                <a:lnTo>
                  <a:pt x="879" y="1306"/>
                </a:lnTo>
                <a:lnTo>
                  <a:pt x="881" y="1311"/>
                </a:lnTo>
                <a:lnTo>
                  <a:pt x="884" y="1316"/>
                </a:lnTo>
                <a:lnTo>
                  <a:pt x="886" y="1321"/>
                </a:lnTo>
                <a:lnTo>
                  <a:pt x="888" y="1327"/>
                </a:lnTo>
                <a:lnTo>
                  <a:pt x="889" y="1332"/>
                </a:lnTo>
                <a:lnTo>
                  <a:pt x="890" y="1338"/>
                </a:lnTo>
                <a:lnTo>
                  <a:pt x="891" y="1343"/>
                </a:lnTo>
                <a:lnTo>
                  <a:pt x="892" y="1349"/>
                </a:lnTo>
                <a:lnTo>
                  <a:pt x="892" y="1355"/>
                </a:lnTo>
                <a:lnTo>
                  <a:pt x="892" y="1362"/>
                </a:lnTo>
                <a:lnTo>
                  <a:pt x="891" y="1368"/>
                </a:lnTo>
                <a:lnTo>
                  <a:pt x="890" y="1375"/>
                </a:lnTo>
                <a:lnTo>
                  <a:pt x="889" y="1381"/>
                </a:lnTo>
                <a:lnTo>
                  <a:pt x="888" y="1387"/>
                </a:lnTo>
                <a:lnTo>
                  <a:pt x="887" y="1392"/>
                </a:lnTo>
                <a:lnTo>
                  <a:pt x="885" y="1398"/>
                </a:lnTo>
                <a:lnTo>
                  <a:pt x="884" y="1402"/>
                </a:lnTo>
                <a:lnTo>
                  <a:pt x="882" y="1407"/>
                </a:lnTo>
                <a:lnTo>
                  <a:pt x="879" y="1412"/>
                </a:lnTo>
                <a:lnTo>
                  <a:pt x="877" y="1416"/>
                </a:lnTo>
                <a:lnTo>
                  <a:pt x="875" y="1420"/>
                </a:lnTo>
                <a:lnTo>
                  <a:pt x="872" y="1424"/>
                </a:lnTo>
                <a:lnTo>
                  <a:pt x="870" y="1428"/>
                </a:lnTo>
                <a:lnTo>
                  <a:pt x="867" y="1432"/>
                </a:lnTo>
                <a:lnTo>
                  <a:pt x="864" y="1435"/>
                </a:lnTo>
                <a:lnTo>
                  <a:pt x="858" y="1442"/>
                </a:lnTo>
                <a:lnTo>
                  <a:pt x="852" y="1449"/>
                </a:lnTo>
                <a:lnTo>
                  <a:pt x="846" y="1455"/>
                </a:lnTo>
                <a:lnTo>
                  <a:pt x="839" y="1462"/>
                </a:lnTo>
                <a:lnTo>
                  <a:pt x="833" y="1469"/>
                </a:lnTo>
                <a:lnTo>
                  <a:pt x="827" y="1476"/>
                </a:lnTo>
                <a:lnTo>
                  <a:pt x="824" y="1480"/>
                </a:lnTo>
                <a:lnTo>
                  <a:pt x="821" y="1484"/>
                </a:lnTo>
                <a:lnTo>
                  <a:pt x="818" y="1488"/>
                </a:lnTo>
                <a:lnTo>
                  <a:pt x="815" y="1492"/>
                </a:lnTo>
                <a:lnTo>
                  <a:pt x="813" y="1494"/>
                </a:lnTo>
                <a:lnTo>
                  <a:pt x="812" y="1497"/>
                </a:lnTo>
                <a:lnTo>
                  <a:pt x="812" y="1499"/>
                </a:lnTo>
                <a:lnTo>
                  <a:pt x="811" y="1502"/>
                </a:lnTo>
                <a:lnTo>
                  <a:pt x="811" y="1504"/>
                </a:lnTo>
                <a:lnTo>
                  <a:pt x="811" y="1507"/>
                </a:lnTo>
                <a:lnTo>
                  <a:pt x="811" y="1509"/>
                </a:lnTo>
                <a:lnTo>
                  <a:pt x="811" y="1512"/>
                </a:lnTo>
                <a:lnTo>
                  <a:pt x="811" y="1514"/>
                </a:lnTo>
                <a:lnTo>
                  <a:pt x="811" y="1516"/>
                </a:lnTo>
                <a:lnTo>
                  <a:pt x="811" y="1518"/>
                </a:lnTo>
                <a:lnTo>
                  <a:pt x="811" y="1520"/>
                </a:lnTo>
                <a:lnTo>
                  <a:pt x="812" y="1521"/>
                </a:lnTo>
                <a:lnTo>
                  <a:pt x="812" y="1523"/>
                </a:lnTo>
                <a:lnTo>
                  <a:pt x="813" y="1525"/>
                </a:lnTo>
                <a:lnTo>
                  <a:pt x="813" y="1527"/>
                </a:lnTo>
                <a:lnTo>
                  <a:pt x="1240" y="1527"/>
                </a:lnTo>
                <a:lnTo>
                  <a:pt x="1241" y="1527"/>
                </a:lnTo>
                <a:lnTo>
                  <a:pt x="1243" y="1527"/>
                </a:lnTo>
                <a:lnTo>
                  <a:pt x="1244" y="1526"/>
                </a:lnTo>
                <a:lnTo>
                  <a:pt x="1245" y="1525"/>
                </a:lnTo>
                <a:lnTo>
                  <a:pt x="1246" y="1524"/>
                </a:lnTo>
                <a:lnTo>
                  <a:pt x="1247" y="1523"/>
                </a:lnTo>
                <a:lnTo>
                  <a:pt x="1247" y="1521"/>
                </a:lnTo>
                <a:lnTo>
                  <a:pt x="1247" y="1520"/>
                </a:lnTo>
                <a:lnTo>
                  <a:pt x="1247" y="794"/>
                </a:lnTo>
                <a:lnTo>
                  <a:pt x="1242" y="793"/>
                </a:lnTo>
                <a:lnTo>
                  <a:pt x="1235" y="793"/>
                </a:lnTo>
                <a:lnTo>
                  <a:pt x="1229" y="793"/>
                </a:lnTo>
                <a:lnTo>
                  <a:pt x="1222" y="793"/>
                </a:lnTo>
                <a:lnTo>
                  <a:pt x="1216" y="794"/>
                </a:lnTo>
                <a:lnTo>
                  <a:pt x="1211" y="795"/>
                </a:lnTo>
                <a:lnTo>
                  <a:pt x="1206" y="796"/>
                </a:lnTo>
                <a:lnTo>
                  <a:pt x="1203" y="797"/>
                </a:lnTo>
                <a:lnTo>
                  <a:pt x="1200" y="798"/>
                </a:lnTo>
                <a:lnTo>
                  <a:pt x="1198" y="800"/>
                </a:lnTo>
                <a:lnTo>
                  <a:pt x="1195" y="801"/>
                </a:lnTo>
                <a:lnTo>
                  <a:pt x="1193" y="803"/>
                </a:lnTo>
                <a:lnTo>
                  <a:pt x="1191" y="805"/>
                </a:lnTo>
                <a:lnTo>
                  <a:pt x="1188" y="807"/>
                </a:lnTo>
                <a:lnTo>
                  <a:pt x="1186" y="809"/>
                </a:lnTo>
                <a:lnTo>
                  <a:pt x="1184" y="811"/>
                </a:lnTo>
                <a:lnTo>
                  <a:pt x="1180" y="815"/>
                </a:lnTo>
                <a:lnTo>
                  <a:pt x="1177" y="819"/>
                </a:lnTo>
                <a:lnTo>
                  <a:pt x="1173" y="822"/>
                </a:lnTo>
                <a:lnTo>
                  <a:pt x="1169" y="826"/>
                </a:lnTo>
                <a:lnTo>
                  <a:pt x="1166" y="830"/>
                </a:lnTo>
                <a:lnTo>
                  <a:pt x="1162" y="834"/>
                </a:lnTo>
                <a:lnTo>
                  <a:pt x="1159" y="838"/>
                </a:lnTo>
                <a:lnTo>
                  <a:pt x="1154" y="841"/>
                </a:lnTo>
                <a:lnTo>
                  <a:pt x="1150" y="844"/>
                </a:lnTo>
                <a:lnTo>
                  <a:pt x="1146" y="847"/>
                </a:lnTo>
                <a:lnTo>
                  <a:pt x="1141" y="850"/>
                </a:lnTo>
                <a:lnTo>
                  <a:pt x="1136" y="852"/>
                </a:lnTo>
                <a:lnTo>
                  <a:pt x="1132" y="855"/>
                </a:lnTo>
                <a:lnTo>
                  <a:pt x="1127" y="857"/>
                </a:lnTo>
                <a:lnTo>
                  <a:pt x="1122" y="859"/>
                </a:lnTo>
                <a:lnTo>
                  <a:pt x="1117" y="861"/>
                </a:lnTo>
                <a:lnTo>
                  <a:pt x="1110" y="863"/>
                </a:lnTo>
                <a:lnTo>
                  <a:pt x="1102" y="864"/>
                </a:lnTo>
                <a:lnTo>
                  <a:pt x="1095" y="865"/>
                </a:lnTo>
                <a:lnTo>
                  <a:pt x="1088" y="866"/>
                </a:lnTo>
                <a:lnTo>
                  <a:pt x="1081" y="866"/>
                </a:lnTo>
                <a:lnTo>
                  <a:pt x="1074" y="865"/>
                </a:lnTo>
                <a:lnTo>
                  <a:pt x="1067" y="864"/>
                </a:lnTo>
                <a:lnTo>
                  <a:pt x="1060" y="862"/>
                </a:lnTo>
                <a:lnTo>
                  <a:pt x="1053" y="860"/>
                </a:lnTo>
                <a:lnTo>
                  <a:pt x="1046" y="858"/>
                </a:lnTo>
                <a:lnTo>
                  <a:pt x="1040" y="855"/>
                </a:lnTo>
                <a:lnTo>
                  <a:pt x="1034" y="852"/>
                </a:lnTo>
                <a:lnTo>
                  <a:pt x="1028" y="848"/>
                </a:lnTo>
                <a:lnTo>
                  <a:pt x="1022" y="844"/>
                </a:lnTo>
                <a:lnTo>
                  <a:pt x="1016" y="840"/>
                </a:lnTo>
                <a:lnTo>
                  <a:pt x="1010" y="835"/>
                </a:lnTo>
                <a:lnTo>
                  <a:pt x="1005" y="830"/>
                </a:lnTo>
                <a:lnTo>
                  <a:pt x="1000" y="825"/>
                </a:lnTo>
                <a:lnTo>
                  <a:pt x="996" y="819"/>
                </a:lnTo>
                <a:lnTo>
                  <a:pt x="991" y="813"/>
                </a:lnTo>
                <a:lnTo>
                  <a:pt x="987" y="808"/>
                </a:lnTo>
                <a:lnTo>
                  <a:pt x="983" y="801"/>
                </a:lnTo>
                <a:lnTo>
                  <a:pt x="979" y="795"/>
                </a:lnTo>
                <a:lnTo>
                  <a:pt x="976" y="788"/>
                </a:lnTo>
                <a:lnTo>
                  <a:pt x="973" y="781"/>
                </a:lnTo>
                <a:lnTo>
                  <a:pt x="970" y="774"/>
                </a:lnTo>
                <a:lnTo>
                  <a:pt x="968" y="767"/>
                </a:lnTo>
                <a:lnTo>
                  <a:pt x="967" y="760"/>
                </a:lnTo>
                <a:lnTo>
                  <a:pt x="965" y="753"/>
                </a:lnTo>
                <a:lnTo>
                  <a:pt x="964" y="745"/>
                </a:lnTo>
                <a:lnTo>
                  <a:pt x="963" y="738"/>
                </a:lnTo>
                <a:lnTo>
                  <a:pt x="963" y="730"/>
                </a:lnTo>
                <a:lnTo>
                  <a:pt x="963" y="723"/>
                </a:lnTo>
                <a:lnTo>
                  <a:pt x="963" y="717"/>
                </a:lnTo>
                <a:lnTo>
                  <a:pt x="964" y="710"/>
                </a:lnTo>
                <a:lnTo>
                  <a:pt x="965" y="704"/>
                </a:lnTo>
                <a:lnTo>
                  <a:pt x="967" y="697"/>
                </a:lnTo>
                <a:lnTo>
                  <a:pt x="968" y="691"/>
                </a:lnTo>
                <a:lnTo>
                  <a:pt x="970" y="685"/>
                </a:lnTo>
                <a:lnTo>
                  <a:pt x="972" y="679"/>
                </a:lnTo>
                <a:lnTo>
                  <a:pt x="974" y="673"/>
                </a:lnTo>
                <a:lnTo>
                  <a:pt x="976" y="667"/>
                </a:lnTo>
                <a:lnTo>
                  <a:pt x="979" y="662"/>
                </a:lnTo>
                <a:lnTo>
                  <a:pt x="982" y="657"/>
                </a:lnTo>
                <a:lnTo>
                  <a:pt x="985" y="651"/>
                </a:lnTo>
                <a:lnTo>
                  <a:pt x="988" y="646"/>
                </a:lnTo>
                <a:lnTo>
                  <a:pt x="992" y="641"/>
                </a:lnTo>
                <a:lnTo>
                  <a:pt x="996" y="637"/>
                </a:lnTo>
                <a:lnTo>
                  <a:pt x="1000" y="632"/>
                </a:lnTo>
                <a:lnTo>
                  <a:pt x="1004" y="628"/>
                </a:lnTo>
                <a:lnTo>
                  <a:pt x="1008" y="624"/>
                </a:lnTo>
                <a:lnTo>
                  <a:pt x="1012" y="621"/>
                </a:lnTo>
                <a:lnTo>
                  <a:pt x="1017" y="617"/>
                </a:lnTo>
                <a:lnTo>
                  <a:pt x="1022" y="614"/>
                </a:lnTo>
                <a:lnTo>
                  <a:pt x="1026" y="611"/>
                </a:lnTo>
                <a:lnTo>
                  <a:pt x="1032" y="608"/>
                </a:lnTo>
                <a:lnTo>
                  <a:pt x="1037" y="606"/>
                </a:lnTo>
                <a:lnTo>
                  <a:pt x="1042" y="604"/>
                </a:lnTo>
                <a:lnTo>
                  <a:pt x="1047" y="602"/>
                </a:lnTo>
                <a:lnTo>
                  <a:pt x="1052" y="601"/>
                </a:lnTo>
                <a:lnTo>
                  <a:pt x="1058" y="599"/>
                </a:lnTo>
                <a:lnTo>
                  <a:pt x="1064" y="598"/>
                </a:lnTo>
                <a:lnTo>
                  <a:pt x="1070" y="598"/>
                </a:lnTo>
                <a:lnTo>
                  <a:pt x="1075" y="598"/>
                </a:lnTo>
                <a:lnTo>
                  <a:pt x="1082" y="598"/>
                </a:lnTo>
                <a:lnTo>
                  <a:pt x="1089" y="598"/>
                </a:lnTo>
                <a:lnTo>
                  <a:pt x="1096" y="599"/>
                </a:lnTo>
                <a:lnTo>
                  <a:pt x="1102" y="600"/>
                </a:lnTo>
                <a:lnTo>
                  <a:pt x="1108" y="601"/>
                </a:lnTo>
                <a:lnTo>
                  <a:pt x="1113" y="603"/>
                </a:lnTo>
                <a:lnTo>
                  <a:pt x="1118" y="604"/>
                </a:lnTo>
                <a:lnTo>
                  <a:pt x="1123" y="606"/>
                </a:lnTo>
                <a:lnTo>
                  <a:pt x="1128" y="608"/>
                </a:lnTo>
                <a:lnTo>
                  <a:pt x="1133" y="610"/>
                </a:lnTo>
                <a:lnTo>
                  <a:pt x="1137" y="612"/>
                </a:lnTo>
                <a:lnTo>
                  <a:pt x="1141" y="615"/>
                </a:lnTo>
                <a:lnTo>
                  <a:pt x="1145" y="617"/>
                </a:lnTo>
                <a:lnTo>
                  <a:pt x="1149" y="620"/>
                </a:lnTo>
                <a:lnTo>
                  <a:pt x="1153" y="623"/>
                </a:lnTo>
                <a:lnTo>
                  <a:pt x="1156" y="625"/>
                </a:lnTo>
                <a:lnTo>
                  <a:pt x="1163" y="631"/>
                </a:lnTo>
                <a:lnTo>
                  <a:pt x="1170" y="637"/>
                </a:lnTo>
                <a:lnTo>
                  <a:pt x="1177" y="644"/>
                </a:lnTo>
                <a:lnTo>
                  <a:pt x="1183" y="650"/>
                </a:lnTo>
                <a:lnTo>
                  <a:pt x="1190" y="657"/>
                </a:lnTo>
                <a:lnTo>
                  <a:pt x="1198" y="663"/>
                </a:lnTo>
                <a:lnTo>
                  <a:pt x="1201" y="666"/>
                </a:lnTo>
                <a:lnTo>
                  <a:pt x="1205" y="669"/>
                </a:lnTo>
                <a:lnTo>
                  <a:pt x="1209" y="671"/>
                </a:lnTo>
                <a:lnTo>
                  <a:pt x="1213" y="674"/>
                </a:lnTo>
                <a:lnTo>
                  <a:pt x="1216" y="676"/>
                </a:lnTo>
                <a:lnTo>
                  <a:pt x="1218" y="677"/>
                </a:lnTo>
                <a:lnTo>
                  <a:pt x="1221" y="677"/>
                </a:lnTo>
                <a:lnTo>
                  <a:pt x="1223" y="678"/>
                </a:lnTo>
                <a:lnTo>
                  <a:pt x="1226" y="678"/>
                </a:lnTo>
                <a:lnTo>
                  <a:pt x="1228" y="678"/>
                </a:lnTo>
                <a:lnTo>
                  <a:pt x="1231" y="678"/>
                </a:lnTo>
                <a:lnTo>
                  <a:pt x="1234" y="678"/>
                </a:lnTo>
                <a:lnTo>
                  <a:pt x="1236" y="678"/>
                </a:lnTo>
                <a:lnTo>
                  <a:pt x="1237" y="678"/>
                </a:lnTo>
                <a:lnTo>
                  <a:pt x="1239" y="678"/>
                </a:lnTo>
                <a:lnTo>
                  <a:pt x="1241" y="678"/>
                </a:lnTo>
                <a:lnTo>
                  <a:pt x="1242" y="678"/>
                </a:lnTo>
                <a:lnTo>
                  <a:pt x="1244" y="677"/>
                </a:lnTo>
                <a:lnTo>
                  <a:pt x="1245" y="677"/>
                </a:lnTo>
                <a:lnTo>
                  <a:pt x="1247" y="677"/>
                </a:lnTo>
                <a:lnTo>
                  <a:pt x="1247" y="7"/>
                </a:lnTo>
                <a:lnTo>
                  <a:pt x="1247" y="6"/>
                </a:lnTo>
                <a:lnTo>
                  <a:pt x="1247" y="4"/>
                </a:lnTo>
                <a:lnTo>
                  <a:pt x="1246" y="3"/>
                </a:lnTo>
                <a:lnTo>
                  <a:pt x="1245" y="2"/>
                </a:lnTo>
                <a:lnTo>
                  <a:pt x="1244" y="1"/>
                </a:lnTo>
                <a:lnTo>
                  <a:pt x="1243" y="0"/>
                </a:lnTo>
                <a:lnTo>
                  <a:pt x="1241" y="0"/>
                </a:lnTo>
                <a:lnTo>
                  <a:pt x="1240" y="0"/>
                </a:lnTo>
                <a:close/>
              </a:path>
            </a:pathLst>
          </a:custGeom>
          <a:solidFill>
            <a:srgbClr val="BC204B"/>
          </a:solidFill>
          <a:ln w="19050" cmpd="sng">
            <a:solidFill>
              <a:schemeClr val="bg1"/>
            </a:solidFill>
            <a:round/>
            <a:headEnd/>
            <a:tailEnd/>
          </a:ln>
        </p:spPr>
        <p:txBody>
          <a:bodyPr lIns="91440" tIns="45720" rIns="91440" bIns="45720"/>
          <a:lstStyle/>
          <a:p>
            <a:endParaRPr lang="en-GB"/>
          </a:p>
        </p:txBody>
      </p:sp>
      <p:sp>
        <p:nvSpPr>
          <p:cNvPr id="50" name="Freeform 34"/>
          <p:cNvSpPr>
            <a:spLocks/>
          </p:cNvSpPr>
          <p:nvPr/>
        </p:nvSpPr>
        <p:spPr bwMode="auto">
          <a:xfrm>
            <a:off x="5634381" y="1368771"/>
            <a:ext cx="1296971" cy="1772663"/>
          </a:xfrm>
          <a:custGeom>
            <a:avLst/>
            <a:gdLst>
              <a:gd name="T0" fmla="*/ 454 w 1245"/>
              <a:gd name="T1" fmla="*/ 2 h 1805"/>
              <a:gd name="T2" fmla="*/ 451 w 1245"/>
              <a:gd name="T3" fmla="*/ 212 h 1805"/>
              <a:gd name="T4" fmla="*/ 453 w 1245"/>
              <a:gd name="T5" fmla="*/ 795 h 1805"/>
              <a:gd name="T6" fmla="*/ 446 w 1245"/>
              <a:gd name="T7" fmla="*/ 902 h 1805"/>
              <a:gd name="T8" fmla="*/ 426 w 1245"/>
              <a:gd name="T9" fmla="*/ 905 h 1805"/>
              <a:gd name="T10" fmla="*/ 402 w 1245"/>
              <a:gd name="T11" fmla="*/ 901 h 1805"/>
              <a:gd name="T12" fmla="*/ 353 w 1245"/>
              <a:gd name="T13" fmla="*/ 868 h 1805"/>
              <a:gd name="T14" fmla="*/ 298 w 1245"/>
              <a:gd name="T15" fmla="*/ 828 h 1805"/>
              <a:gd name="T16" fmla="*/ 256 w 1245"/>
              <a:gd name="T17" fmla="*/ 809 h 1805"/>
              <a:gd name="T18" fmla="*/ 201 w 1245"/>
              <a:gd name="T19" fmla="*/ 798 h 1805"/>
              <a:gd name="T20" fmla="*/ 144 w 1245"/>
              <a:gd name="T21" fmla="*/ 802 h 1805"/>
              <a:gd name="T22" fmla="*/ 95 w 1245"/>
              <a:gd name="T23" fmla="*/ 820 h 1805"/>
              <a:gd name="T24" fmla="*/ 54 w 1245"/>
              <a:gd name="T25" fmla="*/ 851 h 1805"/>
              <a:gd name="T26" fmla="*/ 21 w 1245"/>
              <a:gd name="T27" fmla="*/ 891 h 1805"/>
              <a:gd name="T28" fmla="*/ 2 w 1245"/>
              <a:gd name="T29" fmla="*/ 940 h 1805"/>
              <a:gd name="T30" fmla="*/ 1 w 1245"/>
              <a:gd name="T31" fmla="*/ 996 h 1805"/>
              <a:gd name="T32" fmla="*/ 21 w 1245"/>
              <a:gd name="T33" fmla="*/ 1054 h 1805"/>
              <a:gd name="T34" fmla="*/ 58 w 1245"/>
              <a:gd name="T35" fmla="*/ 1101 h 1805"/>
              <a:gd name="T36" fmla="*/ 113 w 1245"/>
              <a:gd name="T37" fmla="*/ 1138 h 1805"/>
              <a:gd name="T38" fmla="*/ 178 w 1245"/>
              <a:gd name="T39" fmla="*/ 1155 h 1805"/>
              <a:gd name="T40" fmla="*/ 247 w 1245"/>
              <a:gd name="T41" fmla="*/ 1150 h 1805"/>
              <a:gd name="T42" fmla="*/ 292 w 1245"/>
              <a:gd name="T43" fmla="*/ 1133 h 1805"/>
              <a:gd name="T44" fmla="*/ 331 w 1245"/>
              <a:gd name="T45" fmla="*/ 1104 h 1805"/>
              <a:gd name="T46" fmla="*/ 361 w 1245"/>
              <a:gd name="T47" fmla="*/ 1077 h 1805"/>
              <a:gd name="T48" fmla="*/ 385 w 1245"/>
              <a:gd name="T49" fmla="*/ 1064 h 1805"/>
              <a:gd name="T50" fmla="*/ 434 w 1245"/>
              <a:gd name="T51" fmla="*/ 1057 h 1805"/>
              <a:gd name="T52" fmla="*/ 450 w 1245"/>
              <a:gd name="T53" fmla="*/ 1063 h 1805"/>
              <a:gd name="T54" fmla="*/ 453 w 1245"/>
              <a:gd name="T55" fmla="*/ 2040 h 1805"/>
              <a:gd name="T56" fmla="*/ 1133 w 1245"/>
              <a:gd name="T57" fmla="*/ 2043 h 1805"/>
              <a:gd name="T58" fmla="*/ 1137 w 1245"/>
              <a:gd name="T59" fmla="*/ 2054 h 1805"/>
              <a:gd name="T60" fmla="*/ 1137 w 1245"/>
              <a:gd name="T61" fmla="*/ 2074 h 1805"/>
              <a:gd name="T62" fmla="*/ 1122 w 1245"/>
              <a:gd name="T63" fmla="*/ 2097 h 1805"/>
              <a:gd name="T64" fmla="*/ 1072 w 1245"/>
              <a:gd name="T65" fmla="*/ 2143 h 1805"/>
              <a:gd name="T66" fmla="*/ 1035 w 1245"/>
              <a:gd name="T67" fmla="*/ 2182 h 1805"/>
              <a:gd name="T68" fmla="*/ 1016 w 1245"/>
              <a:gd name="T69" fmla="*/ 2219 h 1805"/>
              <a:gd name="T70" fmla="*/ 1008 w 1245"/>
              <a:gd name="T71" fmla="*/ 2269 h 1805"/>
              <a:gd name="T72" fmla="*/ 1017 w 1245"/>
              <a:gd name="T73" fmla="*/ 2314 h 1805"/>
              <a:gd name="T74" fmla="*/ 1044 w 1245"/>
              <a:gd name="T75" fmla="*/ 2353 h 1805"/>
              <a:gd name="T76" fmla="*/ 1084 w 1245"/>
              <a:gd name="T77" fmla="*/ 2385 h 1805"/>
              <a:gd name="T78" fmla="*/ 1137 w 1245"/>
              <a:gd name="T79" fmla="*/ 2407 h 1805"/>
              <a:gd name="T80" fmla="*/ 1200 w 1245"/>
              <a:gd name="T81" fmla="*/ 2418 h 1805"/>
              <a:gd name="T82" fmla="*/ 1268 w 1245"/>
              <a:gd name="T83" fmla="*/ 2416 h 1805"/>
              <a:gd name="T84" fmla="*/ 1337 w 1245"/>
              <a:gd name="T85" fmla="*/ 2392 h 1805"/>
              <a:gd name="T86" fmla="*/ 1389 w 1245"/>
              <a:gd name="T87" fmla="*/ 2356 h 1805"/>
              <a:gd name="T88" fmla="*/ 1427 w 1245"/>
              <a:gd name="T89" fmla="*/ 2308 h 1805"/>
              <a:gd name="T90" fmla="*/ 1440 w 1245"/>
              <a:gd name="T91" fmla="*/ 2252 h 1805"/>
              <a:gd name="T92" fmla="*/ 1426 w 1245"/>
              <a:gd name="T93" fmla="*/ 2201 h 1805"/>
              <a:gd name="T94" fmla="*/ 1399 w 1245"/>
              <a:gd name="T95" fmla="*/ 2165 h 1805"/>
              <a:gd name="T96" fmla="*/ 1362 w 1245"/>
              <a:gd name="T97" fmla="*/ 2134 h 1805"/>
              <a:gd name="T98" fmla="*/ 1339 w 1245"/>
              <a:gd name="T99" fmla="*/ 2113 h 1805"/>
              <a:gd name="T100" fmla="*/ 1324 w 1245"/>
              <a:gd name="T101" fmla="*/ 2090 h 1805"/>
              <a:gd name="T102" fmla="*/ 1323 w 1245"/>
              <a:gd name="T103" fmla="*/ 2043 h 1805"/>
              <a:gd name="T104" fmla="*/ 1990 w 1245"/>
              <a:gd name="T105" fmla="*/ 2040 h 1805"/>
              <a:gd name="T106" fmla="*/ 1992 w 1245"/>
              <a:gd name="T107" fmla="*/ 4 h 1805"/>
              <a:gd name="T108" fmla="*/ 1980 w 1245"/>
              <a:gd name="T109" fmla="*/ 0 h 18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5"/>
              <a:gd name="T166" fmla="*/ 0 h 1805"/>
              <a:gd name="T167" fmla="*/ 1245 w 1245"/>
              <a:gd name="T168" fmla="*/ 1805 h 180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5" h="1805">
                <a:moveTo>
                  <a:pt x="1238" y="0"/>
                </a:moveTo>
                <a:lnTo>
                  <a:pt x="289" y="0"/>
                </a:lnTo>
                <a:lnTo>
                  <a:pt x="287" y="0"/>
                </a:lnTo>
                <a:lnTo>
                  <a:pt x="286" y="0"/>
                </a:lnTo>
                <a:lnTo>
                  <a:pt x="284" y="1"/>
                </a:lnTo>
                <a:lnTo>
                  <a:pt x="284" y="2"/>
                </a:lnTo>
                <a:lnTo>
                  <a:pt x="283" y="3"/>
                </a:lnTo>
                <a:lnTo>
                  <a:pt x="282" y="4"/>
                </a:lnTo>
                <a:lnTo>
                  <a:pt x="281" y="6"/>
                </a:lnTo>
                <a:lnTo>
                  <a:pt x="281" y="7"/>
                </a:lnTo>
                <a:lnTo>
                  <a:pt x="282" y="78"/>
                </a:lnTo>
                <a:lnTo>
                  <a:pt x="282" y="158"/>
                </a:lnTo>
                <a:lnTo>
                  <a:pt x="283" y="245"/>
                </a:lnTo>
                <a:lnTo>
                  <a:pt x="284" y="335"/>
                </a:lnTo>
                <a:lnTo>
                  <a:pt x="284" y="426"/>
                </a:lnTo>
                <a:lnTo>
                  <a:pt x="284" y="512"/>
                </a:lnTo>
                <a:lnTo>
                  <a:pt x="284" y="554"/>
                </a:lnTo>
                <a:lnTo>
                  <a:pt x="283" y="593"/>
                </a:lnTo>
                <a:lnTo>
                  <a:pt x="283" y="630"/>
                </a:lnTo>
                <a:lnTo>
                  <a:pt x="281" y="664"/>
                </a:lnTo>
                <a:lnTo>
                  <a:pt x="281" y="666"/>
                </a:lnTo>
                <a:lnTo>
                  <a:pt x="281" y="669"/>
                </a:lnTo>
                <a:lnTo>
                  <a:pt x="280" y="671"/>
                </a:lnTo>
                <a:lnTo>
                  <a:pt x="279" y="673"/>
                </a:lnTo>
                <a:lnTo>
                  <a:pt x="278" y="674"/>
                </a:lnTo>
                <a:lnTo>
                  <a:pt x="276" y="675"/>
                </a:lnTo>
                <a:lnTo>
                  <a:pt x="274" y="676"/>
                </a:lnTo>
                <a:lnTo>
                  <a:pt x="271" y="676"/>
                </a:lnTo>
                <a:lnTo>
                  <a:pt x="269" y="676"/>
                </a:lnTo>
                <a:lnTo>
                  <a:pt x="266" y="676"/>
                </a:lnTo>
                <a:lnTo>
                  <a:pt x="263" y="676"/>
                </a:lnTo>
                <a:lnTo>
                  <a:pt x="261" y="676"/>
                </a:lnTo>
                <a:lnTo>
                  <a:pt x="258" y="675"/>
                </a:lnTo>
                <a:lnTo>
                  <a:pt x="255" y="675"/>
                </a:lnTo>
                <a:lnTo>
                  <a:pt x="253" y="674"/>
                </a:lnTo>
                <a:lnTo>
                  <a:pt x="251" y="672"/>
                </a:lnTo>
                <a:lnTo>
                  <a:pt x="246" y="669"/>
                </a:lnTo>
                <a:lnTo>
                  <a:pt x="242" y="666"/>
                </a:lnTo>
                <a:lnTo>
                  <a:pt x="238" y="664"/>
                </a:lnTo>
                <a:lnTo>
                  <a:pt x="235" y="661"/>
                </a:lnTo>
                <a:lnTo>
                  <a:pt x="228" y="654"/>
                </a:lnTo>
                <a:lnTo>
                  <a:pt x="221" y="648"/>
                </a:lnTo>
                <a:lnTo>
                  <a:pt x="214" y="642"/>
                </a:lnTo>
                <a:lnTo>
                  <a:pt x="207" y="635"/>
                </a:lnTo>
                <a:lnTo>
                  <a:pt x="200" y="629"/>
                </a:lnTo>
                <a:lnTo>
                  <a:pt x="194" y="623"/>
                </a:lnTo>
                <a:lnTo>
                  <a:pt x="190" y="620"/>
                </a:lnTo>
                <a:lnTo>
                  <a:pt x="186" y="618"/>
                </a:lnTo>
                <a:lnTo>
                  <a:pt x="182" y="615"/>
                </a:lnTo>
                <a:lnTo>
                  <a:pt x="178" y="613"/>
                </a:lnTo>
                <a:lnTo>
                  <a:pt x="174" y="610"/>
                </a:lnTo>
                <a:lnTo>
                  <a:pt x="170" y="608"/>
                </a:lnTo>
                <a:lnTo>
                  <a:pt x="165" y="606"/>
                </a:lnTo>
                <a:lnTo>
                  <a:pt x="160" y="604"/>
                </a:lnTo>
                <a:lnTo>
                  <a:pt x="156" y="602"/>
                </a:lnTo>
                <a:lnTo>
                  <a:pt x="150" y="601"/>
                </a:lnTo>
                <a:lnTo>
                  <a:pt x="145" y="599"/>
                </a:lnTo>
                <a:lnTo>
                  <a:pt x="139" y="598"/>
                </a:lnTo>
                <a:lnTo>
                  <a:pt x="133" y="597"/>
                </a:lnTo>
                <a:lnTo>
                  <a:pt x="126" y="596"/>
                </a:lnTo>
                <a:lnTo>
                  <a:pt x="119" y="596"/>
                </a:lnTo>
                <a:lnTo>
                  <a:pt x="112" y="596"/>
                </a:lnTo>
                <a:lnTo>
                  <a:pt x="107" y="596"/>
                </a:lnTo>
                <a:lnTo>
                  <a:pt x="101" y="596"/>
                </a:lnTo>
                <a:lnTo>
                  <a:pt x="95" y="597"/>
                </a:lnTo>
                <a:lnTo>
                  <a:pt x="90" y="598"/>
                </a:lnTo>
                <a:lnTo>
                  <a:pt x="84" y="600"/>
                </a:lnTo>
                <a:lnTo>
                  <a:pt x="79" y="602"/>
                </a:lnTo>
                <a:lnTo>
                  <a:pt x="74" y="604"/>
                </a:lnTo>
                <a:lnTo>
                  <a:pt x="68" y="606"/>
                </a:lnTo>
                <a:lnTo>
                  <a:pt x="64" y="609"/>
                </a:lnTo>
                <a:lnTo>
                  <a:pt x="59" y="612"/>
                </a:lnTo>
                <a:lnTo>
                  <a:pt x="54" y="615"/>
                </a:lnTo>
                <a:lnTo>
                  <a:pt x="49" y="618"/>
                </a:lnTo>
                <a:lnTo>
                  <a:pt x="45" y="622"/>
                </a:lnTo>
                <a:lnTo>
                  <a:pt x="41" y="626"/>
                </a:lnTo>
                <a:lnTo>
                  <a:pt x="37" y="630"/>
                </a:lnTo>
                <a:lnTo>
                  <a:pt x="33" y="635"/>
                </a:lnTo>
                <a:lnTo>
                  <a:pt x="29" y="639"/>
                </a:lnTo>
                <a:lnTo>
                  <a:pt x="26" y="644"/>
                </a:lnTo>
                <a:lnTo>
                  <a:pt x="22" y="649"/>
                </a:lnTo>
                <a:lnTo>
                  <a:pt x="19" y="654"/>
                </a:lnTo>
                <a:lnTo>
                  <a:pt x="16" y="660"/>
                </a:lnTo>
                <a:lnTo>
                  <a:pt x="13" y="665"/>
                </a:lnTo>
                <a:lnTo>
                  <a:pt x="11" y="671"/>
                </a:lnTo>
                <a:lnTo>
                  <a:pt x="9" y="677"/>
                </a:lnTo>
                <a:lnTo>
                  <a:pt x="7" y="682"/>
                </a:lnTo>
                <a:lnTo>
                  <a:pt x="5" y="689"/>
                </a:lnTo>
                <a:lnTo>
                  <a:pt x="3" y="695"/>
                </a:lnTo>
                <a:lnTo>
                  <a:pt x="2" y="702"/>
                </a:lnTo>
                <a:lnTo>
                  <a:pt x="1" y="708"/>
                </a:lnTo>
                <a:lnTo>
                  <a:pt x="0" y="715"/>
                </a:lnTo>
                <a:lnTo>
                  <a:pt x="0" y="721"/>
                </a:lnTo>
                <a:lnTo>
                  <a:pt x="0" y="728"/>
                </a:lnTo>
                <a:lnTo>
                  <a:pt x="0" y="735"/>
                </a:lnTo>
                <a:lnTo>
                  <a:pt x="1" y="743"/>
                </a:lnTo>
                <a:lnTo>
                  <a:pt x="2" y="750"/>
                </a:lnTo>
                <a:lnTo>
                  <a:pt x="3" y="758"/>
                </a:lnTo>
                <a:lnTo>
                  <a:pt x="5" y="765"/>
                </a:lnTo>
                <a:lnTo>
                  <a:pt x="7" y="772"/>
                </a:lnTo>
                <a:lnTo>
                  <a:pt x="10" y="779"/>
                </a:lnTo>
                <a:lnTo>
                  <a:pt x="13" y="786"/>
                </a:lnTo>
                <a:lnTo>
                  <a:pt x="16" y="792"/>
                </a:lnTo>
                <a:lnTo>
                  <a:pt x="20" y="799"/>
                </a:lnTo>
                <a:lnTo>
                  <a:pt x="24" y="805"/>
                </a:lnTo>
                <a:lnTo>
                  <a:pt x="28" y="811"/>
                </a:lnTo>
                <a:lnTo>
                  <a:pt x="32" y="817"/>
                </a:lnTo>
                <a:lnTo>
                  <a:pt x="37" y="822"/>
                </a:lnTo>
                <a:lnTo>
                  <a:pt x="42" y="828"/>
                </a:lnTo>
                <a:lnTo>
                  <a:pt x="48" y="833"/>
                </a:lnTo>
                <a:lnTo>
                  <a:pt x="53" y="837"/>
                </a:lnTo>
                <a:lnTo>
                  <a:pt x="59" y="842"/>
                </a:lnTo>
                <a:lnTo>
                  <a:pt x="65" y="846"/>
                </a:lnTo>
                <a:lnTo>
                  <a:pt x="71" y="849"/>
                </a:lnTo>
                <a:lnTo>
                  <a:pt x="77" y="852"/>
                </a:lnTo>
                <a:lnTo>
                  <a:pt x="84" y="855"/>
                </a:lnTo>
                <a:lnTo>
                  <a:pt x="90" y="858"/>
                </a:lnTo>
                <a:lnTo>
                  <a:pt x="97" y="860"/>
                </a:lnTo>
                <a:lnTo>
                  <a:pt x="104" y="861"/>
                </a:lnTo>
                <a:lnTo>
                  <a:pt x="111" y="863"/>
                </a:lnTo>
                <a:lnTo>
                  <a:pt x="118" y="863"/>
                </a:lnTo>
                <a:lnTo>
                  <a:pt x="125" y="863"/>
                </a:lnTo>
                <a:lnTo>
                  <a:pt x="132" y="863"/>
                </a:lnTo>
                <a:lnTo>
                  <a:pt x="140" y="862"/>
                </a:lnTo>
                <a:lnTo>
                  <a:pt x="147" y="861"/>
                </a:lnTo>
                <a:lnTo>
                  <a:pt x="154" y="858"/>
                </a:lnTo>
                <a:lnTo>
                  <a:pt x="159" y="857"/>
                </a:lnTo>
                <a:lnTo>
                  <a:pt x="164" y="855"/>
                </a:lnTo>
                <a:lnTo>
                  <a:pt x="169" y="852"/>
                </a:lnTo>
                <a:lnTo>
                  <a:pt x="174" y="850"/>
                </a:lnTo>
                <a:lnTo>
                  <a:pt x="178" y="848"/>
                </a:lnTo>
                <a:lnTo>
                  <a:pt x="183" y="845"/>
                </a:lnTo>
                <a:lnTo>
                  <a:pt x="187" y="842"/>
                </a:lnTo>
                <a:lnTo>
                  <a:pt x="192" y="839"/>
                </a:lnTo>
                <a:lnTo>
                  <a:pt x="196" y="835"/>
                </a:lnTo>
                <a:lnTo>
                  <a:pt x="199" y="832"/>
                </a:lnTo>
                <a:lnTo>
                  <a:pt x="203" y="828"/>
                </a:lnTo>
                <a:lnTo>
                  <a:pt x="207" y="824"/>
                </a:lnTo>
                <a:lnTo>
                  <a:pt x="210" y="820"/>
                </a:lnTo>
                <a:lnTo>
                  <a:pt x="214" y="816"/>
                </a:lnTo>
                <a:lnTo>
                  <a:pt x="217" y="812"/>
                </a:lnTo>
                <a:lnTo>
                  <a:pt x="221" y="809"/>
                </a:lnTo>
                <a:lnTo>
                  <a:pt x="223" y="807"/>
                </a:lnTo>
                <a:lnTo>
                  <a:pt x="226" y="804"/>
                </a:lnTo>
                <a:lnTo>
                  <a:pt x="228" y="803"/>
                </a:lnTo>
                <a:lnTo>
                  <a:pt x="230" y="801"/>
                </a:lnTo>
                <a:lnTo>
                  <a:pt x="233" y="799"/>
                </a:lnTo>
                <a:lnTo>
                  <a:pt x="235" y="797"/>
                </a:lnTo>
                <a:lnTo>
                  <a:pt x="238" y="796"/>
                </a:lnTo>
                <a:lnTo>
                  <a:pt x="240" y="794"/>
                </a:lnTo>
                <a:lnTo>
                  <a:pt x="245" y="793"/>
                </a:lnTo>
                <a:lnTo>
                  <a:pt x="250" y="791"/>
                </a:lnTo>
                <a:lnTo>
                  <a:pt x="257" y="790"/>
                </a:lnTo>
                <a:lnTo>
                  <a:pt x="264" y="789"/>
                </a:lnTo>
                <a:lnTo>
                  <a:pt x="267" y="789"/>
                </a:lnTo>
                <a:lnTo>
                  <a:pt x="271" y="789"/>
                </a:lnTo>
                <a:lnTo>
                  <a:pt x="274" y="789"/>
                </a:lnTo>
                <a:lnTo>
                  <a:pt x="276" y="790"/>
                </a:lnTo>
                <a:lnTo>
                  <a:pt x="278" y="791"/>
                </a:lnTo>
                <a:lnTo>
                  <a:pt x="280" y="792"/>
                </a:lnTo>
                <a:lnTo>
                  <a:pt x="280" y="793"/>
                </a:lnTo>
                <a:lnTo>
                  <a:pt x="281" y="793"/>
                </a:lnTo>
                <a:lnTo>
                  <a:pt x="281" y="794"/>
                </a:lnTo>
                <a:lnTo>
                  <a:pt x="281" y="795"/>
                </a:lnTo>
                <a:lnTo>
                  <a:pt x="281" y="1518"/>
                </a:lnTo>
                <a:lnTo>
                  <a:pt x="281" y="1519"/>
                </a:lnTo>
                <a:lnTo>
                  <a:pt x="282" y="1520"/>
                </a:lnTo>
                <a:lnTo>
                  <a:pt x="283" y="1522"/>
                </a:lnTo>
                <a:lnTo>
                  <a:pt x="284" y="1523"/>
                </a:lnTo>
                <a:lnTo>
                  <a:pt x="284" y="1524"/>
                </a:lnTo>
                <a:lnTo>
                  <a:pt x="286" y="1524"/>
                </a:lnTo>
                <a:lnTo>
                  <a:pt x="287" y="1525"/>
                </a:lnTo>
                <a:lnTo>
                  <a:pt x="289" y="1525"/>
                </a:lnTo>
                <a:lnTo>
                  <a:pt x="709" y="1525"/>
                </a:lnTo>
                <a:lnTo>
                  <a:pt x="710" y="1527"/>
                </a:lnTo>
                <a:lnTo>
                  <a:pt x="710" y="1529"/>
                </a:lnTo>
                <a:lnTo>
                  <a:pt x="710" y="1530"/>
                </a:lnTo>
                <a:lnTo>
                  <a:pt x="711" y="1531"/>
                </a:lnTo>
                <a:lnTo>
                  <a:pt x="711" y="1533"/>
                </a:lnTo>
                <a:lnTo>
                  <a:pt x="711" y="1535"/>
                </a:lnTo>
                <a:lnTo>
                  <a:pt x="711" y="1536"/>
                </a:lnTo>
                <a:lnTo>
                  <a:pt x="711" y="1539"/>
                </a:lnTo>
                <a:lnTo>
                  <a:pt x="711" y="1542"/>
                </a:lnTo>
                <a:lnTo>
                  <a:pt x="711" y="1544"/>
                </a:lnTo>
                <a:lnTo>
                  <a:pt x="711" y="1547"/>
                </a:lnTo>
                <a:lnTo>
                  <a:pt x="710" y="1549"/>
                </a:lnTo>
                <a:lnTo>
                  <a:pt x="709" y="1552"/>
                </a:lnTo>
                <a:lnTo>
                  <a:pt x="708" y="1554"/>
                </a:lnTo>
                <a:lnTo>
                  <a:pt x="707" y="1556"/>
                </a:lnTo>
                <a:lnTo>
                  <a:pt x="704" y="1561"/>
                </a:lnTo>
                <a:lnTo>
                  <a:pt x="701" y="1565"/>
                </a:lnTo>
                <a:lnTo>
                  <a:pt x="698" y="1568"/>
                </a:lnTo>
                <a:lnTo>
                  <a:pt x="695" y="1572"/>
                </a:lnTo>
                <a:lnTo>
                  <a:pt x="689" y="1579"/>
                </a:lnTo>
                <a:lnTo>
                  <a:pt x="682" y="1586"/>
                </a:lnTo>
                <a:lnTo>
                  <a:pt x="676" y="1593"/>
                </a:lnTo>
                <a:lnTo>
                  <a:pt x="670" y="1599"/>
                </a:lnTo>
                <a:lnTo>
                  <a:pt x="663" y="1606"/>
                </a:lnTo>
                <a:lnTo>
                  <a:pt x="658" y="1613"/>
                </a:lnTo>
                <a:lnTo>
                  <a:pt x="655" y="1617"/>
                </a:lnTo>
                <a:lnTo>
                  <a:pt x="652" y="1620"/>
                </a:lnTo>
                <a:lnTo>
                  <a:pt x="649" y="1624"/>
                </a:lnTo>
                <a:lnTo>
                  <a:pt x="647" y="1628"/>
                </a:lnTo>
                <a:lnTo>
                  <a:pt x="645" y="1632"/>
                </a:lnTo>
                <a:lnTo>
                  <a:pt x="642" y="1636"/>
                </a:lnTo>
                <a:lnTo>
                  <a:pt x="640" y="1641"/>
                </a:lnTo>
                <a:lnTo>
                  <a:pt x="638" y="1646"/>
                </a:lnTo>
                <a:lnTo>
                  <a:pt x="636" y="1651"/>
                </a:lnTo>
                <a:lnTo>
                  <a:pt x="635" y="1656"/>
                </a:lnTo>
                <a:lnTo>
                  <a:pt x="633" y="1662"/>
                </a:lnTo>
                <a:lnTo>
                  <a:pt x="632" y="1667"/>
                </a:lnTo>
                <a:lnTo>
                  <a:pt x="631" y="1673"/>
                </a:lnTo>
                <a:lnTo>
                  <a:pt x="630" y="1680"/>
                </a:lnTo>
                <a:lnTo>
                  <a:pt x="630" y="1686"/>
                </a:lnTo>
                <a:lnTo>
                  <a:pt x="630" y="1693"/>
                </a:lnTo>
                <a:lnTo>
                  <a:pt x="630" y="1699"/>
                </a:lnTo>
                <a:lnTo>
                  <a:pt x="631" y="1705"/>
                </a:lnTo>
                <a:lnTo>
                  <a:pt x="631" y="1711"/>
                </a:lnTo>
                <a:lnTo>
                  <a:pt x="632" y="1716"/>
                </a:lnTo>
                <a:lnTo>
                  <a:pt x="634" y="1721"/>
                </a:lnTo>
                <a:lnTo>
                  <a:pt x="636" y="1727"/>
                </a:lnTo>
                <a:lnTo>
                  <a:pt x="638" y="1732"/>
                </a:lnTo>
                <a:lnTo>
                  <a:pt x="640" y="1737"/>
                </a:lnTo>
                <a:lnTo>
                  <a:pt x="643" y="1742"/>
                </a:lnTo>
                <a:lnTo>
                  <a:pt x="646" y="1747"/>
                </a:lnTo>
                <a:lnTo>
                  <a:pt x="649" y="1751"/>
                </a:lnTo>
                <a:lnTo>
                  <a:pt x="653" y="1756"/>
                </a:lnTo>
                <a:lnTo>
                  <a:pt x="657" y="1760"/>
                </a:lnTo>
                <a:lnTo>
                  <a:pt x="661" y="1765"/>
                </a:lnTo>
                <a:lnTo>
                  <a:pt x="665" y="1769"/>
                </a:lnTo>
                <a:lnTo>
                  <a:pt x="669" y="1772"/>
                </a:lnTo>
                <a:lnTo>
                  <a:pt x="674" y="1776"/>
                </a:lnTo>
                <a:lnTo>
                  <a:pt x="678" y="1780"/>
                </a:lnTo>
                <a:lnTo>
                  <a:pt x="684" y="1783"/>
                </a:lnTo>
                <a:lnTo>
                  <a:pt x="689" y="1786"/>
                </a:lnTo>
                <a:lnTo>
                  <a:pt x="694" y="1789"/>
                </a:lnTo>
                <a:lnTo>
                  <a:pt x="700" y="1791"/>
                </a:lnTo>
                <a:lnTo>
                  <a:pt x="705" y="1794"/>
                </a:lnTo>
                <a:lnTo>
                  <a:pt x="711" y="1796"/>
                </a:lnTo>
                <a:lnTo>
                  <a:pt x="717" y="1798"/>
                </a:lnTo>
                <a:lnTo>
                  <a:pt x="724" y="1800"/>
                </a:lnTo>
                <a:lnTo>
                  <a:pt x="730" y="1801"/>
                </a:lnTo>
                <a:lnTo>
                  <a:pt x="736" y="1803"/>
                </a:lnTo>
                <a:lnTo>
                  <a:pt x="743" y="1804"/>
                </a:lnTo>
                <a:lnTo>
                  <a:pt x="750" y="1804"/>
                </a:lnTo>
                <a:lnTo>
                  <a:pt x="756" y="1805"/>
                </a:lnTo>
                <a:lnTo>
                  <a:pt x="763" y="1805"/>
                </a:lnTo>
                <a:lnTo>
                  <a:pt x="771" y="1805"/>
                </a:lnTo>
                <a:lnTo>
                  <a:pt x="778" y="1804"/>
                </a:lnTo>
                <a:lnTo>
                  <a:pt x="786" y="1803"/>
                </a:lnTo>
                <a:lnTo>
                  <a:pt x="793" y="1802"/>
                </a:lnTo>
                <a:lnTo>
                  <a:pt x="801" y="1800"/>
                </a:lnTo>
                <a:lnTo>
                  <a:pt x="808" y="1798"/>
                </a:lnTo>
                <a:lnTo>
                  <a:pt x="815" y="1795"/>
                </a:lnTo>
                <a:lnTo>
                  <a:pt x="822" y="1792"/>
                </a:lnTo>
                <a:lnTo>
                  <a:pt x="828" y="1789"/>
                </a:lnTo>
                <a:lnTo>
                  <a:pt x="835" y="1785"/>
                </a:lnTo>
                <a:lnTo>
                  <a:pt x="841" y="1781"/>
                </a:lnTo>
                <a:lnTo>
                  <a:pt x="847" y="1777"/>
                </a:lnTo>
                <a:lnTo>
                  <a:pt x="853" y="1772"/>
                </a:lnTo>
                <a:lnTo>
                  <a:pt x="858" y="1768"/>
                </a:lnTo>
                <a:lnTo>
                  <a:pt x="864" y="1763"/>
                </a:lnTo>
                <a:lnTo>
                  <a:pt x="869" y="1758"/>
                </a:lnTo>
                <a:lnTo>
                  <a:pt x="873" y="1752"/>
                </a:lnTo>
                <a:lnTo>
                  <a:pt x="878" y="1747"/>
                </a:lnTo>
                <a:lnTo>
                  <a:pt x="882" y="1741"/>
                </a:lnTo>
                <a:lnTo>
                  <a:pt x="886" y="1735"/>
                </a:lnTo>
                <a:lnTo>
                  <a:pt x="889" y="1728"/>
                </a:lnTo>
                <a:lnTo>
                  <a:pt x="892" y="1722"/>
                </a:lnTo>
                <a:lnTo>
                  <a:pt x="894" y="1715"/>
                </a:lnTo>
                <a:lnTo>
                  <a:pt x="896" y="1709"/>
                </a:lnTo>
                <a:lnTo>
                  <a:pt x="898" y="1702"/>
                </a:lnTo>
                <a:lnTo>
                  <a:pt x="899" y="1695"/>
                </a:lnTo>
                <a:lnTo>
                  <a:pt x="900" y="1688"/>
                </a:lnTo>
                <a:lnTo>
                  <a:pt x="900" y="1681"/>
                </a:lnTo>
                <a:lnTo>
                  <a:pt x="899" y="1674"/>
                </a:lnTo>
                <a:lnTo>
                  <a:pt x="898" y="1667"/>
                </a:lnTo>
                <a:lnTo>
                  <a:pt x="897" y="1659"/>
                </a:lnTo>
                <a:lnTo>
                  <a:pt x="895" y="1652"/>
                </a:lnTo>
                <a:lnTo>
                  <a:pt x="893" y="1647"/>
                </a:lnTo>
                <a:lnTo>
                  <a:pt x="891" y="1642"/>
                </a:lnTo>
                <a:lnTo>
                  <a:pt x="889" y="1637"/>
                </a:lnTo>
                <a:lnTo>
                  <a:pt x="886" y="1633"/>
                </a:lnTo>
                <a:lnTo>
                  <a:pt x="884" y="1628"/>
                </a:lnTo>
                <a:lnTo>
                  <a:pt x="881" y="1624"/>
                </a:lnTo>
                <a:lnTo>
                  <a:pt x="878" y="1619"/>
                </a:lnTo>
                <a:lnTo>
                  <a:pt x="875" y="1615"/>
                </a:lnTo>
                <a:lnTo>
                  <a:pt x="871" y="1611"/>
                </a:lnTo>
                <a:lnTo>
                  <a:pt x="868" y="1607"/>
                </a:lnTo>
                <a:lnTo>
                  <a:pt x="864" y="1603"/>
                </a:lnTo>
                <a:lnTo>
                  <a:pt x="860" y="1600"/>
                </a:lnTo>
                <a:lnTo>
                  <a:pt x="856" y="1596"/>
                </a:lnTo>
                <a:lnTo>
                  <a:pt x="852" y="1593"/>
                </a:lnTo>
                <a:lnTo>
                  <a:pt x="848" y="1589"/>
                </a:lnTo>
                <a:lnTo>
                  <a:pt x="845" y="1586"/>
                </a:lnTo>
                <a:lnTo>
                  <a:pt x="843" y="1584"/>
                </a:lnTo>
                <a:lnTo>
                  <a:pt x="841" y="1581"/>
                </a:lnTo>
                <a:lnTo>
                  <a:pt x="839" y="1579"/>
                </a:lnTo>
                <a:lnTo>
                  <a:pt x="837" y="1577"/>
                </a:lnTo>
                <a:lnTo>
                  <a:pt x="835" y="1574"/>
                </a:lnTo>
                <a:lnTo>
                  <a:pt x="833" y="1572"/>
                </a:lnTo>
                <a:lnTo>
                  <a:pt x="831" y="1569"/>
                </a:lnTo>
                <a:lnTo>
                  <a:pt x="830" y="1567"/>
                </a:lnTo>
                <a:lnTo>
                  <a:pt x="829" y="1564"/>
                </a:lnTo>
                <a:lnTo>
                  <a:pt x="828" y="1560"/>
                </a:lnTo>
                <a:lnTo>
                  <a:pt x="828" y="1555"/>
                </a:lnTo>
                <a:lnTo>
                  <a:pt x="827" y="1549"/>
                </a:lnTo>
                <a:lnTo>
                  <a:pt x="826" y="1543"/>
                </a:lnTo>
                <a:lnTo>
                  <a:pt x="826" y="1536"/>
                </a:lnTo>
                <a:lnTo>
                  <a:pt x="827" y="1531"/>
                </a:lnTo>
                <a:lnTo>
                  <a:pt x="827" y="1525"/>
                </a:lnTo>
                <a:lnTo>
                  <a:pt x="1238" y="1525"/>
                </a:lnTo>
                <a:lnTo>
                  <a:pt x="1239" y="1525"/>
                </a:lnTo>
                <a:lnTo>
                  <a:pt x="1241" y="1524"/>
                </a:lnTo>
                <a:lnTo>
                  <a:pt x="1242" y="1524"/>
                </a:lnTo>
                <a:lnTo>
                  <a:pt x="1243" y="1523"/>
                </a:lnTo>
                <a:lnTo>
                  <a:pt x="1244" y="1522"/>
                </a:lnTo>
                <a:lnTo>
                  <a:pt x="1245" y="1520"/>
                </a:lnTo>
                <a:lnTo>
                  <a:pt x="1245" y="1519"/>
                </a:lnTo>
                <a:lnTo>
                  <a:pt x="1245" y="1518"/>
                </a:lnTo>
                <a:lnTo>
                  <a:pt x="1245" y="7"/>
                </a:lnTo>
                <a:lnTo>
                  <a:pt x="1245" y="6"/>
                </a:lnTo>
                <a:lnTo>
                  <a:pt x="1245" y="4"/>
                </a:lnTo>
                <a:lnTo>
                  <a:pt x="1244" y="3"/>
                </a:lnTo>
                <a:lnTo>
                  <a:pt x="1243" y="2"/>
                </a:lnTo>
                <a:lnTo>
                  <a:pt x="1242" y="1"/>
                </a:lnTo>
                <a:lnTo>
                  <a:pt x="1241" y="0"/>
                </a:lnTo>
                <a:lnTo>
                  <a:pt x="1239" y="0"/>
                </a:lnTo>
                <a:lnTo>
                  <a:pt x="1238" y="0"/>
                </a:lnTo>
                <a:close/>
              </a:path>
            </a:pathLst>
          </a:custGeom>
          <a:solidFill>
            <a:srgbClr val="BC204B"/>
          </a:solidFill>
          <a:ln w="19050" cmpd="sng">
            <a:solidFill>
              <a:schemeClr val="bg1"/>
            </a:solidFill>
            <a:round/>
            <a:headEnd/>
            <a:tailEnd/>
          </a:ln>
        </p:spPr>
        <p:txBody>
          <a:bodyPr lIns="91440" tIns="45720" rIns="91440" bIns="45720"/>
          <a:lstStyle/>
          <a:p>
            <a:endParaRPr lang="en-GB"/>
          </a:p>
        </p:txBody>
      </p:sp>
      <p:sp>
        <p:nvSpPr>
          <p:cNvPr id="49" name="Freeform 33"/>
          <p:cNvSpPr>
            <a:spLocks/>
          </p:cNvSpPr>
          <p:nvPr/>
        </p:nvSpPr>
        <p:spPr bwMode="auto">
          <a:xfrm>
            <a:off x="4640274" y="2587367"/>
            <a:ext cx="1297862" cy="1833236"/>
          </a:xfrm>
          <a:custGeom>
            <a:avLst/>
            <a:gdLst>
              <a:gd name="T0" fmla="*/ 458 w 1245"/>
              <a:gd name="T1" fmla="*/ 2492 h 1867"/>
              <a:gd name="T2" fmla="*/ 459 w 1245"/>
              <a:gd name="T3" fmla="*/ 1612 h 1867"/>
              <a:gd name="T4" fmla="*/ 440 w 1245"/>
              <a:gd name="T5" fmla="*/ 1500 h 1867"/>
              <a:gd name="T6" fmla="*/ 403 w 1245"/>
              <a:gd name="T7" fmla="*/ 1506 h 1867"/>
              <a:gd name="T8" fmla="*/ 311 w 1245"/>
              <a:gd name="T9" fmla="*/ 1572 h 1867"/>
              <a:gd name="T10" fmla="*/ 254 w 1245"/>
              <a:gd name="T11" fmla="*/ 1599 h 1867"/>
              <a:gd name="T12" fmla="*/ 161 w 1245"/>
              <a:gd name="T13" fmla="*/ 1606 h 1867"/>
              <a:gd name="T14" fmla="*/ 81 w 1245"/>
              <a:gd name="T15" fmla="*/ 1578 h 1867"/>
              <a:gd name="T16" fmla="*/ 26 w 1245"/>
              <a:gd name="T17" fmla="*/ 1520 h 1867"/>
              <a:gd name="T18" fmla="*/ 0 w 1245"/>
              <a:gd name="T19" fmla="*/ 1444 h 1867"/>
              <a:gd name="T20" fmla="*/ 16 w 1245"/>
              <a:gd name="T21" fmla="*/ 1358 h 1867"/>
              <a:gd name="T22" fmla="*/ 77 w 1245"/>
              <a:gd name="T23" fmla="*/ 1285 h 1867"/>
              <a:gd name="T24" fmla="*/ 167 w 1245"/>
              <a:gd name="T25" fmla="*/ 1248 h 1867"/>
              <a:gd name="T26" fmla="*/ 263 w 1245"/>
              <a:gd name="T27" fmla="*/ 1257 h 1867"/>
              <a:gd name="T28" fmla="*/ 327 w 1245"/>
              <a:gd name="T29" fmla="*/ 1293 h 1867"/>
              <a:gd name="T30" fmla="*/ 369 w 1245"/>
              <a:gd name="T31" fmla="*/ 1328 h 1867"/>
              <a:gd name="T32" fmla="*/ 413 w 1245"/>
              <a:gd name="T33" fmla="*/ 1343 h 1867"/>
              <a:gd name="T34" fmla="*/ 455 w 1245"/>
              <a:gd name="T35" fmla="*/ 1335 h 1867"/>
              <a:gd name="T36" fmla="*/ 461 w 1245"/>
              <a:gd name="T37" fmla="*/ 395 h 1867"/>
              <a:gd name="T38" fmla="*/ 488 w 1245"/>
              <a:gd name="T39" fmla="*/ 377 h 1867"/>
              <a:gd name="T40" fmla="*/ 1101 w 1245"/>
              <a:gd name="T41" fmla="*/ 370 h 1867"/>
              <a:gd name="T42" fmla="*/ 1095 w 1245"/>
              <a:gd name="T43" fmla="*/ 319 h 1867"/>
              <a:gd name="T44" fmla="*/ 1067 w 1245"/>
              <a:gd name="T45" fmla="*/ 288 h 1867"/>
              <a:gd name="T46" fmla="*/ 1015 w 1245"/>
              <a:gd name="T47" fmla="*/ 243 h 1867"/>
              <a:gd name="T48" fmla="*/ 987 w 1245"/>
              <a:gd name="T49" fmla="*/ 175 h 1867"/>
              <a:gd name="T50" fmla="*/ 1008 w 1245"/>
              <a:gd name="T51" fmla="*/ 94 h 1867"/>
              <a:gd name="T52" fmla="*/ 1079 w 1245"/>
              <a:gd name="T53" fmla="*/ 31 h 1867"/>
              <a:gd name="T54" fmla="*/ 1180 w 1245"/>
              <a:gd name="T55" fmla="*/ 1 h 1867"/>
              <a:gd name="T56" fmla="*/ 1278 w 1245"/>
              <a:gd name="T57" fmla="*/ 9 h 1867"/>
              <a:gd name="T58" fmla="*/ 1354 w 1245"/>
              <a:gd name="T59" fmla="*/ 43 h 1867"/>
              <a:gd name="T60" fmla="*/ 1404 w 1245"/>
              <a:gd name="T61" fmla="*/ 97 h 1867"/>
              <a:gd name="T62" fmla="*/ 1417 w 1245"/>
              <a:gd name="T63" fmla="*/ 168 h 1867"/>
              <a:gd name="T64" fmla="*/ 1394 w 1245"/>
              <a:gd name="T65" fmla="*/ 233 h 1867"/>
              <a:gd name="T66" fmla="*/ 1334 w 1245"/>
              <a:gd name="T67" fmla="*/ 293 h 1867"/>
              <a:gd name="T68" fmla="*/ 1288 w 1245"/>
              <a:gd name="T69" fmla="*/ 343 h 1867"/>
              <a:gd name="T70" fmla="*/ 1292 w 1245"/>
              <a:gd name="T71" fmla="*/ 367 h 1867"/>
              <a:gd name="T72" fmla="*/ 1957 w 1245"/>
              <a:gd name="T73" fmla="*/ 377 h 1867"/>
              <a:gd name="T74" fmla="*/ 1988 w 1245"/>
              <a:gd name="T75" fmla="*/ 407 h 1867"/>
              <a:gd name="T76" fmla="*/ 1988 w 1245"/>
              <a:gd name="T77" fmla="*/ 1326 h 1867"/>
              <a:gd name="T78" fmla="*/ 1956 w 1245"/>
              <a:gd name="T79" fmla="*/ 1330 h 1867"/>
              <a:gd name="T80" fmla="*/ 1912 w 1245"/>
              <a:gd name="T81" fmla="*/ 1328 h 1867"/>
              <a:gd name="T82" fmla="*/ 1879 w 1245"/>
              <a:gd name="T83" fmla="*/ 1310 h 1867"/>
              <a:gd name="T84" fmla="*/ 1827 w 1245"/>
              <a:gd name="T85" fmla="*/ 1268 h 1867"/>
              <a:gd name="T86" fmla="*/ 1757 w 1245"/>
              <a:gd name="T87" fmla="*/ 1239 h 1867"/>
              <a:gd name="T88" fmla="*/ 1656 w 1245"/>
              <a:gd name="T89" fmla="*/ 1246 h 1867"/>
              <a:gd name="T90" fmla="*/ 1574 w 1245"/>
              <a:gd name="T91" fmla="*/ 1296 h 1867"/>
              <a:gd name="T92" fmla="*/ 1526 w 1245"/>
              <a:gd name="T93" fmla="*/ 1376 h 1867"/>
              <a:gd name="T94" fmla="*/ 1526 w 1245"/>
              <a:gd name="T95" fmla="*/ 1461 h 1867"/>
              <a:gd name="T96" fmla="*/ 1562 w 1245"/>
              <a:gd name="T97" fmla="*/ 1529 h 1867"/>
              <a:gd name="T98" fmla="*/ 1623 w 1245"/>
              <a:gd name="T99" fmla="*/ 1575 h 1867"/>
              <a:gd name="T100" fmla="*/ 1700 w 1245"/>
              <a:gd name="T101" fmla="*/ 1594 h 1867"/>
              <a:gd name="T102" fmla="*/ 1786 w 1245"/>
              <a:gd name="T103" fmla="*/ 1581 h 1867"/>
              <a:gd name="T104" fmla="*/ 1853 w 1245"/>
              <a:gd name="T105" fmla="*/ 1541 h 1867"/>
              <a:gd name="T106" fmla="*/ 1927 w 1245"/>
              <a:gd name="T107" fmla="*/ 1489 h 1867"/>
              <a:gd name="T108" fmla="*/ 1967 w 1245"/>
              <a:gd name="T109" fmla="*/ 1487 h 1867"/>
              <a:gd name="T110" fmla="*/ 1989 w 1245"/>
              <a:gd name="T111" fmla="*/ 1496 h 1867"/>
              <a:gd name="T112" fmla="*/ 1993 w 1245"/>
              <a:gd name="T113" fmla="*/ 2253 h 1867"/>
              <a:gd name="T114" fmla="*/ 1985 w 1245"/>
              <a:gd name="T115" fmla="*/ 2497 h 18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45"/>
              <a:gd name="T175" fmla="*/ 0 h 1867"/>
              <a:gd name="T176" fmla="*/ 1245 w 1245"/>
              <a:gd name="T177" fmla="*/ 1867 h 18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45" h="1867">
                <a:moveTo>
                  <a:pt x="1220" y="1867"/>
                </a:moveTo>
                <a:lnTo>
                  <a:pt x="294" y="1867"/>
                </a:lnTo>
                <a:lnTo>
                  <a:pt x="293" y="1867"/>
                </a:lnTo>
                <a:lnTo>
                  <a:pt x="291" y="1867"/>
                </a:lnTo>
                <a:lnTo>
                  <a:pt x="289" y="1866"/>
                </a:lnTo>
                <a:lnTo>
                  <a:pt x="288" y="1865"/>
                </a:lnTo>
                <a:lnTo>
                  <a:pt x="286" y="1864"/>
                </a:lnTo>
                <a:lnTo>
                  <a:pt x="285" y="1863"/>
                </a:lnTo>
                <a:lnTo>
                  <a:pt x="285" y="1861"/>
                </a:lnTo>
                <a:lnTo>
                  <a:pt x="284" y="1860"/>
                </a:lnTo>
                <a:lnTo>
                  <a:pt x="285" y="1786"/>
                </a:lnTo>
                <a:lnTo>
                  <a:pt x="285" y="1697"/>
                </a:lnTo>
                <a:lnTo>
                  <a:pt x="286" y="1598"/>
                </a:lnTo>
                <a:lnTo>
                  <a:pt x="287" y="1495"/>
                </a:lnTo>
                <a:lnTo>
                  <a:pt x="287" y="1391"/>
                </a:lnTo>
                <a:lnTo>
                  <a:pt x="287" y="1292"/>
                </a:lnTo>
                <a:lnTo>
                  <a:pt x="287" y="1246"/>
                </a:lnTo>
                <a:lnTo>
                  <a:pt x="286" y="1203"/>
                </a:lnTo>
                <a:lnTo>
                  <a:pt x="285" y="1164"/>
                </a:lnTo>
                <a:lnTo>
                  <a:pt x="284" y="1130"/>
                </a:lnTo>
                <a:lnTo>
                  <a:pt x="284" y="1127"/>
                </a:lnTo>
                <a:lnTo>
                  <a:pt x="283" y="1125"/>
                </a:lnTo>
                <a:lnTo>
                  <a:pt x="282" y="1123"/>
                </a:lnTo>
                <a:lnTo>
                  <a:pt x="281" y="1122"/>
                </a:lnTo>
                <a:lnTo>
                  <a:pt x="279" y="1121"/>
                </a:lnTo>
                <a:lnTo>
                  <a:pt x="276" y="1120"/>
                </a:lnTo>
                <a:lnTo>
                  <a:pt x="274" y="1120"/>
                </a:lnTo>
                <a:lnTo>
                  <a:pt x="271" y="1120"/>
                </a:lnTo>
                <a:lnTo>
                  <a:pt x="268" y="1120"/>
                </a:lnTo>
                <a:lnTo>
                  <a:pt x="265" y="1120"/>
                </a:lnTo>
                <a:lnTo>
                  <a:pt x="263" y="1120"/>
                </a:lnTo>
                <a:lnTo>
                  <a:pt x="260" y="1120"/>
                </a:lnTo>
                <a:lnTo>
                  <a:pt x="258" y="1120"/>
                </a:lnTo>
                <a:lnTo>
                  <a:pt x="255" y="1121"/>
                </a:lnTo>
                <a:lnTo>
                  <a:pt x="253" y="1122"/>
                </a:lnTo>
                <a:lnTo>
                  <a:pt x="251" y="1124"/>
                </a:lnTo>
                <a:lnTo>
                  <a:pt x="246" y="1127"/>
                </a:lnTo>
                <a:lnTo>
                  <a:pt x="242" y="1130"/>
                </a:lnTo>
                <a:lnTo>
                  <a:pt x="239" y="1132"/>
                </a:lnTo>
                <a:lnTo>
                  <a:pt x="235" y="1135"/>
                </a:lnTo>
                <a:lnTo>
                  <a:pt x="228" y="1141"/>
                </a:lnTo>
                <a:lnTo>
                  <a:pt x="222" y="1148"/>
                </a:lnTo>
                <a:lnTo>
                  <a:pt x="210" y="1160"/>
                </a:lnTo>
                <a:lnTo>
                  <a:pt x="198" y="1172"/>
                </a:lnTo>
                <a:lnTo>
                  <a:pt x="194" y="1174"/>
                </a:lnTo>
                <a:lnTo>
                  <a:pt x="191" y="1177"/>
                </a:lnTo>
                <a:lnTo>
                  <a:pt x="188" y="1180"/>
                </a:lnTo>
                <a:lnTo>
                  <a:pt x="184" y="1182"/>
                </a:lnTo>
                <a:lnTo>
                  <a:pt x="180" y="1185"/>
                </a:lnTo>
                <a:lnTo>
                  <a:pt x="177" y="1187"/>
                </a:lnTo>
                <a:lnTo>
                  <a:pt x="172" y="1189"/>
                </a:lnTo>
                <a:lnTo>
                  <a:pt x="168" y="1191"/>
                </a:lnTo>
                <a:lnTo>
                  <a:pt x="163" y="1193"/>
                </a:lnTo>
                <a:lnTo>
                  <a:pt x="158" y="1194"/>
                </a:lnTo>
                <a:lnTo>
                  <a:pt x="153" y="1196"/>
                </a:lnTo>
                <a:lnTo>
                  <a:pt x="147" y="1197"/>
                </a:lnTo>
                <a:lnTo>
                  <a:pt x="141" y="1198"/>
                </a:lnTo>
                <a:lnTo>
                  <a:pt x="135" y="1199"/>
                </a:lnTo>
                <a:lnTo>
                  <a:pt x="128" y="1200"/>
                </a:lnTo>
                <a:lnTo>
                  <a:pt x="121" y="1200"/>
                </a:lnTo>
                <a:lnTo>
                  <a:pt x="114" y="1200"/>
                </a:lnTo>
                <a:lnTo>
                  <a:pt x="108" y="1200"/>
                </a:lnTo>
                <a:lnTo>
                  <a:pt x="101" y="1199"/>
                </a:lnTo>
                <a:lnTo>
                  <a:pt x="95" y="1198"/>
                </a:lnTo>
                <a:lnTo>
                  <a:pt x="89" y="1197"/>
                </a:lnTo>
                <a:lnTo>
                  <a:pt x="83" y="1195"/>
                </a:lnTo>
                <a:lnTo>
                  <a:pt x="77" y="1193"/>
                </a:lnTo>
                <a:lnTo>
                  <a:pt x="71" y="1191"/>
                </a:lnTo>
                <a:lnTo>
                  <a:pt x="66" y="1188"/>
                </a:lnTo>
                <a:lnTo>
                  <a:pt x="60" y="1185"/>
                </a:lnTo>
                <a:lnTo>
                  <a:pt x="55" y="1182"/>
                </a:lnTo>
                <a:lnTo>
                  <a:pt x="50" y="1178"/>
                </a:lnTo>
                <a:lnTo>
                  <a:pt x="46" y="1174"/>
                </a:lnTo>
                <a:lnTo>
                  <a:pt x="41" y="1170"/>
                </a:lnTo>
                <a:lnTo>
                  <a:pt x="37" y="1166"/>
                </a:lnTo>
                <a:lnTo>
                  <a:pt x="33" y="1161"/>
                </a:lnTo>
                <a:lnTo>
                  <a:pt x="29" y="1156"/>
                </a:lnTo>
                <a:lnTo>
                  <a:pt x="26" y="1151"/>
                </a:lnTo>
                <a:lnTo>
                  <a:pt x="22" y="1146"/>
                </a:lnTo>
                <a:lnTo>
                  <a:pt x="19" y="1141"/>
                </a:lnTo>
                <a:lnTo>
                  <a:pt x="16" y="1135"/>
                </a:lnTo>
                <a:lnTo>
                  <a:pt x="13" y="1129"/>
                </a:lnTo>
                <a:lnTo>
                  <a:pt x="11" y="1123"/>
                </a:lnTo>
                <a:lnTo>
                  <a:pt x="8" y="1117"/>
                </a:lnTo>
                <a:lnTo>
                  <a:pt x="7" y="1111"/>
                </a:lnTo>
                <a:lnTo>
                  <a:pt x="5" y="1105"/>
                </a:lnTo>
                <a:lnTo>
                  <a:pt x="3" y="1098"/>
                </a:lnTo>
                <a:lnTo>
                  <a:pt x="2" y="1092"/>
                </a:lnTo>
                <a:lnTo>
                  <a:pt x="1" y="1085"/>
                </a:lnTo>
                <a:lnTo>
                  <a:pt x="0" y="1078"/>
                </a:lnTo>
                <a:lnTo>
                  <a:pt x="0" y="1072"/>
                </a:lnTo>
                <a:lnTo>
                  <a:pt x="0" y="1065"/>
                </a:lnTo>
                <a:lnTo>
                  <a:pt x="0" y="1057"/>
                </a:lnTo>
                <a:lnTo>
                  <a:pt x="1" y="1050"/>
                </a:lnTo>
                <a:lnTo>
                  <a:pt x="2" y="1042"/>
                </a:lnTo>
                <a:lnTo>
                  <a:pt x="3" y="1035"/>
                </a:lnTo>
                <a:lnTo>
                  <a:pt x="5" y="1028"/>
                </a:lnTo>
                <a:lnTo>
                  <a:pt x="8" y="1021"/>
                </a:lnTo>
                <a:lnTo>
                  <a:pt x="10" y="1014"/>
                </a:lnTo>
                <a:lnTo>
                  <a:pt x="13" y="1007"/>
                </a:lnTo>
                <a:lnTo>
                  <a:pt x="16" y="1001"/>
                </a:lnTo>
                <a:lnTo>
                  <a:pt x="20" y="994"/>
                </a:lnTo>
                <a:lnTo>
                  <a:pt x="24" y="988"/>
                </a:lnTo>
                <a:lnTo>
                  <a:pt x="28" y="982"/>
                </a:lnTo>
                <a:lnTo>
                  <a:pt x="33" y="976"/>
                </a:lnTo>
                <a:lnTo>
                  <a:pt x="37" y="970"/>
                </a:lnTo>
                <a:lnTo>
                  <a:pt x="42" y="965"/>
                </a:lnTo>
                <a:lnTo>
                  <a:pt x="48" y="960"/>
                </a:lnTo>
                <a:lnTo>
                  <a:pt x="53" y="955"/>
                </a:lnTo>
                <a:lnTo>
                  <a:pt x="59" y="951"/>
                </a:lnTo>
                <a:lnTo>
                  <a:pt x="65" y="947"/>
                </a:lnTo>
                <a:lnTo>
                  <a:pt x="71" y="944"/>
                </a:lnTo>
                <a:lnTo>
                  <a:pt x="77" y="940"/>
                </a:lnTo>
                <a:lnTo>
                  <a:pt x="83" y="937"/>
                </a:lnTo>
                <a:lnTo>
                  <a:pt x="90" y="935"/>
                </a:lnTo>
                <a:lnTo>
                  <a:pt x="97" y="933"/>
                </a:lnTo>
                <a:lnTo>
                  <a:pt x="104" y="932"/>
                </a:lnTo>
                <a:lnTo>
                  <a:pt x="111" y="930"/>
                </a:lnTo>
                <a:lnTo>
                  <a:pt x="118" y="930"/>
                </a:lnTo>
                <a:lnTo>
                  <a:pt x="125" y="930"/>
                </a:lnTo>
                <a:lnTo>
                  <a:pt x="132" y="930"/>
                </a:lnTo>
                <a:lnTo>
                  <a:pt x="140" y="931"/>
                </a:lnTo>
                <a:lnTo>
                  <a:pt x="147" y="932"/>
                </a:lnTo>
                <a:lnTo>
                  <a:pt x="154" y="934"/>
                </a:lnTo>
                <a:lnTo>
                  <a:pt x="159" y="936"/>
                </a:lnTo>
                <a:lnTo>
                  <a:pt x="164" y="938"/>
                </a:lnTo>
                <a:lnTo>
                  <a:pt x="169" y="940"/>
                </a:lnTo>
                <a:lnTo>
                  <a:pt x="174" y="943"/>
                </a:lnTo>
                <a:lnTo>
                  <a:pt x="178" y="945"/>
                </a:lnTo>
                <a:lnTo>
                  <a:pt x="183" y="948"/>
                </a:lnTo>
                <a:lnTo>
                  <a:pt x="187" y="951"/>
                </a:lnTo>
                <a:lnTo>
                  <a:pt x="191" y="954"/>
                </a:lnTo>
                <a:lnTo>
                  <a:pt x="196" y="958"/>
                </a:lnTo>
                <a:lnTo>
                  <a:pt x="200" y="961"/>
                </a:lnTo>
                <a:lnTo>
                  <a:pt x="203" y="965"/>
                </a:lnTo>
                <a:lnTo>
                  <a:pt x="207" y="969"/>
                </a:lnTo>
                <a:lnTo>
                  <a:pt x="210" y="973"/>
                </a:lnTo>
                <a:lnTo>
                  <a:pt x="214" y="977"/>
                </a:lnTo>
                <a:lnTo>
                  <a:pt x="217" y="981"/>
                </a:lnTo>
                <a:lnTo>
                  <a:pt x="221" y="984"/>
                </a:lnTo>
                <a:lnTo>
                  <a:pt x="223" y="986"/>
                </a:lnTo>
                <a:lnTo>
                  <a:pt x="225" y="988"/>
                </a:lnTo>
                <a:lnTo>
                  <a:pt x="228" y="990"/>
                </a:lnTo>
                <a:lnTo>
                  <a:pt x="230" y="992"/>
                </a:lnTo>
                <a:lnTo>
                  <a:pt x="233" y="994"/>
                </a:lnTo>
                <a:lnTo>
                  <a:pt x="235" y="995"/>
                </a:lnTo>
                <a:lnTo>
                  <a:pt x="237" y="997"/>
                </a:lnTo>
                <a:lnTo>
                  <a:pt x="240" y="998"/>
                </a:lnTo>
                <a:lnTo>
                  <a:pt x="242" y="999"/>
                </a:lnTo>
                <a:lnTo>
                  <a:pt x="245" y="1000"/>
                </a:lnTo>
                <a:lnTo>
                  <a:pt x="247" y="1001"/>
                </a:lnTo>
                <a:lnTo>
                  <a:pt x="251" y="1001"/>
                </a:lnTo>
                <a:lnTo>
                  <a:pt x="258" y="1002"/>
                </a:lnTo>
                <a:lnTo>
                  <a:pt x="265" y="1002"/>
                </a:lnTo>
                <a:lnTo>
                  <a:pt x="269" y="1002"/>
                </a:lnTo>
                <a:lnTo>
                  <a:pt x="272" y="1002"/>
                </a:lnTo>
                <a:lnTo>
                  <a:pt x="276" y="1001"/>
                </a:lnTo>
                <a:lnTo>
                  <a:pt x="278" y="1001"/>
                </a:lnTo>
                <a:lnTo>
                  <a:pt x="281" y="1000"/>
                </a:lnTo>
                <a:lnTo>
                  <a:pt x="283" y="998"/>
                </a:lnTo>
                <a:lnTo>
                  <a:pt x="284" y="997"/>
                </a:lnTo>
                <a:lnTo>
                  <a:pt x="284" y="996"/>
                </a:lnTo>
                <a:lnTo>
                  <a:pt x="284" y="995"/>
                </a:lnTo>
                <a:lnTo>
                  <a:pt x="284" y="315"/>
                </a:lnTo>
                <a:lnTo>
                  <a:pt x="285" y="311"/>
                </a:lnTo>
                <a:lnTo>
                  <a:pt x="285" y="307"/>
                </a:lnTo>
                <a:lnTo>
                  <a:pt x="285" y="304"/>
                </a:lnTo>
                <a:lnTo>
                  <a:pt x="286" y="301"/>
                </a:lnTo>
                <a:lnTo>
                  <a:pt x="287" y="298"/>
                </a:lnTo>
                <a:lnTo>
                  <a:pt x="288" y="295"/>
                </a:lnTo>
                <a:lnTo>
                  <a:pt x="290" y="293"/>
                </a:lnTo>
                <a:lnTo>
                  <a:pt x="291" y="291"/>
                </a:lnTo>
                <a:lnTo>
                  <a:pt x="293" y="289"/>
                </a:lnTo>
                <a:lnTo>
                  <a:pt x="294" y="287"/>
                </a:lnTo>
                <a:lnTo>
                  <a:pt x="296" y="285"/>
                </a:lnTo>
                <a:lnTo>
                  <a:pt x="298" y="284"/>
                </a:lnTo>
                <a:lnTo>
                  <a:pt x="300" y="283"/>
                </a:lnTo>
                <a:lnTo>
                  <a:pt x="302" y="282"/>
                </a:lnTo>
                <a:lnTo>
                  <a:pt x="304" y="281"/>
                </a:lnTo>
                <a:lnTo>
                  <a:pt x="306" y="280"/>
                </a:lnTo>
                <a:lnTo>
                  <a:pt x="310" y="279"/>
                </a:lnTo>
                <a:lnTo>
                  <a:pt x="314" y="278"/>
                </a:lnTo>
                <a:lnTo>
                  <a:pt x="318" y="278"/>
                </a:lnTo>
                <a:lnTo>
                  <a:pt x="321" y="277"/>
                </a:lnTo>
                <a:lnTo>
                  <a:pt x="327" y="278"/>
                </a:lnTo>
                <a:lnTo>
                  <a:pt x="330" y="278"/>
                </a:lnTo>
                <a:lnTo>
                  <a:pt x="686" y="279"/>
                </a:lnTo>
                <a:lnTo>
                  <a:pt x="687" y="277"/>
                </a:lnTo>
                <a:lnTo>
                  <a:pt x="687" y="274"/>
                </a:lnTo>
                <a:lnTo>
                  <a:pt x="688" y="271"/>
                </a:lnTo>
                <a:lnTo>
                  <a:pt x="688" y="269"/>
                </a:lnTo>
                <a:lnTo>
                  <a:pt x="688" y="263"/>
                </a:lnTo>
                <a:lnTo>
                  <a:pt x="688" y="257"/>
                </a:lnTo>
                <a:lnTo>
                  <a:pt x="687" y="251"/>
                </a:lnTo>
                <a:lnTo>
                  <a:pt x="686" y="246"/>
                </a:lnTo>
                <a:lnTo>
                  <a:pt x="685" y="241"/>
                </a:lnTo>
                <a:lnTo>
                  <a:pt x="684" y="238"/>
                </a:lnTo>
                <a:lnTo>
                  <a:pt x="683" y="236"/>
                </a:lnTo>
                <a:lnTo>
                  <a:pt x="681" y="233"/>
                </a:lnTo>
                <a:lnTo>
                  <a:pt x="679" y="231"/>
                </a:lnTo>
                <a:lnTo>
                  <a:pt x="678" y="228"/>
                </a:lnTo>
                <a:lnTo>
                  <a:pt x="676" y="226"/>
                </a:lnTo>
                <a:lnTo>
                  <a:pt x="674" y="224"/>
                </a:lnTo>
                <a:lnTo>
                  <a:pt x="672" y="221"/>
                </a:lnTo>
                <a:lnTo>
                  <a:pt x="670" y="219"/>
                </a:lnTo>
                <a:lnTo>
                  <a:pt x="666" y="215"/>
                </a:lnTo>
                <a:lnTo>
                  <a:pt x="662" y="212"/>
                </a:lnTo>
                <a:lnTo>
                  <a:pt x="658" y="209"/>
                </a:lnTo>
                <a:lnTo>
                  <a:pt x="654" y="205"/>
                </a:lnTo>
                <a:lnTo>
                  <a:pt x="650" y="201"/>
                </a:lnTo>
                <a:lnTo>
                  <a:pt x="647" y="198"/>
                </a:lnTo>
                <a:lnTo>
                  <a:pt x="643" y="194"/>
                </a:lnTo>
                <a:lnTo>
                  <a:pt x="640" y="190"/>
                </a:lnTo>
                <a:lnTo>
                  <a:pt x="636" y="186"/>
                </a:lnTo>
                <a:lnTo>
                  <a:pt x="633" y="181"/>
                </a:lnTo>
                <a:lnTo>
                  <a:pt x="631" y="177"/>
                </a:lnTo>
                <a:lnTo>
                  <a:pt x="628" y="172"/>
                </a:lnTo>
                <a:lnTo>
                  <a:pt x="625" y="168"/>
                </a:lnTo>
                <a:lnTo>
                  <a:pt x="623" y="163"/>
                </a:lnTo>
                <a:lnTo>
                  <a:pt x="621" y="158"/>
                </a:lnTo>
                <a:lnTo>
                  <a:pt x="620" y="153"/>
                </a:lnTo>
                <a:lnTo>
                  <a:pt x="617" y="145"/>
                </a:lnTo>
                <a:lnTo>
                  <a:pt x="616" y="138"/>
                </a:lnTo>
                <a:lnTo>
                  <a:pt x="615" y="131"/>
                </a:lnTo>
                <a:lnTo>
                  <a:pt x="615" y="124"/>
                </a:lnTo>
                <a:lnTo>
                  <a:pt x="615" y="117"/>
                </a:lnTo>
                <a:lnTo>
                  <a:pt x="616" y="110"/>
                </a:lnTo>
                <a:lnTo>
                  <a:pt x="617" y="103"/>
                </a:lnTo>
                <a:lnTo>
                  <a:pt x="618" y="96"/>
                </a:lnTo>
                <a:lnTo>
                  <a:pt x="621" y="90"/>
                </a:lnTo>
                <a:lnTo>
                  <a:pt x="623" y="83"/>
                </a:lnTo>
                <a:lnTo>
                  <a:pt x="625" y="76"/>
                </a:lnTo>
                <a:lnTo>
                  <a:pt x="629" y="70"/>
                </a:lnTo>
                <a:lnTo>
                  <a:pt x="632" y="64"/>
                </a:lnTo>
                <a:lnTo>
                  <a:pt x="637" y="58"/>
                </a:lnTo>
                <a:lnTo>
                  <a:pt x="641" y="53"/>
                </a:lnTo>
                <a:lnTo>
                  <a:pt x="646" y="47"/>
                </a:lnTo>
                <a:lnTo>
                  <a:pt x="651" y="42"/>
                </a:lnTo>
                <a:lnTo>
                  <a:pt x="656" y="37"/>
                </a:lnTo>
                <a:lnTo>
                  <a:pt x="661" y="32"/>
                </a:lnTo>
                <a:lnTo>
                  <a:pt x="667" y="28"/>
                </a:lnTo>
                <a:lnTo>
                  <a:pt x="673" y="23"/>
                </a:lnTo>
                <a:lnTo>
                  <a:pt x="680" y="19"/>
                </a:lnTo>
                <a:lnTo>
                  <a:pt x="686" y="16"/>
                </a:lnTo>
                <a:lnTo>
                  <a:pt x="693" y="13"/>
                </a:lnTo>
                <a:lnTo>
                  <a:pt x="699" y="10"/>
                </a:lnTo>
                <a:lnTo>
                  <a:pt x="707" y="7"/>
                </a:lnTo>
                <a:lnTo>
                  <a:pt x="714" y="5"/>
                </a:lnTo>
                <a:lnTo>
                  <a:pt x="721" y="3"/>
                </a:lnTo>
                <a:lnTo>
                  <a:pt x="728" y="2"/>
                </a:lnTo>
                <a:lnTo>
                  <a:pt x="736" y="1"/>
                </a:lnTo>
                <a:lnTo>
                  <a:pt x="743" y="0"/>
                </a:lnTo>
                <a:lnTo>
                  <a:pt x="751" y="0"/>
                </a:lnTo>
                <a:lnTo>
                  <a:pt x="758" y="0"/>
                </a:lnTo>
                <a:lnTo>
                  <a:pt x="765" y="0"/>
                </a:lnTo>
                <a:lnTo>
                  <a:pt x="771" y="1"/>
                </a:lnTo>
                <a:lnTo>
                  <a:pt x="778" y="2"/>
                </a:lnTo>
                <a:lnTo>
                  <a:pt x="784" y="3"/>
                </a:lnTo>
                <a:lnTo>
                  <a:pt x="790" y="5"/>
                </a:lnTo>
                <a:lnTo>
                  <a:pt x="797" y="6"/>
                </a:lnTo>
                <a:lnTo>
                  <a:pt x="803" y="9"/>
                </a:lnTo>
                <a:lnTo>
                  <a:pt x="809" y="11"/>
                </a:lnTo>
                <a:lnTo>
                  <a:pt x="814" y="13"/>
                </a:lnTo>
                <a:lnTo>
                  <a:pt x="820" y="16"/>
                </a:lnTo>
                <a:lnTo>
                  <a:pt x="826" y="19"/>
                </a:lnTo>
                <a:lnTo>
                  <a:pt x="831" y="22"/>
                </a:lnTo>
                <a:lnTo>
                  <a:pt x="836" y="25"/>
                </a:lnTo>
                <a:lnTo>
                  <a:pt x="841" y="29"/>
                </a:lnTo>
                <a:lnTo>
                  <a:pt x="845" y="32"/>
                </a:lnTo>
                <a:lnTo>
                  <a:pt x="849" y="36"/>
                </a:lnTo>
                <a:lnTo>
                  <a:pt x="854" y="40"/>
                </a:lnTo>
                <a:lnTo>
                  <a:pt x="858" y="45"/>
                </a:lnTo>
                <a:lnTo>
                  <a:pt x="862" y="49"/>
                </a:lnTo>
                <a:lnTo>
                  <a:pt x="865" y="54"/>
                </a:lnTo>
                <a:lnTo>
                  <a:pt x="868" y="58"/>
                </a:lnTo>
                <a:lnTo>
                  <a:pt x="871" y="63"/>
                </a:lnTo>
                <a:lnTo>
                  <a:pt x="874" y="68"/>
                </a:lnTo>
                <a:lnTo>
                  <a:pt x="876" y="73"/>
                </a:lnTo>
                <a:lnTo>
                  <a:pt x="878" y="78"/>
                </a:lnTo>
                <a:lnTo>
                  <a:pt x="880" y="84"/>
                </a:lnTo>
                <a:lnTo>
                  <a:pt x="882" y="89"/>
                </a:lnTo>
                <a:lnTo>
                  <a:pt x="883" y="94"/>
                </a:lnTo>
                <a:lnTo>
                  <a:pt x="884" y="100"/>
                </a:lnTo>
                <a:lnTo>
                  <a:pt x="884" y="106"/>
                </a:lnTo>
                <a:lnTo>
                  <a:pt x="884" y="112"/>
                </a:lnTo>
                <a:lnTo>
                  <a:pt x="884" y="118"/>
                </a:lnTo>
                <a:lnTo>
                  <a:pt x="884" y="125"/>
                </a:lnTo>
                <a:lnTo>
                  <a:pt x="883" y="132"/>
                </a:lnTo>
                <a:lnTo>
                  <a:pt x="882" y="138"/>
                </a:lnTo>
                <a:lnTo>
                  <a:pt x="881" y="144"/>
                </a:lnTo>
                <a:lnTo>
                  <a:pt x="879" y="149"/>
                </a:lnTo>
                <a:lnTo>
                  <a:pt x="878" y="154"/>
                </a:lnTo>
                <a:lnTo>
                  <a:pt x="876" y="159"/>
                </a:lnTo>
                <a:lnTo>
                  <a:pt x="874" y="164"/>
                </a:lnTo>
                <a:lnTo>
                  <a:pt x="872" y="168"/>
                </a:lnTo>
                <a:lnTo>
                  <a:pt x="870" y="173"/>
                </a:lnTo>
                <a:lnTo>
                  <a:pt x="868" y="177"/>
                </a:lnTo>
                <a:lnTo>
                  <a:pt x="865" y="181"/>
                </a:lnTo>
                <a:lnTo>
                  <a:pt x="862" y="185"/>
                </a:lnTo>
                <a:lnTo>
                  <a:pt x="859" y="188"/>
                </a:lnTo>
                <a:lnTo>
                  <a:pt x="857" y="192"/>
                </a:lnTo>
                <a:lnTo>
                  <a:pt x="851" y="199"/>
                </a:lnTo>
                <a:lnTo>
                  <a:pt x="844" y="206"/>
                </a:lnTo>
                <a:lnTo>
                  <a:pt x="838" y="212"/>
                </a:lnTo>
                <a:lnTo>
                  <a:pt x="832" y="219"/>
                </a:lnTo>
                <a:lnTo>
                  <a:pt x="826" y="226"/>
                </a:lnTo>
                <a:lnTo>
                  <a:pt x="819" y="233"/>
                </a:lnTo>
                <a:lnTo>
                  <a:pt x="816" y="237"/>
                </a:lnTo>
                <a:lnTo>
                  <a:pt x="813" y="241"/>
                </a:lnTo>
                <a:lnTo>
                  <a:pt x="810" y="244"/>
                </a:lnTo>
                <a:lnTo>
                  <a:pt x="807" y="249"/>
                </a:lnTo>
                <a:lnTo>
                  <a:pt x="806" y="251"/>
                </a:lnTo>
                <a:lnTo>
                  <a:pt x="805" y="253"/>
                </a:lnTo>
                <a:lnTo>
                  <a:pt x="804" y="256"/>
                </a:lnTo>
                <a:lnTo>
                  <a:pt x="804" y="258"/>
                </a:lnTo>
                <a:lnTo>
                  <a:pt x="804" y="261"/>
                </a:lnTo>
                <a:lnTo>
                  <a:pt x="804" y="264"/>
                </a:lnTo>
                <a:lnTo>
                  <a:pt x="804" y="267"/>
                </a:lnTo>
                <a:lnTo>
                  <a:pt x="804" y="269"/>
                </a:lnTo>
                <a:lnTo>
                  <a:pt x="804" y="271"/>
                </a:lnTo>
                <a:lnTo>
                  <a:pt x="804" y="272"/>
                </a:lnTo>
                <a:lnTo>
                  <a:pt x="805" y="273"/>
                </a:lnTo>
                <a:lnTo>
                  <a:pt x="806" y="274"/>
                </a:lnTo>
                <a:lnTo>
                  <a:pt x="806" y="275"/>
                </a:lnTo>
                <a:lnTo>
                  <a:pt x="807" y="276"/>
                </a:lnTo>
                <a:lnTo>
                  <a:pt x="808" y="277"/>
                </a:lnTo>
                <a:lnTo>
                  <a:pt x="809" y="279"/>
                </a:lnTo>
                <a:lnTo>
                  <a:pt x="1205" y="279"/>
                </a:lnTo>
                <a:lnTo>
                  <a:pt x="1209" y="279"/>
                </a:lnTo>
                <a:lnTo>
                  <a:pt x="1213" y="280"/>
                </a:lnTo>
                <a:lnTo>
                  <a:pt x="1217" y="280"/>
                </a:lnTo>
                <a:lnTo>
                  <a:pt x="1221" y="281"/>
                </a:lnTo>
                <a:lnTo>
                  <a:pt x="1224" y="282"/>
                </a:lnTo>
                <a:lnTo>
                  <a:pt x="1227" y="283"/>
                </a:lnTo>
                <a:lnTo>
                  <a:pt x="1230" y="285"/>
                </a:lnTo>
                <a:lnTo>
                  <a:pt x="1233" y="287"/>
                </a:lnTo>
                <a:lnTo>
                  <a:pt x="1235" y="289"/>
                </a:lnTo>
                <a:lnTo>
                  <a:pt x="1237" y="292"/>
                </a:lnTo>
                <a:lnTo>
                  <a:pt x="1239" y="296"/>
                </a:lnTo>
                <a:lnTo>
                  <a:pt x="1240" y="300"/>
                </a:lnTo>
                <a:lnTo>
                  <a:pt x="1241" y="304"/>
                </a:lnTo>
                <a:lnTo>
                  <a:pt x="1242" y="309"/>
                </a:lnTo>
                <a:lnTo>
                  <a:pt x="1242" y="315"/>
                </a:lnTo>
                <a:lnTo>
                  <a:pt x="1242" y="321"/>
                </a:lnTo>
                <a:lnTo>
                  <a:pt x="1242" y="987"/>
                </a:lnTo>
                <a:lnTo>
                  <a:pt x="1242" y="988"/>
                </a:lnTo>
                <a:lnTo>
                  <a:pt x="1242" y="989"/>
                </a:lnTo>
                <a:lnTo>
                  <a:pt x="1241" y="989"/>
                </a:lnTo>
                <a:lnTo>
                  <a:pt x="1241" y="990"/>
                </a:lnTo>
                <a:lnTo>
                  <a:pt x="1240" y="990"/>
                </a:lnTo>
                <a:lnTo>
                  <a:pt x="1240" y="991"/>
                </a:lnTo>
                <a:lnTo>
                  <a:pt x="1239" y="991"/>
                </a:lnTo>
                <a:lnTo>
                  <a:pt x="1237" y="992"/>
                </a:lnTo>
                <a:lnTo>
                  <a:pt x="1234" y="992"/>
                </a:lnTo>
                <a:lnTo>
                  <a:pt x="1230" y="992"/>
                </a:lnTo>
                <a:lnTo>
                  <a:pt x="1227" y="993"/>
                </a:lnTo>
                <a:lnTo>
                  <a:pt x="1223" y="993"/>
                </a:lnTo>
                <a:lnTo>
                  <a:pt x="1220" y="993"/>
                </a:lnTo>
                <a:lnTo>
                  <a:pt x="1216" y="993"/>
                </a:lnTo>
                <a:lnTo>
                  <a:pt x="1212" y="992"/>
                </a:lnTo>
                <a:lnTo>
                  <a:pt x="1212" y="994"/>
                </a:lnTo>
                <a:lnTo>
                  <a:pt x="1208" y="994"/>
                </a:lnTo>
                <a:lnTo>
                  <a:pt x="1205" y="994"/>
                </a:lnTo>
                <a:lnTo>
                  <a:pt x="1201" y="993"/>
                </a:lnTo>
                <a:lnTo>
                  <a:pt x="1198" y="993"/>
                </a:lnTo>
                <a:lnTo>
                  <a:pt x="1195" y="992"/>
                </a:lnTo>
                <a:lnTo>
                  <a:pt x="1193" y="992"/>
                </a:lnTo>
                <a:lnTo>
                  <a:pt x="1191" y="991"/>
                </a:lnTo>
                <a:lnTo>
                  <a:pt x="1189" y="991"/>
                </a:lnTo>
                <a:lnTo>
                  <a:pt x="1187" y="989"/>
                </a:lnTo>
                <a:lnTo>
                  <a:pt x="1184" y="988"/>
                </a:lnTo>
                <a:lnTo>
                  <a:pt x="1182" y="986"/>
                </a:lnTo>
                <a:lnTo>
                  <a:pt x="1179" y="984"/>
                </a:lnTo>
                <a:lnTo>
                  <a:pt x="1177" y="982"/>
                </a:lnTo>
                <a:lnTo>
                  <a:pt x="1175" y="981"/>
                </a:lnTo>
                <a:lnTo>
                  <a:pt x="1172" y="978"/>
                </a:lnTo>
                <a:lnTo>
                  <a:pt x="1170" y="976"/>
                </a:lnTo>
                <a:lnTo>
                  <a:pt x="1166" y="973"/>
                </a:lnTo>
                <a:lnTo>
                  <a:pt x="1163" y="969"/>
                </a:lnTo>
                <a:lnTo>
                  <a:pt x="1159" y="965"/>
                </a:lnTo>
                <a:lnTo>
                  <a:pt x="1156" y="961"/>
                </a:lnTo>
                <a:lnTo>
                  <a:pt x="1152" y="957"/>
                </a:lnTo>
                <a:lnTo>
                  <a:pt x="1149" y="953"/>
                </a:lnTo>
                <a:lnTo>
                  <a:pt x="1145" y="950"/>
                </a:lnTo>
                <a:lnTo>
                  <a:pt x="1140" y="946"/>
                </a:lnTo>
                <a:lnTo>
                  <a:pt x="1136" y="943"/>
                </a:lnTo>
                <a:lnTo>
                  <a:pt x="1132" y="940"/>
                </a:lnTo>
                <a:lnTo>
                  <a:pt x="1127" y="938"/>
                </a:lnTo>
                <a:lnTo>
                  <a:pt x="1123" y="935"/>
                </a:lnTo>
                <a:lnTo>
                  <a:pt x="1118" y="933"/>
                </a:lnTo>
                <a:lnTo>
                  <a:pt x="1113" y="930"/>
                </a:lnTo>
                <a:lnTo>
                  <a:pt x="1108" y="928"/>
                </a:lnTo>
                <a:lnTo>
                  <a:pt x="1103" y="927"/>
                </a:lnTo>
                <a:lnTo>
                  <a:pt x="1096" y="925"/>
                </a:lnTo>
                <a:lnTo>
                  <a:pt x="1089" y="923"/>
                </a:lnTo>
                <a:lnTo>
                  <a:pt x="1081" y="922"/>
                </a:lnTo>
                <a:lnTo>
                  <a:pt x="1074" y="922"/>
                </a:lnTo>
                <a:lnTo>
                  <a:pt x="1067" y="922"/>
                </a:lnTo>
                <a:lnTo>
                  <a:pt x="1060" y="922"/>
                </a:lnTo>
                <a:lnTo>
                  <a:pt x="1053" y="924"/>
                </a:lnTo>
                <a:lnTo>
                  <a:pt x="1046" y="925"/>
                </a:lnTo>
                <a:lnTo>
                  <a:pt x="1039" y="927"/>
                </a:lnTo>
                <a:lnTo>
                  <a:pt x="1033" y="930"/>
                </a:lnTo>
                <a:lnTo>
                  <a:pt x="1026" y="933"/>
                </a:lnTo>
                <a:lnTo>
                  <a:pt x="1020" y="936"/>
                </a:lnTo>
                <a:lnTo>
                  <a:pt x="1014" y="939"/>
                </a:lnTo>
                <a:lnTo>
                  <a:pt x="1008" y="943"/>
                </a:lnTo>
                <a:lnTo>
                  <a:pt x="1002" y="948"/>
                </a:lnTo>
                <a:lnTo>
                  <a:pt x="997" y="952"/>
                </a:lnTo>
                <a:lnTo>
                  <a:pt x="991" y="957"/>
                </a:lnTo>
                <a:lnTo>
                  <a:pt x="986" y="963"/>
                </a:lnTo>
                <a:lnTo>
                  <a:pt x="982" y="968"/>
                </a:lnTo>
                <a:lnTo>
                  <a:pt x="977" y="974"/>
                </a:lnTo>
                <a:lnTo>
                  <a:pt x="973" y="980"/>
                </a:lnTo>
                <a:lnTo>
                  <a:pt x="969" y="986"/>
                </a:lnTo>
                <a:lnTo>
                  <a:pt x="965" y="993"/>
                </a:lnTo>
                <a:lnTo>
                  <a:pt x="962" y="999"/>
                </a:lnTo>
                <a:lnTo>
                  <a:pt x="959" y="1006"/>
                </a:lnTo>
                <a:lnTo>
                  <a:pt x="957" y="1013"/>
                </a:lnTo>
                <a:lnTo>
                  <a:pt x="954" y="1020"/>
                </a:lnTo>
                <a:lnTo>
                  <a:pt x="952" y="1027"/>
                </a:lnTo>
                <a:lnTo>
                  <a:pt x="951" y="1035"/>
                </a:lnTo>
                <a:lnTo>
                  <a:pt x="950" y="1042"/>
                </a:lnTo>
                <a:lnTo>
                  <a:pt x="949" y="1050"/>
                </a:lnTo>
                <a:lnTo>
                  <a:pt x="949" y="1057"/>
                </a:lnTo>
                <a:lnTo>
                  <a:pt x="949" y="1064"/>
                </a:lnTo>
                <a:lnTo>
                  <a:pt x="950" y="1071"/>
                </a:lnTo>
                <a:lnTo>
                  <a:pt x="950" y="1077"/>
                </a:lnTo>
                <a:lnTo>
                  <a:pt x="951" y="1084"/>
                </a:lnTo>
                <a:lnTo>
                  <a:pt x="952" y="1090"/>
                </a:lnTo>
                <a:lnTo>
                  <a:pt x="954" y="1096"/>
                </a:lnTo>
                <a:lnTo>
                  <a:pt x="956" y="1103"/>
                </a:lnTo>
                <a:lnTo>
                  <a:pt x="958" y="1109"/>
                </a:lnTo>
                <a:lnTo>
                  <a:pt x="960" y="1114"/>
                </a:lnTo>
                <a:lnTo>
                  <a:pt x="963" y="1120"/>
                </a:lnTo>
                <a:lnTo>
                  <a:pt x="965" y="1126"/>
                </a:lnTo>
                <a:lnTo>
                  <a:pt x="968" y="1131"/>
                </a:lnTo>
                <a:lnTo>
                  <a:pt x="971" y="1136"/>
                </a:lnTo>
                <a:lnTo>
                  <a:pt x="975" y="1141"/>
                </a:lnTo>
                <a:lnTo>
                  <a:pt x="978" y="1146"/>
                </a:lnTo>
                <a:lnTo>
                  <a:pt x="982" y="1150"/>
                </a:lnTo>
                <a:lnTo>
                  <a:pt x="986" y="1155"/>
                </a:lnTo>
                <a:lnTo>
                  <a:pt x="990" y="1159"/>
                </a:lnTo>
                <a:lnTo>
                  <a:pt x="994" y="1163"/>
                </a:lnTo>
                <a:lnTo>
                  <a:pt x="999" y="1167"/>
                </a:lnTo>
                <a:lnTo>
                  <a:pt x="1003" y="1170"/>
                </a:lnTo>
                <a:lnTo>
                  <a:pt x="1008" y="1173"/>
                </a:lnTo>
                <a:lnTo>
                  <a:pt x="1013" y="1176"/>
                </a:lnTo>
                <a:lnTo>
                  <a:pt x="1018" y="1179"/>
                </a:lnTo>
                <a:lnTo>
                  <a:pt x="1023" y="1182"/>
                </a:lnTo>
                <a:lnTo>
                  <a:pt x="1028" y="1184"/>
                </a:lnTo>
                <a:lnTo>
                  <a:pt x="1033" y="1185"/>
                </a:lnTo>
                <a:lnTo>
                  <a:pt x="1039" y="1187"/>
                </a:lnTo>
                <a:lnTo>
                  <a:pt x="1044" y="1188"/>
                </a:lnTo>
                <a:lnTo>
                  <a:pt x="1050" y="1189"/>
                </a:lnTo>
                <a:lnTo>
                  <a:pt x="1056" y="1189"/>
                </a:lnTo>
                <a:lnTo>
                  <a:pt x="1061" y="1190"/>
                </a:lnTo>
                <a:lnTo>
                  <a:pt x="1068" y="1189"/>
                </a:lnTo>
                <a:lnTo>
                  <a:pt x="1075" y="1189"/>
                </a:lnTo>
                <a:lnTo>
                  <a:pt x="1082" y="1188"/>
                </a:lnTo>
                <a:lnTo>
                  <a:pt x="1088" y="1187"/>
                </a:lnTo>
                <a:lnTo>
                  <a:pt x="1094" y="1186"/>
                </a:lnTo>
                <a:lnTo>
                  <a:pt x="1099" y="1185"/>
                </a:lnTo>
                <a:lnTo>
                  <a:pt x="1104" y="1183"/>
                </a:lnTo>
                <a:lnTo>
                  <a:pt x="1110" y="1181"/>
                </a:lnTo>
                <a:lnTo>
                  <a:pt x="1114" y="1180"/>
                </a:lnTo>
                <a:lnTo>
                  <a:pt x="1119" y="1177"/>
                </a:lnTo>
                <a:lnTo>
                  <a:pt x="1123" y="1175"/>
                </a:lnTo>
                <a:lnTo>
                  <a:pt x="1127" y="1173"/>
                </a:lnTo>
                <a:lnTo>
                  <a:pt x="1132" y="1170"/>
                </a:lnTo>
                <a:lnTo>
                  <a:pt x="1135" y="1167"/>
                </a:lnTo>
                <a:lnTo>
                  <a:pt x="1139" y="1165"/>
                </a:lnTo>
                <a:lnTo>
                  <a:pt x="1143" y="1162"/>
                </a:lnTo>
                <a:lnTo>
                  <a:pt x="1149" y="1156"/>
                </a:lnTo>
                <a:lnTo>
                  <a:pt x="1156" y="1150"/>
                </a:lnTo>
                <a:lnTo>
                  <a:pt x="1163" y="1144"/>
                </a:lnTo>
                <a:lnTo>
                  <a:pt x="1170" y="1137"/>
                </a:lnTo>
                <a:lnTo>
                  <a:pt x="1176" y="1131"/>
                </a:lnTo>
                <a:lnTo>
                  <a:pt x="1184" y="1125"/>
                </a:lnTo>
                <a:lnTo>
                  <a:pt x="1188" y="1122"/>
                </a:lnTo>
                <a:lnTo>
                  <a:pt x="1192" y="1119"/>
                </a:lnTo>
                <a:lnTo>
                  <a:pt x="1195" y="1116"/>
                </a:lnTo>
                <a:lnTo>
                  <a:pt x="1200" y="1113"/>
                </a:lnTo>
                <a:lnTo>
                  <a:pt x="1202" y="1112"/>
                </a:lnTo>
                <a:lnTo>
                  <a:pt x="1204" y="1111"/>
                </a:lnTo>
                <a:lnTo>
                  <a:pt x="1207" y="1110"/>
                </a:lnTo>
                <a:lnTo>
                  <a:pt x="1209" y="1110"/>
                </a:lnTo>
                <a:lnTo>
                  <a:pt x="1212" y="1109"/>
                </a:lnTo>
                <a:lnTo>
                  <a:pt x="1215" y="1109"/>
                </a:lnTo>
                <a:lnTo>
                  <a:pt x="1218" y="1109"/>
                </a:lnTo>
                <a:lnTo>
                  <a:pt x="1220" y="1109"/>
                </a:lnTo>
                <a:lnTo>
                  <a:pt x="1224" y="1110"/>
                </a:lnTo>
                <a:lnTo>
                  <a:pt x="1227" y="1110"/>
                </a:lnTo>
                <a:lnTo>
                  <a:pt x="1231" y="1110"/>
                </a:lnTo>
                <a:lnTo>
                  <a:pt x="1234" y="1111"/>
                </a:lnTo>
                <a:lnTo>
                  <a:pt x="1236" y="1112"/>
                </a:lnTo>
                <a:lnTo>
                  <a:pt x="1237" y="1113"/>
                </a:lnTo>
                <a:lnTo>
                  <a:pt x="1238" y="1113"/>
                </a:lnTo>
                <a:lnTo>
                  <a:pt x="1240" y="1114"/>
                </a:lnTo>
                <a:lnTo>
                  <a:pt x="1240" y="1115"/>
                </a:lnTo>
                <a:lnTo>
                  <a:pt x="1241" y="1116"/>
                </a:lnTo>
                <a:lnTo>
                  <a:pt x="1242" y="1117"/>
                </a:lnTo>
                <a:lnTo>
                  <a:pt x="1242" y="1119"/>
                </a:lnTo>
                <a:lnTo>
                  <a:pt x="1243" y="1153"/>
                </a:lnTo>
                <a:lnTo>
                  <a:pt x="1244" y="1191"/>
                </a:lnTo>
                <a:lnTo>
                  <a:pt x="1244" y="1233"/>
                </a:lnTo>
                <a:lnTo>
                  <a:pt x="1245" y="1278"/>
                </a:lnTo>
                <a:lnTo>
                  <a:pt x="1245" y="1376"/>
                </a:lnTo>
                <a:lnTo>
                  <a:pt x="1245" y="1479"/>
                </a:lnTo>
                <a:lnTo>
                  <a:pt x="1244" y="1583"/>
                </a:lnTo>
                <a:lnTo>
                  <a:pt x="1243" y="1682"/>
                </a:lnTo>
                <a:lnTo>
                  <a:pt x="1242" y="1772"/>
                </a:lnTo>
                <a:lnTo>
                  <a:pt x="1242" y="1849"/>
                </a:lnTo>
                <a:lnTo>
                  <a:pt x="1242" y="1852"/>
                </a:lnTo>
                <a:lnTo>
                  <a:pt x="1242" y="1855"/>
                </a:lnTo>
                <a:lnTo>
                  <a:pt x="1241" y="1857"/>
                </a:lnTo>
                <a:lnTo>
                  <a:pt x="1240" y="1860"/>
                </a:lnTo>
                <a:lnTo>
                  <a:pt x="1240" y="1861"/>
                </a:lnTo>
                <a:lnTo>
                  <a:pt x="1239" y="1863"/>
                </a:lnTo>
                <a:lnTo>
                  <a:pt x="1238" y="1864"/>
                </a:lnTo>
                <a:lnTo>
                  <a:pt x="1236" y="1865"/>
                </a:lnTo>
                <a:lnTo>
                  <a:pt x="1235" y="1866"/>
                </a:lnTo>
                <a:lnTo>
                  <a:pt x="1233" y="1867"/>
                </a:lnTo>
                <a:lnTo>
                  <a:pt x="1231" y="1867"/>
                </a:lnTo>
                <a:lnTo>
                  <a:pt x="1229" y="1867"/>
                </a:lnTo>
                <a:lnTo>
                  <a:pt x="1225" y="1867"/>
                </a:lnTo>
                <a:lnTo>
                  <a:pt x="1220" y="1867"/>
                </a:lnTo>
                <a:close/>
              </a:path>
            </a:pathLst>
          </a:custGeom>
          <a:solidFill>
            <a:srgbClr val="BC204B"/>
          </a:solidFill>
          <a:ln w="19050" cmpd="sng">
            <a:solidFill>
              <a:schemeClr val="bg1"/>
            </a:solidFill>
            <a:round/>
            <a:headEnd/>
            <a:tailEnd/>
          </a:ln>
        </p:spPr>
        <p:txBody>
          <a:bodyPr lIns="91440" tIns="45720" rIns="91440" bIns="45720"/>
          <a:lstStyle/>
          <a:p>
            <a:endParaRPr lang="en-GB"/>
          </a:p>
        </p:txBody>
      </p:sp>
      <p:sp>
        <p:nvSpPr>
          <p:cNvPr id="51" name="Freeform 35"/>
          <p:cNvSpPr>
            <a:spLocks/>
          </p:cNvSpPr>
          <p:nvPr/>
        </p:nvSpPr>
        <p:spPr bwMode="auto">
          <a:xfrm>
            <a:off x="5628146" y="2859946"/>
            <a:ext cx="1303206" cy="1559765"/>
          </a:xfrm>
          <a:custGeom>
            <a:avLst/>
            <a:gdLst>
              <a:gd name="T0" fmla="*/ 467 w 1251"/>
              <a:gd name="T1" fmla="*/ 2127 h 1588"/>
              <a:gd name="T2" fmla="*/ 465 w 1251"/>
              <a:gd name="T3" fmla="*/ 1898 h 1588"/>
              <a:gd name="T4" fmla="*/ 467 w 1251"/>
              <a:gd name="T5" fmla="*/ 1227 h 1588"/>
              <a:gd name="T6" fmla="*/ 461 w 1251"/>
              <a:gd name="T7" fmla="*/ 1121 h 1588"/>
              <a:gd name="T8" fmla="*/ 443 w 1251"/>
              <a:gd name="T9" fmla="*/ 1114 h 1588"/>
              <a:gd name="T10" fmla="*/ 416 w 1251"/>
              <a:gd name="T11" fmla="*/ 1114 h 1588"/>
              <a:gd name="T12" fmla="*/ 387 w 1251"/>
              <a:gd name="T13" fmla="*/ 1126 h 1588"/>
              <a:gd name="T14" fmla="*/ 331 w 1251"/>
              <a:gd name="T15" fmla="*/ 1170 h 1588"/>
              <a:gd name="T16" fmla="*/ 285 w 1251"/>
              <a:gd name="T17" fmla="*/ 1199 h 1588"/>
              <a:gd name="T18" fmla="*/ 240 w 1251"/>
              <a:gd name="T19" fmla="*/ 1215 h 1588"/>
              <a:gd name="T20" fmla="*/ 180 w 1251"/>
              <a:gd name="T21" fmla="*/ 1222 h 1588"/>
              <a:gd name="T22" fmla="*/ 126 w 1251"/>
              <a:gd name="T23" fmla="*/ 1213 h 1588"/>
              <a:gd name="T24" fmla="*/ 78 w 1251"/>
              <a:gd name="T25" fmla="*/ 1190 h 1588"/>
              <a:gd name="T26" fmla="*/ 41 w 1251"/>
              <a:gd name="T27" fmla="*/ 1158 h 1588"/>
              <a:gd name="T28" fmla="*/ 15 w 1251"/>
              <a:gd name="T29" fmla="*/ 1113 h 1588"/>
              <a:gd name="T30" fmla="*/ 0 w 1251"/>
              <a:gd name="T31" fmla="*/ 1062 h 1588"/>
              <a:gd name="T32" fmla="*/ 6 w 1251"/>
              <a:gd name="T33" fmla="*/ 1005 h 1588"/>
              <a:gd name="T34" fmla="*/ 32 w 1251"/>
              <a:gd name="T35" fmla="*/ 949 h 1588"/>
              <a:gd name="T36" fmla="*/ 76 w 1251"/>
              <a:gd name="T37" fmla="*/ 903 h 1588"/>
              <a:gd name="T38" fmla="*/ 134 w 1251"/>
              <a:gd name="T39" fmla="*/ 873 h 1588"/>
              <a:gd name="T40" fmla="*/ 200 w 1251"/>
              <a:gd name="T41" fmla="*/ 862 h 1588"/>
              <a:gd name="T42" fmla="*/ 263 w 1251"/>
              <a:gd name="T43" fmla="*/ 874 h 1588"/>
              <a:gd name="T44" fmla="*/ 308 w 1251"/>
              <a:gd name="T45" fmla="*/ 896 h 1588"/>
              <a:gd name="T46" fmla="*/ 341 w 1251"/>
              <a:gd name="T47" fmla="*/ 925 h 1588"/>
              <a:gd name="T48" fmla="*/ 370 w 1251"/>
              <a:gd name="T49" fmla="*/ 946 h 1588"/>
              <a:gd name="T50" fmla="*/ 393 w 1251"/>
              <a:gd name="T51" fmla="*/ 957 h 1588"/>
              <a:gd name="T52" fmla="*/ 443 w 1251"/>
              <a:gd name="T53" fmla="*/ 958 h 1588"/>
              <a:gd name="T54" fmla="*/ 463 w 1251"/>
              <a:gd name="T55" fmla="*/ 953 h 1588"/>
              <a:gd name="T56" fmla="*/ 465 w 1251"/>
              <a:gd name="T57" fmla="*/ 9 h 1588"/>
              <a:gd name="T58" fmla="*/ 1144 w 1251"/>
              <a:gd name="T59" fmla="*/ 3 h 1588"/>
              <a:gd name="T60" fmla="*/ 1145 w 1251"/>
              <a:gd name="T61" fmla="*/ 1 h 1588"/>
              <a:gd name="T62" fmla="*/ 1147 w 1251"/>
              <a:gd name="T63" fmla="*/ 12 h 1588"/>
              <a:gd name="T64" fmla="*/ 1147 w 1251"/>
              <a:gd name="T65" fmla="*/ 28 h 1588"/>
              <a:gd name="T66" fmla="*/ 1140 w 1251"/>
              <a:gd name="T67" fmla="*/ 49 h 1588"/>
              <a:gd name="T68" fmla="*/ 1103 w 1251"/>
              <a:gd name="T69" fmla="*/ 90 h 1588"/>
              <a:gd name="T70" fmla="*/ 1053 w 1251"/>
              <a:gd name="T71" fmla="*/ 133 h 1588"/>
              <a:gd name="T72" fmla="*/ 1030 w 1251"/>
              <a:gd name="T73" fmla="*/ 169 h 1588"/>
              <a:gd name="T74" fmla="*/ 1019 w 1251"/>
              <a:gd name="T75" fmla="*/ 214 h 1588"/>
              <a:gd name="T76" fmla="*/ 1022 w 1251"/>
              <a:gd name="T77" fmla="*/ 262 h 1588"/>
              <a:gd name="T78" fmla="*/ 1042 w 1251"/>
              <a:gd name="T79" fmla="*/ 304 h 1588"/>
              <a:gd name="T80" fmla="*/ 1079 w 1251"/>
              <a:gd name="T81" fmla="*/ 339 h 1588"/>
              <a:gd name="T82" fmla="*/ 1130 w 1251"/>
              <a:gd name="T83" fmla="*/ 365 h 1588"/>
              <a:gd name="T84" fmla="*/ 1188 w 1251"/>
              <a:gd name="T85" fmla="*/ 379 h 1588"/>
              <a:gd name="T86" fmla="*/ 1256 w 1251"/>
              <a:gd name="T87" fmla="*/ 382 h 1588"/>
              <a:gd name="T88" fmla="*/ 1324 w 1251"/>
              <a:gd name="T89" fmla="*/ 365 h 1588"/>
              <a:gd name="T90" fmla="*/ 1383 w 1251"/>
              <a:gd name="T91" fmla="*/ 332 h 1588"/>
              <a:gd name="T92" fmla="*/ 1427 w 1251"/>
              <a:gd name="T93" fmla="*/ 288 h 1588"/>
              <a:gd name="T94" fmla="*/ 1447 w 1251"/>
              <a:gd name="T95" fmla="*/ 235 h 1588"/>
              <a:gd name="T96" fmla="*/ 1442 w 1251"/>
              <a:gd name="T97" fmla="*/ 178 h 1588"/>
              <a:gd name="T98" fmla="*/ 1419 w 1251"/>
              <a:gd name="T99" fmla="*/ 140 h 1588"/>
              <a:gd name="T100" fmla="*/ 1386 w 1251"/>
              <a:gd name="T101" fmla="*/ 107 h 1588"/>
              <a:gd name="T102" fmla="*/ 1355 w 1251"/>
              <a:gd name="T103" fmla="*/ 82 h 1588"/>
              <a:gd name="T104" fmla="*/ 1339 w 1251"/>
              <a:gd name="T105" fmla="*/ 63 h 1588"/>
              <a:gd name="T106" fmla="*/ 1332 w 1251"/>
              <a:gd name="T107" fmla="*/ 17 h 1588"/>
              <a:gd name="T108" fmla="*/ 1332 w 1251"/>
              <a:gd name="T109" fmla="*/ 1 h 1588"/>
              <a:gd name="T110" fmla="*/ 1992 w 1251"/>
              <a:gd name="T111" fmla="*/ 3 h 1588"/>
              <a:gd name="T112" fmla="*/ 2001 w 1251"/>
              <a:gd name="T113" fmla="*/ 11 h 1588"/>
              <a:gd name="T114" fmla="*/ 1999 w 1251"/>
              <a:gd name="T115" fmla="*/ 2127 h 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51"/>
              <a:gd name="T175" fmla="*/ 0 h 1588"/>
              <a:gd name="T176" fmla="*/ 1251 w 1251"/>
              <a:gd name="T177" fmla="*/ 1588 h 158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51" h="1588">
                <a:moveTo>
                  <a:pt x="1244" y="1588"/>
                </a:moveTo>
                <a:lnTo>
                  <a:pt x="297" y="1588"/>
                </a:lnTo>
                <a:lnTo>
                  <a:pt x="296" y="1588"/>
                </a:lnTo>
                <a:lnTo>
                  <a:pt x="295" y="1588"/>
                </a:lnTo>
                <a:lnTo>
                  <a:pt x="293" y="1587"/>
                </a:lnTo>
                <a:lnTo>
                  <a:pt x="292" y="1586"/>
                </a:lnTo>
                <a:lnTo>
                  <a:pt x="291" y="1585"/>
                </a:lnTo>
                <a:lnTo>
                  <a:pt x="291" y="1584"/>
                </a:lnTo>
                <a:lnTo>
                  <a:pt x="290" y="1582"/>
                </a:lnTo>
                <a:lnTo>
                  <a:pt x="290" y="1581"/>
                </a:lnTo>
                <a:lnTo>
                  <a:pt x="290" y="1506"/>
                </a:lnTo>
                <a:lnTo>
                  <a:pt x="291" y="1416"/>
                </a:lnTo>
                <a:lnTo>
                  <a:pt x="292" y="1316"/>
                </a:lnTo>
                <a:lnTo>
                  <a:pt x="293" y="1211"/>
                </a:lnTo>
                <a:lnTo>
                  <a:pt x="293" y="1105"/>
                </a:lnTo>
                <a:lnTo>
                  <a:pt x="293" y="1005"/>
                </a:lnTo>
                <a:lnTo>
                  <a:pt x="293" y="958"/>
                </a:lnTo>
                <a:lnTo>
                  <a:pt x="292" y="915"/>
                </a:lnTo>
                <a:lnTo>
                  <a:pt x="291" y="875"/>
                </a:lnTo>
                <a:lnTo>
                  <a:pt x="290" y="840"/>
                </a:lnTo>
                <a:lnTo>
                  <a:pt x="290" y="839"/>
                </a:lnTo>
                <a:lnTo>
                  <a:pt x="290" y="838"/>
                </a:lnTo>
                <a:lnTo>
                  <a:pt x="289" y="837"/>
                </a:lnTo>
                <a:lnTo>
                  <a:pt x="288" y="836"/>
                </a:lnTo>
                <a:lnTo>
                  <a:pt x="287" y="835"/>
                </a:lnTo>
                <a:lnTo>
                  <a:pt x="286" y="834"/>
                </a:lnTo>
                <a:lnTo>
                  <a:pt x="285" y="833"/>
                </a:lnTo>
                <a:lnTo>
                  <a:pt x="283" y="833"/>
                </a:lnTo>
                <a:lnTo>
                  <a:pt x="281" y="832"/>
                </a:lnTo>
                <a:lnTo>
                  <a:pt x="277" y="831"/>
                </a:lnTo>
                <a:lnTo>
                  <a:pt x="274" y="831"/>
                </a:lnTo>
                <a:lnTo>
                  <a:pt x="272" y="831"/>
                </a:lnTo>
                <a:lnTo>
                  <a:pt x="269" y="831"/>
                </a:lnTo>
                <a:lnTo>
                  <a:pt x="266" y="831"/>
                </a:lnTo>
                <a:lnTo>
                  <a:pt x="263" y="831"/>
                </a:lnTo>
                <a:lnTo>
                  <a:pt x="260" y="831"/>
                </a:lnTo>
                <a:lnTo>
                  <a:pt x="258" y="831"/>
                </a:lnTo>
                <a:lnTo>
                  <a:pt x="256" y="832"/>
                </a:lnTo>
                <a:lnTo>
                  <a:pt x="253" y="833"/>
                </a:lnTo>
                <a:lnTo>
                  <a:pt x="251" y="835"/>
                </a:lnTo>
                <a:lnTo>
                  <a:pt x="247" y="837"/>
                </a:lnTo>
                <a:lnTo>
                  <a:pt x="242" y="840"/>
                </a:lnTo>
                <a:lnTo>
                  <a:pt x="238" y="843"/>
                </a:lnTo>
                <a:lnTo>
                  <a:pt x="235" y="846"/>
                </a:lnTo>
                <a:lnTo>
                  <a:pt x="228" y="853"/>
                </a:lnTo>
                <a:lnTo>
                  <a:pt x="221" y="859"/>
                </a:lnTo>
                <a:lnTo>
                  <a:pt x="214" y="865"/>
                </a:lnTo>
                <a:lnTo>
                  <a:pt x="207" y="872"/>
                </a:lnTo>
                <a:lnTo>
                  <a:pt x="201" y="877"/>
                </a:lnTo>
                <a:lnTo>
                  <a:pt x="194" y="883"/>
                </a:lnTo>
                <a:lnTo>
                  <a:pt x="190" y="887"/>
                </a:lnTo>
                <a:lnTo>
                  <a:pt x="186" y="889"/>
                </a:lnTo>
                <a:lnTo>
                  <a:pt x="182" y="892"/>
                </a:lnTo>
                <a:lnTo>
                  <a:pt x="179" y="894"/>
                </a:lnTo>
                <a:lnTo>
                  <a:pt x="174" y="897"/>
                </a:lnTo>
                <a:lnTo>
                  <a:pt x="170" y="899"/>
                </a:lnTo>
                <a:lnTo>
                  <a:pt x="165" y="901"/>
                </a:lnTo>
                <a:lnTo>
                  <a:pt x="161" y="903"/>
                </a:lnTo>
                <a:lnTo>
                  <a:pt x="156" y="905"/>
                </a:lnTo>
                <a:lnTo>
                  <a:pt x="150" y="906"/>
                </a:lnTo>
                <a:lnTo>
                  <a:pt x="145" y="908"/>
                </a:lnTo>
                <a:lnTo>
                  <a:pt x="139" y="909"/>
                </a:lnTo>
                <a:lnTo>
                  <a:pt x="133" y="910"/>
                </a:lnTo>
                <a:lnTo>
                  <a:pt x="127" y="910"/>
                </a:lnTo>
                <a:lnTo>
                  <a:pt x="120" y="911"/>
                </a:lnTo>
                <a:lnTo>
                  <a:pt x="113" y="911"/>
                </a:lnTo>
                <a:lnTo>
                  <a:pt x="107" y="911"/>
                </a:lnTo>
                <a:lnTo>
                  <a:pt x="101" y="910"/>
                </a:lnTo>
                <a:lnTo>
                  <a:pt x="95" y="910"/>
                </a:lnTo>
                <a:lnTo>
                  <a:pt x="90" y="908"/>
                </a:lnTo>
                <a:lnTo>
                  <a:pt x="84" y="907"/>
                </a:lnTo>
                <a:lnTo>
                  <a:pt x="79" y="905"/>
                </a:lnTo>
                <a:lnTo>
                  <a:pt x="74" y="903"/>
                </a:lnTo>
                <a:lnTo>
                  <a:pt x="69" y="900"/>
                </a:lnTo>
                <a:lnTo>
                  <a:pt x="64" y="898"/>
                </a:lnTo>
                <a:lnTo>
                  <a:pt x="59" y="895"/>
                </a:lnTo>
                <a:lnTo>
                  <a:pt x="54" y="892"/>
                </a:lnTo>
                <a:lnTo>
                  <a:pt x="49" y="888"/>
                </a:lnTo>
                <a:lnTo>
                  <a:pt x="45" y="885"/>
                </a:lnTo>
                <a:lnTo>
                  <a:pt x="41" y="881"/>
                </a:lnTo>
                <a:lnTo>
                  <a:pt x="37" y="877"/>
                </a:lnTo>
                <a:lnTo>
                  <a:pt x="33" y="872"/>
                </a:lnTo>
                <a:lnTo>
                  <a:pt x="29" y="867"/>
                </a:lnTo>
                <a:lnTo>
                  <a:pt x="26" y="863"/>
                </a:lnTo>
                <a:lnTo>
                  <a:pt x="22" y="857"/>
                </a:lnTo>
                <a:lnTo>
                  <a:pt x="19" y="853"/>
                </a:lnTo>
                <a:lnTo>
                  <a:pt x="16" y="847"/>
                </a:lnTo>
                <a:lnTo>
                  <a:pt x="13" y="841"/>
                </a:lnTo>
                <a:lnTo>
                  <a:pt x="11" y="836"/>
                </a:lnTo>
                <a:lnTo>
                  <a:pt x="9" y="830"/>
                </a:lnTo>
                <a:lnTo>
                  <a:pt x="7" y="824"/>
                </a:lnTo>
                <a:lnTo>
                  <a:pt x="5" y="818"/>
                </a:lnTo>
                <a:lnTo>
                  <a:pt x="3" y="812"/>
                </a:lnTo>
                <a:lnTo>
                  <a:pt x="2" y="805"/>
                </a:lnTo>
                <a:lnTo>
                  <a:pt x="1" y="799"/>
                </a:lnTo>
                <a:lnTo>
                  <a:pt x="0" y="792"/>
                </a:lnTo>
                <a:lnTo>
                  <a:pt x="0" y="785"/>
                </a:lnTo>
                <a:lnTo>
                  <a:pt x="0" y="779"/>
                </a:lnTo>
                <a:lnTo>
                  <a:pt x="0" y="771"/>
                </a:lnTo>
                <a:lnTo>
                  <a:pt x="1" y="764"/>
                </a:lnTo>
                <a:lnTo>
                  <a:pt x="2" y="756"/>
                </a:lnTo>
                <a:lnTo>
                  <a:pt x="3" y="749"/>
                </a:lnTo>
                <a:lnTo>
                  <a:pt x="5" y="742"/>
                </a:lnTo>
                <a:lnTo>
                  <a:pt x="7" y="735"/>
                </a:lnTo>
                <a:lnTo>
                  <a:pt x="10" y="728"/>
                </a:lnTo>
                <a:lnTo>
                  <a:pt x="13" y="721"/>
                </a:lnTo>
                <a:lnTo>
                  <a:pt x="16" y="714"/>
                </a:lnTo>
                <a:lnTo>
                  <a:pt x="20" y="708"/>
                </a:lnTo>
                <a:lnTo>
                  <a:pt x="24" y="702"/>
                </a:lnTo>
                <a:lnTo>
                  <a:pt x="28" y="695"/>
                </a:lnTo>
                <a:lnTo>
                  <a:pt x="33" y="690"/>
                </a:lnTo>
                <a:lnTo>
                  <a:pt x="38" y="684"/>
                </a:lnTo>
                <a:lnTo>
                  <a:pt x="42" y="679"/>
                </a:lnTo>
                <a:lnTo>
                  <a:pt x="48" y="674"/>
                </a:lnTo>
                <a:lnTo>
                  <a:pt x="53" y="669"/>
                </a:lnTo>
                <a:lnTo>
                  <a:pt x="59" y="665"/>
                </a:lnTo>
                <a:lnTo>
                  <a:pt x="65" y="661"/>
                </a:lnTo>
                <a:lnTo>
                  <a:pt x="71" y="657"/>
                </a:lnTo>
                <a:lnTo>
                  <a:pt x="78" y="654"/>
                </a:lnTo>
                <a:lnTo>
                  <a:pt x="84" y="651"/>
                </a:lnTo>
                <a:lnTo>
                  <a:pt x="90" y="649"/>
                </a:lnTo>
                <a:lnTo>
                  <a:pt x="97" y="647"/>
                </a:lnTo>
                <a:lnTo>
                  <a:pt x="104" y="645"/>
                </a:lnTo>
                <a:lnTo>
                  <a:pt x="111" y="644"/>
                </a:lnTo>
                <a:lnTo>
                  <a:pt x="118" y="643"/>
                </a:lnTo>
                <a:lnTo>
                  <a:pt x="125" y="643"/>
                </a:lnTo>
                <a:lnTo>
                  <a:pt x="132" y="644"/>
                </a:lnTo>
                <a:lnTo>
                  <a:pt x="140" y="645"/>
                </a:lnTo>
                <a:lnTo>
                  <a:pt x="147" y="646"/>
                </a:lnTo>
                <a:lnTo>
                  <a:pt x="154" y="648"/>
                </a:lnTo>
                <a:lnTo>
                  <a:pt x="159" y="650"/>
                </a:lnTo>
                <a:lnTo>
                  <a:pt x="164" y="652"/>
                </a:lnTo>
                <a:lnTo>
                  <a:pt x="169" y="654"/>
                </a:lnTo>
                <a:lnTo>
                  <a:pt x="174" y="656"/>
                </a:lnTo>
                <a:lnTo>
                  <a:pt x="179" y="659"/>
                </a:lnTo>
                <a:lnTo>
                  <a:pt x="183" y="662"/>
                </a:lnTo>
                <a:lnTo>
                  <a:pt x="188" y="665"/>
                </a:lnTo>
                <a:lnTo>
                  <a:pt x="192" y="668"/>
                </a:lnTo>
                <a:lnTo>
                  <a:pt x="196" y="671"/>
                </a:lnTo>
                <a:lnTo>
                  <a:pt x="200" y="675"/>
                </a:lnTo>
                <a:lnTo>
                  <a:pt x="203" y="679"/>
                </a:lnTo>
                <a:lnTo>
                  <a:pt x="207" y="682"/>
                </a:lnTo>
                <a:lnTo>
                  <a:pt x="210" y="686"/>
                </a:lnTo>
                <a:lnTo>
                  <a:pt x="214" y="690"/>
                </a:lnTo>
                <a:lnTo>
                  <a:pt x="218" y="694"/>
                </a:lnTo>
                <a:lnTo>
                  <a:pt x="221" y="698"/>
                </a:lnTo>
                <a:lnTo>
                  <a:pt x="224" y="700"/>
                </a:lnTo>
                <a:lnTo>
                  <a:pt x="226" y="702"/>
                </a:lnTo>
                <a:lnTo>
                  <a:pt x="228" y="704"/>
                </a:lnTo>
                <a:lnTo>
                  <a:pt x="231" y="706"/>
                </a:lnTo>
                <a:lnTo>
                  <a:pt x="233" y="708"/>
                </a:lnTo>
                <a:lnTo>
                  <a:pt x="235" y="709"/>
                </a:lnTo>
                <a:lnTo>
                  <a:pt x="238" y="711"/>
                </a:lnTo>
                <a:lnTo>
                  <a:pt x="240" y="712"/>
                </a:lnTo>
                <a:lnTo>
                  <a:pt x="242" y="713"/>
                </a:lnTo>
                <a:lnTo>
                  <a:pt x="245" y="714"/>
                </a:lnTo>
                <a:lnTo>
                  <a:pt x="248" y="714"/>
                </a:lnTo>
                <a:lnTo>
                  <a:pt x="252" y="715"/>
                </a:lnTo>
                <a:lnTo>
                  <a:pt x="260" y="715"/>
                </a:lnTo>
                <a:lnTo>
                  <a:pt x="269" y="716"/>
                </a:lnTo>
                <a:lnTo>
                  <a:pt x="273" y="716"/>
                </a:lnTo>
                <a:lnTo>
                  <a:pt x="277" y="715"/>
                </a:lnTo>
                <a:lnTo>
                  <a:pt x="280" y="715"/>
                </a:lnTo>
                <a:lnTo>
                  <a:pt x="283" y="714"/>
                </a:lnTo>
                <a:lnTo>
                  <a:pt x="286" y="714"/>
                </a:lnTo>
                <a:lnTo>
                  <a:pt x="288" y="712"/>
                </a:lnTo>
                <a:lnTo>
                  <a:pt x="289" y="711"/>
                </a:lnTo>
                <a:lnTo>
                  <a:pt x="290" y="711"/>
                </a:lnTo>
                <a:lnTo>
                  <a:pt x="290" y="710"/>
                </a:lnTo>
                <a:lnTo>
                  <a:pt x="290" y="708"/>
                </a:lnTo>
                <a:lnTo>
                  <a:pt x="290" y="10"/>
                </a:lnTo>
                <a:lnTo>
                  <a:pt x="290" y="8"/>
                </a:lnTo>
                <a:lnTo>
                  <a:pt x="291" y="7"/>
                </a:lnTo>
                <a:lnTo>
                  <a:pt x="291" y="6"/>
                </a:lnTo>
                <a:lnTo>
                  <a:pt x="292" y="5"/>
                </a:lnTo>
                <a:lnTo>
                  <a:pt x="293" y="4"/>
                </a:lnTo>
                <a:lnTo>
                  <a:pt x="295" y="3"/>
                </a:lnTo>
                <a:lnTo>
                  <a:pt x="296" y="3"/>
                </a:lnTo>
                <a:lnTo>
                  <a:pt x="297" y="3"/>
                </a:lnTo>
                <a:lnTo>
                  <a:pt x="715" y="3"/>
                </a:lnTo>
                <a:lnTo>
                  <a:pt x="715" y="2"/>
                </a:lnTo>
                <a:lnTo>
                  <a:pt x="716" y="2"/>
                </a:lnTo>
                <a:lnTo>
                  <a:pt x="716" y="1"/>
                </a:lnTo>
                <a:lnTo>
                  <a:pt x="716" y="0"/>
                </a:lnTo>
                <a:lnTo>
                  <a:pt x="716" y="2"/>
                </a:lnTo>
                <a:lnTo>
                  <a:pt x="716" y="4"/>
                </a:lnTo>
                <a:lnTo>
                  <a:pt x="717" y="7"/>
                </a:lnTo>
                <a:lnTo>
                  <a:pt x="717" y="9"/>
                </a:lnTo>
                <a:lnTo>
                  <a:pt x="717" y="11"/>
                </a:lnTo>
                <a:lnTo>
                  <a:pt x="717" y="13"/>
                </a:lnTo>
                <a:lnTo>
                  <a:pt x="717" y="15"/>
                </a:lnTo>
                <a:lnTo>
                  <a:pt x="717" y="16"/>
                </a:lnTo>
                <a:lnTo>
                  <a:pt x="717" y="19"/>
                </a:lnTo>
                <a:lnTo>
                  <a:pt x="717" y="21"/>
                </a:lnTo>
                <a:lnTo>
                  <a:pt x="717" y="24"/>
                </a:lnTo>
                <a:lnTo>
                  <a:pt x="717" y="27"/>
                </a:lnTo>
                <a:lnTo>
                  <a:pt x="716" y="29"/>
                </a:lnTo>
                <a:lnTo>
                  <a:pt x="716" y="32"/>
                </a:lnTo>
                <a:lnTo>
                  <a:pt x="714" y="34"/>
                </a:lnTo>
                <a:lnTo>
                  <a:pt x="713" y="36"/>
                </a:lnTo>
                <a:lnTo>
                  <a:pt x="710" y="41"/>
                </a:lnTo>
                <a:lnTo>
                  <a:pt x="707" y="45"/>
                </a:lnTo>
                <a:lnTo>
                  <a:pt x="704" y="49"/>
                </a:lnTo>
                <a:lnTo>
                  <a:pt x="701" y="53"/>
                </a:lnTo>
                <a:lnTo>
                  <a:pt x="695" y="60"/>
                </a:lnTo>
                <a:lnTo>
                  <a:pt x="689" y="67"/>
                </a:lnTo>
                <a:lnTo>
                  <a:pt x="682" y="73"/>
                </a:lnTo>
                <a:lnTo>
                  <a:pt x="676" y="80"/>
                </a:lnTo>
                <a:lnTo>
                  <a:pt x="670" y="86"/>
                </a:lnTo>
                <a:lnTo>
                  <a:pt x="664" y="93"/>
                </a:lnTo>
                <a:lnTo>
                  <a:pt x="661" y="97"/>
                </a:lnTo>
                <a:lnTo>
                  <a:pt x="658" y="100"/>
                </a:lnTo>
                <a:lnTo>
                  <a:pt x="656" y="104"/>
                </a:lnTo>
                <a:lnTo>
                  <a:pt x="653" y="108"/>
                </a:lnTo>
                <a:lnTo>
                  <a:pt x="651" y="112"/>
                </a:lnTo>
                <a:lnTo>
                  <a:pt x="648" y="117"/>
                </a:lnTo>
                <a:lnTo>
                  <a:pt x="646" y="121"/>
                </a:lnTo>
                <a:lnTo>
                  <a:pt x="644" y="126"/>
                </a:lnTo>
                <a:lnTo>
                  <a:pt x="642" y="131"/>
                </a:lnTo>
                <a:lnTo>
                  <a:pt x="641" y="136"/>
                </a:lnTo>
                <a:lnTo>
                  <a:pt x="639" y="142"/>
                </a:lnTo>
                <a:lnTo>
                  <a:pt x="638" y="147"/>
                </a:lnTo>
                <a:lnTo>
                  <a:pt x="637" y="153"/>
                </a:lnTo>
                <a:lnTo>
                  <a:pt x="637" y="160"/>
                </a:lnTo>
                <a:lnTo>
                  <a:pt x="636" y="166"/>
                </a:lnTo>
                <a:lnTo>
                  <a:pt x="636" y="174"/>
                </a:lnTo>
                <a:lnTo>
                  <a:pt x="636" y="179"/>
                </a:lnTo>
                <a:lnTo>
                  <a:pt x="637" y="185"/>
                </a:lnTo>
                <a:lnTo>
                  <a:pt x="638" y="191"/>
                </a:lnTo>
                <a:lnTo>
                  <a:pt x="639" y="196"/>
                </a:lnTo>
                <a:lnTo>
                  <a:pt x="640" y="202"/>
                </a:lnTo>
                <a:lnTo>
                  <a:pt x="642" y="207"/>
                </a:lnTo>
                <a:lnTo>
                  <a:pt x="644" y="212"/>
                </a:lnTo>
                <a:lnTo>
                  <a:pt x="647" y="217"/>
                </a:lnTo>
                <a:lnTo>
                  <a:pt x="649" y="222"/>
                </a:lnTo>
                <a:lnTo>
                  <a:pt x="652" y="227"/>
                </a:lnTo>
                <a:lnTo>
                  <a:pt x="655" y="232"/>
                </a:lnTo>
                <a:lnTo>
                  <a:pt x="659" y="236"/>
                </a:lnTo>
                <a:lnTo>
                  <a:pt x="663" y="241"/>
                </a:lnTo>
                <a:lnTo>
                  <a:pt x="667" y="245"/>
                </a:lnTo>
                <a:lnTo>
                  <a:pt x="671" y="249"/>
                </a:lnTo>
                <a:lnTo>
                  <a:pt x="675" y="252"/>
                </a:lnTo>
                <a:lnTo>
                  <a:pt x="680" y="256"/>
                </a:lnTo>
                <a:lnTo>
                  <a:pt x="685" y="260"/>
                </a:lnTo>
                <a:lnTo>
                  <a:pt x="690" y="263"/>
                </a:lnTo>
                <a:lnTo>
                  <a:pt x="695" y="266"/>
                </a:lnTo>
                <a:lnTo>
                  <a:pt x="700" y="269"/>
                </a:lnTo>
                <a:lnTo>
                  <a:pt x="706" y="272"/>
                </a:lnTo>
                <a:lnTo>
                  <a:pt x="712" y="274"/>
                </a:lnTo>
                <a:lnTo>
                  <a:pt x="718" y="277"/>
                </a:lnTo>
                <a:lnTo>
                  <a:pt x="724" y="278"/>
                </a:lnTo>
                <a:lnTo>
                  <a:pt x="730" y="280"/>
                </a:lnTo>
                <a:lnTo>
                  <a:pt x="736" y="282"/>
                </a:lnTo>
                <a:lnTo>
                  <a:pt x="743" y="283"/>
                </a:lnTo>
                <a:lnTo>
                  <a:pt x="749" y="284"/>
                </a:lnTo>
                <a:lnTo>
                  <a:pt x="756" y="285"/>
                </a:lnTo>
                <a:lnTo>
                  <a:pt x="763" y="285"/>
                </a:lnTo>
                <a:lnTo>
                  <a:pt x="769" y="285"/>
                </a:lnTo>
                <a:lnTo>
                  <a:pt x="777" y="285"/>
                </a:lnTo>
                <a:lnTo>
                  <a:pt x="785" y="285"/>
                </a:lnTo>
                <a:lnTo>
                  <a:pt x="792" y="283"/>
                </a:lnTo>
                <a:lnTo>
                  <a:pt x="799" y="282"/>
                </a:lnTo>
                <a:lnTo>
                  <a:pt x="807" y="280"/>
                </a:lnTo>
                <a:lnTo>
                  <a:pt x="814" y="278"/>
                </a:lnTo>
                <a:lnTo>
                  <a:pt x="821" y="275"/>
                </a:lnTo>
                <a:lnTo>
                  <a:pt x="828" y="272"/>
                </a:lnTo>
                <a:lnTo>
                  <a:pt x="834" y="269"/>
                </a:lnTo>
                <a:lnTo>
                  <a:pt x="841" y="265"/>
                </a:lnTo>
                <a:lnTo>
                  <a:pt x="847" y="262"/>
                </a:lnTo>
                <a:lnTo>
                  <a:pt x="853" y="257"/>
                </a:lnTo>
                <a:lnTo>
                  <a:pt x="859" y="253"/>
                </a:lnTo>
                <a:lnTo>
                  <a:pt x="865" y="248"/>
                </a:lnTo>
                <a:lnTo>
                  <a:pt x="870" y="243"/>
                </a:lnTo>
                <a:lnTo>
                  <a:pt x="875" y="238"/>
                </a:lnTo>
                <a:lnTo>
                  <a:pt x="880" y="232"/>
                </a:lnTo>
                <a:lnTo>
                  <a:pt x="884" y="227"/>
                </a:lnTo>
                <a:lnTo>
                  <a:pt x="888" y="221"/>
                </a:lnTo>
                <a:lnTo>
                  <a:pt x="892" y="215"/>
                </a:lnTo>
                <a:lnTo>
                  <a:pt x="895" y="209"/>
                </a:lnTo>
                <a:lnTo>
                  <a:pt x="898" y="202"/>
                </a:lnTo>
                <a:lnTo>
                  <a:pt x="900" y="196"/>
                </a:lnTo>
                <a:lnTo>
                  <a:pt x="902" y="189"/>
                </a:lnTo>
                <a:lnTo>
                  <a:pt x="904" y="182"/>
                </a:lnTo>
                <a:lnTo>
                  <a:pt x="905" y="175"/>
                </a:lnTo>
                <a:lnTo>
                  <a:pt x="906" y="168"/>
                </a:lnTo>
                <a:lnTo>
                  <a:pt x="906" y="161"/>
                </a:lnTo>
                <a:lnTo>
                  <a:pt x="905" y="154"/>
                </a:lnTo>
                <a:lnTo>
                  <a:pt x="904" y="147"/>
                </a:lnTo>
                <a:lnTo>
                  <a:pt x="903" y="139"/>
                </a:lnTo>
                <a:lnTo>
                  <a:pt x="901" y="132"/>
                </a:lnTo>
                <a:lnTo>
                  <a:pt x="899" y="127"/>
                </a:lnTo>
                <a:lnTo>
                  <a:pt x="897" y="123"/>
                </a:lnTo>
                <a:lnTo>
                  <a:pt x="895" y="118"/>
                </a:lnTo>
                <a:lnTo>
                  <a:pt x="893" y="113"/>
                </a:lnTo>
                <a:lnTo>
                  <a:pt x="890" y="108"/>
                </a:lnTo>
                <a:lnTo>
                  <a:pt x="887" y="104"/>
                </a:lnTo>
                <a:lnTo>
                  <a:pt x="884" y="100"/>
                </a:lnTo>
                <a:lnTo>
                  <a:pt x="881" y="95"/>
                </a:lnTo>
                <a:lnTo>
                  <a:pt x="878" y="91"/>
                </a:lnTo>
                <a:lnTo>
                  <a:pt x="874" y="87"/>
                </a:lnTo>
                <a:lnTo>
                  <a:pt x="870" y="84"/>
                </a:lnTo>
                <a:lnTo>
                  <a:pt x="866" y="80"/>
                </a:lnTo>
                <a:lnTo>
                  <a:pt x="862" y="77"/>
                </a:lnTo>
                <a:lnTo>
                  <a:pt x="859" y="73"/>
                </a:lnTo>
                <a:lnTo>
                  <a:pt x="855" y="70"/>
                </a:lnTo>
                <a:lnTo>
                  <a:pt x="851" y="66"/>
                </a:lnTo>
                <a:lnTo>
                  <a:pt x="849" y="64"/>
                </a:lnTo>
                <a:lnTo>
                  <a:pt x="847" y="61"/>
                </a:lnTo>
                <a:lnTo>
                  <a:pt x="845" y="59"/>
                </a:lnTo>
                <a:lnTo>
                  <a:pt x="843" y="57"/>
                </a:lnTo>
                <a:lnTo>
                  <a:pt x="841" y="54"/>
                </a:lnTo>
                <a:lnTo>
                  <a:pt x="839" y="52"/>
                </a:lnTo>
                <a:lnTo>
                  <a:pt x="838" y="50"/>
                </a:lnTo>
                <a:lnTo>
                  <a:pt x="837" y="47"/>
                </a:lnTo>
                <a:lnTo>
                  <a:pt x="835" y="44"/>
                </a:lnTo>
                <a:lnTo>
                  <a:pt x="834" y="39"/>
                </a:lnTo>
                <a:lnTo>
                  <a:pt x="834" y="34"/>
                </a:lnTo>
                <a:lnTo>
                  <a:pt x="833" y="27"/>
                </a:lnTo>
                <a:lnTo>
                  <a:pt x="833" y="20"/>
                </a:lnTo>
                <a:lnTo>
                  <a:pt x="833" y="13"/>
                </a:lnTo>
                <a:lnTo>
                  <a:pt x="833" y="6"/>
                </a:lnTo>
                <a:lnTo>
                  <a:pt x="833" y="0"/>
                </a:lnTo>
                <a:lnTo>
                  <a:pt x="833" y="1"/>
                </a:lnTo>
                <a:lnTo>
                  <a:pt x="833" y="2"/>
                </a:lnTo>
                <a:lnTo>
                  <a:pt x="834" y="2"/>
                </a:lnTo>
                <a:lnTo>
                  <a:pt x="834" y="3"/>
                </a:lnTo>
                <a:lnTo>
                  <a:pt x="1244" y="3"/>
                </a:lnTo>
                <a:lnTo>
                  <a:pt x="1245" y="3"/>
                </a:lnTo>
                <a:lnTo>
                  <a:pt x="1247" y="3"/>
                </a:lnTo>
                <a:lnTo>
                  <a:pt x="1248" y="4"/>
                </a:lnTo>
                <a:lnTo>
                  <a:pt x="1249" y="5"/>
                </a:lnTo>
                <a:lnTo>
                  <a:pt x="1250" y="6"/>
                </a:lnTo>
                <a:lnTo>
                  <a:pt x="1251" y="7"/>
                </a:lnTo>
                <a:lnTo>
                  <a:pt x="1251" y="8"/>
                </a:lnTo>
                <a:lnTo>
                  <a:pt x="1251" y="10"/>
                </a:lnTo>
                <a:lnTo>
                  <a:pt x="1251" y="1581"/>
                </a:lnTo>
                <a:lnTo>
                  <a:pt x="1251" y="1582"/>
                </a:lnTo>
                <a:lnTo>
                  <a:pt x="1251" y="1584"/>
                </a:lnTo>
                <a:lnTo>
                  <a:pt x="1250" y="1585"/>
                </a:lnTo>
                <a:lnTo>
                  <a:pt x="1249" y="1586"/>
                </a:lnTo>
                <a:lnTo>
                  <a:pt x="1248" y="1587"/>
                </a:lnTo>
                <a:lnTo>
                  <a:pt x="1247" y="1588"/>
                </a:lnTo>
                <a:lnTo>
                  <a:pt x="1245" y="1588"/>
                </a:lnTo>
                <a:lnTo>
                  <a:pt x="1244" y="1588"/>
                </a:lnTo>
                <a:close/>
              </a:path>
            </a:pathLst>
          </a:custGeom>
          <a:solidFill>
            <a:srgbClr val="BC204B"/>
          </a:solidFill>
          <a:ln w="19050" cmpd="sng">
            <a:solidFill>
              <a:schemeClr val="bg1"/>
            </a:solidFill>
            <a:round/>
            <a:headEnd/>
            <a:tailEnd/>
          </a:ln>
        </p:spPr>
        <p:txBody>
          <a:bodyPr lIns="91440" tIns="45720" rIns="91440" bIns="45720"/>
          <a:lstStyle/>
          <a:p>
            <a:endParaRPr lang="en-GB"/>
          </a:p>
        </p:txBody>
      </p:sp>
      <p:sp>
        <p:nvSpPr>
          <p:cNvPr id="27" name="Title 1"/>
          <p:cNvSpPr txBox="1">
            <a:spLocks/>
          </p:cNvSpPr>
          <p:nvPr/>
        </p:nvSpPr>
        <p:spPr>
          <a:xfrm>
            <a:off x="4910027" y="3835315"/>
            <a:ext cx="1005687"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High School graduation rates </a:t>
            </a:r>
          </a:p>
        </p:txBody>
      </p:sp>
      <p:sp>
        <p:nvSpPr>
          <p:cNvPr id="29" name="Title 1"/>
          <p:cNvSpPr txBox="1">
            <a:spLocks/>
          </p:cNvSpPr>
          <p:nvPr/>
        </p:nvSpPr>
        <p:spPr>
          <a:xfrm>
            <a:off x="4898814" y="1381300"/>
            <a:ext cx="102187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College graduation rates</a:t>
            </a:r>
          </a:p>
        </p:txBody>
      </p:sp>
      <p:sp>
        <p:nvSpPr>
          <p:cNvPr id="42" name="Title 1"/>
          <p:cNvSpPr txBox="1">
            <a:spLocks/>
          </p:cNvSpPr>
          <p:nvPr/>
        </p:nvSpPr>
        <p:spPr>
          <a:xfrm>
            <a:off x="5901156" y="1380161"/>
            <a:ext cx="102187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Crime and prison rates</a:t>
            </a:r>
          </a:p>
        </p:txBody>
      </p:sp>
      <p:sp>
        <p:nvSpPr>
          <p:cNvPr id="43" name="Title 1"/>
          <p:cNvSpPr txBox="1">
            <a:spLocks/>
          </p:cNvSpPr>
          <p:nvPr/>
        </p:nvSpPr>
        <p:spPr>
          <a:xfrm>
            <a:off x="5901156" y="3197116"/>
            <a:ext cx="118544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Increased taxpayer burdens for education, health, and criminal justice systems</a:t>
            </a:r>
          </a:p>
        </p:txBody>
      </p:sp>
      <p:sp>
        <p:nvSpPr>
          <p:cNvPr id="52" name="Freeform 36"/>
          <p:cNvSpPr>
            <a:spLocks/>
          </p:cNvSpPr>
          <p:nvPr/>
        </p:nvSpPr>
        <p:spPr bwMode="auto">
          <a:xfrm>
            <a:off x="3932997" y="1361646"/>
            <a:ext cx="1000342" cy="1779789"/>
          </a:xfrm>
          <a:custGeom>
            <a:avLst/>
            <a:gdLst>
              <a:gd name="T0" fmla="*/ 1536 w 960"/>
              <a:gd name="T1" fmla="*/ 0 h 1812"/>
              <a:gd name="T2" fmla="*/ 1534 w 960"/>
              <a:gd name="T3" fmla="*/ 8 h 1812"/>
              <a:gd name="T4" fmla="*/ 1530 w 960"/>
              <a:gd name="T5" fmla="*/ 892 h 1812"/>
              <a:gd name="T6" fmla="*/ 1502 w 960"/>
              <a:gd name="T7" fmla="*/ 896 h 1812"/>
              <a:gd name="T8" fmla="*/ 1468 w 960"/>
              <a:gd name="T9" fmla="*/ 888 h 1812"/>
              <a:gd name="T10" fmla="*/ 1394 w 960"/>
              <a:gd name="T11" fmla="*/ 833 h 1812"/>
              <a:gd name="T12" fmla="*/ 1338 w 960"/>
              <a:gd name="T13" fmla="*/ 802 h 1812"/>
              <a:gd name="T14" fmla="*/ 1265 w 960"/>
              <a:gd name="T15" fmla="*/ 788 h 1812"/>
              <a:gd name="T16" fmla="*/ 1191 w 960"/>
              <a:gd name="T17" fmla="*/ 798 h 1812"/>
              <a:gd name="T18" fmla="*/ 1134 w 960"/>
              <a:gd name="T19" fmla="*/ 836 h 1812"/>
              <a:gd name="T20" fmla="*/ 1091 w 960"/>
              <a:gd name="T21" fmla="*/ 889 h 1812"/>
              <a:gd name="T22" fmla="*/ 1074 w 960"/>
              <a:gd name="T23" fmla="*/ 957 h 1812"/>
              <a:gd name="T24" fmla="*/ 1090 w 960"/>
              <a:gd name="T25" fmla="*/ 1033 h 1812"/>
              <a:gd name="T26" fmla="*/ 1142 w 960"/>
              <a:gd name="T27" fmla="*/ 1099 h 1812"/>
              <a:gd name="T28" fmla="*/ 1218 w 960"/>
              <a:gd name="T29" fmla="*/ 1139 h 1812"/>
              <a:gd name="T30" fmla="*/ 1309 w 960"/>
              <a:gd name="T31" fmla="*/ 1145 h 1812"/>
              <a:gd name="T32" fmla="*/ 1373 w 960"/>
              <a:gd name="T33" fmla="*/ 1118 h 1812"/>
              <a:gd name="T34" fmla="*/ 1421 w 960"/>
              <a:gd name="T35" fmla="*/ 1079 h 1812"/>
              <a:gd name="T36" fmla="*/ 1453 w 960"/>
              <a:gd name="T37" fmla="*/ 1056 h 1812"/>
              <a:gd name="T38" fmla="*/ 1510 w 960"/>
              <a:gd name="T39" fmla="*/ 1050 h 1812"/>
              <a:gd name="T40" fmla="*/ 1534 w 960"/>
              <a:gd name="T41" fmla="*/ 1055 h 1812"/>
              <a:gd name="T42" fmla="*/ 1530 w 960"/>
              <a:gd name="T43" fmla="*/ 2051 h 1812"/>
              <a:gd name="T44" fmla="*/ 1318 w 960"/>
              <a:gd name="T45" fmla="*/ 2054 h 1812"/>
              <a:gd name="T46" fmla="*/ 860 w 960"/>
              <a:gd name="T47" fmla="*/ 2060 h 1812"/>
              <a:gd name="T48" fmla="*/ 857 w 960"/>
              <a:gd name="T49" fmla="*/ 2075 h 1812"/>
              <a:gd name="T50" fmla="*/ 874 w 960"/>
              <a:gd name="T51" fmla="*/ 2106 h 1812"/>
              <a:gd name="T52" fmla="*/ 943 w 960"/>
              <a:gd name="T53" fmla="*/ 2171 h 1812"/>
              <a:gd name="T54" fmla="*/ 974 w 960"/>
              <a:gd name="T55" fmla="*/ 2216 h 1812"/>
              <a:gd name="T56" fmla="*/ 988 w 960"/>
              <a:gd name="T57" fmla="*/ 2279 h 1812"/>
              <a:gd name="T58" fmla="*/ 972 w 960"/>
              <a:gd name="T59" fmla="*/ 2338 h 1812"/>
              <a:gd name="T60" fmla="*/ 925 w 960"/>
              <a:gd name="T61" fmla="*/ 2385 h 1812"/>
              <a:gd name="T62" fmla="*/ 857 w 960"/>
              <a:gd name="T63" fmla="*/ 2417 h 1812"/>
              <a:gd name="T64" fmla="*/ 774 w 960"/>
              <a:gd name="T65" fmla="*/ 2429 h 1812"/>
              <a:gd name="T66" fmla="*/ 680 w 960"/>
              <a:gd name="T67" fmla="*/ 2413 h 1812"/>
              <a:gd name="T68" fmla="*/ 605 w 960"/>
              <a:gd name="T69" fmla="*/ 2366 h 1812"/>
              <a:gd name="T70" fmla="*/ 563 w 960"/>
              <a:gd name="T71" fmla="*/ 2299 h 1812"/>
              <a:gd name="T72" fmla="*/ 564 w 960"/>
              <a:gd name="T73" fmla="*/ 2224 h 1812"/>
              <a:gd name="T74" fmla="*/ 595 w 960"/>
              <a:gd name="T75" fmla="*/ 2174 h 1812"/>
              <a:gd name="T76" fmla="*/ 643 w 960"/>
              <a:gd name="T77" fmla="*/ 2136 h 1812"/>
              <a:gd name="T78" fmla="*/ 668 w 960"/>
              <a:gd name="T79" fmla="*/ 2108 h 1812"/>
              <a:gd name="T80" fmla="*/ 671 w 960"/>
              <a:gd name="T81" fmla="*/ 2054 h 1812"/>
              <a:gd name="T82" fmla="*/ 263 w 960"/>
              <a:gd name="T83" fmla="*/ 2053 h 1812"/>
              <a:gd name="T84" fmla="*/ 1 w 960"/>
              <a:gd name="T85" fmla="*/ 2048 h 1812"/>
              <a:gd name="T86" fmla="*/ 7 w 960"/>
              <a:gd name="T87" fmla="*/ 1056 h 1812"/>
              <a:gd name="T88" fmla="*/ 73 w 960"/>
              <a:gd name="T89" fmla="*/ 1056 h 1812"/>
              <a:gd name="T90" fmla="*/ 104 w 960"/>
              <a:gd name="T91" fmla="*/ 1070 h 1812"/>
              <a:gd name="T92" fmla="*/ 144 w 960"/>
              <a:gd name="T93" fmla="*/ 1103 h 1812"/>
              <a:gd name="T94" fmla="*/ 199 w 960"/>
              <a:gd name="T95" fmla="*/ 1137 h 1812"/>
              <a:gd name="T96" fmla="*/ 281 w 960"/>
              <a:gd name="T97" fmla="*/ 1150 h 1812"/>
              <a:gd name="T98" fmla="*/ 365 w 960"/>
              <a:gd name="T99" fmla="*/ 1127 h 1812"/>
              <a:gd name="T100" fmla="*/ 430 w 960"/>
              <a:gd name="T101" fmla="*/ 1073 h 1812"/>
              <a:gd name="T102" fmla="*/ 466 w 960"/>
              <a:gd name="T103" fmla="*/ 1000 h 1812"/>
              <a:gd name="T104" fmla="*/ 462 w 960"/>
              <a:gd name="T105" fmla="*/ 925 h 1812"/>
              <a:gd name="T106" fmla="*/ 434 w 960"/>
              <a:gd name="T107" fmla="*/ 863 h 1812"/>
              <a:gd name="T108" fmla="*/ 384 w 960"/>
              <a:gd name="T109" fmla="*/ 818 h 1812"/>
              <a:gd name="T110" fmla="*/ 317 w 960"/>
              <a:gd name="T111" fmla="*/ 795 h 1812"/>
              <a:gd name="T112" fmla="*/ 236 w 960"/>
              <a:gd name="T113" fmla="*/ 796 h 1812"/>
              <a:gd name="T114" fmla="*/ 178 w 960"/>
              <a:gd name="T115" fmla="*/ 818 h 1812"/>
              <a:gd name="T116" fmla="*/ 105 w 960"/>
              <a:gd name="T117" fmla="*/ 870 h 1812"/>
              <a:gd name="T118" fmla="*/ 56 w 960"/>
              <a:gd name="T119" fmla="*/ 900 h 1812"/>
              <a:gd name="T120" fmla="*/ 18 w 960"/>
              <a:gd name="T121" fmla="*/ 899 h 1812"/>
              <a:gd name="T122" fmla="*/ 0 w 960"/>
              <a:gd name="T123" fmla="*/ 889 h 1812"/>
              <a:gd name="T124" fmla="*/ 2 w 960"/>
              <a:gd name="T125" fmla="*/ 2 h 18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0"/>
              <a:gd name="T190" fmla="*/ 0 h 1812"/>
              <a:gd name="T191" fmla="*/ 960 w 960"/>
              <a:gd name="T192" fmla="*/ 1812 h 18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0" h="1812">
                <a:moveTo>
                  <a:pt x="7" y="0"/>
                </a:moveTo>
                <a:lnTo>
                  <a:pt x="956" y="0"/>
                </a:lnTo>
                <a:lnTo>
                  <a:pt x="957" y="0"/>
                </a:lnTo>
                <a:lnTo>
                  <a:pt x="958" y="0"/>
                </a:lnTo>
                <a:lnTo>
                  <a:pt x="959" y="0"/>
                </a:lnTo>
                <a:lnTo>
                  <a:pt x="960" y="1"/>
                </a:lnTo>
                <a:lnTo>
                  <a:pt x="959" y="2"/>
                </a:lnTo>
                <a:lnTo>
                  <a:pt x="959" y="3"/>
                </a:lnTo>
                <a:lnTo>
                  <a:pt x="958" y="4"/>
                </a:lnTo>
                <a:lnTo>
                  <a:pt x="958" y="5"/>
                </a:lnTo>
                <a:lnTo>
                  <a:pt x="958" y="6"/>
                </a:lnTo>
                <a:lnTo>
                  <a:pt x="958" y="7"/>
                </a:lnTo>
                <a:lnTo>
                  <a:pt x="958" y="655"/>
                </a:lnTo>
                <a:lnTo>
                  <a:pt x="958" y="659"/>
                </a:lnTo>
                <a:lnTo>
                  <a:pt x="957" y="663"/>
                </a:lnTo>
                <a:lnTo>
                  <a:pt x="957" y="664"/>
                </a:lnTo>
                <a:lnTo>
                  <a:pt x="957" y="665"/>
                </a:lnTo>
                <a:lnTo>
                  <a:pt x="956" y="666"/>
                </a:lnTo>
                <a:lnTo>
                  <a:pt x="956" y="667"/>
                </a:lnTo>
                <a:lnTo>
                  <a:pt x="955" y="667"/>
                </a:lnTo>
                <a:lnTo>
                  <a:pt x="954" y="668"/>
                </a:lnTo>
                <a:lnTo>
                  <a:pt x="953" y="668"/>
                </a:lnTo>
                <a:lnTo>
                  <a:pt x="951" y="668"/>
                </a:lnTo>
                <a:lnTo>
                  <a:pt x="947" y="668"/>
                </a:lnTo>
                <a:lnTo>
                  <a:pt x="942" y="668"/>
                </a:lnTo>
                <a:lnTo>
                  <a:pt x="939" y="668"/>
                </a:lnTo>
                <a:lnTo>
                  <a:pt x="937" y="669"/>
                </a:lnTo>
                <a:lnTo>
                  <a:pt x="934" y="668"/>
                </a:lnTo>
                <a:lnTo>
                  <a:pt x="931" y="668"/>
                </a:lnTo>
                <a:lnTo>
                  <a:pt x="929" y="668"/>
                </a:lnTo>
                <a:lnTo>
                  <a:pt x="926" y="667"/>
                </a:lnTo>
                <a:lnTo>
                  <a:pt x="924" y="666"/>
                </a:lnTo>
                <a:lnTo>
                  <a:pt x="922" y="665"/>
                </a:lnTo>
                <a:lnTo>
                  <a:pt x="917" y="662"/>
                </a:lnTo>
                <a:lnTo>
                  <a:pt x="913" y="659"/>
                </a:lnTo>
                <a:lnTo>
                  <a:pt x="909" y="656"/>
                </a:lnTo>
                <a:lnTo>
                  <a:pt x="905" y="653"/>
                </a:lnTo>
                <a:lnTo>
                  <a:pt x="898" y="646"/>
                </a:lnTo>
                <a:lnTo>
                  <a:pt x="891" y="640"/>
                </a:lnTo>
                <a:lnTo>
                  <a:pt x="885" y="634"/>
                </a:lnTo>
                <a:lnTo>
                  <a:pt x="878" y="628"/>
                </a:lnTo>
                <a:lnTo>
                  <a:pt x="871" y="621"/>
                </a:lnTo>
                <a:lnTo>
                  <a:pt x="865" y="616"/>
                </a:lnTo>
                <a:lnTo>
                  <a:pt x="861" y="613"/>
                </a:lnTo>
                <a:lnTo>
                  <a:pt x="857" y="610"/>
                </a:lnTo>
                <a:lnTo>
                  <a:pt x="853" y="607"/>
                </a:lnTo>
                <a:lnTo>
                  <a:pt x="849" y="605"/>
                </a:lnTo>
                <a:lnTo>
                  <a:pt x="845" y="602"/>
                </a:lnTo>
                <a:lnTo>
                  <a:pt x="841" y="600"/>
                </a:lnTo>
                <a:lnTo>
                  <a:pt x="836" y="598"/>
                </a:lnTo>
                <a:lnTo>
                  <a:pt x="831" y="596"/>
                </a:lnTo>
                <a:lnTo>
                  <a:pt x="826" y="594"/>
                </a:lnTo>
                <a:lnTo>
                  <a:pt x="821" y="593"/>
                </a:lnTo>
                <a:lnTo>
                  <a:pt x="816" y="592"/>
                </a:lnTo>
                <a:lnTo>
                  <a:pt x="810" y="590"/>
                </a:lnTo>
                <a:lnTo>
                  <a:pt x="804" y="589"/>
                </a:lnTo>
                <a:lnTo>
                  <a:pt x="797" y="589"/>
                </a:lnTo>
                <a:lnTo>
                  <a:pt x="790" y="588"/>
                </a:lnTo>
                <a:lnTo>
                  <a:pt x="783" y="588"/>
                </a:lnTo>
                <a:lnTo>
                  <a:pt x="777" y="588"/>
                </a:lnTo>
                <a:lnTo>
                  <a:pt x="771" y="589"/>
                </a:lnTo>
                <a:lnTo>
                  <a:pt x="766" y="589"/>
                </a:lnTo>
                <a:lnTo>
                  <a:pt x="761" y="591"/>
                </a:lnTo>
                <a:lnTo>
                  <a:pt x="755" y="592"/>
                </a:lnTo>
                <a:lnTo>
                  <a:pt x="750" y="594"/>
                </a:lnTo>
                <a:lnTo>
                  <a:pt x="744" y="596"/>
                </a:lnTo>
                <a:lnTo>
                  <a:pt x="739" y="599"/>
                </a:lnTo>
                <a:lnTo>
                  <a:pt x="734" y="601"/>
                </a:lnTo>
                <a:lnTo>
                  <a:pt x="730" y="604"/>
                </a:lnTo>
                <a:lnTo>
                  <a:pt x="725" y="607"/>
                </a:lnTo>
                <a:lnTo>
                  <a:pt x="720" y="611"/>
                </a:lnTo>
                <a:lnTo>
                  <a:pt x="716" y="615"/>
                </a:lnTo>
                <a:lnTo>
                  <a:pt x="712" y="619"/>
                </a:lnTo>
                <a:lnTo>
                  <a:pt x="708" y="623"/>
                </a:lnTo>
                <a:lnTo>
                  <a:pt x="704" y="627"/>
                </a:lnTo>
                <a:lnTo>
                  <a:pt x="700" y="632"/>
                </a:lnTo>
                <a:lnTo>
                  <a:pt x="696" y="636"/>
                </a:lnTo>
                <a:lnTo>
                  <a:pt x="693" y="641"/>
                </a:lnTo>
                <a:lnTo>
                  <a:pt x="690" y="646"/>
                </a:lnTo>
                <a:lnTo>
                  <a:pt x="687" y="652"/>
                </a:lnTo>
                <a:lnTo>
                  <a:pt x="684" y="657"/>
                </a:lnTo>
                <a:lnTo>
                  <a:pt x="682" y="663"/>
                </a:lnTo>
                <a:lnTo>
                  <a:pt x="680" y="669"/>
                </a:lnTo>
                <a:lnTo>
                  <a:pt x="678" y="675"/>
                </a:lnTo>
                <a:lnTo>
                  <a:pt x="676" y="681"/>
                </a:lnTo>
                <a:lnTo>
                  <a:pt x="674" y="688"/>
                </a:lnTo>
                <a:lnTo>
                  <a:pt x="673" y="694"/>
                </a:lnTo>
                <a:lnTo>
                  <a:pt x="672" y="700"/>
                </a:lnTo>
                <a:lnTo>
                  <a:pt x="671" y="707"/>
                </a:lnTo>
                <a:lnTo>
                  <a:pt x="671" y="714"/>
                </a:lnTo>
                <a:lnTo>
                  <a:pt x="671" y="721"/>
                </a:lnTo>
                <a:lnTo>
                  <a:pt x="671" y="728"/>
                </a:lnTo>
                <a:lnTo>
                  <a:pt x="672" y="735"/>
                </a:lnTo>
                <a:lnTo>
                  <a:pt x="673" y="743"/>
                </a:lnTo>
                <a:lnTo>
                  <a:pt x="674" y="750"/>
                </a:lnTo>
                <a:lnTo>
                  <a:pt x="676" y="758"/>
                </a:lnTo>
                <a:lnTo>
                  <a:pt x="678" y="764"/>
                </a:lnTo>
                <a:lnTo>
                  <a:pt x="681" y="771"/>
                </a:lnTo>
                <a:lnTo>
                  <a:pt x="684" y="778"/>
                </a:lnTo>
                <a:lnTo>
                  <a:pt x="687" y="785"/>
                </a:lnTo>
                <a:lnTo>
                  <a:pt x="691" y="791"/>
                </a:lnTo>
                <a:lnTo>
                  <a:pt x="695" y="798"/>
                </a:lnTo>
                <a:lnTo>
                  <a:pt x="699" y="804"/>
                </a:lnTo>
                <a:lnTo>
                  <a:pt x="703" y="809"/>
                </a:lnTo>
                <a:lnTo>
                  <a:pt x="708" y="815"/>
                </a:lnTo>
                <a:lnTo>
                  <a:pt x="713" y="820"/>
                </a:lnTo>
                <a:lnTo>
                  <a:pt x="718" y="825"/>
                </a:lnTo>
                <a:lnTo>
                  <a:pt x="724" y="830"/>
                </a:lnTo>
                <a:lnTo>
                  <a:pt x="730" y="834"/>
                </a:lnTo>
                <a:lnTo>
                  <a:pt x="735" y="838"/>
                </a:lnTo>
                <a:lnTo>
                  <a:pt x="742" y="842"/>
                </a:lnTo>
                <a:lnTo>
                  <a:pt x="748" y="845"/>
                </a:lnTo>
                <a:lnTo>
                  <a:pt x="754" y="848"/>
                </a:lnTo>
                <a:lnTo>
                  <a:pt x="761" y="850"/>
                </a:lnTo>
                <a:lnTo>
                  <a:pt x="768" y="852"/>
                </a:lnTo>
                <a:lnTo>
                  <a:pt x="774" y="854"/>
                </a:lnTo>
                <a:lnTo>
                  <a:pt x="782" y="855"/>
                </a:lnTo>
                <a:lnTo>
                  <a:pt x="789" y="855"/>
                </a:lnTo>
                <a:lnTo>
                  <a:pt x="796" y="856"/>
                </a:lnTo>
                <a:lnTo>
                  <a:pt x="803" y="855"/>
                </a:lnTo>
                <a:lnTo>
                  <a:pt x="810" y="854"/>
                </a:lnTo>
                <a:lnTo>
                  <a:pt x="818" y="853"/>
                </a:lnTo>
                <a:lnTo>
                  <a:pt x="825" y="851"/>
                </a:lnTo>
                <a:lnTo>
                  <a:pt x="830" y="849"/>
                </a:lnTo>
                <a:lnTo>
                  <a:pt x="835" y="847"/>
                </a:lnTo>
                <a:lnTo>
                  <a:pt x="840" y="845"/>
                </a:lnTo>
                <a:lnTo>
                  <a:pt x="845" y="843"/>
                </a:lnTo>
                <a:lnTo>
                  <a:pt x="849" y="840"/>
                </a:lnTo>
                <a:lnTo>
                  <a:pt x="854" y="837"/>
                </a:lnTo>
                <a:lnTo>
                  <a:pt x="858" y="834"/>
                </a:lnTo>
                <a:lnTo>
                  <a:pt x="862" y="831"/>
                </a:lnTo>
                <a:lnTo>
                  <a:pt x="867" y="828"/>
                </a:lnTo>
                <a:lnTo>
                  <a:pt x="870" y="824"/>
                </a:lnTo>
                <a:lnTo>
                  <a:pt x="874" y="821"/>
                </a:lnTo>
                <a:lnTo>
                  <a:pt x="878" y="817"/>
                </a:lnTo>
                <a:lnTo>
                  <a:pt x="881" y="812"/>
                </a:lnTo>
                <a:lnTo>
                  <a:pt x="885" y="809"/>
                </a:lnTo>
                <a:lnTo>
                  <a:pt x="888" y="805"/>
                </a:lnTo>
                <a:lnTo>
                  <a:pt x="892" y="801"/>
                </a:lnTo>
                <a:lnTo>
                  <a:pt x="894" y="799"/>
                </a:lnTo>
                <a:lnTo>
                  <a:pt x="896" y="797"/>
                </a:lnTo>
                <a:lnTo>
                  <a:pt x="899" y="795"/>
                </a:lnTo>
                <a:lnTo>
                  <a:pt x="901" y="793"/>
                </a:lnTo>
                <a:lnTo>
                  <a:pt x="903" y="791"/>
                </a:lnTo>
                <a:lnTo>
                  <a:pt x="906" y="790"/>
                </a:lnTo>
                <a:lnTo>
                  <a:pt x="908" y="788"/>
                </a:lnTo>
                <a:lnTo>
                  <a:pt x="911" y="787"/>
                </a:lnTo>
                <a:lnTo>
                  <a:pt x="914" y="786"/>
                </a:lnTo>
                <a:lnTo>
                  <a:pt x="917" y="785"/>
                </a:lnTo>
                <a:lnTo>
                  <a:pt x="922" y="784"/>
                </a:lnTo>
                <a:lnTo>
                  <a:pt x="927" y="784"/>
                </a:lnTo>
                <a:lnTo>
                  <a:pt x="933" y="783"/>
                </a:lnTo>
                <a:lnTo>
                  <a:pt x="938" y="783"/>
                </a:lnTo>
                <a:lnTo>
                  <a:pt x="944" y="783"/>
                </a:lnTo>
                <a:lnTo>
                  <a:pt x="950" y="783"/>
                </a:lnTo>
                <a:lnTo>
                  <a:pt x="953" y="784"/>
                </a:lnTo>
                <a:lnTo>
                  <a:pt x="955" y="784"/>
                </a:lnTo>
                <a:lnTo>
                  <a:pt x="956" y="785"/>
                </a:lnTo>
                <a:lnTo>
                  <a:pt x="957" y="785"/>
                </a:lnTo>
                <a:lnTo>
                  <a:pt x="958" y="786"/>
                </a:lnTo>
                <a:lnTo>
                  <a:pt x="958" y="787"/>
                </a:lnTo>
                <a:lnTo>
                  <a:pt x="958" y="789"/>
                </a:lnTo>
                <a:lnTo>
                  <a:pt x="958" y="791"/>
                </a:lnTo>
                <a:lnTo>
                  <a:pt x="958" y="795"/>
                </a:lnTo>
                <a:lnTo>
                  <a:pt x="958" y="1524"/>
                </a:lnTo>
                <a:lnTo>
                  <a:pt x="958" y="1526"/>
                </a:lnTo>
                <a:lnTo>
                  <a:pt x="957" y="1528"/>
                </a:lnTo>
                <a:lnTo>
                  <a:pt x="957" y="1529"/>
                </a:lnTo>
                <a:lnTo>
                  <a:pt x="956" y="1530"/>
                </a:lnTo>
                <a:lnTo>
                  <a:pt x="956" y="1531"/>
                </a:lnTo>
                <a:lnTo>
                  <a:pt x="955" y="1532"/>
                </a:lnTo>
                <a:lnTo>
                  <a:pt x="953" y="1532"/>
                </a:lnTo>
                <a:lnTo>
                  <a:pt x="952" y="1532"/>
                </a:lnTo>
                <a:lnTo>
                  <a:pt x="824" y="1532"/>
                </a:lnTo>
                <a:lnTo>
                  <a:pt x="823" y="1532"/>
                </a:lnTo>
                <a:lnTo>
                  <a:pt x="823" y="1533"/>
                </a:lnTo>
                <a:lnTo>
                  <a:pt x="822" y="1533"/>
                </a:lnTo>
                <a:lnTo>
                  <a:pt x="821" y="1533"/>
                </a:lnTo>
                <a:lnTo>
                  <a:pt x="820" y="1533"/>
                </a:lnTo>
                <a:lnTo>
                  <a:pt x="538" y="1533"/>
                </a:lnTo>
                <a:lnTo>
                  <a:pt x="538" y="1535"/>
                </a:lnTo>
                <a:lnTo>
                  <a:pt x="537" y="1536"/>
                </a:lnTo>
                <a:lnTo>
                  <a:pt x="537" y="1537"/>
                </a:lnTo>
                <a:lnTo>
                  <a:pt x="537" y="1539"/>
                </a:lnTo>
                <a:lnTo>
                  <a:pt x="536" y="1540"/>
                </a:lnTo>
                <a:lnTo>
                  <a:pt x="536" y="1541"/>
                </a:lnTo>
                <a:lnTo>
                  <a:pt x="536" y="1543"/>
                </a:lnTo>
                <a:lnTo>
                  <a:pt x="536" y="1546"/>
                </a:lnTo>
                <a:lnTo>
                  <a:pt x="536" y="1548"/>
                </a:lnTo>
                <a:lnTo>
                  <a:pt x="536" y="1551"/>
                </a:lnTo>
                <a:lnTo>
                  <a:pt x="537" y="1553"/>
                </a:lnTo>
                <a:lnTo>
                  <a:pt x="537" y="1556"/>
                </a:lnTo>
                <a:lnTo>
                  <a:pt x="538" y="1558"/>
                </a:lnTo>
                <a:lnTo>
                  <a:pt x="539" y="1561"/>
                </a:lnTo>
                <a:lnTo>
                  <a:pt x="540" y="1563"/>
                </a:lnTo>
                <a:lnTo>
                  <a:pt x="543" y="1567"/>
                </a:lnTo>
                <a:lnTo>
                  <a:pt x="546" y="1571"/>
                </a:lnTo>
                <a:lnTo>
                  <a:pt x="549" y="1575"/>
                </a:lnTo>
                <a:lnTo>
                  <a:pt x="552" y="1579"/>
                </a:lnTo>
                <a:lnTo>
                  <a:pt x="558" y="1586"/>
                </a:lnTo>
                <a:lnTo>
                  <a:pt x="565" y="1593"/>
                </a:lnTo>
                <a:lnTo>
                  <a:pt x="571" y="1600"/>
                </a:lnTo>
                <a:lnTo>
                  <a:pt x="577" y="1606"/>
                </a:lnTo>
                <a:lnTo>
                  <a:pt x="583" y="1613"/>
                </a:lnTo>
                <a:lnTo>
                  <a:pt x="589" y="1620"/>
                </a:lnTo>
                <a:lnTo>
                  <a:pt x="592" y="1623"/>
                </a:lnTo>
                <a:lnTo>
                  <a:pt x="595" y="1627"/>
                </a:lnTo>
                <a:lnTo>
                  <a:pt x="598" y="1631"/>
                </a:lnTo>
                <a:lnTo>
                  <a:pt x="600" y="1635"/>
                </a:lnTo>
                <a:lnTo>
                  <a:pt x="603" y="1639"/>
                </a:lnTo>
                <a:lnTo>
                  <a:pt x="605" y="1643"/>
                </a:lnTo>
                <a:lnTo>
                  <a:pt x="607" y="1648"/>
                </a:lnTo>
                <a:lnTo>
                  <a:pt x="609" y="1653"/>
                </a:lnTo>
                <a:lnTo>
                  <a:pt x="611" y="1657"/>
                </a:lnTo>
                <a:lnTo>
                  <a:pt x="612" y="1663"/>
                </a:lnTo>
                <a:lnTo>
                  <a:pt x="614" y="1668"/>
                </a:lnTo>
                <a:lnTo>
                  <a:pt x="614" y="1674"/>
                </a:lnTo>
                <a:lnTo>
                  <a:pt x="616" y="1680"/>
                </a:lnTo>
                <a:lnTo>
                  <a:pt x="616" y="1687"/>
                </a:lnTo>
                <a:lnTo>
                  <a:pt x="617" y="1693"/>
                </a:lnTo>
                <a:lnTo>
                  <a:pt x="617" y="1700"/>
                </a:lnTo>
                <a:lnTo>
                  <a:pt x="617" y="1706"/>
                </a:lnTo>
                <a:lnTo>
                  <a:pt x="616" y="1712"/>
                </a:lnTo>
                <a:lnTo>
                  <a:pt x="615" y="1717"/>
                </a:lnTo>
                <a:lnTo>
                  <a:pt x="614" y="1723"/>
                </a:lnTo>
                <a:lnTo>
                  <a:pt x="613" y="1728"/>
                </a:lnTo>
                <a:lnTo>
                  <a:pt x="611" y="1734"/>
                </a:lnTo>
                <a:lnTo>
                  <a:pt x="609" y="1739"/>
                </a:lnTo>
                <a:lnTo>
                  <a:pt x="607" y="1744"/>
                </a:lnTo>
                <a:lnTo>
                  <a:pt x="604" y="1749"/>
                </a:lnTo>
                <a:lnTo>
                  <a:pt x="601" y="1754"/>
                </a:lnTo>
                <a:lnTo>
                  <a:pt x="598" y="1758"/>
                </a:lnTo>
                <a:lnTo>
                  <a:pt x="594" y="1763"/>
                </a:lnTo>
                <a:lnTo>
                  <a:pt x="591" y="1767"/>
                </a:lnTo>
                <a:lnTo>
                  <a:pt x="586" y="1771"/>
                </a:lnTo>
                <a:lnTo>
                  <a:pt x="582" y="1775"/>
                </a:lnTo>
                <a:lnTo>
                  <a:pt x="578" y="1779"/>
                </a:lnTo>
                <a:lnTo>
                  <a:pt x="573" y="1783"/>
                </a:lnTo>
                <a:lnTo>
                  <a:pt x="568" y="1787"/>
                </a:lnTo>
                <a:lnTo>
                  <a:pt x="563" y="1790"/>
                </a:lnTo>
                <a:lnTo>
                  <a:pt x="558" y="1793"/>
                </a:lnTo>
                <a:lnTo>
                  <a:pt x="553" y="1796"/>
                </a:lnTo>
                <a:lnTo>
                  <a:pt x="547" y="1798"/>
                </a:lnTo>
                <a:lnTo>
                  <a:pt x="541" y="1801"/>
                </a:lnTo>
                <a:lnTo>
                  <a:pt x="536" y="1803"/>
                </a:lnTo>
                <a:lnTo>
                  <a:pt x="529" y="1805"/>
                </a:lnTo>
                <a:lnTo>
                  <a:pt x="523" y="1807"/>
                </a:lnTo>
                <a:lnTo>
                  <a:pt x="517" y="1808"/>
                </a:lnTo>
                <a:lnTo>
                  <a:pt x="510" y="1810"/>
                </a:lnTo>
                <a:lnTo>
                  <a:pt x="504" y="1811"/>
                </a:lnTo>
                <a:lnTo>
                  <a:pt x="497" y="1811"/>
                </a:lnTo>
                <a:lnTo>
                  <a:pt x="490" y="1812"/>
                </a:lnTo>
                <a:lnTo>
                  <a:pt x="484" y="1812"/>
                </a:lnTo>
                <a:lnTo>
                  <a:pt x="476" y="1812"/>
                </a:lnTo>
                <a:lnTo>
                  <a:pt x="468" y="1811"/>
                </a:lnTo>
                <a:lnTo>
                  <a:pt x="461" y="1810"/>
                </a:lnTo>
                <a:lnTo>
                  <a:pt x="454" y="1808"/>
                </a:lnTo>
                <a:lnTo>
                  <a:pt x="447" y="1807"/>
                </a:lnTo>
                <a:lnTo>
                  <a:pt x="439" y="1804"/>
                </a:lnTo>
                <a:lnTo>
                  <a:pt x="432" y="1802"/>
                </a:lnTo>
                <a:lnTo>
                  <a:pt x="425" y="1799"/>
                </a:lnTo>
                <a:lnTo>
                  <a:pt x="419" y="1795"/>
                </a:lnTo>
                <a:lnTo>
                  <a:pt x="412" y="1792"/>
                </a:lnTo>
                <a:lnTo>
                  <a:pt x="406" y="1788"/>
                </a:lnTo>
                <a:lnTo>
                  <a:pt x="400" y="1784"/>
                </a:lnTo>
                <a:lnTo>
                  <a:pt x="394" y="1779"/>
                </a:lnTo>
                <a:lnTo>
                  <a:pt x="388" y="1775"/>
                </a:lnTo>
                <a:lnTo>
                  <a:pt x="383" y="1770"/>
                </a:lnTo>
                <a:lnTo>
                  <a:pt x="378" y="1765"/>
                </a:lnTo>
                <a:lnTo>
                  <a:pt x="374" y="1759"/>
                </a:lnTo>
                <a:lnTo>
                  <a:pt x="369" y="1753"/>
                </a:lnTo>
                <a:lnTo>
                  <a:pt x="365" y="1748"/>
                </a:lnTo>
                <a:lnTo>
                  <a:pt x="361" y="1741"/>
                </a:lnTo>
                <a:lnTo>
                  <a:pt x="358" y="1735"/>
                </a:lnTo>
                <a:lnTo>
                  <a:pt x="355" y="1729"/>
                </a:lnTo>
                <a:lnTo>
                  <a:pt x="353" y="1722"/>
                </a:lnTo>
                <a:lnTo>
                  <a:pt x="351" y="1715"/>
                </a:lnTo>
                <a:lnTo>
                  <a:pt x="349" y="1709"/>
                </a:lnTo>
                <a:lnTo>
                  <a:pt x="348" y="1702"/>
                </a:lnTo>
                <a:lnTo>
                  <a:pt x="347" y="1695"/>
                </a:lnTo>
                <a:lnTo>
                  <a:pt x="347" y="1688"/>
                </a:lnTo>
                <a:lnTo>
                  <a:pt x="348" y="1681"/>
                </a:lnTo>
                <a:lnTo>
                  <a:pt x="349" y="1674"/>
                </a:lnTo>
                <a:lnTo>
                  <a:pt x="350" y="1666"/>
                </a:lnTo>
                <a:lnTo>
                  <a:pt x="352" y="1659"/>
                </a:lnTo>
                <a:lnTo>
                  <a:pt x="354" y="1654"/>
                </a:lnTo>
                <a:lnTo>
                  <a:pt x="356" y="1649"/>
                </a:lnTo>
                <a:lnTo>
                  <a:pt x="358" y="1644"/>
                </a:lnTo>
                <a:lnTo>
                  <a:pt x="360" y="1639"/>
                </a:lnTo>
                <a:lnTo>
                  <a:pt x="363" y="1635"/>
                </a:lnTo>
                <a:lnTo>
                  <a:pt x="366" y="1630"/>
                </a:lnTo>
                <a:lnTo>
                  <a:pt x="369" y="1626"/>
                </a:lnTo>
                <a:lnTo>
                  <a:pt x="372" y="1622"/>
                </a:lnTo>
                <a:lnTo>
                  <a:pt x="376" y="1618"/>
                </a:lnTo>
                <a:lnTo>
                  <a:pt x="379" y="1614"/>
                </a:lnTo>
                <a:lnTo>
                  <a:pt x="383" y="1610"/>
                </a:lnTo>
                <a:lnTo>
                  <a:pt x="387" y="1607"/>
                </a:lnTo>
                <a:lnTo>
                  <a:pt x="391" y="1603"/>
                </a:lnTo>
                <a:lnTo>
                  <a:pt x="395" y="1600"/>
                </a:lnTo>
                <a:lnTo>
                  <a:pt x="399" y="1596"/>
                </a:lnTo>
                <a:lnTo>
                  <a:pt x="402" y="1593"/>
                </a:lnTo>
                <a:lnTo>
                  <a:pt x="405" y="1590"/>
                </a:lnTo>
                <a:lnTo>
                  <a:pt x="406" y="1588"/>
                </a:lnTo>
                <a:lnTo>
                  <a:pt x="409" y="1586"/>
                </a:lnTo>
                <a:lnTo>
                  <a:pt x="410" y="1584"/>
                </a:lnTo>
                <a:lnTo>
                  <a:pt x="412" y="1581"/>
                </a:lnTo>
                <a:lnTo>
                  <a:pt x="414" y="1579"/>
                </a:lnTo>
                <a:lnTo>
                  <a:pt x="415" y="1576"/>
                </a:lnTo>
                <a:lnTo>
                  <a:pt x="417" y="1573"/>
                </a:lnTo>
                <a:lnTo>
                  <a:pt x="418" y="1570"/>
                </a:lnTo>
                <a:lnTo>
                  <a:pt x="419" y="1567"/>
                </a:lnTo>
                <a:lnTo>
                  <a:pt x="420" y="1562"/>
                </a:lnTo>
                <a:lnTo>
                  <a:pt x="420" y="1556"/>
                </a:lnTo>
                <a:lnTo>
                  <a:pt x="421" y="1551"/>
                </a:lnTo>
                <a:lnTo>
                  <a:pt x="421" y="1544"/>
                </a:lnTo>
                <a:lnTo>
                  <a:pt x="420" y="1538"/>
                </a:lnTo>
                <a:lnTo>
                  <a:pt x="420" y="1533"/>
                </a:lnTo>
                <a:lnTo>
                  <a:pt x="167" y="1533"/>
                </a:lnTo>
                <a:lnTo>
                  <a:pt x="166" y="1533"/>
                </a:lnTo>
                <a:lnTo>
                  <a:pt x="165" y="1533"/>
                </a:lnTo>
                <a:lnTo>
                  <a:pt x="164" y="1532"/>
                </a:lnTo>
                <a:lnTo>
                  <a:pt x="7" y="1532"/>
                </a:lnTo>
                <a:lnTo>
                  <a:pt x="6" y="1532"/>
                </a:lnTo>
                <a:lnTo>
                  <a:pt x="5" y="1531"/>
                </a:lnTo>
                <a:lnTo>
                  <a:pt x="3" y="1531"/>
                </a:lnTo>
                <a:lnTo>
                  <a:pt x="2" y="1530"/>
                </a:lnTo>
                <a:lnTo>
                  <a:pt x="1" y="1529"/>
                </a:lnTo>
                <a:lnTo>
                  <a:pt x="1" y="1527"/>
                </a:lnTo>
                <a:lnTo>
                  <a:pt x="0" y="1526"/>
                </a:lnTo>
                <a:lnTo>
                  <a:pt x="0" y="1525"/>
                </a:lnTo>
                <a:lnTo>
                  <a:pt x="0" y="794"/>
                </a:lnTo>
                <a:lnTo>
                  <a:pt x="0" y="792"/>
                </a:lnTo>
                <a:lnTo>
                  <a:pt x="1" y="791"/>
                </a:lnTo>
                <a:lnTo>
                  <a:pt x="2" y="790"/>
                </a:lnTo>
                <a:lnTo>
                  <a:pt x="4" y="788"/>
                </a:lnTo>
                <a:lnTo>
                  <a:pt x="7" y="788"/>
                </a:lnTo>
                <a:lnTo>
                  <a:pt x="11" y="787"/>
                </a:lnTo>
                <a:lnTo>
                  <a:pt x="14" y="786"/>
                </a:lnTo>
                <a:lnTo>
                  <a:pt x="19" y="786"/>
                </a:lnTo>
                <a:lnTo>
                  <a:pt x="23" y="786"/>
                </a:lnTo>
                <a:lnTo>
                  <a:pt x="33" y="786"/>
                </a:lnTo>
                <a:lnTo>
                  <a:pt x="41" y="787"/>
                </a:lnTo>
                <a:lnTo>
                  <a:pt x="45" y="788"/>
                </a:lnTo>
                <a:lnTo>
                  <a:pt x="48" y="788"/>
                </a:lnTo>
                <a:lnTo>
                  <a:pt x="51" y="789"/>
                </a:lnTo>
                <a:lnTo>
                  <a:pt x="53" y="790"/>
                </a:lnTo>
                <a:lnTo>
                  <a:pt x="55" y="791"/>
                </a:lnTo>
                <a:lnTo>
                  <a:pt x="58" y="793"/>
                </a:lnTo>
                <a:lnTo>
                  <a:pt x="60" y="794"/>
                </a:lnTo>
                <a:lnTo>
                  <a:pt x="63" y="796"/>
                </a:lnTo>
                <a:lnTo>
                  <a:pt x="65" y="798"/>
                </a:lnTo>
                <a:lnTo>
                  <a:pt x="67" y="800"/>
                </a:lnTo>
                <a:lnTo>
                  <a:pt x="70" y="802"/>
                </a:lnTo>
                <a:lnTo>
                  <a:pt x="72" y="804"/>
                </a:lnTo>
                <a:lnTo>
                  <a:pt x="76" y="808"/>
                </a:lnTo>
                <a:lnTo>
                  <a:pt x="79" y="811"/>
                </a:lnTo>
                <a:lnTo>
                  <a:pt x="83" y="815"/>
                </a:lnTo>
                <a:lnTo>
                  <a:pt x="86" y="819"/>
                </a:lnTo>
                <a:lnTo>
                  <a:pt x="90" y="823"/>
                </a:lnTo>
                <a:lnTo>
                  <a:pt x="93" y="827"/>
                </a:lnTo>
                <a:lnTo>
                  <a:pt x="97" y="831"/>
                </a:lnTo>
                <a:lnTo>
                  <a:pt x="101" y="834"/>
                </a:lnTo>
                <a:lnTo>
                  <a:pt x="106" y="837"/>
                </a:lnTo>
                <a:lnTo>
                  <a:pt x="110" y="840"/>
                </a:lnTo>
                <a:lnTo>
                  <a:pt x="115" y="843"/>
                </a:lnTo>
                <a:lnTo>
                  <a:pt x="119" y="846"/>
                </a:lnTo>
                <a:lnTo>
                  <a:pt x="124" y="848"/>
                </a:lnTo>
                <a:lnTo>
                  <a:pt x="129" y="850"/>
                </a:lnTo>
                <a:lnTo>
                  <a:pt x="134" y="852"/>
                </a:lnTo>
                <a:lnTo>
                  <a:pt x="139" y="854"/>
                </a:lnTo>
                <a:lnTo>
                  <a:pt x="146" y="856"/>
                </a:lnTo>
                <a:lnTo>
                  <a:pt x="154" y="857"/>
                </a:lnTo>
                <a:lnTo>
                  <a:pt x="161" y="858"/>
                </a:lnTo>
                <a:lnTo>
                  <a:pt x="168" y="859"/>
                </a:lnTo>
                <a:lnTo>
                  <a:pt x="175" y="858"/>
                </a:lnTo>
                <a:lnTo>
                  <a:pt x="182" y="858"/>
                </a:lnTo>
                <a:lnTo>
                  <a:pt x="189" y="857"/>
                </a:lnTo>
                <a:lnTo>
                  <a:pt x="196" y="855"/>
                </a:lnTo>
                <a:lnTo>
                  <a:pt x="203" y="853"/>
                </a:lnTo>
                <a:lnTo>
                  <a:pt x="209" y="851"/>
                </a:lnTo>
                <a:lnTo>
                  <a:pt x="216" y="848"/>
                </a:lnTo>
                <a:lnTo>
                  <a:pt x="222" y="845"/>
                </a:lnTo>
                <a:lnTo>
                  <a:pt x="228" y="841"/>
                </a:lnTo>
                <a:lnTo>
                  <a:pt x="234" y="837"/>
                </a:lnTo>
                <a:lnTo>
                  <a:pt x="240" y="832"/>
                </a:lnTo>
                <a:lnTo>
                  <a:pt x="245" y="828"/>
                </a:lnTo>
                <a:lnTo>
                  <a:pt x="251" y="823"/>
                </a:lnTo>
                <a:lnTo>
                  <a:pt x="256" y="818"/>
                </a:lnTo>
                <a:lnTo>
                  <a:pt x="260" y="812"/>
                </a:lnTo>
                <a:lnTo>
                  <a:pt x="265" y="807"/>
                </a:lnTo>
                <a:lnTo>
                  <a:pt x="269" y="800"/>
                </a:lnTo>
                <a:lnTo>
                  <a:pt x="273" y="794"/>
                </a:lnTo>
                <a:lnTo>
                  <a:pt x="277" y="788"/>
                </a:lnTo>
                <a:lnTo>
                  <a:pt x="280" y="781"/>
                </a:lnTo>
                <a:lnTo>
                  <a:pt x="283" y="774"/>
                </a:lnTo>
                <a:lnTo>
                  <a:pt x="285" y="767"/>
                </a:lnTo>
                <a:lnTo>
                  <a:pt x="288" y="760"/>
                </a:lnTo>
                <a:lnTo>
                  <a:pt x="290" y="753"/>
                </a:lnTo>
                <a:lnTo>
                  <a:pt x="291" y="746"/>
                </a:lnTo>
                <a:lnTo>
                  <a:pt x="292" y="738"/>
                </a:lnTo>
                <a:lnTo>
                  <a:pt x="293" y="731"/>
                </a:lnTo>
                <a:lnTo>
                  <a:pt x="293" y="723"/>
                </a:lnTo>
                <a:lnTo>
                  <a:pt x="293" y="716"/>
                </a:lnTo>
                <a:lnTo>
                  <a:pt x="292" y="710"/>
                </a:lnTo>
                <a:lnTo>
                  <a:pt x="292" y="703"/>
                </a:lnTo>
                <a:lnTo>
                  <a:pt x="291" y="697"/>
                </a:lnTo>
                <a:lnTo>
                  <a:pt x="289" y="690"/>
                </a:lnTo>
                <a:lnTo>
                  <a:pt x="288" y="684"/>
                </a:lnTo>
                <a:lnTo>
                  <a:pt x="286" y="678"/>
                </a:lnTo>
                <a:lnTo>
                  <a:pt x="284" y="672"/>
                </a:lnTo>
                <a:lnTo>
                  <a:pt x="282" y="666"/>
                </a:lnTo>
                <a:lnTo>
                  <a:pt x="279" y="660"/>
                </a:lnTo>
                <a:lnTo>
                  <a:pt x="277" y="655"/>
                </a:lnTo>
                <a:lnTo>
                  <a:pt x="274" y="649"/>
                </a:lnTo>
                <a:lnTo>
                  <a:pt x="271" y="644"/>
                </a:lnTo>
                <a:lnTo>
                  <a:pt x="268" y="639"/>
                </a:lnTo>
                <a:lnTo>
                  <a:pt x="264" y="635"/>
                </a:lnTo>
                <a:lnTo>
                  <a:pt x="260" y="630"/>
                </a:lnTo>
                <a:lnTo>
                  <a:pt x="256" y="625"/>
                </a:lnTo>
                <a:lnTo>
                  <a:pt x="252" y="621"/>
                </a:lnTo>
                <a:lnTo>
                  <a:pt x="248" y="617"/>
                </a:lnTo>
                <a:lnTo>
                  <a:pt x="243" y="614"/>
                </a:lnTo>
                <a:lnTo>
                  <a:pt x="239" y="610"/>
                </a:lnTo>
                <a:lnTo>
                  <a:pt x="234" y="607"/>
                </a:lnTo>
                <a:lnTo>
                  <a:pt x="229" y="604"/>
                </a:lnTo>
                <a:lnTo>
                  <a:pt x="225" y="602"/>
                </a:lnTo>
                <a:lnTo>
                  <a:pt x="219" y="599"/>
                </a:lnTo>
                <a:lnTo>
                  <a:pt x="214" y="597"/>
                </a:lnTo>
                <a:lnTo>
                  <a:pt x="209" y="595"/>
                </a:lnTo>
                <a:lnTo>
                  <a:pt x="203" y="594"/>
                </a:lnTo>
                <a:lnTo>
                  <a:pt x="198" y="593"/>
                </a:lnTo>
                <a:lnTo>
                  <a:pt x="192" y="592"/>
                </a:lnTo>
                <a:lnTo>
                  <a:pt x="187" y="591"/>
                </a:lnTo>
                <a:lnTo>
                  <a:pt x="180" y="591"/>
                </a:lnTo>
                <a:lnTo>
                  <a:pt x="174" y="591"/>
                </a:lnTo>
                <a:lnTo>
                  <a:pt x="167" y="592"/>
                </a:lnTo>
                <a:lnTo>
                  <a:pt x="160" y="592"/>
                </a:lnTo>
                <a:lnTo>
                  <a:pt x="154" y="593"/>
                </a:lnTo>
                <a:lnTo>
                  <a:pt x="148" y="594"/>
                </a:lnTo>
                <a:lnTo>
                  <a:pt x="143" y="596"/>
                </a:lnTo>
                <a:lnTo>
                  <a:pt x="138" y="597"/>
                </a:lnTo>
                <a:lnTo>
                  <a:pt x="132" y="599"/>
                </a:lnTo>
                <a:lnTo>
                  <a:pt x="128" y="601"/>
                </a:lnTo>
                <a:lnTo>
                  <a:pt x="123" y="603"/>
                </a:lnTo>
                <a:lnTo>
                  <a:pt x="119" y="605"/>
                </a:lnTo>
                <a:lnTo>
                  <a:pt x="115" y="608"/>
                </a:lnTo>
                <a:lnTo>
                  <a:pt x="111" y="610"/>
                </a:lnTo>
                <a:lnTo>
                  <a:pt x="107" y="613"/>
                </a:lnTo>
                <a:lnTo>
                  <a:pt x="103" y="616"/>
                </a:lnTo>
                <a:lnTo>
                  <a:pt x="99" y="619"/>
                </a:lnTo>
                <a:lnTo>
                  <a:pt x="93" y="624"/>
                </a:lnTo>
                <a:lnTo>
                  <a:pt x="86" y="630"/>
                </a:lnTo>
                <a:lnTo>
                  <a:pt x="79" y="637"/>
                </a:lnTo>
                <a:lnTo>
                  <a:pt x="73" y="643"/>
                </a:lnTo>
                <a:lnTo>
                  <a:pt x="66" y="649"/>
                </a:lnTo>
                <a:lnTo>
                  <a:pt x="58" y="656"/>
                </a:lnTo>
                <a:lnTo>
                  <a:pt x="54" y="659"/>
                </a:lnTo>
                <a:lnTo>
                  <a:pt x="50" y="662"/>
                </a:lnTo>
                <a:lnTo>
                  <a:pt x="47" y="665"/>
                </a:lnTo>
                <a:lnTo>
                  <a:pt x="42" y="667"/>
                </a:lnTo>
                <a:lnTo>
                  <a:pt x="40" y="669"/>
                </a:lnTo>
                <a:lnTo>
                  <a:pt x="38" y="670"/>
                </a:lnTo>
                <a:lnTo>
                  <a:pt x="35" y="671"/>
                </a:lnTo>
                <a:lnTo>
                  <a:pt x="33" y="671"/>
                </a:lnTo>
                <a:lnTo>
                  <a:pt x="30" y="671"/>
                </a:lnTo>
                <a:lnTo>
                  <a:pt x="27" y="671"/>
                </a:lnTo>
                <a:lnTo>
                  <a:pt x="24" y="671"/>
                </a:lnTo>
                <a:lnTo>
                  <a:pt x="22" y="671"/>
                </a:lnTo>
                <a:lnTo>
                  <a:pt x="18" y="671"/>
                </a:lnTo>
                <a:lnTo>
                  <a:pt x="15" y="671"/>
                </a:lnTo>
                <a:lnTo>
                  <a:pt x="11" y="670"/>
                </a:lnTo>
                <a:lnTo>
                  <a:pt x="8" y="669"/>
                </a:lnTo>
                <a:lnTo>
                  <a:pt x="6" y="669"/>
                </a:lnTo>
                <a:lnTo>
                  <a:pt x="5" y="668"/>
                </a:lnTo>
                <a:lnTo>
                  <a:pt x="4" y="667"/>
                </a:lnTo>
                <a:lnTo>
                  <a:pt x="2" y="666"/>
                </a:lnTo>
                <a:lnTo>
                  <a:pt x="1" y="665"/>
                </a:lnTo>
                <a:lnTo>
                  <a:pt x="1" y="664"/>
                </a:lnTo>
                <a:lnTo>
                  <a:pt x="0" y="663"/>
                </a:lnTo>
                <a:lnTo>
                  <a:pt x="0" y="662"/>
                </a:lnTo>
                <a:lnTo>
                  <a:pt x="0" y="10"/>
                </a:lnTo>
                <a:lnTo>
                  <a:pt x="0" y="9"/>
                </a:lnTo>
                <a:lnTo>
                  <a:pt x="0" y="7"/>
                </a:lnTo>
                <a:lnTo>
                  <a:pt x="0" y="6"/>
                </a:lnTo>
                <a:lnTo>
                  <a:pt x="1" y="4"/>
                </a:lnTo>
                <a:lnTo>
                  <a:pt x="1" y="3"/>
                </a:lnTo>
                <a:lnTo>
                  <a:pt x="2" y="2"/>
                </a:lnTo>
                <a:lnTo>
                  <a:pt x="3" y="1"/>
                </a:lnTo>
                <a:lnTo>
                  <a:pt x="5" y="0"/>
                </a:lnTo>
                <a:lnTo>
                  <a:pt x="6" y="0"/>
                </a:lnTo>
                <a:lnTo>
                  <a:pt x="7" y="0"/>
                </a:lnTo>
                <a:close/>
              </a:path>
            </a:pathLst>
          </a:custGeom>
          <a:solidFill>
            <a:srgbClr val="BC204B"/>
          </a:solidFill>
          <a:ln w="19050" cmpd="sng">
            <a:solidFill>
              <a:schemeClr val="bg1"/>
            </a:solidFill>
            <a:round/>
            <a:headEnd/>
            <a:tailEnd/>
          </a:ln>
        </p:spPr>
        <p:txBody>
          <a:bodyPr lIns="91440" tIns="45720" rIns="91440" bIns="45720"/>
          <a:lstStyle/>
          <a:p>
            <a:endParaRPr lang="en-GB"/>
          </a:p>
        </p:txBody>
      </p:sp>
      <p:sp>
        <p:nvSpPr>
          <p:cNvPr id="2" name="Rectangle 1"/>
          <p:cNvSpPr/>
          <p:nvPr/>
        </p:nvSpPr>
        <p:spPr>
          <a:xfrm>
            <a:off x="1500" y="0"/>
            <a:ext cx="1154201"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157296" y="274637"/>
            <a:ext cx="838759" cy="914400"/>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17330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Segoe UI Light" panose="020B0502040204020203" pitchFamily="34" charset="0"/>
              </a:rPr>
              <a:t>Systems Thinking</a:t>
            </a:r>
          </a:p>
          <a:p>
            <a:r>
              <a:rPr lang="en-US" sz="1600" dirty="0">
                <a:latin typeface="Segoe UI Light" panose="020B0502040204020203" pitchFamily="34" charset="0"/>
              </a:rPr>
              <a:t>An example of how systems thinking helped SVP Portland understand the complexity and impact of addressing kindergarten readiness</a:t>
            </a:r>
          </a:p>
        </p:txBody>
      </p:sp>
      <p:grpSp>
        <p:nvGrpSpPr>
          <p:cNvPr id="15" name="Group 26"/>
          <p:cNvGrpSpPr>
            <a:grpSpLocks/>
          </p:cNvGrpSpPr>
          <p:nvPr/>
        </p:nvGrpSpPr>
        <p:grpSpPr bwMode="auto">
          <a:xfrm>
            <a:off x="1930531" y="1361645"/>
            <a:ext cx="3013498" cy="3059848"/>
            <a:chOff x="563" y="849"/>
            <a:chExt cx="3383" cy="3435"/>
          </a:xfrm>
          <a:solidFill>
            <a:srgbClr val="BC204B"/>
          </a:solidFill>
        </p:grpSpPr>
        <p:sp>
          <p:nvSpPr>
            <p:cNvPr id="16" name="Freeform 27"/>
            <p:cNvSpPr>
              <a:spLocks/>
            </p:cNvSpPr>
            <p:nvPr/>
          </p:nvSpPr>
          <p:spPr bwMode="auto">
            <a:xfrm>
              <a:off x="563" y="2535"/>
              <a:ext cx="1129" cy="1749"/>
            </a:xfrm>
            <a:custGeom>
              <a:avLst/>
              <a:gdLst>
                <a:gd name="T0" fmla="*/ 2 w 964"/>
                <a:gd name="T1" fmla="*/ 2122 h 1587"/>
                <a:gd name="T2" fmla="*/ 0 w 964"/>
                <a:gd name="T3" fmla="*/ 1385 h 1587"/>
                <a:gd name="T4" fmla="*/ 0 w 964"/>
                <a:gd name="T5" fmla="*/ 10 h 1587"/>
                <a:gd name="T6" fmla="*/ 7 w 964"/>
                <a:gd name="T7" fmla="*/ 0 h 1587"/>
                <a:gd name="T8" fmla="*/ 641 w 964"/>
                <a:gd name="T9" fmla="*/ 11 h 1587"/>
                <a:gd name="T10" fmla="*/ 636 w 964"/>
                <a:gd name="T11" fmla="*/ 56 h 1587"/>
                <a:gd name="T12" fmla="*/ 622 w 964"/>
                <a:gd name="T13" fmla="*/ 78 h 1587"/>
                <a:gd name="T14" fmla="*/ 593 w 964"/>
                <a:gd name="T15" fmla="*/ 100 h 1587"/>
                <a:gd name="T16" fmla="*/ 556 w 964"/>
                <a:gd name="T17" fmla="*/ 131 h 1587"/>
                <a:gd name="T18" fmla="*/ 534 w 964"/>
                <a:gd name="T19" fmla="*/ 169 h 1587"/>
                <a:gd name="T20" fmla="*/ 524 w 964"/>
                <a:gd name="T21" fmla="*/ 224 h 1587"/>
                <a:gd name="T22" fmla="*/ 540 w 964"/>
                <a:gd name="T23" fmla="*/ 277 h 1587"/>
                <a:gd name="T24" fmla="*/ 580 w 964"/>
                <a:gd name="T25" fmla="*/ 324 h 1587"/>
                <a:gd name="T26" fmla="*/ 638 w 964"/>
                <a:gd name="T27" fmla="*/ 358 h 1587"/>
                <a:gd name="T28" fmla="*/ 706 w 964"/>
                <a:gd name="T29" fmla="*/ 378 h 1587"/>
                <a:gd name="T30" fmla="*/ 775 w 964"/>
                <a:gd name="T31" fmla="*/ 379 h 1587"/>
                <a:gd name="T32" fmla="*/ 835 w 964"/>
                <a:gd name="T33" fmla="*/ 366 h 1587"/>
                <a:gd name="T34" fmla="*/ 887 w 964"/>
                <a:gd name="T35" fmla="*/ 342 h 1587"/>
                <a:gd name="T36" fmla="*/ 926 w 964"/>
                <a:gd name="T37" fmla="*/ 307 h 1587"/>
                <a:gd name="T38" fmla="*/ 949 w 964"/>
                <a:gd name="T39" fmla="*/ 267 h 1587"/>
                <a:gd name="T40" fmla="*/ 956 w 964"/>
                <a:gd name="T41" fmla="*/ 222 h 1587"/>
                <a:gd name="T42" fmla="*/ 946 w 964"/>
                <a:gd name="T43" fmla="*/ 172 h 1587"/>
                <a:gd name="T44" fmla="*/ 926 w 964"/>
                <a:gd name="T45" fmla="*/ 139 h 1587"/>
                <a:gd name="T46" fmla="*/ 882 w 964"/>
                <a:gd name="T47" fmla="*/ 96 h 1587"/>
                <a:gd name="T48" fmla="*/ 836 w 964"/>
                <a:gd name="T49" fmla="*/ 52 h 1587"/>
                <a:gd name="T50" fmla="*/ 827 w 964"/>
                <a:gd name="T51" fmla="*/ 31 h 1587"/>
                <a:gd name="T52" fmla="*/ 827 w 964"/>
                <a:gd name="T53" fmla="*/ 12 h 1587"/>
                <a:gd name="T54" fmla="*/ 1538 w 964"/>
                <a:gd name="T55" fmla="*/ 0 h 1587"/>
                <a:gd name="T56" fmla="*/ 1547 w 964"/>
                <a:gd name="T57" fmla="*/ 4 h 1587"/>
                <a:gd name="T58" fmla="*/ 1531 w 964"/>
                <a:gd name="T59" fmla="*/ 1000 h 1587"/>
                <a:gd name="T60" fmla="*/ 1499 w 964"/>
                <a:gd name="T61" fmla="*/ 1002 h 1587"/>
                <a:gd name="T62" fmla="*/ 1474 w 964"/>
                <a:gd name="T63" fmla="*/ 995 h 1587"/>
                <a:gd name="T64" fmla="*/ 1451 w 964"/>
                <a:gd name="T65" fmla="*/ 980 h 1587"/>
                <a:gd name="T66" fmla="*/ 1418 w 964"/>
                <a:gd name="T67" fmla="*/ 950 h 1587"/>
                <a:gd name="T68" fmla="*/ 1378 w 964"/>
                <a:gd name="T69" fmla="*/ 926 h 1587"/>
                <a:gd name="T70" fmla="*/ 1329 w 964"/>
                <a:gd name="T71" fmla="*/ 907 h 1587"/>
                <a:gd name="T72" fmla="*/ 1259 w 964"/>
                <a:gd name="T73" fmla="*/ 905 h 1587"/>
                <a:gd name="T74" fmla="*/ 1197 w 964"/>
                <a:gd name="T75" fmla="*/ 926 h 1587"/>
                <a:gd name="T76" fmla="*/ 1144 w 964"/>
                <a:gd name="T77" fmla="*/ 961 h 1587"/>
                <a:gd name="T78" fmla="*/ 1108 w 964"/>
                <a:gd name="T79" fmla="*/ 1010 h 1587"/>
                <a:gd name="T80" fmla="*/ 1092 w 964"/>
                <a:gd name="T81" fmla="*/ 1067 h 1587"/>
                <a:gd name="T82" fmla="*/ 1097 w 964"/>
                <a:gd name="T83" fmla="*/ 1122 h 1587"/>
                <a:gd name="T84" fmla="*/ 1117 w 964"/>
                <a:gd name="T85" fmla="*/ 1168 h 1587"/>
                <a:gd name="T86" fmla="*/ 1151 w 964"/>
                <a:gd name="T87" fmla="*/ 1209 h 1587"/>
                <a:gd name="T88" fmla="*/ 1193 w 964"/>
                <a:gd name="T89" fmla="*/ 1237 h 1587"/>
                <a:gd name="T90" fmla="*/ 1245 w 964"/>
                <a:gd name="T91" fmla="*/ 1253 h 1587"/>
                <a:gd name="T92" fmla="*/ 1305 w 964"/>
                <a:gd name="T93" fmla="*/ 1253 h 1587"/>
                <a:gd name="T94" fmla="*/ 1354 w 964"/>
                <a:gd name="T95" fmla="*/ 1242 h 1587"/>
                <a:gd name="T96" fmla="*/ 1391 w 964"/>
                <a:gd name="T97" fmla="*/ 1224 h 1587"/>
                <a:gd name="T98" fmla="*/ 1444 w 964"/>
                <a:gd name="T99" fmla="*/ 1183 h 1587"/>
                <a:gd name="T100" fmla="*/ 1483 w 964"/>
                <a:gd name="T101" fmla="*/ 1158 h 1587"/>
                <a:gd name="T102" fmla="*/ 1510 w 964"/>
                <a:gd name="T103" fmla="*/ 1155 h 1587"/>
                <a:gd name="T104" fmla="*/ 1537 w 964"/>
                <a:gd name="T105" fmla="*/ 1155 h 1587"/>
                <a:gd name="T106" fmla="*/ 1548 w 964"/>
                <a:gd name="T107" fmla="*/ 2115 h 1587"/>
                <a:gd name="T108" fmla="*/ 1541 w 964"/>
                <a:gd name="T109" fmla="*/ 2125 h 1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64"/>
                <a:gd name="T166" fmla="*/ 0 h 1587"/>
                <a:gd name="T167" fmla="*/ 964 w 964"/>
                <a:gd name="T168" fmla="*/ 1587 h 158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64" h="1587">
                  <a:moveTo>
                    <a:pt x="957" y="1587"/>
                  </a:moveTo>
                  <a:lnTo>
                    <a:pt x="7" y="1587"/>
                  </a:lnTo>
                  <a:lnTo>
                    <a:pt x="6" y="1587"/>
                  </a:lnTo>
                  <a:lnTo>
                    <a:pt x="4" y="1587"/>
                  </a:lnTo>
                  <a:lnTo>
                    <a:pt x="3" y="1586"/>
                  </a:lnTo>
                  <a:lnTo>
                    <a:pt x="2" y="1585"/>
                  </a:lnTo>
                  <a:lnTo>
                    <a:pt x="1" y="1584"/>
                  </a:lnTo>
                  <a:lnTo>
                    <a:pt x="0" y="1583"/>
                  </a:lnTo>
                  <a:lnTo>
                    <a:pt x="0" y="1581"/>
                  </a:lnTo>
                  <a:lnTo>
                    <a:pt x="0" y="1580"/>
                  </a:lnTo>
                  <a:lnTo>
                    <a:pt x="0" y="1247"/>
                  </a:lnTo>
                  <a:lnTo>
                    <a:pt x="0" y="1035"/>
                  </a:lnTo>
                  <a:lnTo>
                    <a:pt x="0" y="903"/>
                  </a:lnTo>
                  <a:lnTo>
                    <a:pt x="0" y="810"/>
                  </a:lnTo>
                  <a:lnTo>
                    <a:pt x="0" y="715"/>
                  </a:lnTo>
                  <a:lnTo>
                    <a:pt x="0" y="577"/>
                  </a:lnTo>
                  <a:lnTo>
                    <a:pt x="0" y="354"/>
                  </a:lnTo>
                  <a:lnTo>
                    <a:pt x="0" y="7"/>
                  </a:lnTo>
                  <a:lnTo>
                    <a:pt x="0" y="6"/>
                  </a:lnTo>
                  <a:lnTo>
                    <a:pt x="0" y="4"/>
                  </a:lnTo>
                  <a:lnTo>
                    <a:pt x="1" y="3"/>
                  </a:lnTo>
                  <a:lnTo>
                    <a:pt x="2" y="2"/>
                  </a:lnTo>
                  <a:lnTo>
                    <a:pt x="3" y="1"/>
                  </a:lnTo>
                  <a:lnTo>
                    <a:pt x="4" y="0"/>
                  </a:lnTo>
                  <a:lnTo>
                    <a:pt x="6" y="0"/>
                  </a:lnTo>
                  <a:lnTo>
                    <a:pt x="7" y="0"/>
                  </a:lnTo>
                  <a:lnTo>
                    <a:pt x="397" y="0"/>
                  </a:lnTo>
                  <a:lnTo>
                    <a:pt x="398" y="2"/>
                  </a:lnTo>
                  <a:lnTo>
                    <a:pt x="398" y="5"/>
                  </a:lnTo>
                  <a:lnTo>
                    <a:pt x="399" y="8"/>
                  </a:lnTo>
                  <a:lnTo>
                    <a:pt x="399" y="12"/>
                  </a:lnTo>
                  <a:lnTo>
                    <a:pt x="399" y="18"/>
                  </a:lnTo>
                  <a:lnTo>
                    <a:pt x="399" y="25"/>
                  </a:lnTo>
                  <a:lnTo>
                    <a:pt x="398" y="32"/>
                  </a:lnTo>
                  <a:lnTo>
                    <a:pt x="397" y="37"/>
                  </a:lnTo>
                  <a:lnTo>
                    <a:pt x="396" y="42"/>
                  </a:lnTo>
                  <a:lnTo>
                    <a:pt x="395" y="45"/>
                  </a:lnTo>
                  <a:lnTo>
                    <a:pt x="394" y="48"/>
                  </a:lnTo>
                  <a:lnTo>
                    <a:pt x="392" y="51"/>
                  </a:lnTo>
                  <a:lnTo>
                    <a:pt x="391" y="53"/>
                  </a:lnTo>
                  <a:lnTo>
                    <a:pt x="389" y="55"/>
                  </a:lnTo>
                  <a:lnTo>
                    <a:pt x="387" y="58"/>
                  </a:lnTo>
                  <a:lnTo>
                    <a:pt x="385" y="60"/>
                  </a:lnTo>
                  <a:lnTo>
                    <a:pt x="383" y="62"/>
                  </a:lnTo>
                  <a:lnTo>
                    <a:pt x="381" y="64"/>
                  </a:lnTo>
                  <a:lnTo>
                    <a:pt x="377" y="68"/>
                  </a:lnTo>
                  <a:lnTo>
                    <a:pt x="373" y="72"/>
                  </a:lnTo>
                  <a:lnTo>
                    <a:pt x="369" y="75"/>
                  </a:lnTo>
                  <a:lnTo>
                    <a:pt x="365" y="79"/>
                  </a:lnTo>
                  <a:lnTo>
                    <a:pt x="361" y="82"/>
                  </a:lnTo>
                  <a:lnTo>
                    <a:pt x="357" y="86"/>
                  </a:lnTo>
                  <a:lnTo>
                    <a:pt x="354" y="90"/>
                  </a:lnTo>
                  <a:lnTo>
                    <a:pt x="350" y="93"/>
                  </a:lnTo>
                  <a:lnTo>
                    <a:pt x="347" y="98"/>
                  </a:lnTo>
                  <a:lnTo>
                    <a:pt x="344" y="102"/>
                  </a:lnTo>
                  <a:lnTo>
                    <a:pt x="342" y="107"/>
                  </a:lnTo>
                  <a:lnTo>
                    <a:pt x="339" y="111"/>
                  </a:lnTo>
                  <a:lnTo>
                    <a:pt x="336" y="116"/>
                  </a:lnTo>
                  <a:lnTo>
                    <a:pt x="334" y="121"/>
                  </a:lnTo>
                  <a:lnTo>
                    <a:pt x="332" y="126"/>
                  </a:lnTo>
                  <a:lnTo>
                    <a:pt x="331" y="131"/>
                  </a:lnTo>
                  <a:lnTo>
                    <a:pt x="329" y="138"/>
                  </a:lnTo>
                  <a:lnTo>
                    <a:pt x="327" y="145"/>
                  </a:lnTo>
                  <a:lnTo>
                    <a:pt x="326" y="152"/>
                  </a:lnTo>
                  <a:lnTo>
                    <a:pt x="326" y="160"/>
                  </a:lnTo>
                  <a:lnTo>
                    <a:pt x="326" y="167"/>
                  </a:lnTo>
                  <a:lnTo>
                    <a:pt x="326" y="174"/>
                  </a:lnTo>
                  <a:lnTo>
                    <a:pt x="328" y="181"/>
                  </a:lnTo>
                  <a:lnTo>
                    <a:pt x="329" y="188"/>
                  </a:lnTo>
                  <a:lnTo>
                    <a:pt x="331" y="194"/>
                  </a:lnTo>
                  <a:lnTo>
                    <a:pt x="334" y="201"/>
                  </a:lnTo>
                  <a:lnTo>
                    <a:pt x="336" y="207"/>
                  </a:lnTo>
                  <a:lnTo>
                    <a:pt x="340" y="214"/>
                  </a:lnTo>
                  <a:lnTo>
                    <a:pt x="343" y="219"/>
                  </a:lnTo>
                  <a:lnTo>
                    <a:pt x="347" y="225"/>
                  </a:lnTo>
                  <a:lnTo>
                    <a:pt x="352" y="231"/>
                  </a:lnTo>
                  <a:lnTo>
                    <a:pt x="357" y="236"/>
                  </a:lnTo>
                  <a:lnTo>
                    <a:pt x="361" y="242"/>
                  </a:lnTo>
                  <a:lnTo>
                    <a:pt x="367" y="247"/>
                  </a:lnTo>
                  <a:lnTo>
                    <a:pt x="373" y="251"/>
                  </a:lnTo>
                  <a:lnTo>
                    <a:pt x="378" y="256"/>
                  </a:lnTo>
                  <a:lnTo>
                    <a:pt x="384" y="260"/>
                  </a:lnTo>
                  <a:lnTo>
                    <a:pt x="391" y="264"/>
                  </a:lnTo>
                  <a:lnTo>
                    <a:pt x="397" y="268"/>
                  </a:lnTo>
                  <a:lnTo>
                    <a:pt x="404" y="271"/>
                  </a:lnTo>
                  <a:lnTo>
                    <a:pt x="411" y="274"/>
                  </a:lnTo>
                  <a:lnTo>
                    <a:pt x="418" y="276"/>
                  </a:lnTo>
                  <a:lnTo>
                    <a:pt x="425" y="278"/>
                  </a:lnTo>
                  <a:lnTo>
                    <a:pt x="432" y="281"/>
                  </a:lnTo>
                  <a:lnTo>
                    <a:pt x="440" y="282"/>
                  </a:lnTo>
                  <a:lnTo>
                    <a:pt x="447" y="283"/>
                  </a:lnTo>
                  <a:lnTo>
                    <a:pt x="455" y="284"/>
                  </a:lnTo>
                  <a:lnTo>
                    <a:pt x="462" y="284"/>
                  </a:lnTo>
                  <a:lnTo>
                    <a:pt x="469" y="284"/>
                  </a:lnTo>
                  <a:lnTo>
                    <a:pt x="476" y="283"/>
                  </a:lnTo>
                  <a:lnTo>
                    <a:pt x="482" y="283"/>
                  </a:lnTo>
                  <a:lnTo>
                    <a:pt x="489" y="281"/>
                  </a:lnTo>
                  <a:lnTo>
                    <a:pt x="495" y="280"/>
                  </a:lnTo>
                  <a:lnTo>
                    <a:pt x="502" y="279"/>
                  </a:lnTo>
                  <a:lnTo>
                    <a:pt x="508" y="277"/>
                  </a:lnTo>
                  <a:lnTo>
                    <a:pt x="514" y="275"/>
                  </a:lnTo>
                  <a:lnTo>
                    <a:pt x="520" y="273"/>
                  </a:lnTo>
                  <a:lnTo>
                    <a:pt x="526" y="271"/>
                  </a:lnTo>
                  <a:lnTo>
                    <a:pt x="531" y="268"/>
                  </a:lnTo>
                  <a:lnTo>
                    <a:pt x="537" y="265"/>
                  </a:lnTo>
                  <a:lnTo>
                    <a:pt x="542" y="262"/>
                  </a:lnTo>
                  <a:lnTo>
                    <a:pt x="547" y="258"/>
                  </a:lnTo>
                  <a:lnTo>
                    <a:pt x="552" y="255"/>
                  </a:lnTo>
                  <a:lnTo>
                    <a:pt x="556" y="251"/>
                  </a:lnTo>
                  <a:lnTo>
                    <a:pt x="561" y="248"/>
                  </a:lnTo>
                  <a:lnTo>
                    <a:pt x="565" y="243"/>
                  </a:lnTo>
                  <a:lnTo>
                    <a:pt x="569" y="239"/>
                  </a:lnTo>
                  <a:lnTo>
                    <a:pt x="573" y="235"/>
                  </a:lnTo>
                  <a:lnTo>
                    <a:pt x="576" y="230"/>
                  </a:lnTo>
                  <a:lnTo>
                    <a:pt x="579" y="225"/>
                  </a:lnTo>
                  <a:lnTo>
                    <a:pt x="583" y="221"/>
                  </a:lnTo>
                  <a:lnTo>
                    <a:pt x="585" y="216"/>
                  </a:lnTo>
                  <a:lnTo>
                    <a:pt x="587" y="211"/>
                  </a:lnTo>
                  <a:lnTo>
                    <a:pt x="590" y="205"/>
                  </a:lnTo>
                  <a:lnTo>
                    <a:pt x="591" y="200"/>
                  </a:lnTo>
                  <a:lnTo>
                    <a:pt x="593" y="195"/>
                  </a:lnTo>
                  <a:lnTo>
                    <a:pt x="594" y="189"/>
                  </a:lnTo>
                  <a:lnTo>
                    <a:pt x="595" y="184"/>
                  </a:lnTo>
                  <a:lnTo>
                    <a:pt x="595" y="178"/>
                  </a:lnTo>
                  <a:lnTo>
                    <a:pt x="596" y="172"/>
                  </a:lnTo>
                  <a:lnTo>
                    <a:pt x="595" y="165"/>
                  </a:lnTo>
                  <a:lnTo>
                    <a:pt x="595" y="159"/>
                  </a:lnTo>
                  <a:lnTo>
                    <a:pt x="594" y="152"/>
                  </a:lnTo>
                  <a:lnTo>
                    <a:pt x="593" y="146"/>
                  </a:lnTo>
                  <a:lnTo>
                    <a:pt x="592" y="140"/>
                  </a:lnTo>
                  <a:lnTo>
                    <a:pt x="591" y="135"/>
                  </a:lnTo>
                  <a:lnTo>
                    <a:pt x="589" y="129"/>
                  </a:lnTo>
                  <a:lnTo>
                    <a:pt x="587" y="125"/>
                  </a:lnTo>
                  <a:lnTo>
                    <a:pt x="586" y="120"/>
                  </a:lnTo>
                  <a:lnTo>
                    <a:pt x="583" y="115"/>
                  </a:lnTo>
                  <a:lnTo>
                    <a:pt x="581" y="111"/>
                  </a:lnTo>
                  <a:lnTo>
                    <a:pt x="579" y="107"/>
                  </a:lnTo>
                  <a:lnTo>
                    <a:pt x="576" y="103"/>
                  </a:lnTo>
                  <a:lnTo>
                    <a:pt x="573" y="99"/>
                  </a:lnTo>
                  <a:lnTo>
                    <a:pt x="571" y="95"/>
                  </a:lnTo>
                  <a:lnTo>
                    <a:pt x="568" y="92"/>
                  </a:lnTo>
                  <a:lnTo>
                    <a:pt x="562" y="85"/>
                  </a:lnTo>
                  <a:lnTo>
                    <a:pt x="556" y="78"/>
                  </a:lnTo>
                  <a:lnTo>
                    <a:pt x="549" y="72"/>
                  </a:lnTo>
                  <a:lnTo>
                    <a:pt x="543" y="65"/>
                  </a:lnTo>
                  <a:lnTo>
                    <a:pt x="537" y="58"/>
                  </a:lnTo>
                  <a:lnTo>
                    <a:pt x="530" y="51"/>
                  </a:lnTo>
                  <a:lnTo>
                    <a:pt x="527" y="47"/>
                  </a:lnTo>
                  <a:lnTo>
                    <a:pt x="524" y="43"/>
                  </a:lnTo>
                  <a:lnTo>
                    <a:pt x="521" y="39"/>
                  </a:lnTo>
                  <a:lnTo>
                    <a:pt x="518" y="35"/>
                  </a:lnTo>
                  <a:lnTo>
                    <a:pt x="517" y="33"/>
                  </a:lnTo>
                  <a:lnTo>
                    <a:pt x="516" y="30"/>
                  </a:lnTo>
                  <a:lnTo>
                    <a:pt x="515" y="28"/>
                  </a:lnTo>
                  <a:lnTo>
                    <a:pt x="515" y="25"/>
                  </a:lnTo>
                  <a:lnTo>
                    <a:pt x="515" y="23"/>
                  </a:lnTo>
                  <a:lnTo>
                    <a:pt x="515" y="20"/>
                  </a:lnTo>
                  <a:lnTo>
                    <a:pt x="515" y="17"/>
                  </a:lnTo>
                  <a:lnTo>
                    <a:pt x="515" y="15"/>
                  </a:lnTo>
                  <a:lnTo>
                    <a:pt x="515" y="13"/>
                  </a:lnTo>
                  <a:lnTo>
                    <a:pt x="515" y="11"/>
                  </a:lnTo>
                  <a:lnTo>
                    <a:pt x="515" y="9"/>
                  </a:lnTo>
                  <a:lnTo>
                    <a:pt x="515" y="7"/>
                  </a:lnTo>
                  <a:lnTo>
                    <a:pt x="515" y="5"/>
                  </a:lnTo>
                  <a:lnTo>
                    <a:pt x="516" y="4"/>
                  </a:lnTo>
                  <a:lnTo>
                    <a:pt x="516" y="2"/>
                  </a:lnTo>
                  <a:lnTo>
                    <a:pt x="517" y="0"/>
                  </a:lnTo>
                  <a:lnTo>
                    <a:pt x="957" y="0"/>
                  </a:lnTo>
                  <a:lnTo>
                    <a:pt x="958" y="0"/>
                  </a:lnTo>
                  <a:lnTo>
                    <a:pt x="960" y="0"/>
                  </a:lnTo>
                  <a:lnTo>
                    <a:pt x="961" y="1"/>
                  </a:lnTo>
                  <a:lnTo>
                    <a:pt x="962" y="2"/>
                  </a:lnTo>
                  <a:lnTo>
                    <a:pt x="963" y="3"/>
                  </a:lnTo>
                  <a:lnTo>
                    <a:pt x="963" y="4"/>
                  </a:lnTo>
                  <a:lnTo>
                    <a:pt x="964" y="6"/>
                  </a:lnTo>
                  <a:lnTo>
                    <a:pt x="964" y="7"/>
                  </a:lnTo>
                  <a:lnTo>
                    <a:pt x="964" y="741"/>
                  </a:lnTo>
                  <a:lnTo>
                    <a:pt x="960" y="744"/>
                  </a:lnTo>
                  <a:lnTo>
                    <a:pt x="956" y="746"/>
                  </a:lnTo>
                  <a:lnTo>
                    <a:pt x="953" y="747"/>
                  </a:lnTo>
                  <a:lnTo>
                    <a:pt x="949" y="748"/>
                  </a:lnTo>
                  <a:lnTo>
                    <a:pt x="946" y="749"/>
                  </a:lnTo>
                  <a:lnTo>
                    <a:pt x="942" y="749"/>
                  </a:lnTo>
                  <a:lnTo>
                    <a:pt x="939" y="750"/>
                  </a:lnTo>
                  <a:lnTo>
                    <a:pt x="936" y="749"/>
                  </a:lnTo>
                  <a:lnTo>
                    <a:pt x="933" y="749"/>
                  </a:lnTo>
                  <a:lnTo>
                    <a:pt x="931" y="748"/>
                  </a:lnTo>
                  <a:lnTo>
                    <a:pt x="928" y="747"/>
                  </a:lnTo>
                  <a:lnTo>
                    <a:pt x="926" y="747"/>
                  </a:lnTo>
                  <a:lnTo>
                    <a:pt x="923" y="745"/>
                  </a:lnTo>
                  <a:lnTo>
                    <a:pt x="920" y="744"/>
                  </a:lnTo>
                  <a:lnTo>
                    <a:pt x="918" y="743"/>
                  </a:lnTo>
                  <a:lnTo>
                    <a:pt x="915" y="741"/>
                  </a:lnTo>
                  <a:lnTo>
                    <a:pt x="912" y="739"/>
                  </a:lnTo>
                  <a:lnTo>
                    <a:pt x="910" y="738"/>
                  </a:lnTo>
                  <a:lnTo>
                    <a:pt x="908" y="736"/>
                  </a:lnTo>
                  <a:lnTo>
                    <a:pt x="905" y="734"/>
                  </a:lnTo>
                  <a:lnTo>
                    <a:pt x="903" y="732"/>
                  </a:lnTo>
                  <a:lnTo>
                    <a:pt x="901" y="730"/>
                  </a:lnTo>
                  <a:lnTo>
                    <a:pt x="897" y="726"/>
                  </a:lnTo>
                  <a:lnTo>
                    <a:pt x="893" y="722"/>
                  </a:lnTo>
                  <a:lnTo>
                    <a:pt x="890" y="718"/>
                  </a:lnTo>
                  <a:lnTo>
                    <a:pt x="886" y="714"/>
                  </a:lnTo>
                  <a:lnTo>
                    <a:pt x="883" y="710"/>
                  </a:lnTo>
                  <a:lnTo>
                    <a:pt x="879" y="707"/>
                  </a:lnTo>
                  <a:lnTo>
                    <a:pt x="876" y="703"/>
                  </a:lnTo>
                  <a:lnTo>
                    <a:pt x="871" y="700"/>
                  </a:lnTo>
                  <a:lnTo>
                    <a:pt x="867" y="697"/>
                  </a:lnTo>
                  <a:lnTo>
                    <a:pt x="863" y="694"/>
                  </a:lnTo>
                  <a:lnTo>
                    <a:pt x="858" y="691"/>
                  </a:lnTo>
                  <a:lnTo>
                    <a:pt x="853" y="688"/>
                  </a:lnTo>
                  <a:lnTo>
                    <a:pt x="849" y="686"/>
                  </a:lnTo>
                  <a:lnTo>
                    <a:pt x="844" y="684"/>
                  </a:lnTo>
                  <a:lnTo>
                    <a:pt x="839" y="682"/>
                  </a:lnTo>
                  <a:lnTo>
                    <a:pt x="834" y="680"/>
                  </a:lnTo>
                  <a:lnTo>
                    <a:pt x="827" y="678"/>
                  </a:lnTo>
                  <a:lnTo>
                    <a:pt x="819" y="676"/>
                  </a:lnTo>
                  <a:lnTo>
                    <a:pt x="812" y="675"/>
                  </a:lnTo>
                  <a:lnTo>
                    <a:pt x="805" y="675"/>
                  </a:lnTo>
                  <a:lnTo>
                    <a:pt x="798" y="675"/>
                  </a:lnTo>
                  <a:lnTo>
                    <a:pt x="791" y="675"/>
                  </a:lnTo>
                  <a:lnTo>
                    <a:pt x="784" y="676"/>
                  </a:lnTo>
                  <a:lnTo>
                    <a:pt x="777" y="678"/>
                  </a:lnTo>
                  <a:lnTo>
                    <a:pt x="770" y="680"/>
                  </a:lnTo>
                  <a:lnTo>
                    <a:pt x="763" y="682"/>
                  </a:lnTo>
                  <a:lnTo>
                    <a:pt x="757" y="684"/>
                  </a:lnTo>
                  <a:lnTo>
                    <a:pt x="751" y="687"/>
                  </a:lnTo>
                  <a:lnTo>
                    <a:pt x="745" y="691"/>
                  </a:lnTo>
                  <a:lnTo>
                    <a:pt x="739" y="694"/>
                  </a:lnTo>
                  <a:lnTo>
                    <a:pt x="733" y="698"/>
                  </a:lnTo>
                  <a:lnTo>
                    <a:pt x="727" y="703"/>
                  </a:lnTo>
                  <a:lnTo>
                    <a:pt x="722" y="708"/>
                  </a:lnTo>
                  <a:lnTo>
                    <a:pt x="717" y="713"/>
                  </a:lnTo>
                  <a:lnTo>
                    <a:pt x="712" y="718"/>
                  </a:lnTo>
                  <a:lnTo>
                    <a:pt x="708" y="723"/>
                  </a:lnTo>
                  <a:lnTo>
                    <a:pt x="703" y="729"/>
                  </a:lnTo>
                  <a:lnTo>
                    <a:pt x="700" y="735"/>
                  </a:lnTo>
                  <a:lnTo>
                    <a:pt x="696" y="741"/>
                  </a:lnTo>
                  <a:lnTo>
                    <a:pt x="693" y="748"/>
                  </a:lnTo>
                  <a:lnTo>
                    <a:pt x="690" y="754"/>
                  </a:lnTo>
                  <a:lnTo>
                    <a:pt x="687" y="761"/>
                  </a:lnTo>
                  <a:lnTo>
                    <a:pt x="685" y="768"/>
                  </a:lnTo>
                  <a:lnTo>
                    <a:pt x="683" y="775"/>
                  </a:lnTo>
                  <a:lnTo>
                    <a:pt x="681" y="782"/>
                  </a:lnTo>
                  <a:lnTo>
                    <a:pt x="681" y="790"/>
                  </a:lnTo>
                  <a:lnTo>
                    <a:pt x="680" y="797"/>
                  </a:lnTo>
                  <a:lnTo>
                    <a:pt x="680" y="805"/>
                  </a:lnTo>
                  <a:lnTo>
                    <a:pt x="680" y="812"/>
                  </a:lnTo>
                  <a:lnTo>
                    <a:pt x="680" y="818"/>
                  </a:lnTo>
                  <a:lnTo>
                    <a:pt x="681" y="825"/>
                  </a:lnTo>
                  <a:lnTo>
                    <a:pt x="682" y="831"/>
                  </a:lnTo>
                  <a:lnTo>
                    <a:pt x="683" y="838"/>
                  </a:lnTo>
                  <a:lnTo>
                    <a:pt x="684" y="844"/>
                  </a:lnTo>
                  <a:lnTo>
                    <a:pt x="686" y="850"/>
                  </a:lnTo>
                  <a:lnTo>
                    <a:pt x="688" y="856"/>
                  </a:lnTo>
                  <a:lnTo>
                    <a:pt x="690" y="862"/>
                  </a:lnTo>
                  <a:lnTo>
                    <a:pt x="693" y="868"/>
                  </a:lnTo>
                  <a:lnTo>
                    <a:pt x="696" y="873"/>
                  </a:lnTo>
                  <a:lnTo>
                    <a:pt x="699" y="879"/>
                  </a:lnTo>
                  <a:lnTo>
                    <a:pt x="702" y="884"/>
                  </a:lnTo>
                  <a:lnTo>
                    <a:pt x="705" y="889"/>
                  </a:lnTo>
                  <a:lnTo>
                    <a:pt x="709" y="894"/>
                  </a:lnTo>
                  <a:lnTo>
                    <a:pt x="713" y="898"/>
                  </a:lnTo>
                  <a:lnTo>
                    <a:pt x="716" y="903"/>
                  </a:lnTo>
                  <a:lnTo>
                    <a:pt x="720" y="907"/>
                  </a:lnTo>
                  <a:lnTo>
                    <a:pt x="725" y="911"/>
                  </a:lnTo>
                  <a:lnTo>
                    <a:pt x="729" y="915"/>
                  </a:lnTo>
                  <a:lnTo>
                    <a:pt x="734" y="918"/>
                  </a:lnTo>
                  <a:lnTo>
                    <a:pt x="738" y="921"/>
                  </a:lnTo>
                  <a:lnTo>
                    <a:pt x="743" y="924"/>
                  </a:lnTo>
                  <a:lnTo>
                    <a:pt x="748" y="927"/>
                  </a:lnTo>
                  <a:lnTo>
                    <a:pt x="753" y="929"/>
                  </a:lnTo>
                  <a:lnTo>
                    <a:pt x="759" y="931"/>
                  </a:lnTo>
                  <a:lnTo>
                    <a:pt x="764" y="933"/>
                  </a:lnTo>
                  <a:lnTo>
                    <a:pt x="769" y="935"/>
                  </a:lnTo>
                  <a:lnTo>
                    <a:pt x="775" y="936"/>
                  </a:lnTo>
                  <a:lnTo>
                    <a:pt x="781" y="936"/>
                  </a:lnTo>
                  <a:lnTo>
                    <a:pt x="786" y="937"/>
                  </a:lnTo>
                  <a:lnTo>
                    <a:pt x="792" y="937"/>
                  </a:lnTo>
                  <a:lnTo>
                    <a:pt x="799" y="937"/>
                  </a:lnTo>
                  <a:lnTo>
                    <a:pt x="806" y="937"/>
                  </a:lnTo>
                  <a:lnTo>
                    <a:pt x="812" y="936"/>
                  </a:lnTo>
                  <a:lnTo>
                    <a:pt x="818" y="935"/>
                  </a:lnTo>
                  <a:lnTo>
                    <a:pt x="824" y="934"/>
                  </a:lnTo>
                  <a:lnTo>
                    <a:pt x="829" y="933"/>
                  </a:lnTo>
                  <a:lnTo>
                    <a:pt x="834" y="932"/>
                  </a:lnTo>
                  <a:lnTo>
                    <a:pt x="839" y="930"/>
                  </a:lnTo>
                  <a:lnTo>
                    <a:pt x="843" y="928"/>
                  </a:lnTo>
                  <a:lnTo>
                    <a:pt x="847" y="926"/>
                  </a:lnTo>
                  <a:lnTo>
                    <a:pt x="852" y="924"/>
                  </a:lnTo>
                  <a:lnTo>
                    <a:pt x="855" y="922"/>
                  </a:lnTo>
                  <a:lnTo>
                    <a:pt x="859" y="920"/>
                  </a:lnTo>
                  <a:lnTo>
                    <a:pt x="863" y="918"/>
                  </a:lnTo>
                  <a:lnTo>
                    <a:pt x="866" y="915"/>
                  </a:lnTo>
                  <a:lnTo>
                    <a:pt x="869" y="913"/>
                  </a:lnTo>
                  <a:lnTo>
                    <a:pt x="875" y="907"/>
                  </a:lnTo>
                  <a:lnTo>
                    <a:pt x="881" y="902"/>
                  </a:lnTo>
                  <a:lnTo>
                    <a:pt x="887" y="896"/>
                  </a:lnTo>
                  <a:lnTo>
                    <a:pt x="893" y="890"/>
                  </a:lnTo>
                  <a:lnTo>
                    <a:pt x="899" y="884"/>
                  </a:lnTo>
                  <a:lnTo>
                    <a:pt x="906" y="878"/>
                  </a:lnTo>
                  <a:lnTo>
                    <a:pt x="910" y="875"/>
                  </a:lnTo>
                  <a:lnTo>
                    <a:pt x="914" y="872"/>
                  </a:lnTo>
                  <a:lnTo>
                    <a:pt x="918" y="869"/>
                  </a:lnTo>
                  <a:lnTo>
                    <a:pt x="922" y="866"/>
                  </a:lnTo>
                  <a:lnTo>
                    <a:pt x="923" y="866"/>
                  </a:lnTo>
                  <a:lnTo>
                    <a:pt x="925" y="865"/>
                  </a:lnTo>
                  <a:lnTo>
                    <a:pt x="926" y="864"/>
                  </a:lnTo>
                  <a:lnTo>
                    <a:pt x="928" y="864"/>
                  </a:lnTo>
                  <a:lnTo>
                    <a:pt x="932" y="863"/>
                  </a:lnTo>
                  <a:lnTo>
                    <a:pt x="936" y="863"/>
                  </a:lnTo>
                  <a:lnTo>
                    <a:pt x="940" y="863"/>
                  </a:lnTo>
                  <a:lnTo>
                    <a:pt x="944" y="863"/>
                  </a:lnTo>
                  <a:lnTo>
                    <a:pt x="948" y="863"/>
                  </a:lnTo>
                  <a:lnTo>
                    <a:pt x="951" y="863"/>
                  </a:lnTo>
                  <a:lnTo>
                    <a:pt x="953" y="863"/>
                  </a:lnTo>
                  <a:lnTo>
                    <a:pt x="954" y="863"/>
                  </a:lnTo>
                  <a:lnTo>
                    <a:pt x="956" y="863"/>
                  </a:lnTo>
                  <a:lnTo>
                    <a:pt x="957" y="863"/>
                  </a:lnTo>
                  <a:lnTo>
                    <a:pt x="959" y="863"/>
                  </a:lnTo>
                  <a:lnTo>
                    <a:pt x="961" y="863"/>
                  </a:lnTo>
                  <a:lnTo>
                    <a:pt x="963" y="864"/>
                  </a:lnTo>
                  <a:lnTo>
                    <a:pt x="964" y="864"/>
                  </a:lnTo>
                  <a:lnTo>
                    <a:pt x="964" y="1580"/>
                  </a:lnTo>
                  <a:lnTo>
                    <a:pt x="964" y="1581"/>
                  </a:lnTo>
                  <a:lnTo>
                    <a:pt x="963" y="1583"/>
                  </a:lnTo>
                  <a:lnTo>
                    <a:pt x="963" y="1584"/>
                  </a:lnTo>
                  <a:lnTo>
                    <a:pt x="962" y="1585"/>
                  </a:lnTo>
                  <a:lnTo>
                    <a:pt x="961" y="1586"/>
                  </a:lnTo>
                  <a:lnTo>
                    <a:pt x="960" y="1587"/>
                  </a:lnTo>
                  <a:lnTo>
                    <a:pt x="958" y="1587"/>
                  </a:lnTo>
                  <a:lnTo>
                    <a:pt x="957" y="1587"/>
                  </a:lnTo>
                  <a:close/>
                </a:path>
              </a:pathLst>
            </a:custGeom>
            <a:grpFill/>
            <a:ln w="19050" cmpd="sng">
              <a:solidFill>
                <a:schemeClr val="bg1"/>
              </a:solidFill>
              <a:round/>
              <a:headEnd/>
              <a:tailEnd/>
            </a:ln>
          </p:spPr>
          <p:txBody>
            <a:bodyPr/>
            <a:lstStyle/>
            <a:p>
              <a:endParaRPr lang="en-GB"/>
            </a:p>
          </p:txBody>
        </p:sp>
        <p:sp>
          <p:nvSpPr>
            <p:cNvPr id="17" name="Freeform 28"/>
            <p:cNvSpPr>
              <a:spLocks/>
            </p:cNvSpPr>
            <p:nvPr/>
          </p:nvSpPr>
          <p:spPr bwMode="auto">
            <a:xfrm>
              <a:off x="563" y="849"/>
              <a:ext cx="1479" cy="2000"/>
            </a:xfrm>
            <a:custGeom>
              <a:avLst/>
              <a:gdLst>
                <a:gd name="T0" fmla="*/ 1553 w 1264"/>
                <a:gd name="T1" fmla="*/ 2 h 1814"/>
                <a:gd name="T2" fmla="*/ 1554 w 1264"/>
                <a:gd name="T3" fmla="*/ 216 h 1814"/>
                <a:gd name="T4" fmla="*/ 1553 w 1264"/>
                <a:gd name="T5" fmla="*/ 820 h 1814"/>
                <a:gd name="T6" fmla="*/ 1560 w 1264"/>
                <a:gd name="T7" fmla="*/ 923 h 1814"/>
                <a:gd name="T8" fmla="*/ 1575 w 1264"/>
                <a:gd name="T9" fmla="*/ 925 h 1814"/>
                <a:gd name="T10" fmla="*/ 1602 w 1264"/>
                <a:gd name="T11" fmla="*/ 921 h 1814"/>
                <a:gd name="T12" fmla="*/ 1644 w 1264"/>
                <a:gd name="T13" fmla="*/ 897 h 1814"/>
                <a:gd name="T14" fmla="*/ 1708 w 1264"/>
                <a:gd name="T15" fmla="*/ 849 h 1814"/>
                <a:gd name="T16" fmla="*/ 1748 w 1264"/>
                <a:gd name="T17" fmla="*/ 828 h 1814"/>
                <a:gd name="T18" fmla="*/ 1797 w 1264"/>
                <a:gd name="T19" fmla="*/ 816 h 1814"/>
                <a:gd name="T20" fmla="*/ 1858 w 1264"/>
                <a:gd name="T21" fmla="*/ 815 h 1814"/>
                <a:gd name="T22" fmla="*/ 1911 w 1264"/>
                <a:gd name="T23" fmla="*/ 828 h 1814"/>
                <a:gd name="T24" fmla="*/ 1956 w 1264"/>
                <a:gd name="T25" fmla="*/ 857 h 1814"/>
                <a:gd name="T26" fmla="*/ 1994 w 1264"/>
                <a:gd name="T27" fmla="*/ 897 h 1814"/>
                <a:gd name="T28" fmla="*/ 2017 w 1264"/>
                <a:gd name="T29" fmla="*/ 945 h 1814"/>
                <a:gd name="T30" fmla="*/ 2025 w 1264"/>
                <a:gd name="T31" fmla="*/ 998 h 1814"/>
                <a:gd name="T32" fmla="*/ 2014 w 1264"/>
                <a:gd name="T33" fmla="*/ 1057 h 1814"/>
                <a:gd name="T34" fmla="*/ 1980 w 1264"/>
                <a:gd name="T35" fmla="*/ 1110 h 1814"/>
                <a:gd name="T36" fmla="*/ 1931 w 1264"/>
                <a:gd name="T37" fmla="*/ 1151 h 1814"/>
                <a:gd name="T38" fmla="*/ 1870 w 1264"/>
                <a:gd name="T39" fmla="*/ 1175 h 1814"/>
                <a:gd name="T40" fmla="*/ 1801 w 1264"/>
                <a:gd name="T41" fmla="*/ 1178 h 1814"/>
                <a:gd name="T42" fmla="*/ 1746 w 1264"/>
                <a:gd name="T43" fmla="*/ 1162 h 1814"/>
                <a:gd name="T44" fmla="*/ 1705 w 1264"/>
                <a:gd name="T45" fmla="*/ 1138 h 1814"/>
                <a:gd name="T46" fmla="*/ 1671 w 1264"/>
                <a:gd name="T47" fmla="*/ 1107 h 1814"/>
                <a:gd name="T48" fmla="*/ 1649 w 1264"/>
                <a:gd name="T49" fmla="*/ 1090 h 1814"/>
                <a:gd name="T50" fmla="*/ 1621 w 1264"/>
                <a:gd name="T51" fmla="*/ 1084 h 1814"/>
                <a:gd name="T52" fmla="*/ 1567 w 1264"/>
                <a:gd name="T53" fmla="*/ 1084 h 1814"/>
                <a:gd name="T54" fmla="*/ 1555 w 1264"/>
                <a:gd name="T55" fmla="*/ 1093 h 1814"/>
                <a:gd name="T56" fmla="*/ 1552 w 1264"/>
                <a:gd name="T57" fmla="*/ 2054 h 1814"/>
                <a:gd name="T58" fmla="*/ 826 w 1264"/>
                <a:gd name="T59" fmla="*/ 2062 h 1814"/>
                <a:gd name="T60" fmla="*/ 823 w 1264"/>
                <a:gd name="T61" fmla="*/ 2071 h 1814"/>
                <a:gd name="T62" fmla="*/ 826 w 1264"/>
                <a:gd name="T63" fmla="*/ 2092 h 1814"/>
                <a:gd name="T64" fmla="*/ 848 w 1264"/>
                <a:gd name="T65" fmla="*/ 2119 h 1814"/>
                <a:gd name="T66" fmla="*/ 908 w 1264"/>
                <a:gd name="T67" fmla="*/ 2173 h 1814"/>
                <a:gd name="T68" fmla="*/ 934 w 1264"/>
                <a:gd name="T69" fmla="*/ 2205 h 1814"/>
                <a:gd name="T70" fmla="*/ 950 w 1264"/>
                <a:gd name="T71" fmla="*/ 2246 h 1814"/>
                <a:gd name="T72" fmla="*/ 951 w 1264"/>
                <a:gd name="T73" fmla="*/ 2298 h 1814"/>
                <a:gd name="T74" fmla="*/ 935 w 1264"/>
                <a:gd name="T75" fmla="*/ 2340 h 1814"/>
                <a:gd name="T76" fmla="*/ 903 w 1264"/>
                <a:gd name="T77" fmla="*/ 2376 h 1814"/>
                <a:gd name="T78" fmla="*/ 859 w 1264"/>
                <a:gd name="T79" fmla="*/ 2406 h 1814"/>
                <a:gd name="T80" fmla="*/ 803 w 1264"/>
                <a:gd name="T81" fmla="*/ 2423 h 1814"/>
                <a:gd name="T82" fmla="*/ 738 w 1264"/>
                <a:gd name="T83" fmla="*/ 2431 h 1814"/>
                <a:gd name="T84" fmla="*/ 668 w 1264"/>
                <a:gd name="T85" fmla="*/ 2420 h 1814"/>
                <a:gd name="T86" fmla="*/ 605 w 1264"/>
                <a:gd name="T87" fmla="*/ 2394 h 1814"/>
                <a:gd name="T88" fmla="*/ 556 w 1264"/>
                <a:gd name="T89" fmla="*/ 2354 h 1814"/>
                <a:gd name="T90" fmla="*/ 525 w 1264"/>
                <a:gd name="T91" fmla="*/ 2302 h 1814"/>
                <a:gd name="T92" fmla="*/ 522 w 1264"/>
                <a:gd name="T93" fmla="*/ 2245 h 1814"/>
                <a:gd name="T94" fmla="*/ 541 w 1264"/>
                <a:gd name="T95" fmla="*/ 2198 h 1814"/>
                <a:gd name="T96" fmla="*/ 572 w 1264"/>
                <a:gd name="T97" fmla="*/ 2166 h 1814"/>
                <a:gd name="T98" fmla="*/ 610 w 1264"/>
                <a:gd name="T99" fmla="*/ 2138 h 1814"/>
                <a:gd name="T100" fmla="*/ 627 w 1264"/>
                <a:gd name="T101" fmla="*/ 2119 h 1814"/>
                <a:gd name="T102" fmla="*/ 638 w 1264"/>
                <a:gd name="T103" fmla="*/ 2088 h 1814"/>
                <a:gd name="T104" fmla="*/ 9 w 1264"/>
                <a:gd name="T105" fmla="*/ 2056 h 1814"/>
                <a:gd name="T106" fmla="*/ 0 w 1264"/>
                <a:gd name="T107" fmla="*/ 2050 h 1814"/>
                <a:gd name="T108" fmla="*/ 2 w 1264"/>
                <a:gd name="T109" fmla="*/ 2 h 18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64"/>
                <a:gd name="T166" fmla="*/ 0 h 1814"/>
                <a:gd name="T167" fmla="*/ 1264 w 1264"/>
                <a:gd name="T168" fmla="*/ 1814 h 181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64" h="1814">
                  <a:moveTo>
                    <a:pt x="7" y="0"/>
                  </a:moveTo>
                  <a:lnTo>
                    <a:pt x="964" y="0"/>
                  </a:lnTo>
                  <a:lnTo>
                    <a:pt x="965" y="0"/>
                  </a:lnTo>
                  <a:lnTo>
                    <a:pt x="967" y="0"/>
                  </a:lnTo>
                  <a:lnTo>
                    <a:pt x="968" y="1"/>
                  </a:lnTo>
                  <a:lnTo>
                    <a:pt x="969" y="2"/>
                  </a:lnTo>
                  <a:lnTo>
                    <a:pt x="970" y="3"/>
                  </a:lnTo>
                  <a:lnTo>
                    <a:pt x="970" y="4"/>
                  </a:lnTo>
                  <a:lnTo>
                    <a:pt x="971" y="6"/>
                  </a:lnTo>
                  <a:lnTo>
                    <a:pt x="971" y="7"/>
                  </a:lnTo>
                  <a:lnTo>
                    <a:pt x="971" y="79"/>
                  </a:lnTo>
                  <a:lnTo>
                    <a:pt x="970" y="161"/>
                  </a:lnTo>
                  <a:lnTo>
                    <a:pt x="969" y="252"/>
                  </a:lnTo>
                  <a:lnTo>
                    <a:pt x="968" y="345"/>
                  </a:lnTo>
                  <a:lnTo>
                    <a:pt x="968" y="439"/>
                  </a:lnTo>
                  <a:lnTo>
                    <a:pt x="968" y="529"/>
                  </a:lnTo>
                  <a:lnTo>
                    <a:pt x="968" y="572"/>
                  </a:lnTo>
                  <a:lnTo>
                    <a:pt x="969" y="612"/>
                  </a:lnTo>
                  <a:lnTo>
                    <a:pt x="970" y="649"/>
                  </a:lnTo>
                  <a:lnTo>
                    <a:pt x="971" y="683"/>
                  </a:lnTo>
                  <a:lnTo>
                    <a:pt x="971" y="685"/>
                  </a:lnTo>
                  <a:lnTo>
                    <a:pt x="971" y="686"/>
                  </a:lnTo>
                  <a:lnTo>
                    <a:pt x="972" y="687"/>
                  </a:lnTo>
                  <a:lnTo>
                    <a:pt x="973" y="688"/>
                  </a:lnTo>
                  <a:lnTo>
                    <a:pt x="974" y="688"/>
                  </a:lnTo>
                  <a:lnTo>
                    <a:pt x="975" y="689"/>
                  </a:lnTo>
                  <a:lnTo>
                    <a:pt x="976" y="689"/>
                  </a:lnTo>
                  <a:lnTo>
                    <a:pt x="977" y="689"/>
                  </a:lnTo>
                  <a:lnTo>
                    <a:pt x="980" y="690"/>
                  </a:lnTo>
                  <a:lnTo>
                    <a:pt x="983" y="690"/>
                  </a:lnTo>
                  <a:lnTo>
                    <a:pt x="987" y="690"/>
                  </a:lnTo>
                  <a:lnTo>
                    <a:pt x="990" y="690"/>
                  </a:lnTo>
                  <a:lnTo>
                    <a:pt x="992" y="690"/>
                  </a:lnTo>
                  <a:lnTo>
                    <a:pt x="995" y="689"/>
                  </a:lnTo>
                  <a:lnTo>
                    <a:pt x="998" y="688"/>
                  </a:lnTo>
                  <a:lnTo>
                    <a:pt x="1000" y="687"/>
                  </a:lnTo>
                  <a:lnTo>
                    <a:pt x="1003" y="686"/>
                  </a:lnTo>
                  <a:lnTo>
                    <a:pt x="1006" y="684"/>
                  </a:lnTo>
                  <a:lnTo>
                    <a:pt x="1008" y="682"/>
                  </a:lnTo>
                  <a:lnTo>
                    <a:pt x="1010" y="681"/>
                  </a:lnTo>
                  <a:lnTo>
                    <a:pt x="1019" y="675"/>
                  </a:lnTo>
                  <a:lnTo>
                    <a:pt x="1026" y="669"/>
                  </a:lnTo>
                  <a:lnTo>
                    <a:pt x="1033" y="663"/>
                  </a:lnTo>
                  <a:lnTo>
                    <a:pt x="1040" y="657"/>
                  </a:lnTo>
                  <a:lnTo>
                    <a:pt x="1047" y="651"/>
                  </a:lnTo>
                  <a:lnTo>
                    <a:pt x="1054" y="645"/>
                  </a:lnTo>
                  <a:lnTo>
                    <a:pt x="1060" y="639"/>
                  </a:lnTo>
                  <a:lnTo>
                    <a:pt x="1067" y="633"/>
                  </a:lnTo>
                  <a:lnTo>
                    <a:pt x="1071" y="630"/>
                  </a:lnTo>
                  <a:lnTo>
                    <a:pt x="1075" y="628"/>
                  </a:lnTo>
                  <a:lnTo>
                    <a:pt x="1078" y="625"/>
                  </a:lnTo>
                  <a:lnTo>
                    <a:pt x="1082" y="623"/>
                  </a:lnTo>
                  <a:lnTo>
                    <a:pt x="1087" y="620"/>
                  </a:lnTo>
                  <a:lnTo>
                    <a:pt x="1091" y="618"/>
                  </a:lnTo>
                  <a:lnTo>
                    <a:pt x="1096" y="616"/>
                  </a:lnTo>
                  <a:lnTo>
                    <a:pt x="1101" y="615"/>
                  </a:lnTo>
                  <a:lnTo>
                    <a:pt x="1105" y="613"/>
                  </a:lnTo>
                  <a:lnTo>
                    <a:pt x="1111" y="612"/>
                  </a:lnTo>
                  <a:lnTo>
                    <a:pt x="1116" y="610"/>
                  </a:lnTo>
                  <a:lnTo>
                    <a:pt x="1122" y="609"/>
                  </a:lnTo>
                  <a:lnTo>
                    <a:pt x="1128" y="608"/>
                  </a:lnTo>
                  <a:lnTo>
                    <a:pt x="1135" y="608"/>
                  </a:lnTo>
                  <a:lnTo>
                    <a:pt x="1142" y="607"/>
                  </a:lnTo>
                  <a:lnTo>
                    <a:pt x="1148" y="607"/>
                  </a:lnTo>
                  <a:lnTo>
                    <a:pt x="1154" y="607"/>
                  </a:lnTo>
                  <a:lnTo>
                    <a:pt x="1160" y="608"/>
                  </a:lnTo>
                  <a:lnTo>
                    <a:pt x="1166" y="609"/>
                  </a:lnTo>
                  <a:lnTo>
                    <a:pt x="1172" y="610"/>
                  </a:lnTo>
                  <a:lnTo>
                    <a:pt x="1177" y="612"/>
                  </a:lnTo>
                  <a:lnTo>
                    <a:pt x="1182" y="614"/>
                  </a:lnTo>
                  <a:lnTo>
                    <a:pt x="1188" y="616"/>
                  </a:lnTo>
                  <a:lnTo>
                    <a:pt x="1193" y="618"/>
                  </a:lnTo>
                  <a:lnTo>
                    <a:pt x="1198" y="621"/>
                  </a:lnTo>
                  <a:lnTo>
                    <a:pt x="1203" y="624"/>
                  </a:lnTo>
                  <a:lnTo>
                    <a:pt x="1208" y="628"/>
                  </a:lnTo>
                  <a:lnTo>
                    <a:pt x="1212" y="632"/>
                  </a:lnTo>
                  <a:lnTo>
                    <a:pt x="1217" y="635"/>
                  </a:lnTo>
                  <a:lnTo>
                    <a:pt x="1221" y="639"/>
                  </a:lnTo>
                  <a:lnTo>
                    <a:pt x="1225" y="644"/>
                  </a:lnTo>
                  <a:lnTo>
                    <a:pt x="1230" y="649"/>
                  </a:lnTo>
                  <a:lnTo>
                    <a:pt x="1233" y="653"/>
                  </a:lnTo>
                  <a:lnTo>
                    <a:pt x="1237" y="658"/>
                  </a:lnTo>
                  <a:lnTo>
                    <a:pt x="1241" y="664"/>
                  </a:lnTo>
                  <a:lnTo>
                    <a:pt x="1244" y="669"/>
                  </a:lnTo>
                  <a:lnTo>
                    <a:pt x="1247" y="675"/>
                  </a:lnTo>
                  <a:lnTo>
                    <a:pt x="1250" y="681"/>
                  </a:lnTo>
                  <a:lnTo>
                    <a:pt x="1252" y="687"/>
                  </a:lnTo>
                  <a:lnTo>
                    <a:pt x="1255" y="693"/>
                  </a:lnTo>
                  <a:lnTo>
                    <a:pt x="1257" y="699"/>
                  </a:lnTo>
                  <a:lnTo>
                    <a:pt x="1259" y="705"/>
                  </a:lnTo>
                  <a:lnTo>
                    <a:pt x="1260" y="711"/>
                  </a:lnTo>
                  <a:lnTo>
                    <a:pt x="1262" y="718"/>
                  </a:lnTo>
                  <a:lnTo>
                    <a:pt x="1263" y="725"/>
                  </a:lnTo>
                  <a:lnTo>
                    <a:pt x="1263" y="731"/>
                  </a:lnTo>
                  <a:lnTo>
                    <a:pt x="1264" y="738"/>
                  </a:lnTo>
                  <a:lnTo>
                    <a:pt x="1264" y="745"/>
                  </a:lnTo>
                  <a:lnTo>
                    <a:pt x="1264" y="753"/>
                  </a:lnTo>
                  <a:lnTo>
                    <a:pt x="1263" y="760"/>
                  </a:lnTo>
                  <a:lnTo>
                    <a:pt x="1262" y="768"/>
                  </a:lnTo>
                  <a:lnTo>
                    <a:pt x="1260" y="775"/>
                  </a:lnTo>
                  <a:lnTo>
                    <a:pt x="1259" y="782"/>
                  </a:lnTo>
                  <a:lnTo>
                    <a:pt x="1257" y="789"/>
                  </a:lnTo>
                  <a:lnTo>
                    <a:pt x="1254" y="796"/>
                  </a:lnTo>
                  <a:lnTo>
                    <a:pt x="1251" y="803"/>
                  </a:lnTo>
                  <a:lnTo>
                    <a:pt x="1247" y="810"/>
                  </a:lnTo>
                  <a:lnTo>
                    <a:pt x="1244" y="816"/>
                  </a:lnTo>
                  <a:lnTo>
                    <a:pt x="1240" y="822"/>
                  </a:lnTo>
                  <a:lnTo>
                    <a:pt x="1236" y="828"/>
                  </a:lnTo>
                  <a:lnTo>
                    <a:pt x="1231" y="834"/>
                  </a:lnTo>
                  <a:lnTo>
                    <a:pt x="1226" y="840"/>
                  </a:lnTo>
                  <a:lnTo>
                    <a:pt x="1221" y="845"/>
                  </a:lnTo>
                  <a:lnTo>
                    <a:pt x="1216" y="850"/>
                  </a:lnTo>
                  <a:lnTo>
                    <a:pt x="1211" y="854"/>
                  </a:lnTo>
                  <a:lnTo>
                    <a:pt x="1205" y="859"/>
                  </a:lnTo>
                  <a:lnTo>
                    <a:pt x="1199" y="863"/>
                  </a:lnTo>
                  <a:lnTo>
                    <a:pt x="1193" y="866"/>
                  </a:lnTo>
                  <a:lnTo>
                    <a:pt x="1186" y="870"/>
                  </a:lnTo>
                  <a:lnTo>
                    <a:pt x="1180" y="872"/>
                  </a:lnTo>
                  <a:lnTo>
                    <a:pt x="1174" y="875"/>
                  </a:lnTo>
                  <a:lnTo>
                    <a:pt x="1167" y="877"/>
                  </a:lnTo>
                  <a:lnTo>
                    <a:pt x="1160" y="878"/>
                  </a:lnTo>
                  <a:lnTo>
                    <a:pt x="1153" y="880"/>
                  </a:lnTo>
                  <a:lnTo>
                    <a:pt x="1146" y="880"/>
                  </a:lnTo>
                  <a:lnTo>
                    <a:pt x="1139" y="880"/>
                  </a:lnTo>
                  <a:lnTo>
                    <a:pt x="1132" y="880"/>
                  </a:lnTo>
                  <a:lnTo>
                    <a:pt x="1124" y="879"/>
                  </a:lnTo>
                  <a:lnTo>
                    <a:pt x="1117" y="877"/>
                  </a:lnTo>
                  <a:lnTo>
                    <a:pt x="1110" y="876"/>
                  </a:lnTo>
                  <a:lnTo>
                    <a:pt x="1104" y="874"/>
                  </a:lnTo>
                  <a:lnTo>
                    <a:pt x="1100" y="872"/>
                  </a:lnTo>
                  <a:lnTo>
                    <a:pt x="1095" y="870"/>
                  </a:lnTo>
                  <a:lnTo>
                    <a:pt x="1090" y="867"/>
                  </a:lnTo>
                  <a:lnTo>
                    <a:pt x="1085" y="864"/>
                  </a:lnTo>
                  <a:lnTo>
                    <a:pt x="1081" y="862"/>
                  </a:lnTo>
                  <a:lnTo>
                    <a:pt x="1076" y="859"/>
                  </a:lnTo>
                  <a:lnTo>
                    <a:pt x="1072" y="856"/>
                  </a:lnTo>
                  <a:lnTo>
                    <a:pt x="1068" y="852"/>
                  </a:lnTo>
                  <a:lnTo>
                    <a:pt x="1064" y="849"/>
                  </a:lnTo>
                  <a:lnTo>
                    <a:pt x="1060" y="845"/>
                  </a:lnTo>
                  <a:lnTo>
                    <a:pt x="1057" y="841"/>
                  </a:lnTo>
                  <a:lnTo>
                    <a:pt x="1054" y="837"/>
                  </a:lnTo>
                  <a:lnTo>
                    <a:pt x="1050" y="833"/>
                  </a:lnTo>
                  <a:lnTo>
                    <a:pt x="1046" y="829"/>
                  </a:lnTo>
                  <a:lnTo>
                    <a:pt x="1043" y="826"/>
                  </a:lnTo>
                  <a:lnTo>
                    <a:pt x="1040" y="824"/>
                  </a:lnTo>
                  <a:lnTo>
                    <a:pt x="1038" y="822"/>
                  </a:lnTo>
                  <a:lnTo>
                    <a:pt x="1036" y="820"/>
                  </a:lnTo>
                  <a:lnTo>
                    <a:pt x="1034" y="818"/>
                  </a:lnTo>
                  <a:lnTo>
                    <a:pt x="1031" y="816"/>
                  </a:lnTo>
                  <a:lnTo>
                    <a:pt x="1029" y="814"/>
                  </a:lnTo>
                  <a:lnTo>
                    <a:pt x="1026" y="813"/>
                  </a:lnTo>
                  <a:lnTo>
                    <a:pt x="1023" y="811"/>
                  </a:lnTo>
                  <a:lnTo>
                    <a:pt x="1021" y="811"/>
                  </a:lnTo>
                  <a:lnTo>
                    <a:pt x="1019" y="810"/>
                  </a:lnTo>
                  <a:lnTo>
                    <a:pt x="1016" y="810"/>
                  </a:lnTo>
                  <a:lnTo>
                    <a:pt x="1012" y="809"/>
                  </a:lnTo>
                  <a:lnTo>
                    <a:pt x="1003" y="808"/>
                  </a:lnTo>
                  <a:lnTo>
                    <a:pt x="994" y="808"/>
                  </a:lnTo>
                  <a:lnTo>
                    <a:pt x="990" y="808"/>
                  </a:lnTo>
                  <a:lnTo>
                    <a:pt x="985" y="808"/>
                  </a:lnTo>
                  <a:lnTo>
                    <a:pt x="981" y="809"/>
                  </a:lnTo>
                  <a:lnTo>
                    <a:pt x="978" y="809"/>
                  </a:lnTo>
                  <a:lnTo>
                    <a:pt x="975" y="810"/>
                  </a:lnTo>
                  <a:lnTo>
                    <a:pt x="973" y="811"/>
                  </a:lnTo>
                  <a:lnTo>
                    <a:pt x="972" y="812"/>
                  </a:lnTo>
                  <a:lnTo>
                    <a:pt x="971" y="813"/>
                  </a:lnTo>
                  <a:lnTo>
                    <a:pt x="971" y="814"/>
                  </a:lnTo>
                  <a:lnTo>
                    <a:pt x="971" y="815"/>
                  </a:lnTo>
                  <a:lnTo>
                    <a:pt x="971" y="1528"/>
                  </a:lnTo>
                  <a:lnTo>
                    <a:pt x="971" y="1529"/>
                  </a:lnTo>
                  <a:lnTo>
                    <a:pt x="970" y="1531"/>
                  </a:lnTo>
                  <a:lnTo>
                    <a:pt x="970" y="1532"/>
                  </a:lnTo>
                  <a:lnTo>
                    <a:pt x="969" y="1532"/>
                  </a:lnTo>
                  <a:lnTo>
                    <a:pt x="968" y="1533"/>
                  </a:lnTo>
                  <a:lnTo>
                    <a:pt x="967" y="1534"/>
                  </a:lnTo>
                  <a:lnTo>
                    <a:pt x="965" y="1535"/>
                  </a:lnTo>
                  <a:lnTo>
                    <a:pt x="964" y="1535"/>
                  </a:lnTo>
                  <a:lnTo>
                    <a:pt x="515" y="1535"/>
                  </a:lnTo>
                  <a:lnTo>
                    <a:pt x="515" y="1537"/>
                  </a:lnTo>
                  <a:lnTo>
                    <a:pt x="515" y="1538"/>
                  </a:lnTo>
                  <a:lnTo>
                    <a:pt x="515" y="1540"/>
                  </a:lnTo>
                  <a:lnTo>
                    <a:pt x="514" y="1541"/>
                  </a:lnTo>
                  <a:lnTo>
                    <a:pt x="514" y="1542"/>
                  </a:lnTo>
                  <a:lnTo>
                    <a:pt x="514" y="1544"/>
                  </a:lnTo>
                  <a:lnTo>
                    <a:pt x="514" y="1545"/>
                  </a:lnTo>
                  <a:lnTo>
                    <a:pt x="514" y="1548"/>
                  </a:lnTo>
                  <a:lnTo>
                    <a:pt x="514" y="1550"/>
                  </a:lnTo>
                  <a:lnTo>
                    <a:pt x="514" y="1553"/>
                  </a:lnTo>
                  <a:lnTo>
                    <a:pt x="514" y="1555"/>
                  </a:lnTo>
                  <a:lnTo>
                    <a:pt x="515" y="1558"/>
                  </a:lnTo>
                  <a:lnTo>
                    <a:pt x="515" y="1561"/>
                  </a:lnTo>
                  <a:lnTo>
                    <a:pt x="516" y="1563"/>
                  </a:lnTo>
                  <a:lnTo>
                    <a:pt x="518" y="1565"/>
                  </a:lnTo>
                  <a:lnTo>
                    <a:pt x="521" y="1569"/>
                  </a:lnTo>
                  <a:lnTo>
                    <a:pt x="524" y="1573"/>
                  </a:lnTo>
                  <a:lnTo>
                    <a:pt x="527" y="1577"/>
                  </a:lnTo>
                  <a:lnTo>
                    <a:pt x="530" y="1581"/>
                  </a:lnTo>
                  <a:lnTo>
                    <a:pt x="536" y="1588"/>
                  </a:lnTo>
                  <a:lnTo>
                    <a:pt x="542" y="1595"/>
                  </a:lnTo>
                  <a:lnTo>
                    <a:pt x="549" y="1602"/>
                  </a:lnTo>
                  <a:lnTo>
                    <a:pt x="555" y="1608"/>
                  </a:lnTo>
                  <a:lnTo>
                    <a:pt x="561" y="1615"/>
                  </a:lnTo>
                  <a:lnTo>
                    <a:pt x="567" y="1622"/>
                  </a:lnTo>
                  <a:lnTo>
                    <a:pt x="570" y="1625"/>
                  </a:lnTo>
                  <a:lnTo>
                    <a:pt x="573" y="1629"/>
                  </a:lnTo>
                  <a:lnTo>
                    <a:pt x="575" y="1633"/>
                  </a:lnTo>
                  <a:lnTo>
                    <a:pt x="578" y="1637"/>
                  </a:lnTo>
                  <a:lnTo>
                    <a:pt x="580" y="1641"/>
                  </a:lnTo>
                  <a:lnTo>
                    <a:pt x="583" y="1645"/>
                  </a:lnTo>
                  <a:lnTo>
                    <a:pt x="585" y="1650"/>
                  </a:lnTo>
                  <a:lnTo>
                    <a:pt x="586" y="1655"/>
                  </a:lnTo>
                  <a:lnTo>
                    <a:pt x="588" y="1660"/>
                  </a:lnTo>
                  <a:lnTo>
                    <a:pt x="590" y="1665"/>
                  </a:lnTo>
                  <a:lnTo>
                    <a:pt x="591" y="1671"/>
                  </a:lnTo>
                  <a:lnTo>
                    <a:pt x="593" y="1676"/>
                  </a:lnTo>
                  <a:lnTo>
                    <a:pt x="593" y="1682"/>
                  </a:lnTo>
                  <a:lnTo>
                    <a:pt x="594" y="1689"/>
                  </a:lnTo>
                  <a:lnTo>
                    <a:pt x="595" y="1695"/>
                  </a:lnTo>
                  <a:lnTo>
                    <a:pt x="595" y="1703"/>
                  </a:lnTo>
                  <a:lnTo>
                    <a:pt x="595" y="1708"/>
                  </a:lnTo>
                  <a:lnTo>
                    <a:pt x="594" y="1714"/>
                  </a:lnTo>
                  <a:lnTo>
                    <a:pt x="593" y="1720"/>
                  </a:lnTo>
                  <a:lnTo>
                    <a:pt x="592" y="1725"/>
                  </a:lnTo>
                  <a:lnTo>
                    <a:pt x="591" y="1730"/>
                  </a:lnTo>
                  <a:lnTo>
                    <a:pt x="589" y="1736"/>
                  </a:lnTo>
                  <a:lnTo>
                    <a:pt x="587" y="1741"/>
                  </a:lnTo>
                  <a:lnTo>
                    <a:pt x="584" y="1746"/>
                  </a:lnTo>
                  <a:lnTo>
                    <a:pt x="582" y="1751"/>
                  </a:lnTo>
                  <a:lnTo>
                    <a:pt x="579" y="1756"/>
                  </a:lnTo>
                  <a:lnTo>
                    <a:pt x="575" y="1760"/>
                  </a:lnTo>
                  <a:lnTo>
                    <a:pt x="572" y="1765"/>
                  </a:lnTo>
                  <a:lnTo>
                    <a:pt x="568" y="1769"/>
                  </a:lnTo>
                  <a:lnTo>
                    <a:pt x="564" y="1773"/>
                  </a:lnTo>
                  <a:lnTo>
                    <a:pt x="560" y="1778"/>
                  </a:lnTo>
                  <a:lnTo>
                    <a:pt x="556" y="1781"/>
                  </a:lnTo>
                  <a:lnTo>
                    <a:pt x="551" y="1785"/>
                  </a:lnTo>
                  <a:lnTo>
                    <a:pt x="546" y="1789"/>
                  </a:lnTo>
                  <a:lnTo>
                    <a:pt x="541" y="1792"/>
                  </a:lnTo>
                  <a:lnTo>
                    <a:pt x="536" y="1795"/>
                  </a:lnTo>
                  <a:lnTo>
                    <a:pt x="530" y="1798"/>
                  </a:lnTo>
                  <a:lnTo>
                    <a:pt x="525" y="1800"/>
                  </a:lnTo>
                  <a:lnTo>
                    <a:pt x="519" y="1803"/>
                  </a:lnTo>
                  <a:lnTo>
                    <a:pt x="513" y="1805"/>
                  </a:lnTo>
                  <a:lnTo>
                    <a:pt x="507" y="1807"/>
                  </a:lnTo>
                  <a:lnTo>
                    <a:pt x="501" y="1809"/>
                  </a:lnTo>
                  <a:lnTo>
                    <a:pt x="495" y="1811"/>
                  </a:lnTo>
                  <a:lnTo>
                    <a:pt x="488" y="1812"/>
                  </a:lnTo>
                  <a:lnTo>
                    <a:pt x="482" y="1813"/>
                  </a:lnTo>
                  <a:lnTo>
                    <a:pt x="475" y="1813"/>
                  </a:lnTo>
                  <a:lnTo>
                    <a:pt x="468" y="1814"/>
                  </a:lnTo>
                  <a:lnTo>
                    <a:pt x="461" y="1814"/>
                  </a:lnTo>
                  <a:lnTo>
                    <a:pt x="454" y="1814"/>
                  </a:lnTo>
                  <a:lnTo>
                    <a:pt x="446" y="1813"/>
                  </a:lnTo>
                  <a:lnTo>
                    <a:pt x="439" y="1812"/>
                  </a:lnTo>
                  <a:lnTo>
                    <a:pt x="431" y="1811"/>
                  </a:lnTo>
                  <a:lnTo>
                    <a:pt x="424" y="1809"/>
                  </a:lnTo>
                  <a:lnTo>
                    <a:pt x="417" y="1806"/>
                  </a:lnTo>
                  <a:lnTo>
                    <a:pt x="410" y="1804"/>
                  </a:lnTo>
                  <a:lnTo>
                    <a:pt x="403" y="1801"/>
                  </a:lnTo>
                  <a:lnTo>
                    <a:pt x="397" y="1798"/>
                  </a:lnTo>
                  <a:lnTo>
                    <a:pt x="390" y="1794"/>
                  </a:lnTo>
                  <a:lnTo>
                    <a:pt x="384" y="1790"/>
                  </a:lnTo>
                  <a:lnTo>
                    <a:pt x="378" y="1786"/>
                  </a:lnTo>
                  <a:lnTo>
                    <a:pt x="372" y="1782"/>
                  </a:lnTo>
                  <a:lnTo>
                    <a:pt x="366" y="1777"/>
                  </a:lnTo>
                  <a:lnTo>
                    <a:pt x="361" y="1772"/>
                  </a:lnTo>
                  <a:lnTo>
                    <a:pt x="356" y="1767"/>
                  </a:lnTo>
                  <a:lnTo>
                    <a:pt x="351" y="1761"/>
                  </a:lnTo>
                  <a:lnTo>
                    <a:pt x="347" y="1756"/>
                  </a:lnTo>
                  <a:lnTo>
                    <a:pt x="343" y="1750"/>
                  </a:lnTo>
                  <a:lnTo>
                    <a:pt x="339" y="1744"/>
                  </a:lnTo>
                  <a:lnTo>
                    <a:pt x="336" y="1737"/>
                  </a:lnTo>
                  <a:lnTo>
                    <a:pt x="333" y="1731"/>
                  </a:lnTo>
                  <a:lnTo>
                    <a:pt x="330" y="1724"/>
                  </a:lnTo>
                  <a:lnTo>
                    <a:pt x="328" y="1718"/>
                  </a:lnTo>
                  <a:lnTo>
                    <a:pt x="327" y="1711"/>
                  </a:lnTo>
                  <a:lnTo>
                    <a:pt x="326" y="1704"/>
                  </a:lnTo>
                  <a:lnTo>
                    <a:pt x="325" y="1697"/>
                  </a:lnTo>
                  <a:lnTo>
                    <a:pt x="325" y="1690"/>
                  </a:lnTo>
                  <a:lnTo>
                    <a:pt x="325" y="1683"/>
                  </a:lnTo>
                  <a:lnTo>
                    <a:pt x="326" y="1675"/>
                  </a:lnTo>
                  <a:lnTo>
                    <a:pt x="328" y="1668"/>
                  </a:lnTo>
                  <a:lnTo>
                    <a:pt x="330" y="1661"/>
                  </a:lnTo>
                  <a:lnTo>
                    <a:pt x="332" y="1656"/>
                  </a:lnTo>
                  <a:lnTo>
                    <a:pt x="333" y="1651"/>
                  </a:lnTo>
                  <a:lnTo>
                    <a:pt x="336" y="1646"/>
                  </a:lnTo>
                  <a:lnTo>
                    <a:pt x="338" y="1641"/>
                  </a:lnTo>
                  <a:lnTo>
                    <a:pt x="341" y="1637"/>
                  </a:lnTo>
                  <a:lnTo>
                    <a:pt x="344" y="1633"/>
                  </a:lnTo>
                  <a:lnTo>
                    <a:pt x="347" y="1628"/>
                  </a:lnTo>
                  <a:lnTo>
                    <a:pt x="350" y="1624"/>
                  </a:lnTo>
                  <a:lnTo>
                    <a:pt x="353" y="1620"/>
                  </a:lnTo>
                  <a:lnTo>
                    <a:pt x="357" y="1616"/>
                  </a:lnTo>
                  <a:lnTo>
                    <a:pt x="361" y="1612"/>
                  </a:lnTo>
                  <a:lnTo>
                    <a:pt x="365" y="1609"/>
                  </a:lnTo>
                  <a:lnTo>
                    <a:pt x="368" y="1605"/>
                  </a:lnTo>
                  <a:lnTo>
                    <a:pt x="372" y="1602"/>
                  </a:lnTo>
                  <a:lnTo>
                    <a:pt x="376" y="1598"/>
                  </a:lnTo>
                  <a:lnTo>
                    <a:pt x="380" y="1595"/>
                  </a:lnTo>
                  <a:lnTo>
                    <a:pt x="382" y="1592"/>
                  </a:lnTo>
                  <a:lnTo>
                    <a:pt x="384" y="1590"/>
                  </a:lnTo>
                  <a:lnTo>
                    <a:pt x="386" y="1588"/>
                  </a:lnTo>
                  <a:lnTo>
                    <a:pt x="388" y="1585"/>
                  </a:lnTo>
                  <a:lnTo>
                    <a:pt x="390" y="1583"/>
                  </a:lnTo>
                  <a:lnTo>
                    <a:pt x="391" y="1581"/>
                  </a:lnTo>
                  <a:lnTo>
                    <a:pt x="393" y="1578"/>
                  </a:lnTo>
                  <a:lnTo>
                    <a:pt x="394" y="1575"/>
                  </a:lnTo>
                  <a:lnTo>
                    <a:pt x="395" y="1573"/>
                  </a:lnTo>
                  <a:lnTo>
                    <a:pt x="397" y="1569"/>
                  </a:lnTo>
                  <a:lnTo>
                    <a:pt x="397" y="1564"/>
                  </a:lnTo>
                  <a:lnTo>
                    <a:pt x="398" y="1558"/>
                  </a:lnTo>
                  <a:lnTo>
                    <a:pt x="398" y="1552"/>
                  </a:lnTo>
                  <a:lnTo>
                    <a:pt x="398" y="1547"/>
                  </a:lnTo>
                  <a:lnTo>
                    <a:pt x="398" y="1541"/>
                  </a:lnTo>
                  <a:lnTo>
                    <a:pt x="397" y="1535"/>
                  </a:lnTo>
                  <a:lnTo>
                    <a:pt x="7" y="1535"/>
                  </a:lnTo>
                  <a:lnTo>
                    <a:pt x="6" y="1535"/>
                  </a:lnTo>
                  <a:lnTo>
                    <a:pt x="4" y="1534"/>
                  </a:lnTo>
                  <a:lnTo>
                    <a:pt x="3" y="1533"/>
                  </a:lnTo>
                  <a:lnTo>
                    <a:pt x="2" y="1532"/>
                  </a:lnTo>
                  <a:lnTo>
                    <a:pt x="1" y="1532"/>
                  </a:lnTo>
                  <a:lnTo>
                    <a:pt x="0" y="1531"/>
                  </a:lnTo>
                  <a:lnTo>
                    <a:pt x="0" y="1529"/>
                  </a:lnTo>
                  <a:lnTo>
                    <a:pt x="0" y="1528"/>
                  </a:lnTo>
                  <a:lnTo>
                    <a:pt x="0" y="7"/>
                  </a:lnTo>
                  <a:lnTo>
                    <a:pt x="0" y="6"/>
                  </a:lnTo>
                  <a:lnTo>
                    <a:pt x="0" y="4"/>
                  </a:lnTo>
                  <a:lnTo>
                    <a:pt x="1" y="3"/>
                  </a:lnTo>
                  <a:lnTo>
                    <a:pt x="2" y="2"/>
                  </a:lnTo>
                  <a:lnTo>
                    <a:pt x="3" y="1"/>
                  </a:lnTo>
                  <a:lnTo>
                    <a:pt x="4" y="0"/>
                  </a:lnTo>
                  <a:lnTo>
                    <a:pt x="6" y="0"/>
                  </a:lnTo>
                  <a:lnTo>
                    <a:pt x="7" y="0"/>
                  </a:lnTo>
                  <a:close/>
                </a:path>
              </a:pathLst>
            </a:custGeom>
            <a:grpFill/>
            <a:ln w="19050" cmpd="sng">
              <a:solidFill>
                <a:schemeClr val="bg1"/>
              </a:solidFill>
              <a:round/>
              <a:headEnd/>
              <a:tailEnd/>
            </a:ln>
          </p:spPr>
          <p:txBody>
            <a:bodyPr/>
            <a:lstStyle/>
            <a:p>
              <a:endParaRPr lang="en-GB"/>
            </a:p>
          </p:txBody>
        </p:sp>
        <p:sp>
          <p:nvSpPr>
            <p:cNvPr id="18" name="Freeform 29"/>
            <p:cNvSpPr>
              <a:spLocks/>
            </p:cNvSpPr>
            <p:nvPr/>
          </p:nvSpPr>
          <p:spPr bwMode="auto">
            <a:xfrm>
              <a:off x="1687" y="853"/>
              <a:ext cx="1468" cy="1688"/>
            </a:xfrm>
            <a:custGeom>
              <a:avLst/>
              <a:gdLst>
                <a:gd name="T0" fmla="*/ 1539 w 1255"/>
                <a:gd name="T1" fmla="*/ 4 h 1531"/>
                <a:gd name="T2" fmla="*/ 1535 w 1255"/>
                <a:gd name="T3" fmla="*/ 680 h 1531"/>
                <a:gd name="T4" fmla="*/ 1545 w 1255"/>
                <a:gd name="T5" fmla="*/ 889 h 1531"/>
                <a:gd name="T6" fmla="*/ 1574 w 1255"/>
                <a:gd name="T7" fmla="*/ 896 h 1531"/>
                <a:gd name="T8" fmla="*/ 1610 w 1255"/>
                <a:gd name="T9" fmla="*/ 890 h 1531"/>
                <a:gd name="T10" fmla="*/ 1677 w 1255"/>
                <a:gd name="T11" fmla="*/ 840 h 1531"/>
                <a:gd name="T12" fmla="*/ 1736 w 1255"/>
                <a:gd name="T13" fmla="*/ 805 h 1531"/>
                <a:gd name="T14" fmla="*/ 1807 w 1255"/>
                <a:gd name="T15" fmla="*/ 787 h 1531"/>
                <a:gd name="T16" fmla="*/ 1883 w 1255"/>
                <a:gd name="T17" fmla="*/ 795 h 1531"/>
                <a:gd name="T18" fmla="*/ 1943 w 1255"/>
                <a:gd name="T19" fmla="*/ 828 h 1531"/>
                <a:gd name="T20" fmla="*/ 1989 w 1255"/>
                <a:gd name="T21" fmla="*/ 880 h 1531"/>
                <a:gd name="T22" fmla="*/ 2007 w 1255"/>
                <a:gd name="T23" fmla="*/ 946 h 1531"/>
                <a:gd name="T24" fmla="*/ 1998 w 1255"/>
                <a:gd name="T25" fmla="*/ 1023 h 1531"/>
                <a:gd name="T26" fmla="*/ 1950 w 1255"/>
                <a:gd name="T27" fmla="*/ 1090 h 1531"/>
                <a:gd name="T28" fmla="*/ 1875 w 1255"/>
                <a:gd name="T29" fmla="*/ 1136 h 1531"/>
                <a:gd name="T30" fmla="*/ 1785 w 1255"/>
                <a:gd name="T31" fmla="*/ 1142 h 1531"/>
                <a:gd name="T32" fmla="*/ 1716 w 1255"/>
                <a:gd name="T33" fmla="*/ 1122 h 1531"/>
                <a:gd name="T34" fmla="*/ 1668 w 1255"/>
                <a:gd name="T35" fmla="*/ 1083 h 1531"/>
                <a:gd name="T36" fmla="*/ 1632 w 1255"/>
                <a:gd name="T37" fmla="*/ 1057 h 1531"/>
                <a:gd name="T38" fmla="*/ 1578 w 1255"/>
                <a:gd name="T39" fmla="*/ 1047 h 1531"/>
                <a:gd name="T40" fmla="*/ 1541 w 1255"/>
                <a:gd name="T41" fmla="*/ 1056 h 1531"/>
                <a:gd name="T42" fmla="*/ 1535 w 1255"/>
                <a:gd name="T43" fmla="*/ 2049 h 1531"/>
                <a:gd name="T44" fmla="*/ 838 w 1255"/>
                <a:gd name="T45" fmla="*/ 2023 h 1531"/>
                <a:gd name="T46" fmla="*/ 849 w 1255"/>
                <a:gd name="T47" fmla="*/ 1982 h 1531"/>
                <a:gd name="T48" fmla="*/ 921 w 1255"/>
                <a:gd name="T49" fmla="*/ 1921 h 1531"/>
                <a:gd name="T50" fmla="*/ 952 w 1255"/>
                <a:gd name="T51" fmla="*/ 1880 h 1531"/>
                <a:gd name="T52" fmla="*/ 965 w 1255"/>
                <a:gd name="T53" fmla="*/ 1816 h 1531"/>
                <a:gd name="T54" fmla="*/ 946 w 1255"/>
                <a:gd name="T55" fmla="*/ 1759 h 1531"/>
                <a:gd name="T56" fmla="*/ 902 w 1255"/>
                <a:gd name="T57" fmla="*/ 1710 h 1531"/>
                <a:gd name="T58" fmla="*/ 833 w 1255"/>
                <a:gd name="T59" fmla="*/ 1678 h 1531"/>
                <a:gd name="T60" fmla="*/ 751 w 1255"/>
                <a:gd name="T61" fmla="*/ 1668 h 1531"/>
                <a:gd name="T62" fmla="*/ 659 w 1255"/>
                <a:gd name="T63" fmla="*/ 1685 h 1531"/>
                <a:gd name="T64" fmla="*/ 583 w 1255"/>
                <a:gd name="T65" fmla="*/ 1730 h 1531"/>
                <a:gd name="T66" fmla="*/ 539 w 1255"/>
                <a:gd name="T67" fmla="*/ 1795 h 1531"/>
                <a:gd name="T68" fmla="*/ 540 w 1255"/>
                <a:gd name="T69" fmla="*/ 1872 h 1531"/>
                <a:gd name="T70" fmla="*/ 573 w 1255"/>
                <a:gd name="T71" fmla="*/ 1916 h 1531"/>
                <a:gd name="T72" fmla="*/ 621 w 1255"/>
                <a:gd name="T73" fmla="*/ 1955 h 1531"/>
                <a:gd name="T74" fmla="*/ 643 w 1255"/>
                <a:gd name="T75" fmla="*/ 1979 h 1531"/>
                <a:gd name="T76" fmla="*/ 650 w 1255"/>
                <a:gd name="T77" fmla="*/ 2052 h 1531"/>
                <a:gd name="T78" fmla="*/ 0 w 1255"/>
                <a:gd name="T79" fmla="*/ 2040 h 1531"/>
                <a:gd name="T80" fmla="*/ 11 w 1255"/>
                <a:gd name="T81" fmla="*/ 1075 h 1531"/>
                <a:gd name="T82" fmla="*/ 68 w 1255"/>
                <a:gd name="T83" fmla="*/ 1069 h 1531"/>
                <a:gd name="T84" fmla="*/ 104 w 1255"/>
                <a:gd name="T85" fmla="*/ 1080 h 1531"/>
                <a:gd name="T86" fmla="*/ 143 w 1255"/>
                <a:gd name="T87" fmla="*/ 1111 h 1531"/>
                <a:gd name="T88" fmla="*/ 194 w 1255"/>
                <a:gd name="T89" fmla="*/ 1149 h 1531"/>
                <a:gd name="T90" fmla="*/ 267 w 1255"/>
                <a:gd name="T91" fmla="*/ 1169 h 1531"/>
                <a:gd name="T92" fmla="*/ 356 w 1255"/>
                <a:gd name="T93" fmla="*/ 1150 h 1531"/>
                <a:gd name="T94" fmla="*/ 422 w 1255"/>
                <a:gd name="T95" fmla="*/ 1100 h 1531"/>
                <a:gd name="T96" fmla="*/ 462 w 1255"/>
                <a:gd name="T97" fmla="*/ 1031 h 1531"/>
                <a:gd name="T98" fmla="*/ 464 w 1255"/>
                <a:gd name="T99" fmla="*/ 954 h 1531"/>
                <a:gd name="T100" fmla="*/ 436 w 1255"/>
                <a:gd name="T101" fmla="*/ 891 h 1531"/>
                <a:gd name="T102" fmla="*/ 388 w 1255"/>
                <a:gd name="T103" fmla="*/ 843 h 1531"/>
                <a:gd name="T104" fmla="*/ 324 w 1255"/>
                <a:gd name="T105" fmla="*/ 816 h 1531"/>
                <a:gd name="T106" fmla="*/ 247 w 1255"/>
                <a:gd name="T107" fmla="*/ 816 h 1531"/>
                <a:gd name="T108" fmla="*/ 182 w 1255"/>
                <a:gd name="T109" fmla="*/ 835 h 1531"/>
                <a:gd name="T110" fmla="*/ 115 w 1255"/>
                <a:gd name="T111" fmla="*/ 884 h 1531"/>
                <a:gd name="T112" fmla="*/ 58 w 1255"/>
                <a:gd name="T113" fmla="*/ 920 h 1531"/>
                <a:gd name="T114" fmla="*/ 25 w 1255"/>
                <a:gd name="T115" fmla="*/ 924 h 1531"/>
                <a:gd name="T116" fmla="*/ 0 w 1255"/>
                <a:gd name="T117" fmla="*/ 912 h 1531"/>
                <a:gd name="T118" fmla="*/ 1 w 1255"/>
                <a:gd name="T119" fmla="*/ 3 h 153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5"/>
                <a:gd name="T181" fmla="*/ 0 h 1531"/>
                <a:gd name="T182" fmla="*/ 1255 w 1255"/>
                <a:gd name="T183" fmla="*/ 1531 h 153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5" h="1531">
                  <a:moveTo>
                    <a:pt x="7" y="0"/>
                  </a:moveTo>
                  <a:lnTo>
                    <a:pt x="955" y="0"/>
                  </a:lnTo>
                  <a:lnTo>
                    <a:pt x="957" y="0"/>
                  </a:lnTo>
                  <a:lnTo>
                    <a:pt x="958" y="0"/>
                  </a:lnTo>
                  <a:lnTo>
                    <a:pt x="959" y="1"/>
                  </a:lnTo>
                  <a:lnTo>
                    <a:pt x="960" y="2"/>
                  </a:lnTo>
                  <a:lnTo>
                    <a:pt x="961" y="3"/>
                  </a:lnTo>
                  <a:lnTo>
                    <a:pt x="962" y="4"/>
                  </a:lnTo>
                  <a:lnTo>
                    <a:pt x="962" y="6"/>
                  </a:lnTo>
                  <a:lnTo>
                    <a:pt x="962" y="7"/>
                  </a:lnTo>
                  <a:lnTo>
                    <a:pt x="962" y="78"/>
                  </a:lnTo>
                  <a:lnTo>
                    <a:pt x="961" y="157"/>
                  </a:lnTo>
                  <a:lnTo>
                    <a:pt x="961" y="243"/>
                  </a:lnTo>
                  <a:lnTo>
                    <a:pt x="960" y="333"/>
                  </a:lnTo>
                  <a:lnTo>
                    <a:pt x="959" y="422"/>
                  </a:lnTo>
                  <a:lnTo>
                    <a:pt x="959" y="508"/>
                  </a:lnTo>
                  <a:lnTo>
                    <a:pt x="960" y="549"/>
                  </a:lnTo>
                  <a:lnTo>
                    <a:pt x="960" y="587"/>
                  </a:lnTo>
                  <a:lnTo>
                    <a:pt x="961" y="624"/>
                  </a:lnTo>
                  <a:lnTo>
                    <a:pt x="962" y="658"/>
                  </a:lnTo>
                  <a:lnTo>
                    <a:pt x="963" y="659"/>
                  </a:lnTo>
                  <a:lnTo>
                    <a:pt x="963" y="661"/>
                  </a:lnTo>
                  <a:lnTo>
                    <a:pt x="964" y="662"/>
                  </a:lnTo>
                  <a:lnTo>
                    <a:pt x="965" y="663"/>
                  </a:lnTo>
                  <a:lnTo>
                    <a:pt x="966" y="664"/>
                  </a:lnTo>
                  <a:lnTo>
                    <a:pt x="967" y="665"/>
                  </a:lnTo>
                  <a:lnTo>
                    <a:pt x="969" y="665"/>
                  </a:lnTo>
                  <a:lnTo>
                    <a:pt x="971" y="666"/>
                  </a:lnTo>
                  <a:lnTo>
                    <a:pt x="974" y="667"/>
                  </a:lnTo>
                  <a:lnTo>
                    <a:pt x="977" y="667"/>
                  </a:lnTo>
                  <a:lnTo>
                    <a:pt x="981" y="668"/>
                  </a:lnTo>
                  <a:lnTo>
                    <a:pt x="984" y="668"/>
                  </a:lnTo>
                  <a:lnTo>
                    <a:pt x="987" y="668"/>
                  </a:lnTo>
                  <a:lnTo>
                    <a:pt x="990" y="668"/>
                  </a:lnTo>
                  <a:lnTo>
                    <a:pt x="992" y="668"/>
                  </a:lnTo>
                  <a:lnTo>
                    <a:pt x="995" y="668"/>
                  </a:lnTo>
                  <a:lnTo>
                    <a:pt x="997" y="667"/>
                  </a:lnTo>
                  <a:lnTo>
                    <a:pt x="1000" y="666"/>
                  </a:lnTo>
                  <a:lnTo>
                    <a:pt x="1002" y="665"/>
                  </a:lnTo>
                  <a:lnTo>
                    <a:pt x="1005" y="664"/>
                  </a:lnTo>
                  <a:lnTo>
                    <a:pt x="1009" y="661"/>
                  </a:lnTo>
                  <a:lnTo>
                    <a:pt x="1013" y="658"/>
                  </a:lnTo>
                  <a:lnTo>
                    <a:pt x="1017" y="655"/>
                  </a:lnTo>
                  <a:lnTo>
                    <a:pt x="1021" y="652"/>
                  </a:lnTo>
                  <a:lnTo>
                    <a:pt x="1028" y="646"/>
                  </a:lnTo>
                  <a:lnTo>
                    <a:pt x="1035" y="639"/>
                  </a:lnTo>
                  <a:lnTo>
                    <a:pt x="1041" y="633"/>
                  </a:lnTo>
                  <a:lnTo>
                    <a:pt x="1048" y="627"/>
                  </a:lnTo>
                  <a:lnTo>
                    <a:pt x="1055" y="621"/>
                  </a:lnTo>
                  <a:lnTo>
                    <a:pt x="1062" y="615"/>
                  </a:lnTo>
                  <a:lnTo>
                    <a:pt x="1065" y="612"/>
                  </a:lnTo>
                  <a:lnTo>
                    <a:pt x="1069" y="609"/>
                  </a:lnTo>
                  <a:lnTo>
                    <a:pt x="1073" y="607"/>
                  </a:lnTo>
                  <a:lnTo>
                    <a:pt x="1077" y="604"/>
                  </a:lnTo>
                  <a:lnTo>
                    <a:pt x="1081" y="602"/>
                  </a:lnTo>
                  <a:lnTo>
                    <a:pt x="1085" y="600"/>
                  </a:lnTo>
                  <a:lnTo>
                    <a:pt x="1090" y="598"/>
                  </a:lnTo>
                  <a:lnTo>
                    <a:pt x="1095" y="595"/>
                  </a:lnTo>
                  <a:lnTo>
                    <a:pt x="1100" y="594"/>
                  </a:lnTo>
                  <a:lnTo>
                    <a:pt x="1105" y="592"/>
                  </a:lnTo>
                  <a:lnTo>
                    <a:pt x="1111" y="591"/>
                  </a:lnTo>
                  <a:lnTo>
                    <a:pt x="1116" y="590"/>
                  </a:lnTo>
                  <a:lnTo>
                    <a:pt x="1123" y="589"/>
                  </a:lnTo>
                  <a:lnTo>
                    <a:pt x="1129" y="588"/>
                  </a:lnTo>
                  <a:lnTo>
                    <a:pt x="1136" y="588"/>
                  </a:lnTo>
                  <a:lnTo>
                    <a:pt x="1143" y="587"/>
                  </a:lnTo>
                  <a:lnTo>
                    <a:pt x="1149" y="587"/>
                  </a:lnTo>
                  <a:lnTo>
                    <a:pt x="1154" y="588"/>
                  </a:lnTo>
                  <a:lnTo>
                    <a:pt x="1160" y="589"/>
                  </a:lnTo>
                  <a:lnTo>
                    <a:pt x="1165" y="590"/>
                  </a:lnTo>
                  <a:lnTo>
                    <a:pt x="1171" y="592"/>
                  </a:lnTo>
                  <a:lnTo>
                    <a:pt x="1176" y="593"/>
                  </a:lnTo>
                  <a:lnTo>
                    <a:pt x="1182" y="595"/>
                  </a:lnTo>
                  <a:lnTo>
                    <a:pt x="1187" y="598"/>
                  </a:lnTo>
                  <a:lnTo>
                    <a:pt x="1191" y="601"/>
                  </a:lnTo>
                  <a:lnTo>
                    <a:pt x="1196" y="603"/>
                  </a:lnTo>
                  <a:lnTo>
                    <a:pt x="1201" y="606"/>
                  </a:lnTo>
                  <a:lnTo>
                    <a:pt x="1206" y="610"/>
                  </a:lnTo>
                  <a:lnTo>
                    <a:pt x="1210" y="614"/>
                  </a:lnTo>
                  <a:lnTo>
                    <a:pt x="1214" y="618"/>
                  </a:lnTo>
                  <a:lnTo>
                    <a:pt x="1219" y="622"/>
                  </a:lnTo>
                  <a:lnTo>
                    <a:pt x="1222" y="626"/>
                  </a:lnTo>
                  <a:lnTo>
                    <a:pt x="1226" y="631"/>
                  </a:lnTo>
                  <a:lnTo>
                    <a:pt x="1229" y="636"/>
                  </a:lnTo>
                  <a:lnTo>
                    <a:pt x="1233" y="641"/>
                  </a:lnTo>
                  <a:lnTo>
                    <a:pt x="1236" y="646"/>
                  </a:lnTo>
                  <a:lnTo>
                    <a:pt x="1239" y="651"/>
                  </a:lnTo>
                  <a:lnTo>
                    <a:pt x="1242" y="657"/>
                  </a:lnTo>
                  <a:lnTo>
                    <a:pt x="1244" y="662"/>
                  </a:lnTo>
                  <a:lnTo>
                    <a:pt x="1246" y="668"/>
                  </a:lnTo>
                  <a:lnTo>
                    <a:pt x="1248" y="674"/>
                  </a:lnTo>
                  <a:lnTo>
                    <a:pt x="1250" y="680"/>
                  </a:lnTo>
                  <a:lnTo>
                    <a:pt x="1252" y="687"/>
                  </a:lnTo>
                  <a:lnTo>
                    <a:pt x="1253" y="693"/>
                  </a:lnTo>
                  <a:lnTo>
                    <a:pt x="1254" y="700"/>
                  </a:lnTo>
                  <a:lnTo>
                    <a:pt x="1254" y="706"/>
                  </a:lnTo>
                  <a:lnTo>
                    <a:pt x="1255" y="713"/>
                  </a:lnTo>
                  <a:lnTo>
                    <a:pt x="1255" y="720"/>
                  </a:lnTo>
                  <a:lnTo>
                    <a:pt x="1255" y="727"/>
                  </a:lnTo>
                  <a:lnTo>
                    <a:pt x="1254" y="735"/>
                  </a:lnTo>
                  <a:lnTo>
                    <a:pt x="1253" y="742"/>
                  </a:lnTo>
                  <a:lnTo>
                    <a:pt x="1252" y="749"/>
                  </a:lnTo>
                  <a:lnTo>
                    <a:pt x="1250" y="757"/>
                  </a:lnTo>
                  <a:lnTo>
                    <a:pt x="1248" y="764"/>
                  </a:lnTo>
                  <a:lnTo>
                    <a:pt x="1245" y="771"/>
                  </a:lnTo>
                  <a:lnTo>
                    <a:pt x="1242" y="777"/>
                  </a:lnTo>
                  <a:lnTo>
                    <a:pt x="1239" y="784"/>
                  </a:lnTo>
                  <a:lnTo>
                    <a:pt x="1235" y="790"/>
                  </a:lnTo>
                  <a:lnTo>
                    <a:pt x="1231" y="797"/>
                  </a:lnTo>
                  <a:lnTo>
                    <a:pt x="1227" y="803"/>
                  </a:lnTo>
                  <a:lnTo>
                    <a:pt x="1222" y="809"/>
                  </a:lnTo>
                  <a:lnTo>
                    <a:pt x="1218" y="814"/>
                  </a:lnTo>
                  <a:lnTo>
                    <a:pt x="1213" y="819"/>
                  </a:lnTo>
                  <a:lnTo>
                    <a:pt x="1207" y="824"/>
                  </a:lnTo>
                  <a:lnTo>
                    <a:pt x="1202" y="829"/>
                  </a:lnTo>
                  <a:lnTo>
                    <a:pt x="1196" y="833"/>
                  </a:lnTo>
                  <a:lnTo>
                    <a:pt x="1190" y="837"/>
                  </a:lnTo>
                  <a:lnTo>
                    <a:pt x="1184" y="841"/>
                  </a:lnTo>
                  <a:lnTo>
                    <a:pt x="1178" y="844"/>
                  </a:lnTo>
                  <a:lnTo>
                    <a:pt x="1171" y="847"/>
                  </a:lnTo>
                  <a:lnTo>
                    <a:pt x="1165" y="849"/>
                  </a:lnTo>
                  <a:lnTo>
                    <a:pt x="1158" y="851"/>
                  </a:lnTo>
                  <a:lnTo>
                    <a:pt x="1151" y="853"/>
                  </a:lnTo>
                  <a:lnTo>
                    <a:pt x="1144" y="854"/>
                  </a:lnTo>
                  <a:lnTo>
                    <a:pt x="1137" y="855"/>
                  </a:lnTo>
                  <a:lnTo>
                    <a:pt x="1130" y="855"/>
                  </a:lnTo>
                  <a:lnTo>
                    <a:pt x="1123" y="854"/>
                  </a:lnTo>
                  <a:lnTo>
                    <a:pt x="1116" y="853"/>
                  </a:lnTo>
                  <a:lnTo>
                    <a:pt x="1108" y="852"/>
                  </a:lnTo>
                  <a:lnTo>
                    <a:pt x="1101" y="850"/>
                  </a:lnTo>
                  <a:lnTo>
                    <a:pt x="1096" y="848"/>
                  </a:lnTo>
                  <a:lnTo>
                    <a:pt x="1091" y="846"/>
                  </a:lnTo>
                  <a:lnTo>
                    <a:pt x="1086" y="844"/>
                  </a:lnTo>
                  <a:lnTo>
                    <a:pt x="1081" y="842"/>
                  </a:lnTo>
                  <a:lnTo>
                    <a:pt x="1077" y="839"/>
                  </a:lnTo>
                  <a:lnTo>
                    <a:pt x="1072" y="837"/>
                  </a:lnTo>
                  <a:lnTo>
                    <a:pt x="1068" y="834"/>
                  </a:lnTo>
                  <a:lnTo>
                    <a:pt x="1064" y="830"/>
                  </a:lnTo>
                  <a:lnTo>
                    <a:pt x="1059" y="827"/>
                  </a:lnTo>
                  <a:lnTo>
                    <a:pt x="1056" y="823"/>
                  </a:lnTo>
                  <a:lnTo>
                    <a:pt x="1052" y="820"/>
                  </a:lnTo>
                  <a:lnTo>
                    <a:pt x="1049" y="816"/>
                  </a:lnTo>
                  <a:lnTo>
                    <a:pt x="1045" y="812"/>
                  </a:lnTo>
                  <a:lnTo>
                    <a:pt x="1042" y="808"/>
                  </a:lnTo>
                  <a:lnTo>
                    <a:pt x="1038" y="804"/>
                  </a:lnTo>
                  <a:lnTo>
                    <a:pt x="1034" y="800"/>
                  </a:lnTo>
                  <a:lnTo>
                    <a:pt x="1032" y="798"/>
                  </a:lnTo>
                  <a:lnTo>
                    <a:pt x="1029" y="796"/>
                  </a:lnTo>
                  <a:lnTo>
                    <a:pt x="1027" y="794"/>
                  </a:lnTo>
                  <a:lnTo>
                    <a:pt x="1025" y="792"/>
                  </a:lnTo>
                  <a:lnTo>
                    <a:pt x="1023" y="791"/>
                  </a:lnTo>
                  <a:lnTo>
                    <a:pt x="1020" y="789"/>
                  </a:lnTo>
                  <a:lnTo>
                    <a:pt x="1018" y="787"/>
                  </a:lnTo>
                  <a:lnTo>
                    <a:pt x="1015" y="786"/>
                  </a:lnTo>
                  <a:lnTo>
                    <a:pt x="1013" y="785"/>
                  </a:lnTo>
                  <a:lnTo>
                    <a:pt x="1010" y="785"/>
                  </a:lnTo>
                  <a:lnTo>
                    <a:pt x="1007" y="784"/>
                  </a:lnTo>
                  <a:lnTo>
                    <a:pt x="1003" y="784"/>
                  </a:lnTo>
                  <a:lnTo>
                    <a:pt x="995" y="783"/>
                  </a:lnTo>
                  <a:lnTo>
                    <a:pt x="986" y="782"/>
                  </a:lnTo>
                  <a:lnTo>
                    <a:pt x="981" y="782"/>
                  </a:lnTo>
                  <a:lnTo>
                    <a:pt x="977" y="783"/>
                  </a:lnTo>
                  <a:lnTo>
                    <a:pt x="973" y="783"/>
                  </a:lnTo>
                  <a:lnTo>
                    <a:pt x="970" y="784"/>
                  </a:lnTo>
                  <a:lnTo>
                    <a:pt x="967" y="785"/>
                  </a:lnTo>
                  <a:lnTo>
                    <a:pt x="964" y="786"/>
                  </a:lnTo>
                  <a:lnTo>
                    <a:pt x="964" y="787"/>
                  </a:lnTo>
                  <a:lnTo>
                    <a:pt x="963" y="788"/>
                  </a:lnTo>
                  <a:lnTo>
                    <a:pt x="963" y="789"/>
                  </a:lnTo>
                  <a:lnTo>
                    <a:pt x="962" y="790"/>
                  </a:lnTo>
                  <a:lnTo>
                    <a:pt x="962" y="1522"/>
                  </a:lnTo>
                  <a:lnTo>
                    <a:pt x="962" y="1523"/>
                  </a:lnTo>
                  <a:lnTo>
                    <a:pt x="962" y="1525"/>
                  </a:lnTo>
                  <a:lnTo>
                    <a:pt x="961" y="1526"/>
                  </a:lnTo>
                  <a:lnTo>
                    <a:pt x="960" y="1527"/>
                  </a:lnTo>
                  <a:lnTo>
                    <a:pt x="959" y="1528"/>
                  </a:lnTo>
                  <a:lnTo>
                    <a:pt x="958" y="1529"/>
                  </a:lnTo>
                  <a:lnTo>
                    <a:pt x="957" y="1529"/>
                  </a:lnTo>
                  <a:lnTo>
                    <a:pt x="955" y="1529"/>
                  </a:lnTo>
                  <a:lnTo>
                    <a:pt x="522" y="1531"/>
                  </a:lnTo>
                  <a:lnTo>
                    <a:pt x="522" y="1528"/>
                  </a:lnTo>
                  <a:lnTo>
                    <a:pt x="522" y="1522"/>
                  </a:lnTo>
                  <a:lnTo>
                    <a:pt x="522" y="1516"/>
                  </a:lnTo>
                  <a:lnTo>
                    <a:pt x="523" y="1509"/>
                  </a:lnTo>
                  <a:lnTo>
                    <a:pt x="523" y="1502"/>
                  </a:lnTo>
                  <a:lnTo>
                    <a:pt x="524" y="1496"/>
                  </a:lnTo>
                  <a:lnTo>
                    <a:pt x="524" y="1493"/>
                  </a:lnTo>
                  <a:lnTo>
                    <a:pt x="525" y="1491"/>
                  </a:lnTo>
                  <a:lnTo>
                    <a:pt x="525" y="1489"/>
                  </a:lnTo>
                  <a:lnTo>
                    <a:pt x="526" y="1487"/>
                  </a:lnTo>
                  <a:lnTo>
                    <a:pt x="529" y="1483"/>
                  </a:lnTo>
                  <a:lnTo>
                    <a:pt x="531" y="1479"/>
                  </a:lnTo>
                  <a:lnTo>
                    <a:pt x="534" y="1476"/>
                  </a:lnTo>
                  <a:lnTo>
                    <a:pt x="538" y="1472"/>
                  </a:lnTo>
                  <a:lnTo>
                    <a:pt x="544" y="1465"/>
                  </a:lnTo>
                  <a:lnTo>
                    <a:pt x="550" y="1459"/>
                  </a:lnTo>
                  <a:lnTo>
                    <a:pt x="557" y="1452"/>
                  </a:lnTo>
                  <a:lnTo>
                    <a:pt x="563" y="1446"/>
                  </a:lnTo>
                  <a:lnTo>
                    <a:pt x="569" y="1440"/>
                  </a:lnTo>
                  <a:lnTo>
                    <a:pt x="575" y="1433"/>
                  </a:lnTo>
                  <a:lnTo>
                    <a:pt x="578" y="1430"/>
                  </a:lnTo>
                  <a:lnTo>
                    <a:pt x="581" y="1426"/>
                  </a:lnTo>
                  <a:lnTo>
                    <a:pt x="583" y="1423"/>
                  </a:lnTo>
                  <a:lnTo>
                    <a:pt x="586" y="1419"/>
                  </a:lnTo>
                  <a:lnTo>
                    <a:pt x="588" y="1415"/>
                  </a:lnTo>
                  <a:lnTo>
                    <a:pt x="591" y="1411"/>
                  </a:lnTo>
                  <a:lnTo>
                    <a:pt x="593" y="1407"/>
                  </a:lnTo>
                  <a:lnTo>
                    <a:pt x="595" y="1402"/>
                  </a:lnTo>
                  <a:lnTo>
                    <a:pt x="596" y="1397"/>
                  </a:lnTo>
                  <a:lnTo>
                    <a:pt x="598" y="1393"/>
                  </a:lnTo>
                  <a:lnTo>
                    <a:pt x="599" y="1387"/>
                  </a:lnTo>
                  <a:lnTo>
                    <a:pt x="600" y="1381"/>
                  </a:lnTo>
                  <a:lnTo>
                    <a:pt x="601" y="1375"/>
                  </a:lnTo>
                  <a:lnTo>
                    <a:pt x="602" y="1369"/>
                  </a:lnTo>
                  <a:lnTo>
                    <a:pt x="602" y="1362"/>
                  </a:lnTo>
                  <a:lnTo>
                    <a:pt x="603" y="1355"/>
                  </a:lnTo>
                  <a:lnTo>
                    <a:pt x="602" y="1350"/>
                  </a:lnTo>
                  <a:lnTo>
                    <a:pt x="602" y="1344"/>
                  </a:lnTo>
                  <a:lnTo>
                    <a:pt x="601" y="1338"/>
                  </a:lnTo>
                  <a:lnTo>
                    <a:pt x="600" y="1333"/>
                  </a:lnTo>
                  <a:lnTo>
                    <a:pt x="598" y="1327"/>
                  </a:lnTo>
                  <a:lnTo>
                    <a:pt x="597" y="1322"/>
                  </a:lnTo>
                  <a:lnTo>
                    <a:pt x="595" y="1317"/>
                  </a:lnTo>
                  <a:lnTo>
                    <a:pt x="592" y="1312"/>
                  </a:lnTo>
                  <a:lnTo>
                    <a:pt x="590" y="1307"/>
                  </a:lnTo>
                  <a:lnTo>
                    <a:pt x="587" y="1302"/>
                  </a:lnTo>
                  <a:lnTo>
                    <a:pt x="583" y="1297"/>
                  </a:lnTo>
                  <a:lnTo>
                    <a:pt x="580" y="1293"/>
                  </a:lnTo>
                  <a:lnTo>
                    <a:pt x="576" y="1288"/>
                  </a:lnTo>
                  <a:lnTo>
                    <a:pt x="572" y="1284"/>
                  </a:lnTo>
                  <a:lnTo>
                    <a:pt x="568" y="1280"/>
                  </a:lnTo>
                  <a:lnTo>
                    <a:pt x="563" y="1276"/>
                  </a:lnTo>
                  <a:lnTo>
                    <a:pt x="559" y="1273"/>
                  </a:lnTo>
                  <a:lnTo>
                    <a:pt x="554" y="1269"/>
                  </a:lnTo>
                  <a:lnTo>
                    <a:pt x="549" y="1266"/>
                  </a:lnTo>
                  <a:lnTo>
                    <a:pt x="544" y="1263"/>
                  </a:lnTo>
                  <a:lnTo>
                    <a:pt x="539" y="1260"/>
                  </a:lnTo>
                  <a:lnTo>
                    <a:pt x="533" y="1257"/>
                  </a:lnTo>
                  <a:lnTo>
                    <a:pt x="527" y="1255"/>
                  </a:lnTo>
                  <a:lnTo>
                    <a:pt x="521" y="1252"/>
                  </a:lnTo>
                  <a:lnTo>
                    <a:pt x="515" y="1251"/>
                  </a:lnTo>
                  <a:lnTo>
                    <a:pt x="509" y="1249"/>
                  </a:lnTo>
                  <a:lnTo>
                    <a:pt x="503" y="1247"/>
                  </a:lnTo>
                  <a:lnTo>
                    <a:pt x="496" y="1246"/>
                  </a:lnTo>
                  <a:lnTo>
                    <a:pt x="490" y="1245"/>
                  </a:lnTo>
                  <a:lnTo>
                    <a:pt x="483" y="1244"/>
                  </a:lnTo>
                  <a:lnTo>
                    <a:pt x="476" y="1244"/>
                  </a:lnTo>
                  <a:lnTo>
                    <a:pt x="469" y="1244"/>
                  </a:lnTo>
                  <a:lnTo>
                    <a:pt x="462" y="1244"/>
                  </a:lnTo>
                  <a:lnTo>
                    <a:pt x="454" y="1244"/>
                  </a:lnTo>
                  <a:lnTo>
                    <a:pt x="447" y="1246"/>
                  </a:lnTo>
                  <a:lnTo>
                    <a:pt x="440" y="1247"/>
                  </a:lnTo>
                  <a:lnTo>
                    <a:pt x="432" y="1249"/>
                  </a:lnTo>
                  <a:lnTo>
                    <a:pt x="425" y="1251"/>
                  </a:lnTo>
                  <a:lnTo>
                    <a:pt x="418" y="1254"/>
                  </a:lnTo>
                  <a:lnTo>
                    <a:pt x="411" y="1257"/>
                  </a:lnTo>
                  <a:lnTo>
                    <a:pt x="405" y="1260"/>
                  </a:lnTo>
                  <a:lnTo>
                    <a:pt x="398" y="1264"/>
                  </a:lnTo>
                  <a:lnTo>
                    <a:pt x="392" y="1267"/>
                  </a:lnTo>
                  <a:lnTo>
                    <a:pt x="386" y="1272"/>
                  </a:lnTo>
                  <a:lnTo>
                    <a:pt x="380" y="1276"/>
                  </a:lnTo>
                  <a:lnTo>
                    <a:pt x="374" y="1281"/>
                  </a:lnTo>
                  <a:lnTo>
                    <a:pt x="369" y="1286"/>
                  </a:lnTo>
                  <a:lnTo>
                    <a:pt x="364" y="1291"/>
                  </a:lnTo>
                  <a:lnTo>
                    <a:pt x="359" y="1296"/>
                  </a:lnTo>
                  <a:lnTo>
                    <a:pt x="355" y="1302"/>
                  </a:lnTo>
                  <a:lnTo>
                    <a:pt x="351" y="1308"/>
                  </a:lnTo>
                  <a:lnTo>
                    <a:pt x="347" y="1314"/>
                  </a:lnTo>
                  <a:lnTo>
                    <a:pt x="344" y="1320"/>
                  </a:lnTo>
                  <a:lnTo>
                    <a:pt x="341" y="1327"/>
                  </a:lnTo>
                  <a:lnTo>
                    <a:pt x="339" y="1333"/>
                  </a:lnTo>
                  <a:lnTo>
                    <a:pt x="337" y="1340"/>
                  </a:lnTo>
                  <a:lnTo>
                    <a:pt x="335" y="1347"/>
                  </a:lnTo>
                  <a:lnTo>
                    <a:pt x="334" y="1354"/>
                  </a:lnTo>
                  <a:lnTo>
                    <a:pt x="333" y="1360"/>
                  </a:lnTo>
                  <a:lnTo>
                    <a:pt x="333" y="1368"/>
                  </a:lnTo>
                  <a:lnTo>
                    <a:pt x="334" y="1375"/>
                  </a:lnTo>
                  <a:lnTo>
                    <a:pt x="334" y="1382"/>
                  </a:lnTo>
                  <a:lnTo>
                    <a:pt x="336" y="1390"/>
                  </a:lnTo>
                  <a:lnTo>
                    <a:pt x="338" y="1397"/>
                  </a:lnTo>
                  <a:lnTo>
                    <a:pt x="340" y="1401"/>
                  </a:lnTo>
                  <a:lnTo>
                    <a:pt x="342" y="1406"/>
                  </a:lnTo>
                  <a:lnTo>
                    <a:pt x="344" y="1410"/>
                  </a:lnTo>
                  <a:lnTo>
                    <a:pt x="346" y="1413"/>
                  </a:lnTo>
                  <a:lnTo>
                    <a:pt x="349" y="1417"/>
                  </a:lnTo>
                  <a:lnTo>
                    <a:pt x="352" y="1421"/>
                  </a:lnTo>
                  <a:lnTo>
                    <a:pt x="355" y="1425"/>
                  </a:lnTo>
                  <a:lnTo>
                    <a:pt x="358" y="1429"/>
                  </a:lnTo>
                  <a:lnTo>
                    <a:pt x="362" y="1433"/>
                  </a:lnTo>
                  <a:lnTo>
                    <a:pt x="365" y="1437"/>
                  </a:lnTo>
                  <a:lnTo>
                    <a:pt x="369" y="1440"/>
                  </a:lnTo>
                  <a:lnTo>
                    <a:pt x="373" y="1444"/>
                  </a:lnTo>
                  <a:lnTo>
                    <a:pt x="377" y="1447"/>
                  </a:lnTo>
                  <a:lnTo>
                    <a:pt x="381" y="1451"/>
                  </a:lnTo>
                  <a:lnTo>
                    <a:pt x="385" y="1454"/>
                  </a:lnTo>
                  <a:lnTo>
                    <a:pt x="388" y="1458"/>
                  </a:lnTo>
                  <a:lnTo>
                    <a:pt x="390" y="1460"/>
                  </a:lnTo>
                  <a:lnTo>
                    <a:pt x="392" y="1462"/>
                  </a:lnTo>
                  <a:lnTo>
                    <a:pt x="395" y="1465"/>
                  </a:lnTo>
                  <a:lnTo>
                    <a:pt x="396" y="1467"/>
                  </a:lnTo>
                  <a:lnTo>
                    <a:pt x="398" y="1469"/>
                  </a:lnTo>
                  <a:lnTo>
                    <a:pt x="400" y="1472"/>
                  </a:lnTo>
                  <a:lnTo>
                    <a:pt x="401" y="1475"/>
                  </a:lnTo>
                  <a:lnTo>
                    <a:pt x="402" y="1477"/>
                  </a:lnTo>
                  <a:lnTo>
                    <a:pt x="403" y="1480"/>
                  </a:lnTo>
                  <a:lnTo>
                    <a:pt x="404" y="1486"/>
                  </a:lnTo>
                  <a:lnTo>
                    <a:pt x="405" y="1493"/>
                  </a:lnTo>
                  <a:lnTo>
                    <a:pt x="405" y="1501"/>
                  </a:lnTo>
                  <a:lnTo>
                    <a:pt x="406" y="1510"/>
                  </a:lnTo>
                  <a:lnTo>
                    <a:pt x="406" y="1518"/>
                  </a:lnTo>
                  <a:lnTo>
                    <a:pt x="406" y="1525"/>
                  </a:lnTo>
                  <a:lnTo>
                    <a:pt x="406" y="1531"/>
                  </a:lnTo>
                  <a:lnTo>
                    <a:pt x="7" y="1528"/>
                  </a:lnTo>
                  <a:lnTo>
                    <a:pt x="6" y="1527"/>
                  </a:lnTo>
                  <a:lnTo>
                    <a:pt x="4" y="1527"/>
                  </a:lnTo>
                  <a:lnTo>
                    <a:pt x="3" y="1526"/>
                  </a:lnTo>
                  <a:lnTo>
                    <a:pt x="2" y="1525"/>
                  </a:lnTo>
                  <a:lnTo>
                    <a:pt x="1" y="1524"/>
                  </a:lnTo>
                  <a:lnTo>
                    <a:pt x="0" y="1523"/>
                  </a:lnTo>
                  <a:lnTo>
                    <a:pt x="0" y="1522"/>
                  </a:lnTo>
                  <a:lnTo>
                    <a:pt x="0" y="1520"/>
                  </a:lnTo>
                  <a:lnTo>
                    <a:pt x="0" y="809"/>
                  </a:lnTo>
                  <a:lnTo>
                    <a:pt x="0" y="808"/>
                  </a:lnTo>
                  <a:lnTo>
                    <a:pt x="0" y="807"/>
                  </a:lnTo>
                  <a:lnTo>
                    <a:pt x="1" y="806"/>
                  </a:lnTo>
                  <a:lnTo>
                    <a:pt x="2" y="805"/>
                  </a:lnTo>
                  <a:lnTo>
                    <a:pt x="4" y="804"/>
                  </a:lnTo>
                  <a:lnTo>
                    <a:pt x="7" y="802"/>
                  </a:lnTo>
                  <a:lnTo>
                    <a:pt x="11" y="801"/>
                  </a:lnTo>
                  <a:lnTo>
                    <a:pt x="15" y="800"/>
                  </a:lnTo>
                  <a:lnTo>
                    <a:pt x="20" y="799"/>
                  </a:lnTo>
                  <a:lnTo>
                    <a:pt x="25" y="799"/>
                  </a:lnTo>
                  <a:lnTo>
                    <a:pt x="29" y="798"/>
                  </a:lnTo>
                  <a:lnTo>
                    <a:pt x="34" y="798"/>
                  </a:lnTo>
                  <a:lnTo>
                    <a:pt x="39" y="798"/>
                  </a:lnTo>
                  <a:lnTo>
                    <a:pt x="43" y="798"/>
                  </a:lnTo>
                  <a:lnTo>
                    <a:pt x="47" y="798"/>
                  </a:lnTo>
                  <a:lnTo>
                    <a:pt x="51" y="799"/>
                  </a:lnTo>
                  <a:lnTo>
                    <a:pt x="53" y="799"/>
                  </a:lnTo>
                  <a:lnTo>
                    <a:pt x="55" y="800"/>
                  </a:lnTo>
                  <a:lnTo>
                    <a:pt x="58" y="801"/>
                  </a:lnTo>
                  <a:lnTo>
                    <a:pt x="61" y="803"/>
                  </a:lnTo>
                  <a:lnTo>
                    <a:pt x="63" y="804"/>
                  </a:lnTo>
                  <a:lnTo>
                    <a:pt x="65" y="806"/>
                  </a:lnTo>
                  <a:lnTo>
                    <a:pt x="68" y="808"/>
                  </a:lnTo>
                  <a:lnTo>
                    <a:pt x="70" y="810"/>
                  </a:lnTo>
                  <a:lnTo>
                    <a:pt x="72" y="812"/>
                  </a:lnTo>
                  <a:lnTo>
                    <a:pt x="74" y="814"/>
                  </a:lnTo>
                  <a:lnTo>
                    <a:pt x="78" y="818"/>
                  </a:lnTo>
                  <a:lnTo>
                    <a:pt x="82" y="822"/>
                  </a:lnTo>
                  <a:lnTo>
                    <a:pt x="85" y="826"/>
                  </a:lnTo>
                  <a:lnTo>
                    <a:pt x="89" y="829"/>
                  </a:lnTo>
                  <a:lnTo>
                    <a:pt x="92" y="834"/>
                  </a:lnTo>
                  <a:lnTo>
                    <a:pt x="96" y="837"/>
                  </a:lnTo>
                  <a:lnTo>
                    <a:pt x="100" y="841"/>
                  </a:lnTo>
                  <a:lnTo>
                    <a:pt x="104" y="844"/>
                  </a:lnTo>
                  <a:lnTo>
                    <a:pt x="108" y="847"/>
                  </a:lnTo>
                  <a:lnTo>
                    <a:pt x="112" y="850"/>
                  </a:lnTo>
                  <a:lnTo>
                    <a:pt x="116" y="854"/>
                  </a:lnTo>
                  <a:lnTo>
                    <a:pt x="121" y="857"/>
                  </a:lnTo>
                  <a:lnTo>
                    <a:pt x="125" y="860"/>
                  </a:lnTo>
                  <a:lnTo>
                    <a:pt x="129" y="862"/>
                  </a:lnTo>
                  <a:lnTo>
                    <a:pt x="134" y="865"/>
                  </a:lnTo>
                  <a:lnTo>
                    <a:pt x="138" y="867"/>
                  </a:lnTo>
                  <a:lnTo>
                    <a:pt x="146" y="869"/>
                  </a:lnTo>
                  <a:lnTo>
                    <a:pt x="153" y="870"/>
                  </a:lnTo>
                  <a:lnTo>
                    <a:pt x="160" y="871"/>
                  </a:lnTo>
                  <a:lnTo>
                    <a:pt x="167" y="872"/>
                  </a:lnTo>
                  <a:lnTo>
                    <a:pt x="175" y="872"/>
                  </a:lnTo>
                  <a:lnTo>
                    <a:pt x="182" y="871"/>
                  </a:lnTo>
                  <a:lnTo>
                    <a:pt x="189" y="870"/>
                  </a:lnTo>
                  <a:lnTo>
                    <a:pt x="196" y="868"/>
                  </a:lnTo>
                  <a:lnTo>
                    <a:pt x="202" y="867"/>
                  </a:lnTo>
                  <a:lnTo>
                    <a:pt x="209" y="864"/>
                  </a:lnTo>
                  <a:lnTo>
                    <a:pt x="216" y="861"/>
                  </a:lnTo>
                  <a:lnTo>
                    <a:pt x="222" y="858"/>
                  </a:lnTo>
                  <a:lnTo>
                    <a:pt x="228" y="855"/>
                  </a:lnTo>
                  <a:lnTo>
                    <a:pt x="234" y="851"/>
                  </a:lnTo>
                  <a:lnTo>
                    <a:pt x="239" y="847"/>
                  </a:lnTo>
                  <a:lnTo>
                    <a:pt x="245" y="842"/>
                  </a:lnTo>
                  <a:lnTo>
                    <a:pt x="250" y="837"/>
                  </a:lnTo>
                  <a:lnTo>
                    <a:pt x="255" y="832"/>
                  </a:lnTo>
                  <a:lnTo>
                    <a:pt x="260" y="827"/>
                  </a:lnTo>
                  <a:lnTo>
                    <a:pt x="264" y="821"/>
                  </a:lnTo>
                  <a:lnTo>
                    <a:pt x="268" y="815"/>
                  </a:lnTo>
                  <a:lnTo>
                    <a:pt x="272" y="809"/>
                  </a:lnTo>
                  <a:lnTo>
                    <a:pt x="276" y="803"/>
                  </a:lnTo>
                  <a:lnTo>
                    <a:pt x="279" y="796"/>
                  </a:lnTo>
                  <a:lnTo>
                    <a:pt x="282" y="790"/>
                  </a:lnTo>
                  <a:lnTo>
                    <a:pt x="285" y="783"/>
                  </a:lnTo>
                  <a:lnTo>
                    <a:pt x="287" y="776"/>
                  </a:lnTo>
                  <a:lnTo>
                    <a:pt x="289" y="769"/>
                  </a:lnTo>
                  <a:lnTo>
                    <a:pt x="291" y="761"/>
                  </a:lnTo>
                  <a:lnTo>
                    <a:pt x="292" y="754"/>
                  </a:lnTo>
                  <a:lnTo>
                    <a:pt x="292" y="747"/>
                  </a:lnTo>
                  <a:lnTo>
                    <a:pt x="293" y="739"/>
                  </a:lnTo>
                  <a:lnTo>
                    <a:pt x="293" y="732"/>
                  </a:lnTo>
                  <a:lnTo>
                    <a:pt x="292" y="725"/>
                  </a:lnTo>
                  <a:lnTo>
                    <a:pt x="291" y="719"/>
                  </a:lnTo>
                  <a:lnTo>
                    <a:pt x="290" y="712"/>
                  </a:lnTo>
                  <a:lnTo>
                    <a:pt x="289" y="706"/>
                  </a:lnTo>
                  <a:lnTo>
                    <a:pt x="287" y="700"/>
                  </a:lnTo>
                  <a:lnTo>
                    <a:pt x="286" y="694"/>
                  </a:lnTo>
                  <a:lnTo>
                    <a:pt x="284" y="688"/>
                  </a:lnTo>
                  <a:lnTo>
                    <a:pt x="281" y="682"/>
                  </a:lnTo>
                  <a:lnTo>
                    <a:pt x="279" y="676"/>
                  </a:lnTo>
                  <a:lnTo>
                    <a:pt x="276" y="671"/>
                  </a:lnTo>
                  <a:lnTo>
                    <a:pt x="273" y="665"/>
                  </a:lnTo>
                  <a:lnTo>
                    <a:pt x="270" y="660"/>
                  </a:lnTo>
                  <a:lnTo>
                    <a:pt x="267" y="655"/>
                  </a:lnTo>
                  <a:lnTo>
                    <a:pt x="264" y="650"/>
                  </a:lnTo>
                  <a:lnTo>
                    <a:pt x="260" y="645"/>
                  </a:lnTo>
                  <a:lnTo>
                    <a:pt x="256" y="641"/>
                  </a:lnTo>
                  <a:lnTo>
                    <a:pt x="252" y="637"/>
                  </a:lnTo>
                  <a:lnTo>
                    <a:pt x="248" y="633"/>
                  </a:lnTo>
                  <a:lnTo>
                    <a:pt x="243" y="629"/>
                  </a:lnTo>
                  <a:lnTo>
                    <a:pt x="239" y="626"/>
                  </a:lnTo>
                  <a:lnTo>
                    <a:pt x="234" y="623"/>
                  </a:lnTo>
                  <a:lnTo>
                    <a:pt x="229" y="620"/>
                  </a:lnTo>
                  <a:lnTo>
                    <a:pt x="224" y="617"/>
                  </a:lnTo>
                  <a:lnTo>
                    <a:pt x="219" y="615"/>
                  </a:lnTo>
                  <a:lnTo>
                    <a:pt x="214" y="613"/>
                  </a:lnTo>
                  <a:lnTo>
                    <a:pt x="208" y="611"/>
                  </a:lnTo>
                  <a:lnTo>
                    <a:pt x="203" y="609"/>
                  </a:lnTo>
                  <a:lnTo>
                    <a:pt x="198" y="608"/>
                  </a:lnTo>
                  <a:lnTo>
                    <a:pt x="192" y="607"/>
                  </a:lnTo>
                  <a:lnTo>
                    <a:pt x="186" y="607"/>
                  </a:lnTo>
                  <a:lnTo>
                    <a:pt x="180" y="607"/>
                  </a:lnTo>
                  <a:lnTo>
                    <a:pt x="173" y="607"/>
                  </a:lnTo>
                  <a:lnTo>
                    <a:pt x="166" y="607"/>
                  </a:lnTo>
                  <a:lnTo>
                    <a:pt x="160" y="608"/>
                  </a:lnTo>
                  <a:lnTo>
                    <a:pt x="154" y="609"/>
                  </a:lnTo>
                  <a:lnTo>
                    <a:pt x="148" y="610"/>
                  </a:lnTo>
                  <a:lnTo>
                    <a:pt x="142" y="612"/>
                  </a:lnTo>
                  <a:lnTo>
                    <a:pt x="137" y="613"/>
                  </a:lnTo>
                  <a:lnTo>
                    <a:pt x="132" y="615"/>
                  </a:lnTo>
                  <a:lnTo>
                    <a:pt x="127" y="617"/>
                  </a:lnTo>
                  <a:lnTo>
                    <a:pt x="123" y="619"/>
                  </a:lnTo>
                  <a:lnTo>
                    <a:pt x="118" y="621"/>
                  </a:lnTo>
                  <a:lnTo>
                    <a:pt x="114" y="623"/>
                  </a:lnTo>
                  <a:lnTo>
                    <a:pt x="110" y="626"/>
                  </a:lnTo>
                  <a:lnTo>
                    <a:pt x="106" y="629"/>
                  </a:lnTo>
                  <a:lnTo>
                    <a:pt x="103" y="631"/>
                  </a:lnTo>
                  <a:lnTo>
                    <a:pt x="99" y="634"/>
                  </a:lnTo>
                  <a:lnTo>
                    <a:pt x="92" y="640"/>
                  </a:lnTo>
                  <a:lnTo>
                    <a:pt x="85" y="646"/>
                  </a:lnTo>
                  <a:lnTo>
                    <a:pt x="79" y="653"/>
                  </a:lnTo>
                  <a:lnTo>
                    <a:pt x="72" y="659"/>
                  </a:lnTo>
                  <a:lnTo>
                    <a:pt x="65" y="665"/>
                  </a:lnTo>
                  <a:lnTo>
                    <a:pt x="58" y="671"/>
                  </a:lnTo>
                  <a:lnTo>
                    <a:pt x="54" y="675"/>
                  </a:lnTo>
                  <a:lnTo>
                    <a:pt x="50" y="677"/>
                  </a:lnTo>
                  <a:lnTo>
                    <a:pt x="46" y="680"/>
                  </a:lnTo>
                  <a:lnTo>
                    <a:pt x="42" y="683"/>
                  </a:lnTo>
                  <a:lnTo>
                    <a:pt x="40" y="685"/>
                  </a:lnTo>
                  <a:lnTo>
                    <a:pt x="37" y="686"/>
                  </a:lnTo>
                  <a:lnTo>
                    <a:pt x="35" y="687"/>
                  </a:lnTo>
                  <a:lnTo>
                    <a:pt x="32" y="688"/>
                  </a:lnTo>
                  <a:lnTo>
                    <a:pt x="30" y="689"/>
                  </a:lnTo>
                  <a:lnTo>
                    <a:pt x="27" y="689"/>
                  </a:lnTo>
                  <a:lnTo>
                    <a:pt x="24" y="690"/>
                  </a:lnTo>
                  <a:lnTo>
                    <a:pt x="22" y="690"/>
                  </a:lnTo>
                  <a:lnTo>
                    <a:pt x="18" y="689"/>
                  </a:lnTo>
                  <a:lnTo>
                    <a:pt x="15" y="689"/>
                  </a:lnTo>
                  <a:lnTo>
                    <a:pt x="11" y="688"/>
                  </a:lnTo>
                  <a:lnTo>
                    <a:pt x="8" y="687"/>
                  </a:lnTo>
                  <a:lnTo>
                    <a:pt x="6" y="686"/>
                  </a:lnTo>
                  <a:lnTo>
                    <a:pt x="5" y="685"/>
                  </a:lnTo>
                  <a:lnTo>
                    <a:pt x="4" y="684"/>
                  </a:lnTo>
                  <a:lnTo>
                    <a:pt x="2" y="683"/>
                  </a:lnTo>
                  <a:lnTo>
                    <a:pt x="1" y="681"/>
                  </a:lnTo>
                  <a:lnTo>
                    <a:pt x="0" y="680"/>
                  </a:lnTo>
                  <a:lnTo>
                    <a:pt x="0" y="679"/>
                  </a:lnTo>
                  <a:lnTo>
                    <a:pt x="0" y="678"/>
                  </a:lnTo>
                  <a:lnTo>
                    <a:pt x="0" y="9"/>
                  </a:lnTo>
                  <a:lnTo>
                    <a:pt x="0" y="7"/>
                  </a:lnTo>
                  <a:lnTo>
                    <a:pt x="0" y="6"/>
                  </a:lnTo>
                  <a:lnTo>
                    <a:pt x="0" y="4"/>
                  </a:lnTo>
                  <a:lnTo>
                    <a:pt x="1" y="3"/>
                  </a:lnTo>
                  <a:lnTo>
                    <a:pt x="2" y="2"/>
                  </a:lnTo>
                  <a:lnTo>
                    <a:pt x="3" y="1"/>
                  </a:lnTo>
                  <a:lnTo>
                    <a:pt x="4" y="0"/>
                  </a:lnTo>
                  <a:lnTo>
                    <a:pt x="6" y="0"/>
                  </a:lnTo>
                  <a:lnTo>
                    <a:pt x="7" y="0"/>
                  </a:lnTo>
                  <a:close/>
                </a:path>
              </a:pathLst>
            </a:custGeom>
            <a:grpFill/>
            <a:ln w="19050" cmpd="sng">
              <a:solidFill>
                <a:schemeClr val="bg1"/>
              </a:solidFill>
              <a:round/>
              <a:headEnd/>
              <a:tailEnd/>
            </a:ln>
          </p:spPr>
          <p:txBody>
            <a:bodyPr/>
            <a:lstStyle/>
            <a:p>
              <a:endParaRPr lang="en-GB"/>
            </a:p>
          </p:txBody>
        </p:sp>
        <p:sp>
          <p:nvSpPr>
            <p:cNvPr id="20" name="Freeform 31"/>
            <p:cNvSpPr>
              <a:spLocks/>
            </p:cNvSpPr>
            <p:nvPr/>
          </p:nvSpPr>
          <p:spPr bwMode="auto">
            <a:xfrm>
              <a:off x="2823" y="2533"/>
              <a:ext cx="1123" cy="1750"/>
            </a:xfrm>
            <a:custGeom>
              <a:avLst/>
              <a:gdLst>
                <a:gd name="T0" fmla="*/ 1536 w 960"/>
                <a:gd name="T1" fmla="*/ 2126 h 1588"/>
                <a:gd name="T2" fmla="*/ 1534 w 960"/>
                <a:gd name="T3" fmla="*/ 2118 h 1588"/>
                <a:gd name="T4" fmla="*/ 1530 w 960"/>
                <a:gd name="T5" fmla="*/ 1127 h 1588"/>
                <a:gd name="T6" fmla="*/ 1502 w 960"/>
                <a:gd name="T7" fmla="*/ 1124 h 1588"/>
                <a:gd name="T8" fmla="*/ 1468 w 960"/>
                <a:gd name="T9" fmla="*/ 1133 h 1588"/>
                <a:gd name="T10" fmla="*/ 1394 w 960"/>
                <a:gd name="T11" fmla="*/ 1187 h 1588"/>
                <a:gd name="T12" fmla="*/ 1338 w 960"/>
                <a:gd name="T13" fmla="*/ 1218 h 1588"/>
                <a:gd name="T14" fmla="*/ 1265 w 960"/>
                <a:gd name="T15" fmla="*/ 1231 h 1588"/>
                <a:gd name="T16" fmla="*/ 1191 w 960"/>
                <a:gd name="T17" fmla="*/ 1221 h 1588"/>
                <a:gd name="T18" fmla="*/ 1131 w 960"/>
                <a:gd name="T19" fmla="*/ 1184 h 1588"/>
                <a:gd name="T20" fmla="*/ 1091 w 960"/>
                <a:gd name="T21" fmla="*/ 1131 h 1588"/>
                <a:gd name="T22" fmla="*/ 1074 w 960"/>
                <a:gd name="T23" fmla="*/ 1062 h 1588"/>
                <a:gd name="T24" fmla="*/ 1090 w 960"/>
                <a:gd name="T25" fmla="*/ 986 h 1588"/>
                <a:gd name="T26" fmla="*/ 1142 w 960"/>
                <a:gd name="T27" fmla="*/ 920 h 1588"/>
                <a:gd name="T28" fmla="*/ 1218 w 960"/>
                <a:gd name="T29" fmla="*/ 881 h 1588"/>
                <a:gd name="T30" fmla="*/ 1308 w 960"/>
                <a:gd name="T31" fmla="*/ 877 h 1588"/>
                <a:gd name="T32" fmla="*/ 1373 w 960"/>
                <a:gd name="T33" fmla="*/ 903 h 1588"/>
                <a:gd name="T34" fmla="*/ 1421 w 960"/>
                <a:gd name="T35" fmla="*/ 941 h 1588"/>
                <a:gd name="T36" fmla="*/ 1453 w 960"/>
                <a:gd name="T37" fmla="*/ 963 h 1588"/>
                <a:gd name="T38" fmla="*/ 1510 w 960"/>
                <a:gd name="T39" fmla="*/ 971 h 1588"/>
                <a:gd name="T40" fmla="*/ 1534 w 960"/>
                <a:gd name="T41" fmla="*/ 965 h 1588"/>
                <a:gd name="T42" fmla="*/ 1530 w 960"/>
                <a:gd name="T43" fmla="*/ 1 h 1588"/>
                <a:gd name="T44" fmla="*/ 841 w 960"/>
                <a:gd name="T45" fmla="*/ 10 h 1588"/>
                <a:gd name="T46" fmla="*/ 841 w 960"/>
                <a:gd name="T47" fmla="*/ 32 h 1588"/>
                <a:gd name="T48" fmla="*/ 863 w 960"/>
                <a:gd name="T49" fmla="*/ 66 h 1588"/>
                <a:gd name="T50" fmla="*/ 932 w 960"/>
                <a:gd name="T51" fmla="*/ 130 h 1588"/>
                <a:gd name="T52" fmla="*/ 962 w 960"/>
                <a:gd name="T53" fmla="*/ 175 h 1588"/>
                <a:gd name="T54" fmla="*/ 972 w 960"/>
                <a:gd name="T55" fmla="*/ 239 h 1588"/>
                <a:gd name="T56" fmla="*/ 951 w 960"/>
                <a:gd name="T57" fmla="*/ 298 h 1588"/>
                <a:gd name="T58" fmla="*/ 902 w 960"/>
                <a:gd name="T59" fmla="*/ 343 h 1588"/>
                <a:gd name="T60" fmla="*/ 831 w 960"/>
                <a:gd name="T61" fmla="*/ 372 h 1588"/>
                <a:gd name="T62" fmla="*/ 746 w 960"/>
                <a:gd name="T63" fmla="*/ 381 h 1588"/>
                <a:gd name="T64" fmla="*/ 654 w 960"/>
                <a:gd name="T65" fmla="*/ 359 h 1588"/>
                <a:gd name="T66" fmla="*/ 583 w 960"/>
                <a:gd name="T67" fmla="*/ 311 h 1588"/>
                <a:gd name="T68" fmla="*/ 543 w 960"/>
                <a:gd name="T69" fmla="*/ 245 h 1588"/>
                <a:gd name="T70" fmla="*/ 550 w 960"/>
                <a:gd name="T71" fmla="*/ 170 h 1588"/>
                <a:gd name="T72" fmla="*/ 586 w 960"/>
                <a:gd name="T73" fmla="*/ 121 h 1588"/>
                <a:gd name="T74" fmla="*/ 632 w 960"/>
                <a:gd name="T75" fmla="*/ 86 h 1588"/>
                <a:gd name="T76" fmla="*/ 653 w 960"/>
                <a:gd name="T77" fmla="*/ 58 h 1588"/>
                <a:gd name="T78" fmla="*/ 11 w 960"/>
                <a:gd name="T79" fmla="*/ 0 h 1588"/>
                <a:gd name="T80" fmla="*/ 0 w 960"/>
                <a:gd name="T81" fmla="*/ 10 h 1588"/>
                <a:gd name="T82" fmla="*/ 18 w 960"/>
                <a:gd name="T83" fmla="*/ 973 h 1588"/>
                <a:gd name="T84" fmla="*/ 82 w 960"/>
                <a:gd name="T85" fmla="*/ 971 h 1588"/>
                <a:gd name="T86" fmla="*/ 112 w 960"/>
                <a:gd name="T87" fmla="*/ 953 h 1588"/>
                <a:gd name="T88" fmla="*/ 154 w 960"/>
                <a:gd name="T89" fmla="*/ 916 h 1588"/>
                <a:gd name="T90" fmla="*/ 215 w 960"/>
                <a:gd name="T91" fmla="*/ 886 h 1588"/>
                <a:gd name="T92" fmla="*/ 303 w 960"/>
                <a:gd name="T93" fmla="*/ 879 h 1588"/>
                <a:gd name="T94" fmla="*/ 385 w 960"/>
                <a:gd name="T95" fmla="*/ 914 h 1588"/>
                <a:gd name="T96" fmla="*/ 443 w 960"/>
                <a:gd name="T97" fmla="*/ 972 h 1588"/>
                <a:gd name="T98" fmla="*/ 469 w 960"/>
                <a:gd name="T99" fmla="*/ 1048 h 1588"/>
                <a:gd name="T100" fmla="*/ 459 w 960"/>
                <a:gd name="T101" fmla="*/ 1119 h 1588"/>
                <a:gd name="T102" fmla="*/ 422 w 960"/>
                <a:gd name="T103" fmla="*/ 1178 h 1588"/>
                <a:gd name="T104" fmla="*/ 367 w 960"/>
                <a:gd name="T105" fmla="*/ 1218 h 1588"/>
                <a:gd name="T106" fmla="*/ 298 w 960"/>
                <a:gd name="T107" fmla="*/ 1235 h 1588"/>
                <a:gd name="T108" fmla="*/ 220 w 960"/>
                <a:gd name="T109" fmla="*/ 1228 h 1588"/>
                <a:gd name="T110" fmla="*/ 164 w 960"/>
                <a:gd name="T111" fmla="*/ 1203 h 1588"/>
                <a:gd name="T112" fmla="*/ 88 w 960"/>
                <a:gd name="T113" fmla="*/ 1144 h 1588"/>
                <a:gd name="T114" fmla="*/ 48 w 960"/>
                <a:gd name="T115" fmla="*/ 1128 h 1588"/>
                <a:gd name="T116" fmla="*/ 9 w 960"/>
                <a:gd name="T117" fmla="*/ 1132 h 1588"/>
                <a:gd name="T118" fmla="*/ 0 w 960"/>
                <a:gd name="T119" fmla="*/ 2114 h 1588"/>
                <a:gd name="T120" fmla="*/ 7 w 960"/>
                <a:gd name="T121" fmla="*/ 2126 h 15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60"/>
                <a:gd name="T184" fmla="*/ 0 h 1588"/>
                <a:gd name="T185" fmla="*/ 960 w 960"/>
                <a:gd name="T186" fmla="*/ 1588 h 158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60" h="1588">
                  <a:moveTo>
                    <a:pt x="7" y="1588"/>
                  </a:moveTo>
                  <a:lnTo>
                    <a:pt x="956" y="1588"/>
                  </a:lnTo>
                  <a:lnTo>
                    <a:pt x="957" y="1588"/>
                  </a:lnTo>
                  <a:lnTo>
                    <a:pt x="958" y="1588"/>
                  </a:lnTo>
                  <a:lnTo>
                    <a:pt x="959" y="1588"/>
                  </a:lnTo>
                  <a:lnTo>
                    <a:pt x="959" y="1587"/>
                  </a:lnTo>
                  <a:lnTo>
                    <a:pt x="960" y="1587"/>
                  </a:lnTo>
                  <a:lnTo>
                    <a:pt x="959" y="1587"/>
                  </a:lnTo>
                  <a:lnTo>
                    <a:pt x="959" y="1586"/>
                  </a:lnTo>
                  <a:lnTo>
                    <a:pt x="958" y="1585"/>
                  </a:lnTo>
                  <a:lnTo>
                    <a:pt x="958" y="1584"/>
                  </a:lnTo>
                  <a:lnTo>
                    <a:pt x="958" y="1583"/>
                  </a:lnTo>
                  <a:lnTo>
                    <a:pt x="958" y="1582"/>
                  </a:lnTo>
                  <a:lnTo>
                    <a:pt x="958" y="853"/>
                  </a:lnTo>
                  <a:lnTo>
                    <a:pt x="957" y="849"/>
                  </a:lnTo>
                  <a:lnTo>
                    <a:pt x="957" y="846"/>
                  </a:lnTo>
                  <a:lnTo>
                    <a:pt x="957" y="844"/>
                  </a:lnTo>
                  <a:lnTo>
                    <a:pt x="956" y="843"/>
                  </a:lnTo>
                  <a:lnTo>
                    <a:pt x="956" y="842"/>
                  </a:lnTo>
                  <a:lnTo>
                    <a:pt x="956" y="841"/>
                  </a:lnTo>
                  <a:lnTo>
                    <a:pt x="955" y="841"/>
                  </a:lnTo>
                  <a:lnTo>
                    <a:pt x="953" y="841"/>
                  </a:lnTo>
                  <a:lnTo>
                    <a:pt x="952" y="840"/>
                  </a:lnTo>
                  <a:lnTo>
                    <a:pt x="951" y="840"/>
                  </a:lnTo>
                  <a:lnTo>
                    <a:pt x="947" y="840"/>
                  </a:lnTo>
                  <a:lnTo>
                    <a:pt x="942" y="840"/>
                  </a:lnTo>
                  <a:lnTo>
                    <a:pt x="939" y="840"/>
                  </a:lnTo>
                  <a:lnTo>
                    <a:pt x="936" y="840"/>
                  </a:lnTo>
                  <a:lnTo>
                    <a:pt x="934" y="840"/>
                  </a:lnTo>
                  <a:lnTo>
                    <a:pt x="931" y="840"/>
                  </a:lnTo>
                  <a:lnTo>
                    <a:pt x="928" y="841"/>
                  </a:lnTo>
                  <a:lnTo>
                    <a:pt x="926" y="841"/>
                  </a:lnTo>
                  <a:lnTo>
                    <a:pt x="924" y="842"/>
                  </a:lnTo>
                  <a:lnTo>
                    <a:pt x="921" y="844"/>
                  </a:lnTo>
                  <a:lnTo>
                    <a:pt x="917" y="847"/>
                  </a:lnTo>
                  <a:lnTo>
                    <a:pt x="913" y="849"/>
                  </a:lnTo>
                  <a:lnTo>
                    <a:pt x="909" y="852"/>
                  </a:lnTo>
                  <a:lnTo>
                    <a:pt x="905" y="855"/>
                  </a:lnTo>
                  <a:lnTo>
                    <a:pt x="898" y="862"/>
                  </a:lnTo>
                  <a:lnTo>
                    <a:pt x="891" y="868"/>
                  </a:lnTo>
                  <a:lnTo>
                    <a:pt x="885" y="874"/>
                  </a:lnTo>
                  <a:lnTo>
                    <a:pt x="878" y="881"/>
                  </a:lnTo>
                  <a:lnTo>
                    <a:pt x="871" y="887"/>
                  </a:lnTo>
                  <a:lnTo>
                    <a:pt x="864" y="893"/>
                  </a:lnTo>
                  <a:lnTo>
                    <a:pt x="861" y="895"/>
                  </a:lnTo>
                  <a:lnTo>
                    <a:pt x="857" y="898"/>
                  </a:lnTo>
                  <a:lnTo>
                    <a:pt x="853" y="901"/>
                  </a:lnTo>
                  <a:lnTo>
                    <a:pt x="849" y="903"/>
                  </a:lnTo>
                  <a:lnTo>
                    <a:pt x="845" y="906"/>
                  </a:lnTo>
                  <a:lnTo>
                    <a:pt x="841" y="908"/>
                  </a:lnTo>
                  <a:lnTo>
                    <a:pt x="836" y="910"/>
                  </a:lnTo>
                  <a:lnTo>
                    <a:pt x="831" y="912"/>
                  </a:lnTo>
                  <a:lnTo>
                    <a:pt x="826" y="914"/>
                  </a:lnTo>
                  <a:lnTo>
                    <a:pt x="821" y="915"/>
                  </a:lnTo>
                  <a:lnTo>
                    <a:pt x="815" y="917"/>
                  </a:lnTo>
                  <a:lnTo>
                    <a:pt x="810" y="918"/>
                  </a:lnTo>
                  <a:lnTo>
                    <a:pt x="803" y="918"/>
                  </a:lnTo>
                  <a:lnTo>
                    <a:pt x="797" y="919"/>
                  </a:lnTo>
                  <a:lnTo>
                    <a:pt x="790" y="920"/>
                  </a:lnTo>
                  <a:lnTo>
                    <a:pt x="783" y="920"/>
                  </a:lnTo>
                  <a:lnTo>
                    <a:pt x="777" y="920"/>
                  </a:lnTo>
                  <a:lnTo>
                    <a:pt x="772" y="919"/>
                  </a:lnTo>
                  <a:lnTo>
                    <a:pt x="766" y="918"/>
                  </a:lnTo>
                  <a:lnTo>
                    <a:pt x="760" y="917"/>
                  </a:lnTo>
                  <a:lnTo>
                    <a:pt x="755" y="916"/>
                  </a:lnTo>
                  <a:lnTo>
                    <a:pt x="749" y="914"/>
                  </a:lnTo>
                  <a:lnTo>
                    <a:pt x="744" y="912"/>
                  </a:lnTo>
                  <a:lnTo>
                    <a:pt x="739" y="910"/>
                  </a:lnTo>
                  <a:lnTo>
                    <a:pt x="734" y="907"/>
                  </a:lnTo>
                  <a:lnTo>
                    <a:pt x="729" y="904"/>
                  </a:lnTo>
                  <a:lnTo>
                    <a:pt x="725" y="901"/>
                  </a:lnTo>
                  <a:lnTo>
                    <a:pt x="720" y="897"/>
                  </a:lnTo>
                  <a:lnTo>
                    <a:pt x="716" y="894"/>
                  </a:lnTo>
                  <a:lnTo>
                    <a:pt x="712" y="890"/>
                  </a:lnTo>
                  <a:lnTo>
                    <a:pt x="707" y="885"/>
                  </a:lnTo>
                  <a:lnTo>
                    <a:pt x="703" y="881"/>
                  </a:lnTo>
                  <a:lnTo>
                    <a:pt x="700" y="877"/>
                  </a:lnTo>
                  <a:lnTo>
                    <a:pt x="696" y="872"/>
                  </a:lnTo>
                  <a:lnTo>
                    <a:pt x="693" y="867"/>
                  </a:lnTo>
                  <a:lnTo>
                    <a:pt x="690" y="862"/>
                  </a:lnTo>
                  <a:lnTo>
                    <a:pt x="687" y="856"/>
                  </a:lnTo>
                  <a:lnTo>
                    <a:pt x="684" y="851"/>
                  </a:lnTo>
                  <a:lnTo>
                    <a:pt x="682" y="845"/>
                  </a:lnTo>
                  <a:lnTo>
                    <a:pt x="679" y="839"/>
                  </a:lnTo>
                  <a:lnTo>
                    <a:pt x="677" y="833"/>
                  </a:lnTo>
                  <a:lnTo>
                    <a:pt x="676" y="827"/>
                  </a:lnTo>
                  <a:lnTo>
                    <a:pt x="674" y="821"/>
                  </a:lnTo>
                  <a:lnTo>
                    <a:pt x="673" y="814"/>
                  </a:lnTo>
                  <a:lnTo>
                    <a:pt x="672" y="808"/>
                  </a:lnTo>
                  <a:lnTo>
                    <a:pt x="671" y="801"/>
                  </a:lnTo>
                  <a:lnTo>
                    <a:pt x="671" y="794"/>
                  </a:lnTo>
                  <a:lnTo>
                    <a:pt x="671" y="788"/>
                  </a:lnTo>
                  <a:lnTo>
                    <a:pt x="671" y="780"/>
                  </a:lnTo>
                  <a:lnTo>
                    <a:pt x="672" y="773"/>
                  </a:lnTo>
                  <a:lnTo>
                    <a:pt x="673" y="765"/>
                  </a:lnTo>
                  <a:lnTo>
                    <a:pt x="674" y="758"/>
                  </a:lnTo>
                  <a:lnTo>
                    <a:pt x="676" y="751"/>
                  </a:lnTo>
                  <a:lnTo>
                    <a:pt x="678" y="744"/>
                  </a:lnTo>
                  <a:lnTo>
                    <a:pt x="681" y="737"/>
                  </a:lnTo>
                  <a:lnTo>
                    <a:pt x="684" y="730"/>
                  </a:lnTo>
                  <a:lnTo>
                    <a:pt x="687" y="723"/>
                  </a:lnTo>
                  <a:lnTo>
                    <a:pt x="691" y="717"/>
                  </a:lnTo>
                  <a:lnTo>
                    <a:pt x="695" y="710"/>
                  </a:lnTo>
                  <a:lnTo>
                    <a:pt x="699" y="705"/>
                  </a:lnTo>
                  <a:lnTo>
                    <a:pt x="703" y="699"/>
                  </a:lnTo>
                  <a:lnTo>
                    <a:pt x="708" y="693"/>
                  </a:lnTo>
                  <a:lnTo>
                    <a:pt x="713" y="688"/>
                  </a:lnTo>
                  <a:lnTo>
                    <a:pt x="718" y="683"/>
                  </a:lnTo>
                  <a:lnTo>
                    <a:pt x="724" y="678"/>
                  </a:lnTo>
                  <a:lnTo>
                    <a:pt x="730" y="674"/>
                  </a:lnTo>
                  <a:lnTo>
                    <a:pt x="736" y="670"/>
                  </a:lnTo>
                  <a:lnTo>
                    <a:pt x="741" y="666"/>
                  </a:lnTo>
                  <a:lnTo>
                    <a:pt x="748" y="663"/>
                  </a:lnTo>
                  <a:lnTo>
                    <a:pt x="754" y="660"/>
                  </a:lnTo>
                  <a:lnTo>
                    <a:pt x="761" y="658"/>
                  </a:lnTo>
                  <a:lnTo>
                    <a:pt x="768" y="656"/>
                  </a:lnTo>
                  <a:lnTo>
                    <a:pt x="775" y="654"/>
                  </a:lnTo>
                  <a:lnTo>
                    <a:pt x="781" y="653"/>
                  </a:lnTo>
                  <a:lnTo>
                    <a:pt x="789" y="653"/>
                  </a:lnTo>
                  <a:lnTo>
                    <a:pt x="796" y="653"/>
                  </a:lnTo>
                  <a:lnTo>
                    <a:pt x="803" y="653"/>
                  </a:lnTo>
                  <a:lnTo>
                    <a:pt x="810" y="654"/>
                  </a:lnTo>
                  <a:lnTo>
                    <a:pt x="817" y="655"/>
                  </a:lnTo>
                  <a:lnTo>
                    <a:pt x="825" y="657"/>
                  </a:lnTo>
                  <a:lnTo>
                    <a:pt x="830" y="659"/>
                  </a:lnTo>
                  <a:lnTo>
                    <a:pt x="835" y="661"/>
                  </a:lnTo>
                  <a:lnTo>
                    <a:pt x="840" y="663"/>
                  </a:lnTo>
                  <a:lnTo>
                    <a:pt x="845" y="666"/>
                  </a:lnTo>
                  <a:lnTo>
                    <a:pt x="849" y="668"/>
                  </a:lnTo>
                  <a:lnTo>
                    <a:pt x="853" y="671"/>
                  </a:lnTo>
                  <a:lnTo>
                    <a:pt x="858" y="674"/>
                  </a:lnTo>
                  <a:lnTo>
                    <a:pt x="862" y="677"/>
                  </a:lnTo>
                  <a:lnTo>
                    <a:pt x="866" y="680"/>
                  </a:lnTo>
                  <a:lnTo>
                    <a:pt x="870" y="684"/>
                  </a:lnTo>
                  <a:lnTo>
                    <a:pt x="874" y="688"/>
                  </a:lnTo>
                  <a:lnTo>
                    <a:pt x="878" y="692"/>
                  </a:lnTo>
                  <a:lnTo>
                    <a:pt x="881" y="696"/>
                  </a:lnTo>
                  <a:lnTo>
                    <a:pt x="884" y="699"/>
                  </a:lnTo>
                  <a:lnTo>
                    <a:pt x="888" y="703"/>
                  </a:lnTo>
                  <a:lnTo>
                    <a:pt x="892" y="707"/>
                  </a:lnTo>
                  <a:lnTo>
                    <a:pt x="894" y="709"/>
                  </a:lnTo>
                  <a:lnTo>
                    <a:pt x="896" y="711"/>
                  </a:lnTo>
                  <a:lnTo>
                    <a:pt x="898" y="713"/>
                  </a:lnTo>
                  <a:lnTo>
                    <a:pt x="901" y="715"/>
                  </a:lnTo>
                  <a:lnTo>
                    <a:pt x="903" y="717"/>
                  </a:lnTo>
                  <a:lnTo>
                    <a:pt x="906" y="719"/>
                  </a:lnTo>
                  <a:lnTo>
                    <a:pt x="908" y="720"/>
                  </a:lnTo>
                  <a:lnTo>
                    <a:pt x="911" y="721"/>
                  </a:lnTo>
                  <a:lnTo>
                    <a:pt x="914" y="722"/>
                  </a:lnTo>
                  <a:lnTo>
                    <a:pt x="917" y="723"/>
                  </a:lnTo>
                  <a:lnTo>
                    <a:pt x="922" y="724"/>
                  </a:lnTo>
                  <a:lnTo>
                    <a:pt x="927" y="724"/>
                  </a:lnTo>
                  <a:lnTo>
                    <a:pt x="932" y="725"/>
                  </a:lnTo>
                  <a:lnTo>
                    <a:pt x="938" y="725"/>
                  </a:lnTo>
                  <a:lnTo>
                    <a:pt x="944" y="725"/>
                  </a:lnTo>
                  <a:lnTo>
                    <a:pt x="949" y="725"/>
                  </a:lnTo>
                  <a:lnTo>
                    <a:pt x="953" y="724"/>
                  </a:lnTo>
                  <a:lnTo>
                    <a:pt x="955" y="724"/>
                  </a:lnTo>
                  <a:lnTo>
                    <a:pt x="956" y="723"/>
                  </a:lnTo>
                  <a:lnTo>
                    <a:pt x="957" y="723"/>
                  </a:lnTo>
                  <a:lnTo>
                    <a:pt x="957" y="722"/>
                  </a:lnTo>
                  <a:lnTo>
                    <a:pt x="958" y="721"/>
                  </a:lnTo>
                  <a:lnTo>
                    <a:pt x="958" y="719"/>
                  </a:lnTo>
                  <a:lnTo>
                    <a:pt x="958" y="717"/>
                  </a:lnTo>
                  <a:lnTo>
                    <a:pt x="958" y="713"/>
                  </a:lnTo>
                  <a:lnTo>
                    <a:pt x="958" y="8"/>
                  </a:lnTo>
                  <a:lnTo>
                    <a:pt x="957" y="6"/>
                  </a:lnTo>
                  <a:lnTo>
                    <a:pt x="957" y="4"/>
                  </a:lnTo>
                  <a:lnTo>
                    <a:pt x="957" y="2"/>
                  </a:lnTo>
                  <a:lnTo>
                    <a:pt x="956" y="1"/>
                  </a:lnTo>
                  <a:lnTo>
                    <a:pt x="955" y="1"/>
                  </a:lnTo>
                  <a:lnTo>
                    <a:pt x="953" y="0"/>
                  </a:lnTo>
                  <a:lnTo>
                    <a:pt x="952" y="0"/>
                  </a:lnTo>
                  <a:lnTo>
                    <a:pt x="950" y="0"/>
                  </a:lnTo>
                  <a:lnTo>
                    <a:pt x="527" y="0"/>
                  </a:lnTo>
                  <a:lnTo>
                    <a:pt x="527" y="2"/>
                  </a:lnTo>
                  <a:lnTo>
                    <a:pt x="527" y="5"/>
                  </a:lnTo>
                  <a:lnTo>
                    <a:pt x="526" y="7"/>
                  </a:lnTo>
                  <a:lnTo>
                    <a:pt x="526" y="9"/>
                  </a:lnTo>
                  <a:lnTo>
                    <a:pt x="526" y="11"/>
                  </a:lnTo>
                  <a:lnTo>
                    <a:pt x="526" y="13"/>
                  </a:lnTo>
                  <a:lnTo>
                    <a:pt x="526" y="15"/>
                  </a:lnTo>
                  <a:lnTo>
                    <a:pt x="526" y="16"/>
                  </a:lnTo>
                  <a:lnTo>
                    <a:pt x="526" y="19"/>
                  </a:lnTo>
                  <a:lnTo>
                    <a:pt x="526" y="21"/>
                  </a:lnTo>
                  <a:lnTo>
                    <a:pt x="526" y="24"/>
                  </a:lnTo>
                  <a:lnTo>
                    <a:pt x="526" y="27"/>
                  </a:lnTo>
                  <a:lnTo>
                    <a:pt x="527" y="29"/>
                  </a:lnTo>
                  <a:lnTo>
                    <a:pt x="527" y="32"/>
                  </a:lnTo>
                  <a:lnTo>
                    <a:pt x="529" y="34"/>
                  </a:lnTo>
                  <a:lnTo>
                    <a:pt x="530" y="36"/>
                  </a:lnTo>
                  <a:lnTo>
                    <a:pt x="533" y="41"/>
                  </a:lnTo>
                  <a:lnTo>
                    <a:pt x="536" y="45"/>
                  </a:lnTo>
                  <a:lnTo>
                    <a:pt x="539" y="49"/>
                  </a:lnTo>
                  <a:lnTo>
                    <a:pt x="542" y="52"/>
                  </a:lnTo>
                  <a:lnTo>
                    <a:pt x="548" y="59"/>
                  </a:lnTo>
                  <a:lnTo>
                    <a:pt x="554" y="66"/>
                  </a:lnTo>
                  <a:lnTo>
                    <a:pt x="561" y="73"/>
                  </a:lnTo>
                  <a:lnTo>
                    <a:pt x="567" y="80"/>
                  </a:lnTo>
                  <a:lnTo>
                    <a:pt x="573" y="86"/>
                  </a:lnTo>
                  <a:lnTo>
                    <a:pt x="579" y="93"/>
                  </a:lnTo>
                  <a:lnTo>
                    <a:pt x="582" y="97"/>
                  </a:lnTo>
                  <a:lnTo>
                    <a:pt x="585" y="100"/>
                  </a:lnTo>
                  <a:lnTo>
                    <a:pt x="588" y="104"/>
                  </a:lnTo>
                  <a:lnTo>
                    <a:pt x="590" y="108"/>
                  </a:lnTo>
                  <a:lnTo>
                    <a:pt x="592" y="112"/>
                  </a:lnTo>
                  <a:lnTo>
                    <a:pt x="595" y="117"/>
                  </a:lnTo>
                  <a:lnTo>
                    <a:pt x="597" y="121"/>
                  </a:lnTo>
                  <a:lnTo>
                    <a:pt x="599" y="126"/>
                  </a:lnTo>
                  <a:lnTo>
                    <a:pt x="601" y="131"/>
                  </a:lnTo>
                  <a:lnTo>
                    <a:pt x="602" y="136"/>
                  </a:lnTo>
                  <a:lnTo>
                    <a:pt x="604" y="141"/>
                  </a:lnTo>
                  <a:lnTo>
                    <a:pt x="604" y="147"/>
                  </a:lnTo>
                  <a:lnTo>
                    <a:pt x="606" y="153"/>
                  </a:lnTo>
                  <a:lnTo>
                    <a:pt x="606" y="160"/>
                  </a:lnTo>
                  <a:lnTo>
                    <a:pt x="607" y="167"/>
                  </a:lnTo>
                  <a:lnTo>
                    <a:pt x="607" y="174"/>
                  </a:lnTo>
                  <a:lnTo>
                    <a:pt x="607" y="179"/>
                  </a:lnTo>
                  <a:lnTo>
                    <a:pt x="606" y="185"/>
                  </a:lnTo>
                  <a:lnTo>
                    <a:pt x="605" y="191"/>
                  </a:lnTo>
                  <a:lnTo>
                    <a:pt x="604" y="196"/>
                  </a:lnTo>
                  <a:lnTo>
                    <a:pt x="603" y="202"/>
                  </a:lnTo>
                  <a:lnTo>
                    <a:pt x="601" y="207"/>
                  </a:lnTo>
                  <a:lnTo>
                    <a:pt x="599" y="212"/>
                  </a:lnTo>
                  <a:lnTo>
                    <a:pt x="596" y="217"/>
                  </a:lnTo>
                  <a:lnTo>
                    <a:pt x="594" y="222"/>
                  </a:lnTo>
                  <a:lnTo>
                    <a:pt x="591" y="227"/>
                  </a:lnTo>
                  <a:lnTo>
                    <a:pt x="588" y="232"/>
                  </a:lnTo>
                  <a:lnTo>
                    <a:pt x="584" y="236"/>
                  </a:lnTo>
                  <a:lnTo>
                    <a:pt x="581" y="241"/>
                  </a:lnTo>
                  <a:lnTo>
                    <a:pt x="576" y="245"/>
                  </a:lnTo>
                  <a:lnTo>
                    <a:pt x="572" y="249"/>
                  </a:lnTo>
                  <a:lnTo>
                    <a:pt x="568" y="253"/>
                  </a:lnTo>
                  <a:lnTo>
                    <a:pt x="563" y="256"/>
                  </a:lnTo>
                  <a:lnTo>
                    <a:pt x="558" y="260"/>
                  </a:lnTo>
                  <a:lnTo>
                    <a:pt x="553" y="263"/>
                  </a:lnTo>
                  <a:lnTo>
                    <a:pt x="548" y="266"/>
                  </a:lnTo>
                  <a:lnTo>
                    <a:pt x="543" y="269"/>
                  </a:lnTo>
                  <a:lnTo>
                    <a:pt x="537" y="272"/>
                  </a:lnTo>
                  <a:lnTo>
                    <a:pt x="531" y="274"/>
                  </a:lnTo>
                  <a:lnTo>
                    <a:pt x="525" y="276"/>
                  </a:lnTo>
                  <a:lnTo>
                    <a:pt x="519" y="279"/>
                  </a:lnTo>
                  <a:lnTo>
                    <a:pt x="513" y="280"/>
                  </a:lnTo>
                  <a:lnTo>
                    <a:pt x="507" y="282"/>
                  </a:lnTo>
                  <a:lnTo>
                    <a:pt x="500" y="283"/>
                  </a:lnTo>
                  <a:lnTo>
                    <a:pt x="494" y="284"/>
                  </a:lnTo>
                  <a:lnTo>
                    <a:pt x="487" y="285"/>
                  </a:lnTo>
                  <a:lnTo>
                    <a:pt x="480" y="285"/>
                  </a:lnTo>
                  <a:lnTo>
                    <a:pt x="474" y="285"/>
                  </a:lnTo>
                  <a:lnTo>
                    <a:pt x="466" y="285"/>
                  </a:lnTo>
                  <a:lnTo>
                    <a:pt x="458" y="284"/>
                  </a:lnTo>
                  <a:lnTo>
                    <a:pt x="451" y="283"/>
                  </a:lnTo>
                  <a:lnTo>
                    <a:pt x="444" y="282"/>
                  </a:lnTo>
                  <a:lnTo>
                    <a:pt x="437" y="280"/>
                  </a:lnTo>
                  <a:lnTo>
                    <a:pt x="429" y="278"/>
                  </a:lnTo>
                  <a:lnTo>
                    <a:pt x="422" y="275"/>
                  </a:lnTo>
                  <a:lnTo>
                    <a:pt x="415" y="272"/>
                  </a:lnTo>
                  <a:lnTo>
                    <a:pt x="409" y="269"/>
                  </a:lnTo>
                  <a:lnTo>
                    <a:pt x="402" y="265"/>
                  </a:lnTo>
                  <a:lnTo>
                    <a:pt x="396" y="262"/>
                  </a:lnTo>
                  <a:lnTo>
                    <a:pt x="390" y="257"/>
                  </a:lnTo>
                  <a:lnTo>
                    <a:pt x="384" y="253"/>
                  </a:lnTo>
                  <a:lnTo>
                    <a:pt x="378" y="248"/>
                  </a:lnTo>
                  <a:lnTo>
                    <a:pt x="373" y="243"/>
                  </a:lnTo>
                  <a:lnTo>
                    <a:pt x="368" y="238"/>
                  </a:lnTo>
                  <a:lnTo>
                    <a:pt x="364" y="232"/>
                  </a:lnTo>
                  <a:lnTo>
                    <a:pt x="359" y="227"/>
                  </a:lnTo>
                  <a:lnTo>
                    <a:pt x="355" y="221"/>
                  </a:lnTo>
                  <a:lnTo>
                    <a:pt x="351" y="215"/>
                  </a:lnTo>
                  <a:lnTo>
                    <a:pt x="348" y="209"/>
                  </a:lnTo>
                  <a:lnTo>
                    <a:pt x="345" y="202"/>
                  </a:lnTo>
                  <a:lnTo>
                    <a:pt x="343" y="196"/>
                  </a:lnTo>
                  <a:lnTo>
                    <a:pt x="341" y="189"/>
                  </a:lnTo>
                  <a:lnTo>
                    <a:pt x="339" y="182"/>
                  </a:lnTo>
                  <a:lnTo>
                    <a:pt x="338" y="175"/>
                  </a:lnTo>
                  <a:lnTo>
                    <a:pt x="337" y="168"/>
                  </a:lnTo>
                  <a:lnTo>
                    <a:pt x="337" y="161"/>
                  </a:lnTo>
                  <a:lnTo>
                    <a:pt x="338" y="154"/>
                  </a:lnTo>
                  <a:lnTo>
                    <a:pt x="339" y="147"/>
                  </a:lnTo>
                  <a:lnTo>
                    <a:pt x="340" y="140"/>
                  </a:lnTo>
                  <a:lnTo>
                    <a:pt x="342" y="132"/>
                  </a:lnTo>
                  <a:lnTo>
                    <a:pt x="344" y="127"/>
                  </a:lnTo>
                  <a:lnTo>
                    <a:pt x="346" y="122"/>
                  </a:lnTo>
                  <a:lnTo>
                    <a:pt x="348" y="117"/>
                  </a:lnTo>
                  <a:lnTo>
                    <a:pt x="350" y="113"/>
                  </a:lnTo>
                  <a:lnTo>
                    <a:pt x="353" y="108"/>
                  </a:lnTo>
                  <a:lnTo>
                    <a:pt x="356" y="104"/>
                  </a:lnTo>
                  <a:lnTo>
                    <a:pt x="359" y="99"/>
                  </a:lnTo>
                  <a:lnTo>
                    <a:pt x="362" y="95"/>
                  </a:lnTo>
                  <a:lnTo>
                    <a:pt x="366" y="91"/>
                  </a:lnTo>
                  <a:lnTo>
                    <a:pt x="369" y="87"/>
                  </a:lnTo>
                  <a:lnTo>
                    <a:pt x="373" y="84"/>
                  </a:lnTo>
                  <a:lnTo>
                    <a:pt x="377" y="80"/>
                  </a:lnTo>
                  <a:lnTo>
                    <a:pt x="381" y="77"/>
                  </a:lnTo>
                  <a:lnTo>
                    <a:pt x="385" y="73"/>
                  </a:lnTo>
                  <a:lnTo>
                    <a:pt x="389" y="70"/>
                  </a:lnTo>
                  <a:lnTo>
                    <a:pt x="392" y="66"/>
                  </a:lnTo>
                  <a:lnTo>
                    <a:pt x="395" y="64"/>
                  </a:lnTo>
                  <a:lnTo>
                    <a:pt x="396" y="61"/>
                  </a:lnTo>
                  <a:lnTo>
                    <a:pt x="399" y="59"/>
                  </a:lnTo>
                  <a:lnTo>
                    <a:pt x="400" y="57"/>
                  </a:lnTo>
                  <a:lnTo>
                    <a:pt x="402" y="54"/>
                  </a:lnTo>
                  <a:lnTo>
                    <a:pt x="404" y="52"/>
                  </a:lnTo>
                  <a:lnTo>
                    <a:pt x="405" y="50"/>
                  </a:lnTo>
                  <a:lnTo>
                    <a:pt x="407" y="47"/>
                  </a:lnTo>
                  <a:lnTo>
                    <a:pt x="408" y="44"/>
                  </a:lnTo>
                  <a:lnTo>
                    <a:pt x="409" y="39"/>
                  </a:lnTo>
                  <a:lnTo>
                    <a:pt x="409" y="34"/>
                  </a:lnTo>
                  <a:lnTo>
                    <a:pt x="410" y="27"/>
                  </a:lnTo>
                  <a:lnTo>
                    <a:pt x="410" y="20"/>
                  </a:lnTo>
                  <a:lnTo>
                    <a:pt x="410" y="13"/>
                  </a:lnTo>
                  <a:lnTo>
                    <a:pt x="410" y="6"/>
                  </a:lnTo>
                  <a:lnTo>
                    <a:pt x="410" y="0"/>
                  </a:lnTo>
                  <a:lnTo>
                    <a:pt x="7" y="0"/>
                  </a:lnTo>
                  <a:lnTo>
                    <a:pt x="6" y="0"/>
                  </a:lnTo>
                  <a:lnTo>
                    <a:pt x="4" y="0"/>
                  </a:lnTo>
                  <a:lnTo>
                    <a:pt x="3" y="1"/>
                  </a:lnTo>
                  <a:lnTo>
                    <a:pt x="2" y="2"/>
                  </a:lnTo>
                  <a:lnTo>
                    <a:pt x="1" y="3"/>
                  </a:lnTo>
                  <a:lnTo>
                    <a:pt x="1" y="4"/>
                  </a:lnTo>
                  <a:lnTo>
                    <a:pt x="0" y="6"/>
                  </a:lnTo>
                  <a:lnTo>
                    <a:pt x="0" y="7"/>
                  </a:lnTo>
                  <a:lnTo>
                    <a:pt x="0" y="721"/>
                  </a:lnTo>
                  <a:lnTo>
                    <a:pt x="0" y="722"/>
                  </a:lnTo>
                  <a:lnTo>
                    <a:pt x="1" y="723"/>
                  </a:lnTo>
                  <a:lnTo>
                    <a:pt x="2" y="724"/>
                  </a:lnTo>
                  <a:lnTo>
                    <a:pt x="4" y="726"/>
                  </a:lnTo>
                  <a:lnTo>
                    <a:pt x="7" y="727"/>
                  </a:lnTo>
                  <a:lnTo>
                    <a:pt x="11" y="727"/>
                  </a:lnTo>
                  <a:lnTo>
                    <a:pt x="14" y="728"/>
                  </a:lnTo>
                  <a:lnTo>
                    <a:pt x="19" y="728"/>
                  </a:lnTo>
                  <a:lnTo>
                    <a:pt x="23" y="728"/>
                  </a:lnTo>
                  <a:lnTo>
                    <a:pt x="33" y="728"/>
                  </a:lnTo>
                  <a:lnTo>
                    <a:pt x="41" y="727"/>
                  </a:lnTo>
                  <a:lnTo>
                    <a:pt x="45" y="726"/>
                  </a:lnTo>
                  <a:lnTo>
                    <a:pt x="48" y="726"/>
                  </a:lnTo>
                  <a:lnTo>
                    <a:pt x="51" y="725"/>
                  </a:lnTo>
                  <a:lnTo>
                    <a:pt x="53" y="724"/>
                  </a:lnTo>
                  <a:lnTo>
                    <a:pt x="55" y="723"/>
                  </a:lnTo>
                  <a:lnTo>
                    <a:pt x="58" y="722"/>
                  </a:lnTo>
                  <a:lnTo>
                    <a:pt x="60" y="720"/>
                  </a:lnTo>
                  <a:lnTo>
                    <a:pt x="63" y="718"/>
                  </a:lnTo>
                  <a:lnTo>
                    <a:pt x="65" y="716"/>
                  </a:lnTo>
                  <a:lnTo>
                    <a:pt x="68" y="714"/>
                  </a:lnTo>
                  <a:lnTo>
                    <a:pt x="70" y="712"/>
                  </a:lnTo>
                  <a:lnTo>
                    <a:pt x="72" y="710"/>
                  </a:lnTo>
                  <a:lnTo>
                    <a:pt x="76" y="706"/>
                  </a:lnTo>
                  <a:lnTo>
                    <a:pt x="79" y="703"/>
                  </a:lnTo>
                  <a:lnTo>
                    <a:pt x="83" y="699"/>
                  </a:lnTo>
                  <a:lnTo>
                    <a:pt x="86" y="695"/>
                  </a:lnTo>
                  <a:lnTo>
                    <a:pt x="90" y="691"/>
                  </a:lnTo>
                  <a:lnTo>
                    <a:pt x="93" y="687"/>
                  </a:lnTo>
                  <a:lnTo>
                    <a:pt x="97" y="684"/>
                  </a:lnTo>
                  <a:lnTo>
                    <a:pt x="102" y="680"/>
                  </a:lnTo>
                  <a:lnTo>
                    <a:pt x="106" y="677"/>
                  </a:lnTo>
                  <a:lnTo>
                    <a:pt x="110" y="674"/>
                  </a:lnTo>
                  <a:lnTo>
                    <a:pt x="115" y="671"/>
                  </a:lnTo>
                  <a:lnTo>
                    <a:pt x="119" y="669"/>
                  </a:lnTo>
                  <a:lnTo>
                    <a:pt x="124" y="666"/>
                  </a:lnTo>
                  <a:lnTo>
                    <a:pt x="129" y="664"/>
                  </a:lnTo>
                  <a:lnTo>
                    <a:pt x="134" y="662"/>
                  </a:lnTo>
                  <a:lnTo>
                    <a:pt x="139" y="660"/>
                  </a:lnTo>
                  <a:lnTo>
                    <a:pt x="146" y="658"/>
                  </a:lnTo>
                  <a:lnTo>
                    <a:pt x="153" y="657"/>
                  </a:lnTo>
                  <a:lnTo>
                    <a:pt x="161" y="656"/>
                  </a:lnTo>
                  <a:lnTo>
                    <a:pt x="168" y="656"/>
                  </a:lnTo>
                  <a:lnTo>
                    <a:pt x="175" y="656"/>
                  </a:lnTo>
                  <a:lnTo>
                    <a:pt x="182" y="656"/>
                  </a:lnTo>
                  <a:lnTo>
                    <a:pt x="189" y="657"/>
                  </a:lnTo>
                  <a:lnTo>
                    <a:pt x="196" y="659"/>
                  </a:lnTo>
                  <a:lnTo>
                    <a:pt x="203" y="661"/>
                  </a:lnTo>
                  <a:lnTo>
                    <a:pt x="209" y="664"/>
                  </a:lnTo>
                  <a:lnTo>
                    <a:pt x="216" y="666"/>
                  </a:lnTo>
                  <a:lnTo>
                    <a:pt x="222" y="670"/>
                  </a:lnTo>
                  <a:lnTo>
                    <a:pt x="228" y="673"/>
                  </a:lnTo>
                  <a:lnTo>
                    <a:pt x="234" y="677"/>
                  </a:lnTo>
                  <a:lnTo>
                    <a:pt x="240" y="682"/>
                  </a:lnTo>
                  <a:lnTo>
                    <a:pt x="245" y="686"/>
                  </a:lnTo>
                  <a:lnTo>
                    <a:pt x="251" y="691"/>
                  </a:lnTo>
                  <a:lnTo>
                    <a:pt x="256" y="696"/>
                  </a:lnTo>
                  <a:lnTo>
                    <a:pt x="260" y="702"/>
                  </a:lnTo>
                  <a:lnTo>
                    <a:pt x="265" y="708"/>
                  </a:lnTo>
                  <a:lnTo>
                    <a:pt x="269" y="714"/>
                  </a:lnTo>
                  <a:lnTo>
                    <a:pt x="273" y="720"/>
                  </a:lnTo>
                  <a:lnTo>
                    <a:pt x="277" y="726"/>
                  </a:lnTo>
                  <a:lnTo>
                    <a:pt x="280" y="733"/>
                  </a:lnTo>
                  <a:lnTo>
                    <a:pt x="283" y="740"/>
                  </a:lnTo>
                  <a:lnTo>
                    <a:pt x="285" y="747"/>
                  </a:lnTo>
                  <a:lnTo>
                    <a:pt x="288" y="754"/>
                  </a:lnTo>
                  <a:lnTo>
                    <a:pt x="290" y="761"/>
                  </a:lnTo>
                  <a:lnTo>
                    <a:pt x="291" y="769"/>
                  </a:lnTo>
                  <a:lnTo>
                    <a:pt x="292" y="776"/>
                  </a:lnTo>
                  <a:lnTo>
                    <a:pt x="293" y="783"/>
                  </a:lnTo>
                  <a:lnTo>
                    <a:pt x="293" y="791"/>
                  </a:lnTo>
                  <a:lnTo>
                    <a:pt x="293" y="798"/>
                  </a:lnTo>
                  <a:lnTo>
                    <a:pt x="293" y="805"/>
                  </a:lnTo>
                  <a:lnTo>
                    <a:pt x="292" y="811"/>
                  </a:lnTo>
                  <a:lnTo>
                    <a:pt x="291" y="818"/>
                  </a:lnTo>
                  <a:lnTo>
                    <a:pt x="290" y="824"/>
                  </a:lnTo>
                  <a:lnTo>
                    <a:pt x="288" y="830"/>
                  </a:lnTo>
                  <a:lnTo>
                    <a:pt x="286" y="836"/>
                  </a:lnTo>
                  <a:lnTo>
                    <a:pt x="284" y="842"/>
                  </a:lnTo>
                  <a:lnTo>
                    <a:pt x="282" y="848"/>
                  </a:lnTo>
                  <a:lnTo>
                    <a:pt x="279" y="854"/>
                  </a:lnTo>
                  <a:lnTo>
                    <a:pt x="277" y="860"/>
                  </a:lnTo>
                  <a:lnTo>
                    <a:pt x="274" y="865"/>
                  </a:lnTo>
                  <a:lnTo>
                    <a:pt x="271" y="870"/>
                  </a:lnTo>
                  <a:lnTo>
                    <a:pt x="267" y="875"/>
                  </a:lnTo>
                  <a:lnTo>
                    <a:pt x="264" y="880"/>
                  </a:lnTo>
                  <a:lnTo>
                    <a:pt x="260" y="884"/>
                  </a:lnTo>
                  <a:lnTo>
                    <a:pt x="256" y="889"/>
                  </a:lnTo>
                  <a:lnTo>
                    <a:pt x="252" y="893"/>
                  </a:lnTo>
                  <a:lnTo>
                    <a:pt x="248" y="897"/>
                  </a:lnTo>
                  <a:lnTo>
                    <a:pt x="244" y="901"/>
                  </a:lnTo>
                  <a:lnTo>
                    <a:pt x="239" y="904"/>
                  </a:lnTo>
                  <a:lnTo>
                    <a:pt x="234" y="907"/>
                  </a:lnTo>
                  <a:lnTo>
                    <a:pt x="229" y="910"/>
                  </a:lnTo>
                  <a:lnTo>
                    <a:pt x="224" y="913"/>
                  </a:lnTo>
                  <a:lnTo>
                    <a:pt x="219" y="915"/>
                  </a:lnTo>
                  <a:lnTo>
                    <a:pt x="214" y="917"/>
                  </a:lnTo>
                  <a:lnTo>
                    <a:pt x="209" y="919"/>
                  </a:lnTo>
                  <a:lnTo>
                    <a:pt x="203" y="921"/>
                  </a:lnTo>
                  <a:lnTo>
                    <a:pt x="198" y="922"/>
                  </a:lnTo>
                  <a:lnTo>
                    <a:pt x="192" y="923"/>
                  </a:lnTo>
                  <a:lnTo>
                    <a:pt x="186" y="923"/>
                  </a:lnTo>
                  <a:lnTo>
                    <a:pt x="181" y="923"/>
                  </a:lnTo>
                  <a:lnTo>
                    <a:pt x="174" y="923"/>
                  </a:lnTo>
                  <a:lnTo>
                    <a:pt x="167" y="923"/>
                  </a:lnTo>
                  <a:lnTo>
                    <a:pt x="160" y="922"/>
                  </a:lnTo>
                  <a:lnTo>
                    <a:pt x="154" y="921"/>
                  </a:lnTo>
                  <a:lnTo>
                    <a:pt x="148" y="920"/>
                  </a:lnTo>
                  <a:lnTo>
                    <a:pt x="143" y="918"/>
                  </a:lnTo>
                  <a:lnTo>
                    <a:pt x="138" y="917"/>
                  </a:lnTo>
                  <a:lnTo>
                    <a:pt x="132" y="915"/>
                  </a:lnTo>
                  <a:lnTo>
                    <a:pt x="128" y="913"/>
                  </a:lnTo>
                  <a:lnTo>
                    <a:pt x="123" y="911"/>
                  </a:lnTo>
                  <a:lnTo>
                    <a:pt x="119" y="909"/>
                  </a:lnTo>
                  <a:lnTo>
                    <a:pt x="115" y="907"/>
                  </a:lnTo>
                  <a:lnTo>
                    <a:pt x="111" y="904"/>
                  </a:lnTo>
                  <a:lnTo>
                    <a:pt x="107" y="901"/>
                  </a:lnTo>
                  <a:lnTo>
                    <a:pt x="103" y="899"/>
                  </a:lnTo>
                  <a:lnTo>
                    <a:pt x="99" y="896"/>
                  </a:lnTo>
                  <a:lnTo>
                    <a:pt x="92" y="890"/>
                  </a:lnTo>
                  <a:lnTo>
                    <a:pt x="86" y="884"/>
                  </a:lnTo>
                  <a:lnTo>
                    <a:pt x="79" y="878"/>
                  </a:lnTo>
                  <a:lnTo>
                    <a:pt x="72" y="871"/>
                  </a:lnTo>
                  <a:lnTo>
                    <a:pt x="66" y="865"/>
                  </a:lnTo>
                  <a:lnTo>
                    <a:pt x="58" y="859"/>
                  </a:lnTo>
                  <a:lnTo>
                    <a:pt x="55" y="855"/>
                  </a:lnTo>
                  <a:lnTo>
                    <a:pt x="51" y="852"/>
                  </a:lnTo>
                  <a:lnTo>
                    <a:pt x="47" y="850"/>
                  </a:lnTo>
                  <a:lnTo>
                    <a:pt x="42" y="847"/>
                  </a:lnTo>
                  <a:lnTo>
                    <a:pt x="40" y="845"/>
                  </a:lnTo>
                  <a:lnTo>
                    <a:pt x="37" y="844"/>
                  </a:lnTo>
                  <a:lnTo>
                    <a:pt x="35" y="844"/>
                  </a:lnTo>
                  <a:lnTo>
                    <a:pt x="33" y="843"/>
                  </a:lnTo>
                  <a:lnTo>
                    <a:pt x="30" y="843"/>
                  </a:lnTo>
                  <a:lnTo>
                    <a:pt x="27" y="843"/>
                  </a:lnTo>
                  <a:lnTo>
                    <a:pt x="25" y="843"/>
                  </a:lnTo>
                  <a:lnTo>
                    <a:pt x="22" y="843"/>
                  </a:lnTo>
                  <a:lnTo>
                    <a:pt x="19" y="843"/>
                  </a:lnTo>
                  <a:lnTo>
                    <a:pt x="15" y="844"/>
                  </a:lnTo>
                  <a:lnTo>
                    <a:pt x="11" y="844"/>
                  </a:lnTo>
                  <a:lnTo>
                    <a:pt x="8" y="845"/>
                  </a:lnTo>
                  <a:lnTo>
                    <a:pt x="6" y="846"/>
                  </a:lnTo>
                  <a:lnTo>
                    <a:pt x="5" y="846"/>
                  </a:lnTo>
                  <a:lnTo>
                    <a:pt x="4" y="847"/>
                  </a:lnTo>
                  <a:lnTo>
                    <a:pt x="2" y="848"/>
                  </a:lnTo>
                  <a:lnTo>
                    <a:pt x="1" y="849"/>
                  </a:lnTo>
                  <a:lnTo>
                    <a:pt x="1" y="850"/>
                  </a:lnTo>
                  <a:lnTo>
                    <a:pt x="0" y="851"/>
                  </a:lnTo>
                  <a:lnTo>
                    <a:pt x="0" y="852"/>
                  </a:lnTo>
                  <a:lnTo>
                    <a:pt x="0" y="1579"/>
                  </a:lnTo>
                  <a:lnTo>
                    <a:pt x="0" y="1581"/>
                  </a:lnTo>
                  <a:lnTo>
                    <a:pt x="0" y="1582"/>
                  </a:lnTo>
                  <a:lnTo>
                    <a:pt x="1" y="1584"/>
                  </a:lnTo>
                  <a:lnTo>
                    <a:pt x="1" y="1585"/>
                  </a:lnTo>
                  <a:lnTo>
                    <a:pt x="2" y="1586"/>
                  </a:lnTo>
                  <a:lnTo>
                    <a:pt x="3" y="1587"/>
                  </a:lnTo>
                  <a:lnTo>
                    <a:pt x="4" y="1588"/>
                  </a:lnTo>
                  <a:lnTo>
                    <a:pt x="6" y="1588"/>
                  </a:lnTo>
                  <a:lnTo>
                    <a:pt x="7" y="1588"/>
                  </a:lnTo>
                  <a:close/>
                </a:path>
              </a:pathLst>
            </a:custGeom>
            <a:grpFill/>
            <a:ln w="19050" cmpd="sng">
              <a:solidFill>
                <a:schemeClr val="bg1"/>
              </a:solidFill>
              <a:round/>
              <a:headEnd/>
              <a:tailEnd/>
            </a:ln>
          </p:spPr>
          <p:txBody>
            <a:bodyPr/>
            <a:lstStyle/>
            <a:p>
              <a:endParaRPr lang="en-GB"/>
            </a:p>
          </p:txBody>
        </p:sp>
      </p:grpSp>
      <p:sp>
        <p:nvSpPr>
          <p:cNvPr id="26" name="Title 1"/>
          <p:cNvSpPr txBox="1">
            <a:spLocks/>
          </p:cNvSpPr>
          <p:nvPr/>
        </p:nvSpPr>
        <p:spPr>
          <a:xfrm>
            <a:off x="1932314" y="1380161"/>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Cognitive and emotional nourishment</a:t>
            </a:r>
          </a:p>
        </p:txBody>
      </p:sp>
      <p:sp>
        <p:nvSpPr>
          <p:cNvPr id="28" name="Title 1"/>
          <p:cNvSpPr txBox="1">
            <a:spLocks/>
          </p:cNvSpPr>
          <p:nvPr/>
        </p:nvSpPr>
        <p:spPr>
          <a:xfrm>
            <a:off x="3904186" y="1374719"/>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Teen pregnancy rates</a:t>
            </a:r>
          </a:p>
        </p:txBody>
      </p:sp>
      <p:sp>
        <p:nvSpPr>
          <p:cNvPr id="41" name="Title 1"/>
          <p:cNvSpPr txBox="1">
            <a:spLocks/>
          </p:cNvSpPr>
          <p:nvPr/>
        </p:nvSpPr>
        <p:spPr>
          <a:xfrm>
            <a:off x="3931140" y="3948243"/>
            <a:ext cx="1021875" cy="522042"/>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English proficiency</a:t>
            </a:r>
          </a:p>
        </p:txBody>
      </p:sp>
      <p:sp>
        <p:nvSpPr>
          <p:cNvPr id="44" name="Title 1"/>
          <p:cNvSpPr txBox="1">
            <a:spLocks/>
          </p:cNvSpPr>
          <p:nvPr/>
        </p:nvSpPr>
        <p:spPr>
          <a:xfrm>
            <a:off x="2925530" y="1369276"/>
            <a:ext cx="100584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Single parent families</a:t>
            </a:r>
          </a:p>
        </p:txBody>
      </p:sp>
      <p:sp>
        <p:nvSpPr>
          <p:cNvPr id="45" name="Title 1"/>
          <p:cNvSpPr txBox="1">
            <a:spLocks/>
          </p:cNvSpPr>
          <p:nvPr/>
        </p:nvSpPr>
        <p:spPr>
          <a:xfrm>
            <a:off x="1911468" y="3948243"/>
            <a:ext cx="1005687" cy="526494"/>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sz="1200" dirty="0">
                <a:solidFill>
                  <a:schemeClr val="bg1"/>
                </a:solidFill>
                <a:latin typeface="Segoe UI Light" panose="020B0502040204020203" pitchFamily="34" charset="0"/>
              </a:rPr>
              <a:t>Low-income families</a:t>
            </a:r>
          </a:p>
        </p:txBody>
      </p:sp>
      <p:sp>
        <p:nvSpPr>
          <p:cNvPr id="47" name="Freeform 30"/>
          <p:cNvSpPr>
            <a:spLocks/>
          </p:cNvSpPr>
          <p:nvPr/>
        </p:nvSpPr>
        <p:spPr bwMode="auto">
          <a:xfrm>
            <a:off x="2634246" y="2585584"/>
            <a:ext cx="1616760" cy="1835909"/>
          </a:xfrm>
          <a:custGeom>
            <a:avLst/>
            <a:gdLst>
              <a:gd name="T0" fmla="*/ 1993 w 1552"/>
              <a:gd name="T1" fmla="*/ 377 h 1870"/>
              <a:gd name="T2" fmla="*/ 1292 w 1552"/>
              <a:gd name="T3" fmla="*/ 362 h 1870"/>
              <a:gd name="T4" fmla="*/ 1295 w 1552"/>
              <a:gd name="T5" fmla="*/ 336 h 1870"/>
              <a:gd name="T6" fmla="*/ 1347 w 1552"/>
              <a:gd name="T7" fmla="*/ 284 h 1870"/>
              <a:gd name="T8" fmla="*/ 1398 w 1552"/>
              <a:gd name="T9" fmla="*/ 233 h 1870"/>
              <a:gd name="T10" fmla="*/ 1419 w 1552"/>
              <a:gd name="T11" fmla="*/ 176 h 1870"/>
              <a:gd name="T12" fmla="*/ 1414 w 1552"/>
              <a:gd name="T13" fmla="*/ 112 h 1870"/>
              <a:gd name="T14" fmla="*/ 1379 w 1552"/>
              <a:gd name="T15" fmla="*/ 61 h 1870"/>
              <a:gd name="T16" fmla="*/ 1318 w 1552"/>
              <a:gd name="T17" fmla="*/ 22 h 1870"/>
              <a:gd name="T18" fmla="*/ 1240 w 1552"/>
              <a:gd name="T19" fmla="*/ 1 h 1870"/>
              <a:gd name="T20" fmla="*/ 1148 w 1552"/>
              <a:gd name="T21" fmla="*/ 8 h 1870"/>
              <a:gd name="T22" fmla="*/ 1065 w 1552"/>
              <a:gd name="T23" fmla="*/ 43 h 1870"/>
              <a:gd name="T24" fmla="*/ 1008 w 1552"/>
              <a:gd name="T25" fmla="*/ 104 h 1870"/>
              <a:gd name="T26" fmla="*/ 991 w 1552"/>
              <a:gd name="T27" fmla="*/ 175 h 1870"/>
              <a:gd name="T28" fmla="*/ 1016 w 1552"/>
              <a:gd name="T29" fmla="*/ 237 h 1870"/>
              <a:gd name="T30" fmla="*/ 1058 w 1552"/>
              <a:gd name="T31" fmla="*/ 279 h 1870"/>
              <a:gd name="T32" fmla="*/ 1092 w 1552"/>
              <a:gd name="T33" fmla="*/ 310 h 1870"/>
              <a:gd name="T34" fmla="*/ 1106 w 1552"/>
              <a:gd name="T35" fmla="*/ 353 h 1870"/>
              <a:gd name="T36" fmla="*/ 454 w 1552"/>
              <a:gd name="T37" fmla="*/ 379 h 1870"/>
              <a:gd name="T38" fmla="*/ 444 w 1552"/>
              <a:gd name="T39" fmla="*/ 1380 h 1870"/>
              <a:gd name="T40" fmla="*/ 422 w 1552"/>
              <a:gd name="T41" fmla="*/ 1384 h 1870"/>
              <a:gd name="T42" fmla="*/ 382 w 1552"/>
              <a:gd name="T43" fmla="*/ 1367 h 1870"/>
              <a:gd name="T44" fmla="*/ 305 w 1552"/>
              <a:gd name="T45" fmla="*/ 1309 h 1870"/>
              <a:gd name="T46" fmla="*/ 249 w 1552"/>
              <a:gd name="T47" fmla="*/ 1285 h 1870"/>
              <a:gd name="T48" fmla="*/ 172 w 1552"/>
              <a:gd name="T49" fmla="*/ 1275 h 1870"/>
              <a:gd name="T50" fmla="*/ 103 w 1552"/>
              <a:gd name="T51" fmla="*/ 1295 h 1870"/>
              <a:gd name="T52" fmla="*/ 48 w 1552"/>
              <a:gd name="T53" fmla="*/ 1336 h 1870"/>
              <a:gd name="T54" fmla="*/ 11 w 1552"/>
              <a:gd name="T55" fmla="*/ 1394 h 1870"/>
              <a:gd name="T56" fmla="*/ 0 w 1552"/>
              <a:gd name="T57" fmla="*/ 1467 h 1870"/>
              <a:gd name="T58" fmla="*/ 27 w 1552"/>
              <a:gd name="T59" fmla="*/ 1544 h 1870"/>
              <a:gd name="T60" fmla="*/ 87 w 1552"/>
              <a:gd name="T61" fmla="*/ 1604 h 1870"/>
              <a:gd name="T62" fmla="*/ 168 w 1552"/>
              <a:gd name="T63" fmla="*/ 1634 h 1870"/>
              <a:gd name="T64" fmla="*/ 256 w 1552"/>
              <a:gd name="T65" fmla="*/ 1626 h 1870"/>
              <a:gd name="T66" fmla="*/ 313 w 1552"/>
              <a:gd name="T67" fmla="*/ 1597 h 1870"/>
              <a:gd name="T68" fmla="*/ 358 w 1552"/>
              <a:gd name="T69" fmla="*/ 1558 h 1870"/>
              <a:gd name="T70" fmla="*/ 389 w 1552"/>
              <a:gd name="T71" fmla="*/ 1542 h 1870"/>
              <a:gd name="T72" fmla="*/ 446 w 1552"/>
              <a:gd name="T73" fmla="*/ 1535 h 1870"/>
              <a:gd name="T74" fmla="*/ 457 w 1552"/>
              <a:gd name="T75" fmla="*/ 2502 h 1870"/>
              <a:gd name="T76" fmla="*/ 471 w 1552"/>
              <a:gd name="T77" fmla="*/ 2504 h 1870"/>
              <a:gd name="T78" fmla="*/ 2013 w 1552"/>
              <a:gd name="T79" fmla="*/ 2499 h 1870"/>
              <a:gd name="T80" fmla="*/ 2048 w 1552"/>
              <a:gd name="T81" fmla="*/ 1515 h 1870"/>
              <a:gd name="T82" fmla="*/ 2112 w 1552"/>
              <a:gd name="T83" fmla="*/ 1531 h 1870"/>
              <a:gd name="T84" fmla="*/ 2146 w 1552"/>
              <a:gd name="T85" fmla="*/ 1561 h 1870"/>
              <a:gd name="T86" fmla="*/ 2196 w 1552"/>
              <a:gd name="T87" fmla="*/ 1595 h 1870"/>
              <a:gd name="T88" fmla="*/ 2275 w 1552"/>
              <a:gd name="T89" fmla="*/ 1615 h 1870"/>
              <a:gd name="T90" fmla="*/ 2366 w 1552"/>
              <a:gd name="T91" fmla="*/ 1601 h 1870"/>
              <a:gd name="T92" fmla="*/ 2435 w 1552"/>
              <a:gd name="T93" fmla="*/ 1553 h 1870"/>
              <a:gd name="T94" fmla="*/ 2475 w 1552"/>
              <a:gd name="T95" fmla="*/ 1483 h 1870"/>
              <a:gd name="T96" fmla="*/ 2480 w 1552"/>
              <a:gd name="T97" fmla="*/ 1406 h 1870"/>
              <a:gd name="T98" fmla="*/ 2454 w 1552"/>
              <a:gd name="T99" fmla="*/ 1341 h 1870"/>
              <a:gd name="T100" fmla="*/ 2404 w 1552"/>
              <a:gd name="T101" fmla="*/ 1290 h 1870"/>
              <a:gd name="T102" fmla="*/ 2340 w 1552"/>
              <a:gd name="T103" fmla="*/ 1259 h 1870"/>
              <a:gd name="T104" fmla="*/ 2262 w 1552"/>
              <a:gd name="T105" fmla="*/ 1255 h 1870"/>
              <a:gd name="T106" fmla="*/ 2204 w 1552"/>
              <a:gd name="T107" fmla="*/ 1267 h 1870"/>
              <a:gd name="T108" fmla="*/ 2154 w 1552"/>
              <a:gd name="T109" fmla="*/ 1298 h 1870"/>
              <a:gd name="T110" fmla="*/ 2087 w 1552"/>
              <a:gd name="T111" fmla="*/ 1347 h 1870"/>
              <a:gd name="T112" fmla="*/ 2036 w 1552"/>
              <a:gd name="T113" fmla="*/ 1348 h 1870"/>
              <a:gd name="T114" fmla="*/ 2013 w 1552"/>
              <a:gd name="T115" fmla="*/ 388 h 1870"/>
              <a:gd name="T116" fmla="*/ 2002 w 1552"/>
              <a:gd name="T117" fmla="*/ 378 h 18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552"/>
              <a:gd name="T178" fmla="*/ 0 h 1870"/>
              <a:gd name="T179" fmla="*/ 1552 w 1552"/>
              <a:gd name="T180" fmla="*/ 1870 h 187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552" h="1870">
                <a:moveTo>
                  <a:pt x="1252" y="282"/>
                </a:moveTo>
                <a:lnTo>
                  <a:pt x="1248" y="282"/>
                </a:lnTo>
                <a:lnTo>
                  <a:pt x="1248" y="281"/>
                </a:lnTo>
                <a:lnTo>
                  <a:pt x="1247" y="281"/>
                </a:lnTo>
                <a:lnTo>
                  <a:pt x="1246" y="281"/>
                </a:lnTo>
                <a:lnTo>
                  <a:pt x="809" y="281"/>
                </a:lnTo>
                <a:lnTo>
                  <a:pt x="809" y="280"/>
                </a:lnTo>
                <a:lnTo>
                  <a:pt x="808" y="278"/>
                </a:lnTo>
                <a:lnTo>
                  <a:pt x="808" y="276"/>
                </a:lnTo>
                <a:lnTo>
                  <a:pt x="808" y="275"/>
                </a:lnTo>
                <a:lnTo>
                  <a:pt x="808" y="273"/>
                </a:lnTo>
                <a:lnTo>
                  <a:pt x="808" y="272"/>
                </a:lnTo>
                <a:lnTo>
                  <a:pt x="808" y="270"/>
                </a:lnTo>
                <a:lnTo>
                  <a:pt x="807" y="270"/>
                </a:lnTo>
                <a:lnTo>
                  <a:pt x="807" y="266"/>
                </a:lnTo>
                <a:lnTo>
                  <a:pt x="807" y="264"/>
                </a:lnTo>
                <a:lnTo>
                  <a:pt x="808" y="261"/>
                </a:lnTo>
                <a:lnTo>
                  <a:pt x="808" y="258"/>
                </a:lnTo>
                <a:lnTo>
                  <a:pt x="808" y="256"/>
                </a:lnTo>
                <a:lnTo>
                  <a:pt x="809" y="253"/>
                </a:lnTo>
                <a:lnTo>
                  <a:pt x="810" y="251"/>
                </a:lnTo>
                <a:lnTo>
                  <a:pt x="811" y="249"/>
                </a:lnTo>
                <a:lnTo>
                  <a:pt x="814" y="244"/>
                </a:lnTo>
                <a:lnTo>
                  <a:pt x="817" y="240"/>
                </a:lnTo>
                <a:lnTo>
                  <a:pt x="820" y="237"/>
                </a:lnTo>
                <a:lnTo>
                  <a:pt x="823" y="233"/>
                </a:lnTo>
                <a:lnTo>
                  <a:pt x="829" y="226"/>
                </a:lnTo>
                <a:lnTo>
                  <a:pt x="836" y="219"/>
                </a:lnTo>
                <a:lnTo>
                  <a:pt x="842" y="212"/>
                </a:lnTo>
                <a:lnTo>
                  <a:pt x="848" y="206"/>
                </a:lnTo>
                <a:lnTo>
                  <a:pt x="855" y="199"/>
                </a:lnTo>
                <a:lnTo>
                  <a:pt x="861" y="192"/>
                </a:lnTo>
                <a:lnTo>
                  <a:pt x="864" y="188"/>
                </a:lnTo>
                <a:lnTo>
                  <a:pt x="866" y="185"/>
                </a:lnTo>
                <a:lnTo>
                  <a:pt x="869" y="181"/>
                </a:lnTo>
                <a:lnTo>
                  <a:pt x="871" y="177"/>
                </a:lnTo>
                <a:lnTo>
                  <a:pt x="874" y="173"/>
                </a:lnTo>
                <a:lnTo>
                  <a:pt x="876" y="168"/>
                </a:lnTo>
                <a:lnTo>
                  <a:pt x="878" y="164"/>
                </a:lnTo>
                <a:lnTo>
                  <a:pt x="880" y="159"/>
                </a:lnTo>
                <a:lnTo>
                  <a:pt x="882" y="154"/>
                </a:lnTo>
                <a:lnTo>
                  <a:pt x="884" y="149"/>
                </a:lnTo>
                <a:lnTo>
                  <a:pt x="885" y="144"/>
                </a:lnTo>
                <a:lnTo>
                  <a:pt x="886" y="138"/>
                </a:lnTo>
                <a:lnTo>
                  <a:pt x="887" y="132"/>
                </a:lnTo>
                <a:lnTo>
                  <a:pt x="888" y="125"/>
                </a:lnTo>
                <a:lnTo>
                  <a:pt x="888" y="119"/>
                </a:lnTo>
                <a:lnTo>
                  <a:pt x="888" y="111"/>
                </a:lnTo>
                <a:lnTo>
                  <a:pt x="888" y="106"/>
                </a:lnTo>
                <a:lnTo>
                  <a:pt x="888" y="100"/>
                </a:lnTo>
                <a:lnTo>
                  <a:pt x="887" y="95"/>
                </a:lnTo>
                <a:lnTo>
                  <a:pt x="886" y="89"/>
                </a:lnTo>
                <a:lnTo>
                  <a:pt x="884" y="84"/>
                </a:lnTo>
                <a:lnTo>
                  <a:pt x="882" y="78"/>
                </a:lnTo>
                <a:lnTo>
                  <a:pt x="880" y="73"/>
                </a:lnTo>
                <a:lnTo>
                  <a:pt x="878" y="68"/>
                </a:lnTo>
                <a:lnTo>
                  <a:pt x="875" y="63"/>
                </a:lnTo>
                <a:lnTo>
                  <a:pt x="872" y="58"/>
                </a:lnTo>
                <a:lnTo>
                  <a:pt x="869" y="54"/>
                </a:lnTo>
                <a:lnTo>
                  <a:pt x="866" y="49"/>
                </a:lnTo>
                <a:lnTo>
                  <a:pt x="862" y="45"/>
                </a:lnTo>
                <a:lnTo>
                  <a:pt x="858" y="40"/>
                </a:lnTo>
                <a:lnTo>
                  <a:pt x="854" y="36"/>
                </a:lnTo>
                <a:lnTo>
                  <a:pt x="849" y="32"/>
                </a:lnTo>
                <a:lnTo>
                  <a:pt x="845" y="29"/>
                </a:lnTo>
                <a:lnTo>
                  <a:pt x="840" y="25"/>
                </a:lnTo>
                <a:lnTo>
                  <a:pt x="835" y="22"/>
                </a:lnTo>
                <a:lnTo>
                  <a:pt x="830" y="19"/>
                </a:lnTo>
                <a:lnTo>
                  <a:pt x="824" y="16"/>
                </a:lnTo>
                <a:lnTo>
                  <a:pt x="819" y="13"/>
                </a:lnTo>
                <a:lnTo>
                  <a:pt x="813" y="11"/>
                </a:lnTo>
                <a:lnTo>
                  <a:pt x="807" y="9"/>
                </a:lnTo>
                <a:lnTo>
                  <a:pt x="801" y="7"/>
                </a:lnTo>
                <a:lnTo>
                  <a:pt x="795" y="5"/>
                </a:lnTo>
                <a:lnTo>
                  <a:pt x="788" y="3"/>
                </a:lnTo>
                <a:lnTo>
                  <a:pt x="782" y="2"/>
                </a:lnTo>
                <a:lnTo>
                  <a:pt x="775" y="1"/>
                </a:lnTo>
                <a:lnTo>
                  <a:pt x="769" y="0"/>
                </a:lnTo>
                <a:lnTo>
                  <a:pt x="762" y="0"/>
                </a:lnTo>
                <a:lnTo>
                  <a:pt x="755" y="0"/>
                </a:lnTo>
                <a:lnTo>
                  <a:pt x="747" y="0"/>
                </a:lnTo>
                <a:lnTo>
                  <a:pt x="740" y="1"/>
                </a:lnTo>
                <a:lnTo>
                  <a:pt x="732" y="2"/>
                </a:lnTo>
                <a:lnTo>
                  <a:pt x="725" y="3"/>
                </a:lnTo>
                <a:lnTo>
                  <a:pt x="718" y="5"/>
                </a:lnTo>
                <a:lnTo>
                  <a:pt x="711" y="7"/>
                </a:lnTo>
                <a:lnTo>
                  <a:pt x="704" y="10"/>
                </a:lnTo>
                <a:lnTo>
                  <a:pt x="697" y="13"/>
                </a:lnTo>
                <a:lnTo>
                  <a:pt x="690" y="16"/>
                </a:lnTo>
                <a:lnTo>
                  <a:pt x="683" y="20"/>
                </a:lnTo>
                <a:lnTo>
                  <a:pt x="677" y="24"/>
                </a:lnTo>
                <a:lnTo>
                  <a:pt x="671" y="28"/>
                </a:lnTo>
                <a:lnTo>
                  <a:pt x="666" y="32"/>
                </a:lnTo>
                <a:lnTo>
                  <a:pt x="660" y="37"/>
                </a:lnTo>
                <a:lnTo>
                  <a:pt x="654" y="42"/>
                </a:lnTo>
                <a:lnTo>
                  <a:pt x="650" y="47"/>
                </a:lnTo>
                <a:lnTo>
                  <a:pt x="645" y="53"/>
                </a:lnTo>
                <a:lnTo>
                  <a:pt x="641" y="58"/>
                </a:lnTo>
                <a:lnTo>
                  <a:pt x="636" y="64"/>
                </a:lnTo>
                <a:lnTo>
                  <a:pt x="633" y="71"/>
                </a:lnTo>
                <a:lnTo>
                  <a:pt x="630" y="77"/>
                </a:lnTo>
                <a:lnTo>
                  <a:pt x="627" y="83"/>
                </a:lnTo>
                <a:lnTo>
                  <a:pt x="624" y="90"/>
                </a:lnTo>
                <a:lnTo>
                  <a:pt x="622" y="96"/>
                </a:lnTo>
                <a:lnTo>
                  <a:pt x="620" y="103"/>
                </a:lnTo>
                <a:lnTo>
                  <a:pt x="620" y="110"/>
                </a:lnTo>
                <a:lnTo>
                  <a:pt x="619" y="117"/>
                </a:lnTo>
                <a:lnTo>
                  <a:pt x="619" y="124"/>
                </a:lnTo>
                <a:lnTo>
                  <a:pt x="619" y="131"/>
                </a:lnTo>
                <a:lnTo>
                  <a:pt x="620" y="138"/>
                </a:lnTo>
                <a:lnTo>
                  <a:pt x="621" y="146"/>
                </a:lnTo>
                <a:lnTo>
                  <a:pt x="623" y="153"/>
                </a:lnTo>
                <a:lnTo>
                  <a:pt x="625" y="158"/>
                </a:lnTo>
                <a:lnTo>
                  <a:pt x="627" y="163"/>
                </a:lnTo>
                <a:lnTo>
                  <a:pt x="630" y="167"/>
                </a:lnTo>
                <a:lnTo>
                  <a:pt x="632" y="172"/>
                </a:lnTo>
                <a:lnTo>
                  <a:pt x="635" y="177"/>
                </a:lnTo>
                <a:lnTo>
                  <a:pt x="637" y="181"/>
                </a:lnTo>
                <a:lnTo>
                  <a:pt x="640" y="186"/>
                </a:lnTo>
                <a:lnTo>
                  <a:pt x="643" y="190"/>
                </a:lnTo>
                <a:lnTo>
                  <a:pt x="647" y="194"/>
                </a:lnTo>
                <a:lnTo>
                  <a:pt x="650" y="198"/>
                </a:lnTo>
                <a:lnTo>
                  <a:pt x="654" y="202"/>
                </a:lnTo>
                <a:lnTo>
                  <a:pt x="658" y="205"/>
                </a:lnTo>
                <a:lnTo>
                  <a:pt x="662" y="209"/>
                </a:lnTo>
                <a:lnTo>
                  <a:pt x="666" y="212"/>
                </a:lnTo>
                <a:lnTo>
                  <a:pt x="670" y="216"/>
                </a:lnTo>
                <a:lnTo>
                  <a:pt x="674" y="219"/>
                </a:lnTo>
                <a:lnTo>
                  <a:pt x="676" y="221"/>
                </a:lnTo>
                <a:lnTo>
                  <a:pt x="678" y="224"/>
                </a:lnTo>
                <a:lnTo>
                  <a:pt x="680" y="226"/>
                </a:lnTo>
                <a:lnTo>
                  <a:pt x="682" y="228"/>
                </a:lnTo>
                <a:lnTo>
                  <a:pt x="683" y="231"/>
                </a:lnTo>
                <a:lnTo>
                  <a:pt x="685" y="233"/>
                </a:lnTo>
                <a:lnTo>
                  <a:pt x="687" y="236"/>
                </a:lnTo>
                <a:lnTo>
                  <a:pt x="688" y="238"/>
                </a:lnTo>
                <a:lnTo>
                  <a:pt x="689" y="241"/>
                </a:lnTo>
                <a:lnTo>
                  <a:pt x="690" y="246"/>
                </a:lnTo>
                <a:lnTo>
                  <a:pt x="691" y="251"/>
                </a:lnTo>
                <a:lnTo>
                  <a:pt x="692" y="257"/>
                </a:lnTo>
                <a:lnTo>
                  <a:pt x="692" y="263"/>
                </a:lnTo>
                <a:lnTo>
                  <a:pt x="692" y="270"/>
                </a:lnTo>
                <a:lnTo>
                  <a:pt x="692" y="276"/>
                </a:lnTo>
                <a:lnTo>
                  <a:pt x="691" y="281"/>
                </a:lnTo>
                <a:lnTo>
                  <a:pt x="289" y="281"/>
                </a:lnTo>
                <a:lnTo>
                  <a:pt x="287" y="282"/>
                </a:lnTo>
                <a:lnTo>
                  <a:pt x="286" y="282"/>
                </a:lnTo>
                <a:lnTo>
                  <a:pt x="285" y="283"/>
                </a:lnTo>
                <a:lnTo>
                  <a:pt x="284" y="283"/>
                </a:lnTo>
                <a:lnTo>
                  <a:pt x="283" y="285"/>
                </a:lnTo>
                <a:lnTo>
                  <a:pt x="282" y="286"/>
                </a:lnTo>
                <a:lnTo>
                  <a:pt x="282" y="287"/>
                </a:lnTo>
                <a:lnTo>
                  <a:pt x="282" y="288"/>
                </a:lnTo>
                <a:lnTo>
                  <a:pt x="282" y="1028"/>
                </a:lnTo>
                <a:lnTo>
                  <a:pt x="280" y="1029"/>
                </a:lnTo>
                <a:lnTo>
                  <a:pt x="279" y="1030"/>
                </a:lnTo>
                <a:lnTo>
                  <a:pt x="278" y="1031"/>
                </a:lnTo>
                <a:lnTo>
                  <a:pt x="277" y="1031"/>
                </a:lnTo>
                <a:lnTo>
                  <a:pt x="276" y="1032"/>
                </a:lnTo>
                <a:lnTo>
                  <a:pt x="275" y="1033"/>
                </a:lnTo>
                <a:lnTo>
                  <a:pt x="274" y="1034"/>
                </a:lnTo>
                <a:lnTo>
                  <a:pt x="272" y="1034"/>
                </a:lnTo>
                <a:lnTo>
                  <a:pt x="269" y="1034"/>
                </a:lnTo>
                <a:lnTo>
                  <a:pt x="266" y="1034"/>
                </a:lnTo>
                <a:lnTo>
                  <a:pt x="264" y="1034"/>
                </a:lnTo>
                <a:lnTo>
                  <a:pt x="261" y="1033"/>
                </a:lnTo>
                <a:lnTo>
                  <a:pt x="259" y="1033"/>
                </a:lnTo>
                <a:lnTo>
                  <a:pt x="256" y="1032"/>
                </a:lnTo>
                <a:lnTo>
                  <a:pt x="254" y="1031"/>
                </a:lnTo>
                <a:lnTo>
                  <a:pt x="252" y="1030"/>
                </a:lnTo>
                <a:lnTo>
                  <a:pt x="247" y="1027"/>
                </a:lnTo>
                <a:lnTo>
                  <a:pt x="243" y="1024"/>
                </a:lnTo>
                <a:lnTo>
                  <a:pt x="239" y="1021"/>
                </a:lnTo>
                <a:lnTo>
                  <a:pt x="235" y="1018"/>
                </a:lnTo>
                <a:lnTo>
                  <a:pt x="228" y="1012"/>
                </a:lnTo>
                <a:lnTo>
                  <a:pt x="222" y="1006"/>
                </a:lnTo>
                <a:lnTo>
                  <a:pt x="215" y="999"/>
                </a:lnTo>
                <a:lnTo>
                  <a:pt x="208" y="993"/>
                </a:lnTo>
                <a:lnTo>
                  <a:pt x="201" y="987"/>
                </a:lnTo>
                <a:lnTo>
                  <a:pt x="194" y="981"/>
                </a:lnTo>
                <a:lnTo>
                  <a:pt x="191" y="978"/>
                </a:lnTo>
                <a:lnTo>
                  <a:pt x="187" y="975"/>
                </a:lnTo>
                <a:lnTo>
                  <a:pt x="183" y="972"/>
                </a:lnTo>
                <a:lnTo>
                  <a:pt x="179" y="970"/>
                </a:lnTo>
                <a:lnTo>
                  <a:pt x="175" y="968"/>
                </a:lnTo>
                <a:lnTo>
                  <a:pt x="170" y="966"/>
                </a:lnTo>
                <a:lnTo>
                  <a:pt x="166" y="964"/>
                </a:lnTo>
                <a:lnTo>
                  <a:pt x="161" y="961"/>
                </a:lnTo>
                <a:lnTo>
                  <a:pt x="156" y="960"/>
                </a:lnTo>
                <a:lnTo>
                  <a:pt x="151" y="958"/>
                </a:lnTo>
                <a:lnTo>
                  <a:pt x="146" y="957"/>
                </a:lnTo>
                <a:lnTo>
                  <a:pt x="140" y="955"/>
                </a:lnTo>
                <a:lnTo>
                  <a:pt x="134" y="954"/>
                </a:lnTo>
                <a:lnTo>
                  <a:pt x="127" y="954"/>
                </a:lnTo>
                <a:lnTo>
                  <a:pt x="120" y="953"/>
                </a:lnTo>
                <a:lnTo>
                  <a:pt x="113" y="953"/>
                </a:lnTo>
                <a:lnTo>
                  <a:pt x="108" y="953"/>
                </a:lnTo>
                <a:lnTo>
                  <a:pt x="102" y="954"/>
                </a:lnTo>
                <a:lnTo>
                  <a:pt x="96" y="955"/>
                </a:lnTo>
                <a:lnTo>
                  <a:pt x="90" y="956"/>
                </a:lnTo>
                <a:lnTo>
                  <a:pt x="85" y="958"/>
                </a:lnTo>
                <a:lnTo>
                  <a:pt x="79" y="959"/>
                </a:lnTo>
                <a:lnTo>
                  <a:pt x="74" y="962"/>
                </a:lnTo>
                <a:lnTo>
                  <a:pt x="69" y="964"/>
                </a:lnTo>
                <a:lnTo>
                  <a:pt x="64" y="967"/>
                </a:lnTo>
                <a:lnTo>
                  <a:pt x="59" y="970"/>
                </a:lnTo>
                <a:lnTo>
                  <a:pt x="55" y="973"/>
                </a:lnTo>
                <a:lnTo>
                  <a:pt x="50" y="977"/>
                </a:lnTo>
                <a:lnTo>
                  <a:pt x="45" y="981"/>
                </a:lnTo>
                <a:lnTo>
                  <a:pt x="41" y="985"/>
                </a:lnTo>
                <a:lnTo>
                  <a:pt x="37" y="989"/>
                </a:lnTo>
                <a:lnTo>
                  <a:pt x="33" y="993"/>
                </a:lnTo>
                <a:lnTo>
                  <a:pt x="30" y="998"/>
                </a:lnTo>
                <a:lnTo>
                  <a:pt x="26" y="1003"/>
                </a:lnTo>
                <a:lnTo>
                  <a:pt x="23" y="1008"/>
                </a:lnTo>
                <a:lnTo>
                  <a:pt x="19" y="1013"/>
                </a:lnTo>
                <a:lnTo>
                  <a:pt x="17" y="1019"/>
                </a:lnTo>
                <a:lnTo>
                  <a:pt x="14" y="1025"/>
                </a:lnTo>
                <a:lnTo>
                  <a:pt x="11" y="1030"/>
                </a:lnTo>
                <a:lnTo>
                  <a:pt x="9" y="1036"/>
                </a:lnTo>
                <a:lnTo>
                  <a:pt x="7" y="1042"/>
                </a:lnTo>
                <a:lnTo>
                  <a:pt x="5" y="1048"/>
                </a:lnTo>
                <a:lnTo>
                  <a:pt x="4" y="1055"/>
                </a:lnTo>
                <a:lnTo>
                  <a:pt x="2" y="1061"/>
                </a:lnTo>
                <a:lnTo>
                  <a:pt x="1" y="1068"/>
                </a:lnTo>
                <a:lnTo>
                  <a:pt x="1" y="1075"/>
                </a:lnTo>
                <a:lnTo>
                  <a:pt x="0" y="1081"/>
                </a:lnTo>
                <a:lnTo>
                  <a:pt x="0" y="1088"/>
                </a:lnTo>
                <a:lnTo>
                  <a:pt x="0" y="1096"/>
                </a:lnTo>
                <a:lnTo>
                  <a:pt x="1" y="1103"/>
                </a:lnTo>
                <a:lnTo>
                  <a:pt x="2" y="1110"/>
                </a:lnTo>
                <a:lnTo>
                  <a:pt x="4" y="1118"/>
                </a:lnTo>
                <a:lnTo>
                  <a:pt x="5" y="1125"/>
                </a:lnTo>
                <a:lnTo>
                  <a:pt x="8" y="1132"/>
                </a:lnTo>
                <a:lnTo>
                  <a:pt x="10" y="1139"/>
                </a:lnTo>
                <a:lnTo>
                  <a:pt x="13" y="1146"/>
                </a:lnTo>
                <a:lnTo>
                  <a:pt x="17" y="1153"/>
                </a:lnTo>
                <a:lnTo>
                  <a:pt x="20" y="1159"/>
                </a:lnTo>
                <a:lnTo>
                  <a:pt x="24" y="1166"/>
                </a:lnTo>
                <a:lnTo>
                  <a:pt x="29" y="1171"/>
                </a:lnTo>
                <a:lnTo>
                  <a:pt x="33" y="1177"/>
                </a:lnTo>
                <a:lnTo>
                  <a:pt x="38" y="1183"/>
                </a:lnTo>
                <a:lnTo>
                  <a:pt x="43" y="1188"/>
                </a:lnTo>
                <a:lnTo>
                  <a:pt x="49" y="1193"/>
                </a:lnTo>
                <a:lnTo>
                  <a:pt x="54" y="1198"/>
                </a:lnTo>
                <a:lnTo>
                  <a:pt x="60" y="1202"/>
                </a:lnTo>
                <a:lnTo>
                  <a:pt x="66" y="1206"/>
                </a:lnTo>
                <a:lnTo>
                  <a:pt x="72" y="1209"/>
                </a:lnTo>
                <a:lnTo>
                  <a:pt x="78" y="1213"/>
                </a:lnTo>
                <a:lnTo>
                  <a:pt x="85" y="1215"/>
                </a:lnTo>
                <a:lnTo>
                  <a:pt x="92" y="1218"/>
                </a:lnTo>
                <a:lnTo>
                  <a:pt x="98" y="1220"/>
                </a:lnTo>
                <a:lnTo>
                  <a:pt x="105" y="1221"/>
                </a:lnTo>
                <a:lnTo>
                  <a:pt x="112" y="1222"/>
                </a:lnTo>
                <a:lnTo>
                  <a:pt x="119" y="1222"/>
                </a:lnTo>
                <a:lnTo>
                  <a:pt x="126" y="1222"/>
                </a:lnTo>
                <a:lnTo>
                  <a:pt x="133" y="1222"/>
                </a:lnTo>
                <a:lnTo>
                  <a:pt x="141" y="1221"/>
                </a:lnTo>
                <a:lnTo>
                  <a:pt x="148" y="1219"/>
                </a:lnTo>
                <a:lnTo>
                  <a:pt x="155" y="1216"/>
                </a:lnTo>
                <a:lnTo>
                  <a:pt x="160" y="1214"/>
                </a:lnTo>
                <a:lnTo>
                  <a:pt x="165" y="1212"/>
                </a:lnTo>
                <a:lnTo>
                  <a:pt x="170" y="1210"/>
                </a:lnTo>
                <a:lnTo>
                  <a:pt x="174" y="1208"/>
                </a:lnTo>
                <a:lnTo>
                  <a:pt x="179" y="1205"/>
                </a:lnTo>
                <a:lnTo>
                  <a:pt x="184" y="1202"/>
                </a:lnTo>
                <a:lnTo>
                  <a:pt x="188" y="1199"/>
                </a:lnTo>
                <a:lnTo>
                  <a:pt x="192" y="1196"/>
                </a:lnTo>
                <a:lnTo>
                  <a:pt x="196" y="1193"/>
                </a:lnTo>
                <a:lnTo>
                  <a:pt x="200" y="1189"/>
                </a:lnTo>
                <a:lnTo>
                  <a:pt x="204" y="1186"/>
                </a:lnTo>
                <a:lnTo>
                  <a:pt x="207" y="1182"/>
                </a:lnTo>
                <a:lnTo>
                  <a:pt x="211" y="1178"/>
                </a:lnTo>
                <a:lnTo>
                  <a:pt x="215" y="1174"/>
                </a:lnTo>
                <a:lnTo>
                  <a:pt x="218" y="1170"/>
                </a:lnTo>
                <a:lnTo>
                  <a:pt x="222" y="1166"/>
                </a:lnTo>
                <a:lnTo>
                  <a:pt x="224" y="1164"/>
                </a:lnTo>
                <a:lnTo>
                  <a:pt x="226" y="1162"/>
                </a:lnTo>
                <a:lnTo>
                  <a:pt x="229" y="1160"/>
                </a:lnTo>
                <a:lnTo>
                  <a:pt x="231" y="1159"/>
                </a:lnTo>
                <a:lnTo>
                  <a:pt x="233" y="1157"/>
                </a:lnTo>
                <a:lnTo>
                  <a:pt x="236" y="1155"/>
                </a:lnTo>
                <a:lnTo>
                  <a:pt x="238" y="1153"/>
                </a:lnTo>
                <a:lnTo>
                  <a:pt x="241" y="1152"/>
                </a:lnTo>
                <a:lnTo>
                  <a:pt x="244" y="1151"/>
                </a:lnTo>
                <a:lnTo>
                  <a:pt x="248" y="1150"/>
                </a:lnTo>
                <a:lnTo>
                  <a:pt x="254" y="1148"/>
                </a:lnTo>
                <a:lnTo>
                  <a:pt x="259" y="1147"/>
                </a:lnTo>
                <a:lnTo>
                  <a:pt x="265" y="1146"/>
                </a:lnTo>
                <a:lnTo>
                  <a:pt x="271" y="1146"/>
                </a:lnTo>
                <a:lnTo>
                  <a:pt x="274" y="1146"/>
                </a:lnTo>
                <a:lnTo>
                  <a:pt x="277" y="1146"/>
                </a:lnTo>
                <a:lnTo>
                  <a:pt x="279" y="1147"/>
                </a:lnTo>
                <a:lnTo>
                  <a:pt x="282" y="1147"/>
                </a:lnTo>
                <a:lnTo>
                  <a:pt x="282" y="1863"/>
                </a:lnTo>
                <a:lnTo>
                  <a:pt x="282" y="1864"/>
                </a:lnTo>
                <a:lnTo>
                  <a:pt x="282" y="1866"/>
                </a:lnTo>
                <a:lnTo>
                  <a:pt x="283" y="1867"/>
                </a:lnTo>
                <a:lnTo>
                  <a:pt x="284" y="1868"/>
                </a:lnTo>
                <a:lnTo>
                  <a:pt x="285" y="1869"/>
                </a:lnTo>
                <a:lnTo>
                  <a:pt x="286" y="1869"/>
                </a:lnTo>
                <a:lnTo>
                  <a:pt x="287" y="1870"/>
                </a:lnTo>
                <a:lnTo>
                  <a:pt x="289" y="1870"/>
                </a:lnTo>
                <a:lnTo>
                  <a:pt x="293" y="1870"/>
                </a:lnTo>
                <a:lnTo>
                  <a:pt x="294" y="1870"/>
                </a:lnTo>
                <a:lnTo>
                  <a:pt x="295" y="1870"/>
                </a:lnTo>
                <a:lnTo>
                  <a:pt x="1252" y="1870"/>
                </a:lnTo>
                <a:lnTo>
                  <a:pt x="1254" y="1870"/>
                </a:lnTo>
                <a:lnTo>
                  <a:pt x="1255" y="1870"/>
                </a:lnTo>
                <a:lnTo>
                  <a:pt x="1256" y="1869"/>
                </a:lnTo>
                <a:lnTo>
                  <a:pt x="1257" y="1868"/>
                </a:lnTo>
                <a:lnTo>
                  <a:pt x="1258" y="1867"/>
                </a:lnTo>
                <a:lnTo>
                  <a:pt x="1259" y="1866"/>
                </a:lnTo>
                <a:lnTo>
                  <a:pt x="1259" y="1864"/>
                </a:lnTo>
                <a:lnTo>
                  <a:pt x="1259" y="1863"/>
                </a:lnTo>
                <a:lnTo>
                  <a:pt x="1259" y="1133"/>
                </a:lnTo>
                <a:lnTo>
                  <a:pt x="1262" y="1132"/>
                </a:lnTo>
                <a:lnTo>
                  <a:pt x="1265" y="1132"/>
                </a:lnTo>
                <a:lnTo>
                  <a:pt x="1268" y="1132"/>
                </a:lnTo>
                <a:lnTo>
                  <a:pt x="1272" y="1132"/>
                </a:lnTo>
                <a:lnTo>
                  <a:pt x="1280" y="1132"/>
                </a:lnTo>
                <a:lnTo>
                  <a:pt x="1288" y="1133"/>
                </a:lnTo>
                <a:lnTo>
                  <a:pt x="1295" y="1134"/>
                </a:lnTo>
                <a:lnTo>
                  <a:pt x="1303" y="1135"/>
                </a:lnTo>
                <a:lnTo>
                  <a:pt x="1308" y="1136"/>
                </a:lnTo>
                <a:lnTo>
                  <a:pt x="1312" y="1138"/>
                </a:lnTo>
                <a:lnTo>
                  <a:pt x="1314" y="1139"/>
                </a:lnTo>
                <a:lnTo>
                  <a:pt x="1317" y="1141"/>
                </a:lnTo>
                <a:lnTo>
                  <a:pt x="1320" y="1143"/>
                </a:lnTo>
                <a:lnTo>
                  <a:pt x="1322" y="1146"/>
                </a:lnTo>
                <a:lnTo>
                  <a:pt x="1324" y="1148"/>
                </a:lnTo>
                <a:lnTo>
                  <a:pt x="1326" y="1150"/>
                </a:lnTo>
                <a:lnTo>
                  <a:pt x="1329" y="1153"/>
                </a:lnTo>
                <a:lnTo>
                  <a:pt x="1331" y="1155"/>
                </a:lnTo>
                <a:lnTo>
                  <a:pt x="1335" y="1158"/>
                </a:lnTo>
                <a:lnTo>
                  <a:pt x="1338" y="1162"/>
                </a:lnTo>
                <a:lnTo>
                  <a:pt x="1342" y="1166"/>
                </a:lnTo>
                <a:lnTo>
                  <a:pt x="1345" y="1169"/>
                </a:lnTo>
                <a:lnTo>
                  <a:pt x="1349" y="1172"/>
                </a:lnTo>
                <a:lnTo>
                  <a:pt x="1353" y="1176"/>
                </a:lnTo>
                <a:lnTo>
                  <a:pt x="1357" y="1179"/>
                </a:lnTo>
                <a:lnTo>
                  <a:pt x="1360" y="1182"/>
                </a:lnTo>
                <a:lnTo>
                  <a:pt x="1365" y="1185"/>
                </a:lnTo>
                <a:lnTo>
                  <a:pt x="1369" y="1188"/>
                </a:lnTo>
                <a:lnTo>
                  <a:pt x="1373" y="1191"/>
                </a:lnTo>
                <a:lnTo>
                  <a:pt x="1378" y="1194"/>
                </a:lnTo>
                <a:lnTo>
                  <a:pt x="1383" y="1196"/>
                </a:lnTo>
                <a:lnTo>
                  <a:pt x="1388" y="1198"/>
                </a:lnTo>
                <a:lnTo>
                  <a:pt x="1393" y="1200"/>
                </a:lnTo>
                <a:lnTo>
                  <a:pt x="1398" y="1202"/>
                </a:lnTo>
                <a:lnTo>
                  <a:pt x="1406" y="1204"/>
                </a:lnTo>
                <a:lnTo>
                  <a:pt x="1414" y="1205"/>
                </a:lnTo>
                <a:lnTo>
                  <a:pt x="1422" y="1206"/>
                </a:lnTo>
                <a:lnTo>
                  <a:pt x="1430" y="1206"/>
                </a:lnTo>
                <a:lnTo>
                  <a:pt x="1437" y="1206"/>
                </a:lnTo>
                <a:lnTo>
                  <a:pt x="1445" y="1206"/>
                </a:lnTo>
                <a:lnTo>
                  <a:pt x="1452" y="1205"/>
                </a:lnTo>
                <a:lnTo>
                  <a:pt x="1459" y="1203"/>
                </a:lnTo>
                <a:lnTo>
                  <a:pt x="1466" y="1201"/>
                </a:lnTo>
                <a:lnTo>
                  <a:pt x="1473" y="1199"/>
                </a:lnTo>
                <a:lnTo>
                  <a:pt x="1479" y="1196"/>
                </a:lnTo>
                <a:lnTo>
                  <a:pt x="1485" y="1192"/>
                </a:lnTo>
                <a:lnTo>
                  <a:pt x="1491" y="1189"/>
                </a:lnTo>
                <a:lnTo>
                  <a:pt x="1497" y="1185"/>
                </a:lnTo>
                <a:lnTo>
                  <a:pt x="1503" y="1180"/>
                </a:lnTo>
                <a:lnTo>
                  <a:pt x="1508" y="1176"/>
                </a:lnTo>
                <a:lnTo>
                  <a:pt x="1513" y="1171"/>
                </a:lnTo>
                <a:lnTo>
                  <a:pt x="1517" y="1166"/>
                </a:lnTo>
                <a:lnTo>
                  <a:pt x="1522" y="1160"/>
                </a:lnTo>
                <a:lnTo>
                  <a:pt x="1527" y="1154"/>
                </a:lnTo>
                <a:lnTo>
                  <a:pt x="1530" y="1148"/>
                </a:lnTo>
                <a:lnTo>
                  <a:pt x="1534" y="1142"/>
                </a:lnTo>
                <a:lnTo>
                  <a:pt x="1537" y="1136"/>
                </a:lnTo>
                <a:lnTo>
                  <a:pt x="1540" y="1129"/>
                </a:lnTo>
                <a:lnTo>
                  <a:pt x="1543" y="1122"/>
                </a:lnTo>
                <a:lnTo>
                  <a:pt x="1546" y="1115"/>
                </a:lnTo>
                <a:lnTo>
                  <a:pt x="1547" y="1108"/>
                </a:lnTo>
                <a:lnTo>
                  <a:pt x="1549" y="1101"/>
                </a:lnTo>
                <a:lnTo>
                  <a:pt x="1550" y="1094"/>
                </a:lnTo>
                <a:lnTo>
                  <a:pt x="1552" y="1086"/>
                </a:lnTo>
                <a:lnTo>
                  <a:pt x="1552" y="1079"/>
                </a:lnTo>
                <a:lnTo>
                  <a:pt x="1552" y="1071"/>
                </a:lnTo>
                <a:lnTo>
                  <a:pt x="1552" y="1064"/>
                </a:lnTo>
                <a:lnTo>
                  <a:pt x="1552" y="1058"/>
                </a:lnTo>
                <a:lnTo>
                  <a:pt x="1551" y="1051"/>
                </a:lnTo>
                <a:lnTo>
                  <a:pt x="1550" y="1044"/>
                </a:lnTo>
                <a:lnTo>
                  <a:pt x="1548" y="1038"/>
                </a:lnTo>
                <a:lnTo>
                  <a:pt x="1547" y="1032"/>
                </a:lnTo>
                <a:lnTo>
                  <a:pt x="1545" y="1025"/>
                </a:lnTo>
                <a:lnTo>
                  <a:pt x="1543" y="1020"/>
                </a:lnTo>
                <a:lnTo>
                  <a:pt x="1540" y="1014"/>
                </a:lnTo>
                <a:lnTo>
                  <a:pt x="1537" y="1007"/>
                </a:lnTo>
                <a:lnTo>
                  <a:pt x="1534" y="1002"/>
                </a:lnTo>
                <a:lnTo>
                  <a:pt x="1531" y="997"/>
                </a:lnTo>
                <a:lnTo>
                  <a:pt x="1528" y="991"/>
                </a:lnTo>
                <a:lnTo>
                  <a:pt x="1524" y="986"/>
                </a:lnTo>
                <a:lnTo>
                  <a:pt x="1520" y="981"/>
                </a:lnTo>
                <a:lnTo>
                  <a:pt x="1516" y="976"/>
                </a:lnTo>
                <a:lnTo>
                  <a:pt x="1512" y="972"/>
                </a:lnTo>
                <a:lnTo>
                  <a:pt x="1508" y="967"/>
                </a:lnTo>
                <a:lnTo>
                  <a:pt x="1503" y="964"/>
                </a:lnTo>
                <a:lnTo>
                  <a:pt x="1499" y="960"/>
                </a:lnTo>
                <a:lnTo>
                  <a:pt x="1494" y="956"/>
                </a:lnTo>
                <a:lnTo>
                  <a:pt x="1489" y="953"/>
                </a:lnTo>
                <a:lnTo>
                  <a:pt x="1484" y="950"/>
                </a:lnTo>
                <a:lnTo>
                  <a:pt x="1479" y="947"/>
                </a:lnTo>
                <a:lnTo>
                  <a:pt x="1474" y="944"/>
                </a:lnTo>
                <a:lnTo>
                  <a:pt x="1468" y="942"/>
                </a:lnTo>
                <a:lnTo>
                  <a:pt x="1463" y="940"/>
                </a:lnTo>
                <a:lnTo>
                  <a:pt x="1457" y="939"/>
                </a:lnTo>
                <a:lnTo>
                  <a:pt x="1451" y="938"/>
                </a:lnTo>
                <a:lnTo>
                  <a:pt x="1445" y="937"/>
                </a:lnTo>
                <a:lnTo>
                  <a:pt x="1440" y="936"/>
                </a:lnTo>
                <a:lnTo>
                  <a:pt x="1434" y="936"/>
                </a:lnTo>
                <a:lnTo>
                  <a:pt x="1427" y="936"/>
                </a:lnTo>
                <a:lnTo>
                  <a:pt x="1420" y="936"/>
                </a:lnTo>
                <a:lnTo>
                  <a:pt x="1414" y="937"/>
                </a:lnTo>
                <a:lnTo>
                  <a:pt x="1408" y="938"/>
                </a:lnTo>
                <a:lnTo>
                  <a:pt x="1403" y="938"/>
                </a:lnTo>
                <a:lnTo>
                  <a:pt x="1398" y="939"/>
                </a:lnTo>
                <a:lnTo>
                  <a:pt x="1393" y="940"/>
                </a:lnTo>
                <a:lnTo>
                  <a:pt x="1389" y="941"/>
                </a:lnTo>
                <a:lnTo>
                  <a:pt x="1385" y="943"/>
                </a:lnTo>
                <a:lnTo>
                  <a:pt x="1381" y="944"/>
                </a:lnTo>
                <a:lnTo>
                  <a:pt x="1378" y="946"/>
                </a:lnTo>
                <a:lnTo>
                  <a:pt x="1374" y="947"/>
                </a:lnTo>
                <a:lnTo>
                  <a:pt x="1371" y="949"/>
                </a:lnTo>
                <a:lnTo>
                  <a:pt x="1368" y="951"/>
                </a:lnTo>
                <a:lnTo>
                  <a:pt x="1366" y="953"/>
                </a:lnTo>
                <a:lnTo>
                  <a:pt x="1363" y="955"/>
                </a:lnTo>
                <a:lnTo>
                  <a:pt x="1358" y="960"/>
                </a:lnTo>
                <a:lnTo>
                  <a:pt x="1352" y="965"/>
                </a:lnTo>
                <a:lnTo>
                  <a:pt x="1347" y="970"/>
                </a:lnTo>
                <a:lnTo>
                  <a:pt x="1341" y="976"/>
                </a:lnTo>
                <a:lnTo>
                  <a:pt x="1335" y="983"/>
                </a:lnTo>
                <a:lnTo>
                  <a:pt x="1328" y="989"/>
                </a:lnTo>
                <a:lnTo>
                  <a:pt x="1320" y="997"/>
                </a:lnTo>
                <a:lnTo>
                  <a:pt x="1310" y="1004"/>
                </a:lnTo>
                <a:lnTo>
                  <a:pt x="1309" y="1005"/>
                </a:lnTo>
                <a:lnTo>
                  <a:pt x="1307" y="1006"/>
                </a:lnTo>
                <a:lnTo>
                  <a:pt x="1305" y="1006"/>
                </a:lnTo>
                <a:lnTo>
                  <a:pt x="1303" y="1007"/>
                </a:lnTo>
                <a:lnTo>
                  <a:pt x="1298" y="1007"/>
                </a:lnTo>
                <a:lnTo>
                  <a:pt x="1293" y="1007"/>
                </a:lnTo>
                <a:lnTo>
                  <a:pt x="1288" y="1008"/>
                </a:lnTo>
                <a:lnTo>
                  <a:pt x="1283" y="1008"/>
                </a:lnTo>
                <a:lnTo>
                  <a:pt x="1278" y="1007"/>
                </a:lnTo>
                <a:lnTo>
                  <a:pt x="1275" y="1007"/>
                </a:lnTo>
                <a:lnTo>
                  <a:pt x="1273" y="1007"/>
                </a:lnTo>
                <a:lnTo>
                  <a:pt x="1271" y="1007"/>
                </a:lnTo>
                <a:lnTo>
                  <a:pt x="1269" y="1007"/>
                </a:lnTo>
                <a:lnTo>
                  <a:pt x="1267" y="1007"/>
                </a:lnTo>
                <a:lnTo>
                  <a:pt x="1265" y="1007"/>
                </a:lnTo>
                <a:lnTo>
                  <a:pt x="1263" y="1007"/>
                </a:lnTo>
                <a:lnTo>
                  <a:pt x="1261" y="1006"/>
                </a:lnTo>
                <a:lnTo>
                  <a:pt x="1259" y="1005"/>
                </a:lnTo>
                <a:lnTo>
                  <a:pt x="1259" y="289"/>
                </a:lnTo>
                <a:lnTo>
                  <a:pt x="1259" y="287"/>
                </a:lnTo>
                <a:lnTo>
                  <a:pt x="1259" y="286"/>
                </a:lnTo>
                <a:lnTo>
                  <a:pt x="1258" y="285"/>
                </a:lnTo>
                <a:lnTo>
                  <a:pt x="1257" y="284"/>
                </a:lnTo>
                <a:lnTo>
                  <a:pt x="1256" y="283"/>
                </a:lnTo>
                <a:lnTo>
                  <a:pt x="1255" y="282"/>
                </a:lnTo>
                <a:lnTo>
                  <a:pt x="1254" y="282"/>
                </a:lnTo>
                <a:lnTo>
                  <a:pt x="1252" y="282"/>
                </a:lnTo>
                <a:close/>
              </a:path>
            </a:pathLst>
          </a:custGeom>
          <a:solidFill>
            <a:srgbClr val="BC204B">
              <a:alpha val="50000"/>
            </a:srgbClr>
          </a:solidFill>
          <a:ln w="19050" cmpd="sng">
            <a:solidFill>
              <a:schemeClr val="bg1"/>
            </a:solidFill>
            <a:round/>
            <a:headEnd/>
            <a:tailEnd/>
          </a:ln>
        </p:spPr>
        <p:txBody>
          <a:bodyPr lIns="91440" tIns="45720" rIns="91440" bIns="45720" anchor="ctr"/>
          <a:lstStyle/>
          <a:p>
            <a:pPr algn="ctr"/>
            <a:endParaRPr lang="en-GB" sz="1400" b="1" dirty="0">
              <a:solidFill>
                <a:schemeClr val="bg1"/>
              </a:solidFill>
            </a:endParaRPr>
          </a:p>
        </p:txBody>
      </p:sp>
      <p:sp>
        <p:nvSpPr>
          <p:cNvPr id="54" name="Title 1"/>
          <p:cNvSpPr txBox="1">
            <a:spLocks/>
          </p:cNvSpPr>
          <p:nvPr/>
        </p:nvSpPr>
        <p:spPr>
          <a:xfrm>
            <a:off x="2825715" y="3262058"/>
            <a:ext cx="1225955" cy="526494"/>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pPr algn="ctr"/>
            <a:r>
              <a:rPr lang="en-US" sz="1400" b="1" dirty="0">
                <a:solidFill>
                  <a:schemeClr val="bg1"/>
                </a:solidFill>
                <a:latin typeface="Segoe UI Light" panose="020B0502040204020203" pitchFamily="34" charset="0"/>
              </a:rPr>
              <a:t>Kindergarten Readiness</a:t>
            </a:r>
          </a:p>
        </p:txBody>
      </p:sp>
    </p:spTree>
    <p:extLst>
      <p:ext uri="{BB962C8B-B14F-4D97-AF65-F5344CB8AC3E}">
        <p14:creationId xmlns:p14="http://schemas.microsoft.com/office/powerpoint/2010/main" val="24731635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1154201"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157296" y="274637"/>
            <a:ext cx="838759" cy="914400"/>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7" name="TextBox 16"/>
          <p:cNvSpPr txBox="1"/>
          <p:nvPr/>
        </p:nvSpPr>
        <p:spPr>
          <a:xfrm>
            <a:off x="2461956" y="2086273"/>
            <a:ext cx="3515239" cy="923330"/>
          </a:xfrm>
          <a:prstGeom prst="rect">
            <a:avLst/>
          </a:prstGeom>
          <a:noFill/>
        </p:spPr>
        <p:txBody>
          <a:bodyPr wrap="square" lIns="0" tIns="0" rIns="0" bIns="0" rtlCol="0">
            <a:spAutoFit/>
          </a:bodyPr>
          <a:lstStyle/>
          <a:p>
            <a:pPr marL="115888" algn="ctr"/>
            <a:r>
              <a:rPr lang="en-US" sz="3000" dirty="0">
                <a:solidFill>
                  <a:srgbClr val="000000"/>
                </a:solidFill>
                <a:latin typeface="Tungsten Semibold"/>
                <a:cs typeface="Tungsten Semibold"/>
              </a:rPr>
              <a:t>What if we were a failing organization?</a:t>
            </a:r>
          </a:p>
        </p:txBody>
      </p:sp>
    </p:spTree>
    <p:extLst>
      <p:ext uri="{BB962C8B-B14F-4D97-AF65-F5344CB8AC3E}">
        <p14:creationId xmlns:p14="http://schemas.microsoft.com/office/powerpoint/2010/main" val="14288333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1154201"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157296" y="274637"/>
            <a:ext cx="838759" cy="914400"/>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17330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Segoe UI Light" panose="020B0502040204020203" pitchFamily="34" charset="0"/>
              </a:rPr>
              <a:t>BHAG Scenario</a:t>
            </a:r>
          </a:p>
          <a:p>
            <a:r>
              <a:rPr lang="en-US" sz="1600" dirty="0">
                <a:latin typeface="Segoe UI Light" panose="020B0502040204020203" pitchFamily="34" charset="0"/>
              </a:rPr>
              <a:t>A candid discussion between community stakeholders</a:t>
            </a:r>
          </a:p>
        </p:txBody>
      </p:sp>
      <p:sp>
        <p:nvSpPr>
          <p:cNvPr id="21" name="Rectangle 20"/>
          <p:cNvSpPr/>
          <p:nvPr/>
        </p:nvSpPr>
        <p:spPr>
          <a:xfrm>
            <a:off x="5762105" y="1270508"/>
            <a:ext cx="1380744" cy="2907792"/>
          </a:xfrm>
          <a:prstGeom prst="rect">
            <a:avLst/>
          </a:prstGeom>
          <a:solidFill>
            <a:srgbClr val="6F5091"/>
          </a:solidFill>
          <a:ln>
            <a:solidFill>
              <a:srgbClr val="6F5091"/>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6F5091"/>
              </a:solidFill>
              <a:latin typeface="Calibri"/>
            </a:endParaRPr>
          </a:p>
        </p:txBody>
      </p:sp>
      <p:sp>
        <p:nvSpPr>
          <p:cNvPr id="23" name="Rectangle 22"/>
          <p:cNvSpPr/>
          <p:nvPr/>
        </p:nvSpPr>
        <p:spPr>
          <a:xfrm>
            <a:off x="2997090" y="1270508"/>
            <a:ext cx="1380744" cy="2907792"/>
          </a:xfrm>
          <a:prstGeom prst="rect">
            <a:avLst/>
          </a:prstGeom>
          <a:solidFill>
            <a:srgbClr val="00B2A9"/>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latin typeface="Calibri"/>
            </a:endParaRPr>
          </a:p>
        </p:txBody>
      </p:sp>
      <p:sp>
        <p:nvSpPr>
          <p:cNvPr id="22" name="Rectangle 21"/>
          <p:cNvSpPr/>
          <p:nvPr/>
        </p:nvSpPr>
        <p:spPr>
          <a:xfrm>
            <a:off x="4378835" y="1270508"/>
            <a:ext cx="1380744" cy="2907792"/>
          </a:xfrm>
          <a:prstGeom prst="rect">
            <a:avLst/>
          </a:prstGeom>
          <a:solidFill>
            <a:srgbClr val="005EB8"/>
          </a:solidFill>
          <a:ln>
            <a:solidFill>
              <a:srgbClr val="005EB8"/>
            </a:solid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defTabSz="307218"/>
            <a:endParaRPr lang="en-US">
              <a:solidFill>
                <a:srgbClr val="00B2A9"/>
              </a:solidFill>
              <a:latin typeface="Calibri"/>
            </a:endParaRPr>
          </a:p>
        </p:txBody>
      </p:sp>
      <p:sp>
        <p:nvSpPr>
          <p:cNvPr id="20" name="Rectangle 19"/>
          <p:cNvSpPr/>
          <p:nvPr/>
        </p:nvSpPr>
        <p:spPr>
          <a:xfrm>
            <a:off x="1615528" y="1270508"/>
            <a:ext cx="1380744" cy="2907792"/>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0" name="Group 29"/>
          <p:cNvGrpSpPr/>
          <p:nvPr/>
        </p:nvGrpSpPr>
        <p:grpSpPr>
          <a:xfrm>
            <a:off x="1787891" y="1345529"/>
            <a:ext cx="5225954" cy="916801"/>
            <a:chOff x="678642" y="2255461"/>
            <a:chExt cx="4631544" cy="715151"/>
          </a:xfrm>
        </p:grpSpPr>
        <p:sp>
          <p:nvSpPr>
            <p:cNvPr id="35" name="TextBox 34"/>
            <p:cNvSpPr txBox="1"/>
            <p:nvPr/>
          </p:nvSpPr>
          <p:spPr>
            <a:xfrm>
              <a:off x="678642"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b="1" kern="0" dirty="0">
                  <a:solidFill>
                    <a:srgbClr val="FFFFFF"/>
                  </a:solidFill>
                  <a:latin typeface="Georgia"/>
                  <a:cs typeface="Arial" charset="0"/>
                </a:rPr>
                <a:t>Sector Expert</a:t>
              </a:r>
              <a:endParaRPr lang="fr-FR" sz="1200" b="1" kern="0" dirty="0">
                <a:solidFill>
                  <a:srgbClr val="FFFFFF"/>
                </a:solidFill>
                <a:latin typeface="Georgia"/>
                <a:cs typeface="Arial" charset="0"/>
              </a:endParaRPr>
            </a:p>
          </p:txBody>
        </p:sp>
        <p:sp>
          <p:nvSpPr>
            <p:cNvPr id="36" name="TextBox 35"/>
            <p:cNvSpPr txBox="1"/>
            <p:nvPr/>
          </p:nvSpPr>
          <p:spPr>
            <a:xfrm>
              <a:off x="1881414"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b="1" kern="0" dirty="0">
                  <a:solidFill>
                    <a:srgbClr val="FFFFFF"/>
                  </a:solidFill>
                  <a:latin typeface="Georgia"/>
                  <a:cs typeface="Arial" charset="0"/>
                </a:rPr>
                <a:t>SVP Leadership</a:t>
              </a:r>
              <a:endParaRPr lang="fr-FR" sz="1200" b="1" kern="0" dirty="0">
                <a:solidFill>
                  <a:srgbClr val="FFFFFF"/>
                </a:solidFill>
                <a:latin typeface="Georgia"/>
                <a:cs typeface="Arial" charset="0"/>
              </a:endParaRPr>
            </a:p>
          </p:txBody>
        </p:sp>
        <p:sp>
          <p:nvSpPr>
            <p:cNvPr id="37" name="TextBox 36"/>
            <p:cNvSpPr txBox="1"/>
            <p:nvPr/>
          </p:nvSpPr>
          <p:spPr>
            <a:xfrm>
              <a:off x="3114714"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b="1" kern="0" dirty="0">
                  <a:solidFill>
                    <a:srgbClr val="FFFFFF"/>
                  </a:solidFill>
                  <a:latin typeface="Georgia"/>
                  <a:cs typeface="Arial" charset="0"/>
                </a:rPr>
                <a:t>SVP Partner</a:t>
              </a:r>
              <a:endParaRPr lang="fr-FR" sz="1200" b="1" kern="0" dirty="0">
                <a:solidFill>
                  <a:srgbClr val="FFFFFF"/>
                </a:solidFill>
                <a:latin typeface="Georgia"/>
                <a:cs typeface="Arial" charset="0"/>
              </a:endParaRPr>
            </a:p>
          </p:txBody>
        </p:sp>
        <p:sp>
          <p:nvSpPr>
            <p:cNvPr id="38" name="TextBox 37"/>
            <p:cNvSpPr txBox="1"/>
            <p:nvPr/>
          </p:nvSpPr>
          <p:spPr>
            <a:xfrm>
              <a:off x="4323591" y="2255461"/>
              <a:ext cx="986595" cy="715151"/>
            </a:xfrm>
            <a:prstGeom prst="rect">
              <a:avLst/>
            </a:prstGeom>
            <a:noFill/>
          </p:spPr>
          <p:txBody>
            <a:bodyPr wrap="square" lIns="0" tIns="0" rIns="0" bIns="0" rtlCol="0">
              <a:noAutofit/>
            </a:bodyPr>
            <a:lstStyle/>
            <a:p>
              <a:pPr defTabSz="531091" eaLnBrk="0" hangingPunct="0">
                <a:spcAft>
                  <a:spcPts val="133"/>
                </a:spcAft>
                <a:defRPr/>
              </a:pPr>
              <a:r>
                <a:rPr lang="en-US" sz="1200" b="1" kern="0" dirty="0">
                  <a:solidFill>
                    <a:srgbClr val="FFFFFF"/>
                  </a:solidFill>
                  <a:latin typeface="Georgia"/>
                  <a:cs typeface="Arial" charset="0"/>
                </a:rPr>
                <a:t>Investee</a:t>
              </a:r>
              <a:endParaRPr lang="fr-FR" sz="1200" b="1" kern="0" dirty="0">
                <a:solidFill>
                  <a:srgbClr val="FFFFFF"/>
                </a:solidFill>
                <a:latin typeface="Georgia"/>
                <a:cs typeface="Arial" charset="0"/>
              </a:endParaRPr>
            </a:p>
          </p:txBody>
        </p:sp>
      </p:grpSp>
      <p:sp>
        <p:nvSpPr>
          <p:cNvPr id="55" name="Freeform 8"/>
          <p:cNvSpPr>
            <a:spLocks/>
          </p:cNvSpPr>
          <p:nvPr/>
        </p:nvSpPr>
        <p:spPr bwMode="auto">
          <a:xfrm>
            <a:off x="1649572" y="2727374"/>
            <a:ext cx="1317183" cy="1453231"/>
          </a:xfrm>
          <a:custGeom>
            <a:avLst/>
            <a:gdLst>
              <a:gd name="T0" fmla="*/ 1116 w 1278"/>
              <a:gd name="T1" fmla="*/ 1410 h 1410"/>
              <a:gd name="T2" fmla="*/ 1098 w 1278"/>
              <a:gd name="T3" fmla="*/ 1356 h 1410"/>
              <a:gd name="T4" fmla="*/ 1078 w 1278"/>
              <a:gd name="T5" fmla="*/ 1322 h 1410"/>
              <a:gd name="T6" fmla="*/ 1064 w 1278"/>
              <a:gd name="T7" fmla="*/ 1330 h 1410"/>
              <a:gd name="T8" fmla="*/ 1062 w 1278"/>
              <a:gd name="T9" fmla="*/ 1410 h 1410"/>
              <a:gd name="T10" fmla="*/ 0 w 1278"/>
              <a:gd name="T11" fmla="*/ 1326 h 1410"/>
              <a:gd name="T12" fmla="*/ 28 w 1278"/>
              <a:gd name="T13" fmla="*/ 1262 h 1410"/>
              <a:gd name="T14" fmla="*/ 64 w 1278"/>
              <a:gd name="T15" fmla="*/ 1124 h 1410"/>
              <a:gd name="T16" fmla="*/ 100 w 1278"/>
              <a:gd name="T17" fmla="*/ 952 h 1410"/>
              <a:gd name="T18" fmla="*/ 132 w 1278"/>
              <a:gd name="T19" fmla="*/ 862 h 1410"/>
              <a:gd name="T20" fmla="*/ 162 w 1278"/>
              <a:gd name="T21" fmla="*/ 810 h 1410"/>
              <a:gd name="T22" fmla="*/ 212 w 1278"/>
              <a:gd name="T23" fmla="*/ 762 h 1410"/>
              <a:gd name="T24" fmla="*/ 272 w 1278"/>
              <a:gd name="T25" fmla="*/ 730 h 1410"/>
              <a:gd name="T26" fmla="*/ 402 w 1278"/>
              <a:gd name="T27" fmla="*/ 672 h 1410"/>
              <a:gd name="T28" fmla="*/ 462 w 1278"/>
              <a:gd name="T29" fmla="*/ 630 h 1410"/>
              <a:gd name="T30" fmla="*/ 482 w 1278"/>
              <a:gd name="T31" fmla="*/ 588 h 1410"/>
              <a:gd name="T32" fmla="*/ 474 w 1278"/>
              <a:gd name="T33" fmla="*/ 528 h 1410"/>
              <a:gd name="T34" fmla="*/ 450 w 1278"/>
              <a:gd name="T35" fmla="*/ 462 h 1410"/>
              <a:gd name="T36" fmla="*/ 438 w 1278"/>
              <a:gd name="T37" fmla="*/ 462 h 1410"/>
              <a:gd name="T38" fmla="*/ 420 w 1278"/>
              <a:gd name="T39" fmla="*/ 468 h 1410"/>
              <a:gd name="T40" fmla="*/ 402 w 1278"/>
              <a:gd name="T41" fmla="*/ 382 h 1410"/>
              <a:gd name="T42" fmla="*/ 382 w 1278"/>
              <a:gd name="T43" fmla="*/ 322 h 1410"/>
              <a:gd name="T44" fmla="*/ 378 w 1278"/>
              <a:gd name="T45" fmla="*/ 290 h 1410"/>
              <a:gd name="T46" fmla="*/ 382 w 1278"/>
              <a:gd name="T47" fmla="*/ 234 h 1410"/>
              <a:gd name="T48" fmla="*/ 372 w 1278"/>
              <a:gd name="T49" fmla="*/ 162 h 1410"/>
              <a:gd name="T50" fmla="*/ 398 w 1278"/>
              <a:gd name="T51" fmla="*/ 108 h 1410"/>
              <a:gd name="T52" fmla="*/ 432 w 1278"/>
              <a:gd name="T53" fmla="*/ 66 h 1410"/>
              <a:gd name="T54" fmla="*/ 450 w 1278"/>
              <a:gd name="T55" fmla="*/ 36 h 1410"/>
              <a:gd name="T56" fmla="*/ 464 w 1278"/>
              <a:gd name="T57" fmla="*/ 26 h 1410"/>
              <a:gd name="T58" fmla="*/ 552 w 1278"/>
              <a:gd name="T59" fmla="*/ 2 h 1410"/>
              <a:gd name="T60" fmla="*/ 582 w 1278"/>
              <a:gd name="T61" fmla="*/ 0 h 1410"/>
              <a:gd name="T62" fmla="*/ 604 w 1278"/>
              <a:gd name="T63" fmla="*/ 14 h 1410"/>
              <a:gd name="T64" fmla="*/ 652 w 1278"/>
              <a:gd name="T65" fmla="*/ 24 h 1410"/>
              <a:gd name="T66" fmla="*/ 724 w 1278"/>
              <a:gd name="T67" fmla="*/ 36 h 1410"/>
              <a:gd name="T68" fmla="*/ 750 w 1278"/>
              <a:gd name="T69" fmla="*/ 48 h 1410"/>
              <a:gd name="T70" fmla="*/ 738 w 1278"/>
              <a:gd name="T71" fmla="*/ 46 h 1410"/>
              <a:gd name="T72" fmla="*/ 744 w 1278"/>
              <a:gd name="T73" fmla="*/ 66 h 1410"/>
              <a:gd name="T74" fmla="*/ 770 w 1278"/>
              <a:gd name="T75" fmla="*/ 88 h 1410"/>
              <a:gd name="T76" fmla="*/ 794 w 1278"/>
              <a:gd name="T77" fmla="*/ 110 h 1410"/>
              <a:gd name="T78" fmla="*/ 800 w 1278"/>
              <a:gd name="T79" fmla="*/ 138 h 1410"/>
              <a:gd name="T80" fmla="*/ 822 w 1278"/>
              <a:gd name="T81" fmla="*/ 168 h 1410"/>
              <a:gd name="T82" fmla="*/ 812 w 1278"/>
              <a:gd name="T83" fmla="*/ 222 h 1410"/>
              <a:gd name="T84" fmla="*/ 816 w 1278"/>
              <a:gd name="T85" fmla="*/ 304 h 1410"/>
              <a:gd name="T86" fmla="*/ 810 w 1278"/>
              <a:gd name="T87" fmla="*/ 384 h 1410"/>
              <a:gd name="T88" fmla="*/ 790 w 1278"/>
              <a:gd name="T89" fmla="*/ 428 h 1410"/>
              <a:gd name="T90" fmla="*/ 748 w 1278"/>
              <a:gd name="T91" fmla="*/ 518 h 1410"/>
              <a:gd name="T92" fmla="*/ 746 w 1278"/>
              <a:gd name="T93" fmla="*/ 556 h 1410"/>
              <a:gd name="T94" fmla="*/ 774 w 1278"/>
              <a:gd name="T95" fmla="*/ 582 h 1410"/>
              <a:gd name="T96" fmla="*/ 854 w 1278"/>
              <a:gd name="T97" fmla="*/ 612 h 1410"/>
              <a:gd name="T98" fmla="*/ 1020 w 1278"/>
              <a:gd name="T99" fmla="*/ 662 h 1410"/>
              <a:gd name="T100" fmla="*/ 1092 w 1278"/>
              <a:gd name="T101" fmla="*/ 700 h 1410"/>
              <a:gd name="T102" fmla="*/ 1152 w 1278"/>
              <a:gd name="T103" fmla="*/ 756 h 1410"/>
              <a:gd name="T104" fmla="*/ 1192 w 1278"/>
              <a:gd name="T105" fmla="*/ 824 h 1410"/>
              <a:gd name="T106" fmla="*/ 1246 w 1278"/>
              <a:gd name="T107" fmla="*/ 966 h 1410"/>
              <a:gd name="T108" fmla="*/ 1262 w 1278"/>
              <a:gd name="T109" fmla="*/ 1064 h 1410"/>
              <a:gd name="T110" fmla="*/ 1260 w 1278"/>
              <a:gd name="T111" fmla="*/ 1110 h 1410"/>
              <a:gd name="T112" fmla="*/ 1248 w 1278"/>
              <a:gd name="T113" fmla="*/ 1140 h 1410"/>
              <a:gd name="T114" fmla="*/ 1236 w 1278"/>
              <a:gd name="T115" fmla="*/ 1170 h 1410"/>
              <a:gd name="T116" fmla="*/ 1236 w 1278"/>
              <a:gd name="T117" fmla="*/ 1230 h 1410"/>
              <a:gd name="T118" fmla="*/ 1262 w 1278"/>
              <a:gd name="T119" fmla="*/ 1316 h 1410"/>
              <a:gd name="T120" fmla="*/ 1278 w 1278"/>
              <a:gd name="T121" fmla="*/ 1394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78" h="1410">
                <a:moveTo>
                  <a:pt x="1278" y="1410"/>
                </a:moveTo>
                <a:lnTo>
                  <a:pt x="1278" y="1410"/>
                </a:lnTo>
                <a:lnTo>
                  <a:pt x="1116" y="1410"/>
                </a:lnTo>
                <a:lnTo>
                  <a:pt x="1116" y="1410"/>
                </a:lnTo>
                <a:lnTo>
                  <a:pt x="1108" y="1382"/>
                </a:lnTo>
                <a:lnTo>
                  <a:pt x="1098" y="1356"/>
                </a:lnTo>
                <a:lnTo>
                  <a:pt x="1092" y="1344"/>
                </a:lnTo>
                <a:lnTo>
                  <a:pt x="1086" y="1332"/>
                </a:lnTo>
                <a:lnTo>
                  <a:pt x="1078" y="1322"/>
                </a:lnTo>
                <a:lnTo>
                  <a:pt x="1068" y="1314"/>
                </a:lnTo>
                <a:lnTo>
                  <a:pt x="1068" y="1314"/>
                </a:lnTo>
                <a:lnTo>
                  <a:pt x="1064" y="1330"/>
                </a:lnTo>
                <a:lnTo>
                  <a:pt x="1062" y="1354"/>
                </a:lnTo>
                <a:lnTo>
                  <a:pt x="1062" y="1410"/>
                </a:lnTo>
                <a:lnTo>
                  <a:pt x="1062" y="1410"/>
                </a:lnTo>
                <a:lnTo>
                  <a:pt x="0" y="1410"/>
                </a:lnTo>
                <a:lnTo>
                  <a:pt x="0" y="1410"/>
                </a:lnTo>
                <a:lnTo>
                  <a:pt x="0" y="1326"/>
                </a:lnTo>
                <a:lnTo>
                  <a:pt x="0" y="1326"/>
                </a:lnTo>
                <a:lnTo>
                  <a:pt x="16" y="1294"/>
                </a:lnTo>
                <a:lnTo>
                  <a:pt x="28" y="1262"/>
                </a:lnTo>
                <a:lnTo>
                  <a:pt x="38" y="1228"/>
                </a:lnTo>
                <a:lnTo>
                  <a:pt x="48" y="1194"/>
                </a:lnTo>
                <a:lnTo>
                  <a:pt x="64" y="1124"/>
                </a:lnTo>
                <a:lnTo>
                  <a:pt x="78" y="1054"/>
                </a:lnTo>
                <a:lnTo>
                  <a:pt x="92" y="986"/>
                </a:lnTo>
                <a:lnTo>
                  <a:pt x="100" y="952"/>
                </a:lnTo>
                <a:lnTo>
                  <a:pt x="108" y="920"/>
                </a:lnTo>
                <a:lnTo>
                  <a:pt x="118" y="890"/>
                </a:lnTo>
                <a:lnTo>
                  <a:pt x="132" y="862"/>
                </a:lnTo>
                <a:lnTo>
                  <a:pt x="146" y="834"/>
                </a:lnTo>
                <a:lnTo>
                  <a:pt x="162" y="810"/>
                </a:lnTo>
                <a:lnTo>
                  <a:pt x="162" y="810"/>
                </a:lnTo>
                <a:lnTo>
                  <a:pt x="178" y="792"/>
                </a:lnTo>
                <a:lnTo>
                  <a:pt x="194" y="776"/>
                </a:lnTo>
                <a:lnTo>
                  <a:pt x="212" y="762"/>
                </a:lnTo>
                <a:lnTo>
                  <a:pt x="232" y="750"/>
                </a:lnTo>
                <a:lnTo>
                  <a:pt x="252" y="740"/>
                </a:lnTo>
                <a:lnTo>
                  <a:pt x="272" y="730"/>
                </a:lnTo>
                <a:lnTo>
                  <a:pt x="314" y="712"/>
                </a:lnTo>
                <a:lnTo>
                  <a:pt x="358" y="692"/>
                </a:lnTo>
                <a:lnTo>
                  <a:pt x="402" y="672"/>
                </a:lnTo>
                <a:lnTo>
                  <a:pt x="422" y="660"/>
                </a:lnTo>
                <a:lnTo>
                  <a:pt x="442" y="646"/>
                </a:lnTo>
                <a:lnTo>
                  <a:pt x="462" y="630"/>
                </a:lnTo>
                <a:lnTo>
                  <a:pt x="480" y="612"/>
                </a:lnTo>
                <a:lnTo>
                  <a:pt x="480" y="612"/>
                </a:lnTo>
                <a:lnTo>
                  <a:pt x="482" y="588"/>
                </a:lnTo>
                <a:lnTo>
                  <a:pt x="480" y="566"/>
                </a:lnTo>
                <a:lnTo>
                  <a:pt x="478" y="546"/>
                </a:lnTo>
                <a:lnTo>
                  <a:pt x="474" y="528"/>
                </a:lnTo>
                <a:lnTo>
                  <a:pt x="462" y="494"/>
                </a:lnTo>
                <a:lnTo>
                  <a:pt x="450" y="462"/>
                </a:lnTo>
                <a:lnTo>
                  <a:pt x="450" y="462"/>
                </a:lnTo>
                <a:lnTo>
                  <a:pt x="448" y="458"/>
                </a:lnTo>
                <a:lnTo>
                  <a:pt x="446" y="458"/>
                </a:lnTo>
                <a:lnTo>
                  <a:pt x="438" y="462"/>
                </a:lnTo>
                <a:lnTo>
                  <a:pt x="430" y="468"/>
                </a:lnTo>
                <a:lnTo>
                  <a:pt x="426" y="468"/>
                </a:lnTo>
                <a:lnTo>
                  <a:pt x="420" y="468"/>
                </a:lnTo>
                <a:lnTo>
                  <a:pt x="420" y="468"/>
                </a:lnTo>
                <a:lnTo>
                  <a:pt x="412" y="424"/>
                </a:lnTo>
                <a:lnTo>
                  <a:pt x="402" y="382"/>
                </a:lnTo>
                <a:lnTo>
                  <a:pt x="396" y="360"/>
                </a:lnTo>
                <a:lnTo>
                  <a:pt x="390" y="342"/>
                </a:lnTo>
                <a:lnTo>
                  <a:pt x="382" y="322"/>
                </a:lnTo>
                <a:lnTo>
                  <a:pt x="372" y="306"/>
                </a:lnTo>
                <a:lnTo>
                  <a:pt x="372" y="306"/>
                </a:lnTo>
                <a:lnTo>
                  <a:pt x="378" y="290"/>
                </a:lnTo>
                <a:lnTo>
                  <a:pt x="380" y="272"/>
                </a:lnTo>
                <a:lnTo>
                  <a:pt x="382" y="254"/>
                </a:lnTo>
                <a:lnTo>
                  <a:pt x="382" y="234"/>
                </a:lnTo>
                <a:lnTo>
                  <a:pt x="382" y="216"/>
                </a:lnTo>
                <a:lnTo>
                  <a:pt x="380" y="198"/>
                </a:lnTo>
                <a:lnTo>
                  <a:pt x="372" y="162"/>
                </a:lnTo>
                <a:lnTo>
                  <a:pt x="372" y="162"/>
                </a:lnTo>
                <a:lnTo>
                  <a:pt x="384" y="132"/>
                </a:lnTo>
                <a:lnTo>
                  <a:pt x="398" y="108"/>
                </a:lnTo>
                <a:lnTo>
                  <a:pt x="412" y="88"/>
                </a:lnTo>
                <a:lnTo>
                  <a:pt x="432" y="66"/>
                </a:lnTo>
                <a:lnTo>
                  <a:pt x="432" y="66"/>
                </a:lnTo>
                <a:lnTo>
                  <a:pt x="440" y="56"/>
                </a:lnTo>
                <a:lnTo>
                  <a:pt x="446" y="46"/>
                </a:lnTo>
                <a:lnTo>
                  <a:pt x="450" y="36"/>
                </a:lnTo>
                <a:lnTo>
                  <a:pt x="456" y="30"/>
                </a:lnTo>
                <a:lnTo>
                  <a:pt x="456" y="30"/>
                </a:lnTo>
                <a:lnTo>
                  <a:pt x="464" y="26"/>
                </a:lnTo>
                <a:lnTo>
                  <a:pt x="478" y="20"/>
                </a:lnTo>
                <a:lnTo>
                  <a:pt x="514" y="10"/>
                </a:lnTo>
                <a:lnTo>
                  <a:pt x="552" y="2"/>
                </a:lnTo>
                <a:lnTo>
                  <a:pt x="570" y="0"/>
                </a:lnTo>
                <a:lnTo>
                  <a:pt x="582" y="0"/>
                </a:lnTo>
                <a:lnTo>
                  <a:pt x="582" y="0"/>
                </a:lnTo>
                <a:lnTo>
                  <a:pt x="588" y="2"/>
                </a:lnTo>
                <a:lnTo>
                  <a:pt x="596" y="8"/>
                </a:lnTo>
                <a:lnTo>
                  <a:pt x="604" y="14"/>
                </a:lnTo>
                <a:lnTo>
                  <a:pt x="612" y="18"/>
                </a:lnTo>
                <a:lnTo>
                  <a:pt x="612" y="18"/>
                </a:lnTo>
                <a:lnTo>
                  <a:pt x="652" y="24"/>
                </a:lnTo>
                <a:lnTo>
                  <a:pt x="690" y="30"/>
                </a:lnTo>
                <a:lnTo>
                  <a:pt x="708" y="32"/>
                </a:lnTo>
                <a:lnTo>
                  <a:pt x="724" y="36"/>
                </a:lnTo>
                <a:lnTo>
                  <a:pt x="738" y="42"/>
                </a:lnTo>
                <a:lnTo>
                  <a:pt x="750" y="48"/>
                </a:lnTo>
                <a:lnTo>
                  <a:pt x="750" y="48"/>
                </a:lnTo>
                <a:lnTo>
                  <a:pt x="744" y="44"/>
                </a:lnTo>
                <a:lnTo>
                  <a:pt x="740" y="44"/>
                </a:lnTo>
                <a:lnTo>
                  <a:pt x="738" y="46"/>
                </a:lnTo>
                <a:lnTo>
                  <a:pt x="740" y="52"/>
                </a:lnTo>
                <a:lnTo>
                  <a:pt x="744" y="66"/>
                </a:lnTo>
                <a:lnTo>
                  <a:pt x="744" y="66"/>
                </a:lnTo>
                <a:lnTo>
                  <a:pt x="748" y="72"/>
                </a:lnTo>
                <a:lnTo>
                  <a:pt x="756" y="78"/>
                </a:lnTo>
                <a:lnTo>
                  <a:pt x="770" y="88"/>
                </a:lnTo>
                <a:lnTo>
                  <a:pt x="798" y="102"/>
                </a:lnTo>
                <a:lnTo>
                  <a:pt x="798" y="102"/>
                </a:lnTo>
                <a:lnTo>
                  <a:pt x="794" y="110"/>
                </a:lnTo>
                <a:lnTo>
                  <a:pt x="794" y="120"/>
                </a:lnTo>
                <a:lnTo>
                  <a:pt x="796" y="130"/>
                </a:lnTo>
                <a:lnTo>
                  <a:pt x="800" y="138"/>
                </a:lnTo>
                <a:lnTo>
                  <a:pt x="810" y="156"/>
                </a:lnTo>
                <a:lnTo>
                  <a:pt x="822" y="168"/>
                </a:lnTo>
                <a:lnTo>
                  <a:pt x="822" y="168"/>
                </a:lnTo>
                <a:lnTo>
                  <a:pt x="818" y="182"/>
                </a:lnTo>
                <a:lnTo>
                  <a:pt x="814" y="196"/>
                </a:lnTo>
                <a:lnTo>
                  <a:pt x="812" y="222"/>
                </a:lnTo>
                <a:lnTo>
                  <a:pt x="812" y="250"/>
                </a:lnTo>
                <a:lnTo>
                  <a:pt x="814" y="276"/>
                </a:lnTo>
                <a:lnTo>
                  <a:pt x="816" y="304"/>
                </a:lnTo>
                <a:lnTo>
                  <a:pt x="816" y="330"/>
                </a:lnTo>
                <a:lnTo>
                  <a:pt x="816" y="356"/>
                </a:lnTo>
                <a:lnTo>
                  <a:pt x="810" y="384"/>
                </a:lnTo>
                <a:lnTo>
                  <a:pt x="810" y="384"/>
                </a:lnTo>
                <a:lnTo>
                  <a:pt x="802" y="406"/>
                </a:lnTo>
                <a:lnTo>
                  <a:pt x="790" y="428"/>
                </a:lnTo>
                <a:lnTo>
                  <a:pt x="766" y="472"/>
                </a:lnTo>
                <a:lnTo>
                  <a:pt x="754" y="494"/>
                </a:lnTo>
                <a:lnTo>
                  <a:pt x="748" y="518"/>
                </a:lnTo>
                <a:lnTo>
                  <a:pt x="746" y="530"/>
                </a:lnTo>
                <a:lnTo>
                  <a:pt x="746" y="544"/>
                </a:lnTo>
                <a:lnTo>
                  <a:pt x="746" y="556"/>
                </a:lnTo>
                <a:lnTo>
                  <a:pt x="750" y="570"/>
                </a:lnTo>
                <a:lnTo>
                  <a:pt x="750" y="570"/>
                </a:lnTo>
                <a:lnTo>
                  <a:pt x="774" y="582"/>
                </a:lnTo>
                <a:lnTo>
                  <a:pt x="800" y="594"/>
                </a:lnTo>
                <a:lnTo>
                  <a:pt x="828" y="604"/>
                </a:lnTo>
                <a:lnTo>
                  <a:pt x="854" y="612"/>
                </a:lnTo>
                <a:lnTo>
                  <a:pt x="966" y="644"/>
                </a:lnTo>
                <a:lnTo>
                  <a:pt x="992" y="652"/>
                </a:lnTo>
                <a:lnTo>
                  <a:pt x="1020" y="662"/>
                </a:lnTo>
                <a:lnTo>
                  <a:pt x="1044" y="672"/>
                </a:lnTo>
                <a:lnTo>
                  <a:pt x="1070" y="684"/>
                </a:lnTo>
                <a:lnTo>
                  <a:pt x="1092" y="700"/>
                </a:lnTo>
                <a:lnTo>
                  <a:pt x="1114" y="716"/>
                </a:lnTo>
                <a:lnTo>
                  <a:pt x="1134" y="734"/>
                </a:lnTo>
                <a:lnTo>
                  <a:pt x="1152" y="756"/>
                </a:lnTo>
                <a:lnTo>
                  <a:pt x="1152" y="756"/>
                </a:lnTo>
                <a:lnTo>
                  <a:pt x="1172" y="786"/>
                </a:lnTo>
                <a:lnTo>
                  <a:pt x="1192" y="824"/>
                </a:lnTo>
                <a:lnTo>
                  <a:pt x="1212" y="868"/>
                </a:lnTo>
                <a:lnTo>
                  <a:pt x="1230" y="916"/>
                </a:lnTo>
                <a:lnTo>
                  <a:pt x="1246" y="966"/>
                </a:lnTo>
                <a:lnTo>
                  <a:pt x="1256" y="1016"/>
                </a:lnTo>
                <a:lnTo>
                  <a:pt x="1260" y="1040"/>
                </a:lnTo>
                <a:lnTo>
                  <a:pt x="1262" y="1064"/>
                </a:lnTo>
                <a:lnTo>
                  <a:pt x="1262" y="1088"/>
                </a:lnTo>
                <a:lnTo>
                  <a:pt x="1260" y="1110"/>
                </a:lnTo>
                <a:lnTo>
                  <a:pt x="1260" y="1110"/>
                </a:lnTo>
                <a:lnTo>
                  <a:pt x="1258" y="1118"/>
                </a:lnTo>
                <a:lnTo>
                  <a:pt x="1256" y="1126"/>
                </a:lnTo>
                <a:lnTo>
                  <a:pt x="1248" y="1140"/>
                </a:lnTo>
                <a:lnTo>
                  <a:pt x="1240" y="1154"/>
                </a:lnTo>
                <a:lnTo>
                  <a:pt x="1236" y="1170"/>
                </a:lnTo>
                <a:lnTo>
                  <a:pt x="1236" y="1170"/>
                </a:lnTo>
                <a:lnTo>
                  <a:pt x="1234" y="1186"/>
                </a:lnTo>
                <a:lnTo>
                  <a:pt x="1234" y="1200"/>
                </a:lnTo>
                <a:lnTo>
                  <a:pt x="1236" y="1230"/>
                </a:lnTo>
                <a:lnTo>
                  <a:pt x="1244" y="1258"/>
                </a:lnTo>
                <a:lnTo>
                  <a:pt x="1252" y="1288"/>
                </a:lnTo>
                <a:lnTo>
                  <a:pt x="1262" y="1316"/>
                </a:lnTo>
                <a:lnTo>
                  <a:pt x="1270" y="1346"/>
                </a:lnTo>
                <a:lnTo>
                  <a:pt x="1276" y="1376"/>
                </a:lnTo>
                <a:lnTo>
                  <a:pt x="1278" y="1394"/>
                </a:lnTo>
                <a:lnTo>
                  <a:pt x="1278" y="1410"/>
                </a:lnTo>
                <a:lnTo>
                  <a:pt x="1278" y="141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6" name="Freeform 9"/>
          <p:cNvSpPr>
            <a:spLocks noEditPoints="1"/>
          </p:cNvSpPr>
          <p:nvPr/>
        </p:nvSpPr>
        <p:spPr bwMode="auto">
          <a:xfrm>
            <a:off x="5965088" y="2728871"/>
            <a:ext cx="991495" cy="1457353"/>
          </a:xfrm>
          <a:custGeom>
            <a:avLst/>
            <a:gdLst>
              <a:gd name="T0" fmla="*/ 70 w 962"/>
              <a:gd name="T1" fmla="*/ 1398 h 1414"/>
              <a:gd name="T2" fmla="*/ 40 w 962"/>
              <a:gd name="T3" fmla="*/ 1244 h 1414"/>
              <a:gd name="T4" fmla="*/ 28 w 962"/>
              <a:gd name="T5" fmla="*/ 1006 h 1414"/>
              <a:gd name="T6" fmla="*/ 0 w 962"/>
              <a:gd name="T7" fmla="*/ 814 h 1414"/>
              <a:gd name="T8" fmla="*/ 26 w 962"/>
              <a:gd name="T9" fmla="*/ 724 h 1414"/>
              <a:gd name="T10" fmla="*/ 118 w 962"/>
              <a:gd name="T11" fmla="*/ 664 h 1414"/>
              <a:gd name="T12" fmla="*/ 242 w 962"/>
              <a:gd name="T13" fmla="*/ 652 h 1414"/>
              <a:gd name="T14" fmla="*/ 232 w 962"/>
              <a:gd name="T15" fmla="*/ 620 h 1414"/>
              <a:gd name="T16" fmla="*/ 234 w 962"/>
              <a:gd name="T17" fmla="*/ 578 h 1414"/>
              <a:gd name="T18" fmla="*/ 282 w 962"/>
              <a:gd name="T19" fmla="*/ 532 h 1414"/>
              <a:gd name="T20" fmla="*/ 266 w 962"/>
              <a:gd name="T21" fmla="*/ 528 h 1414"/>
              <a:gd name="T22" fmla="*/ 230 w 962"/>
              <a:gd name="T23" fmla="*/ 548 h 1414"/>
              <a:gd name="T24" fmla="*/ 218 w 962"/>
              <a:gd name="T25" fmla="*/ 528 h 1414"/>
              <a:gd name="T26" fmla="*/ 248 w 962"/>
              <a:gd name="T27" fmla="*/ 494 h 1414"/>
              <a:gd name="T28" fmla="*/ 270 w 962"/>
              <a:gd name="T29" fmla="*/ 430 h 1414"/>
              <a:gd name="T30" fmla="*/ 306 w 962"/>
              <a:gd name="T31" fmla="*/ 436 h 1414"/>
              <a:gd name="T32" fmla="*/ 318 w 962"/>
              <a:gd name="T33" fmla="*/ 392 h 1414"/>
              <a:gd name="T34" fmla="*/ 300 w 962"/>
              <a:gd name="T35" fmla="*/ 274 h 1414"/>
              <a:gd name="T36" fmla="*/ 342 w 962"/>
              <a:gd name="T37" fmla="*/ 178 h 1414"/>
              <a:gd name="T38" fmla="*/ 402 w 962"/>
              <a:gd name="T39" fmla="*/ 62 h 1414"/>
              <a:gd name="T40" fmla="*/ 458 w 962"/>
              <a:gd name="T41" fmla="*/ 16 h 1414"/>
              <a:gd name="T42" fmla="*/ 542 w 962"/>
              <a:gd name="T43" fmla="*/ 0 h 1414"/>
              <a:gd name="T44" fmla="*/ 692 w 962"/>
              <a:gd name="T45" fmla="*/ 38 h 1414"/>
              <a:gd name="T46" fmla="*/ 776 w 962"/>
              <a:gd name="T47" fmla="*/ 148 h 1414"/>
              <a:gd name="T48" fmla="*/ 786 w 962"/>
              <a:gd name="T49" fmla="*/ 310 h 1414"/>
              <a:gd name="T50" fmla="*/ 746 w 962"/>
              <a:gd name="T51" fmla="*/ 410 h 1414"/>
              <a:gd name="T52" fmla="*/ 702 w 962"/>
              <a:gd name="T53" fmla="*/ 520 h 1414"/>
              <a:gd name="T54" fmla="*/ 732 w 962"/>
              <a:gd name="T55" fmla="*/ 536 h 1414"/>
              <a:gd name="T56" fmla="*/ 744 w 962"/>
              <a:gd name="T57" fmla="*/ 562 h 1414"/>
              <a:gd name="T58" fmla="*/ 728 w 962"/>
              <a:gd name="T59" fmla="*/ 594 h 1414"/>
              <a:gd name="T60" fmla="*/ 696 w 962"/>
              <a:gd name="T61" fmla="*/ 576 h 1414"/>
              <a:gd name="T62" fmla="*/ 698 w 962"/>
              <a:gd name="T63" fmla="*/ 614 h 1414"/>
              <a:gd name="T64" fmla="*/ 726 w 962"/>
              <a:gd name="T65" fmla="*/ 664 h 1414"/>
              <a:gd name="T66" fmla="*/ 710 w 962"/>
              <a:gd name="T67" fmla="*/ 684 h 1414"/>
              <a:gd name="T68" fmla="*/ 686 w 962"/>
              <a:gd name="T69" fmla="*/ 682 h 1414"/>
              <a:gd name="T70" fmla="*/ 654 w 962"/>
              <a:gd name="T71" fmla="*/ 682 h 1414"/>
              <a:gd name="T72" fmla="*/ 720 w 962"/>
              <a:gd name="T73" fmla="*/ 720 h 1414"/>
              <a:gd name="T74" fmla="*/ 852 w 962"/>
              <a:gd name="T75" fmla="*/ 754 h 1414"/>
              <a:gd name="T76" fmla="*/ 938 w 962"/>
              <a:gd name="T77" fmla="*/ 824 h 1414"/>
              <a:gd name="T78" fmla="*/ 960 w 962"/>
              <a:gd name="T79" fmla="*/ 896 h 1414"/>
              <a:gd name="T80" fmla="*/ 954 w 962"/>
              <a:gd name="T81" fmla="*/ 994 h 1414"/>
              <a:gd name="T82" fmla="*/ 888 w 962"/>
              <a:gd name="T83" fmla="*/ 1322 h 1414"/>
              <a:gd name="T84" fmla="*/ 330 w 962"/>
              <a:gd name="T85" fmla="*/ 658 h 1414"/>
              <a:gd name="T86" fmla="*/ 370 w 962"/>
              <a:gd name="T87" fmla="*/ 630 h 1414"/>
              <a:gd name="T88" fmla="*/ 394 w 962"/>
              <a:gd name="T89" fmla="*/ 566 h 1414"/>
              <a:gd name="T90" fmla="*/ 382 w 962"/>
              <a:gd name="T91" fmla="*/ 498 h 1414"/>
              <a:gd name="T92" fmla="*/ 346 w 962"/>
              <a:gd name="T93" fmla="*/ 568 h 1414"/>
              <a:gd name="T94" fmla="*/ 624 w 962"/>
              <a:gd name="T95" fmla="*/ 616 h 1414"/>
              <a:gd name="T96" fmla="*/ 642 w 962"/>
              <a:gd name="T97" fmla="*/ 584 h 1414"/>
              <a:gd name="T98" fmla="*/ 636 w 962"/>
              <a:gd name="T99" fmla="*/ 572 h 1414"/>
              <a:gd name="T100" fmla="*/ 636 w 962"/>
              <a:gd name="T101" fmla="*/ 556 h 1414"/>
              <a:gd name="T102" fmla="*/ 648 w 962"/>
              <a:gd name="T103" fmla="*/ 536 h 1414"/>
              <a:gd name="T104" fmla="*/ 618 w 962"/>
              <a:gd name="T105" fmla="*/ 590 h 1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62" h="1414">
                <a:moveTo>
                  <a:pt x="888" y="1414"/>
                </a:moveTo>
                <a:lnTo>
                  <a:pt x="888" y="1414"/>
                </a:lnTo>
                <a:lnTo>
                  <a:pt x="78" y="1414"/>
                </a:lnTo>
                <a:lnTo>
                  <a:pt x="78" y="1414"/>
                </a:lnTo>
                <a:lnTo>
                  <a:pt x="70" y="1398"/>
                </a:lnTo>
                <a:lnTo>
                  <a:pt x="64" y="1380"/>
                </a:lnTo>
                <a:lnTo>
                  <a:pt x="58" y="1360"/>
                </a:lnTo>
                <a:lnTo>
                  <a:pt x="52" y="1340"/>
                </a:lnTo>
                <a:lnTo>
                  <a:pt x="46" y="1294"/>
                </a:lnTo>
                <a:lnTo>
                  <a:pt x="40" y="1244"/>
                </a:lnTo>
                <a:lnTo>
                  <a:pt x="36" y="1192"/>
                </a:lnTo>
                <a:lnTo>
                  <a:pt x="34" y="1138"/>
                </a:lnTo>
                <a:lnTo>
                  <a:pt x="30" y="1036"/>
                </a:lnTo>
                <a:lnTo>
                  <a:pt x="30" y="1036"/>
                </a:lnTo>
                <a:lnTo>
                  <a:pt x="28" y="1006"/>
                </a:lnTo>
                <a:lnTo>
                  <a:pt x="24" y="976"/>
                </a:lnTo>
                <a:lnTo>
                  <a:pt x="12" y="918"/>
                </a:lnTo>
                <a:lnTo>
                  <a:pt x="4" y="862"/>
                </a:lnTo>
                <a:lnTo>
                  <a:pt x="0" y="838"/>
                </a:lnTo>
                <a:lnTo>
                  <a:pt x="0" y="814"/>
                </a:lnTo>
                <a:lnTo>
                  <a:pt x="0" y="814"/>
                </a:lnTo>
                <a:lnTo>
                  <a:pt x="2" y="788"/>
                </a:lnTo>
                <a:lnTo>
                  <a:pt x="8" y="764"/>
                </a:lnTo>
                <a:lnTo>
                  <a:pt x="16" y="744"/>
                </a:lnTo>
                <a:lnTo>
                  <a:pt x="26" y="724"/>
                </a:lnTo>
                <a:lnTo>
                  <a:pt x="40" y="708"/>
                </a:lnTo>
                <a:lnTo>
                  <a:pt x="58" y="694"/>
                </a:lnTo>
                <a:lnTo>
                  <a:pt x="76" y="682"/>
                </a:lnTo>
                <a:lnTo>
                  <a:pt x="96" y="672"/>
                </a:lnTo>
                <a:lnTo>
                  <a:pt x="118" y="664"/>
                </a:lnTo>
                <a:lnTo>
                  <a:pt x="140" y="658"/>
                </a:lnTo>
                <a:lnTo>
                  <a:pt x="166" y="654"/>
                </a:lnTo>
                <a:lnTo>
                  <a:pt x="190" y="652"/>
                </a:lnTo>
                <a:lnTo>
                  <a:pt x="216" y="652"/>
                </a:lnTo>
                <a:lnTo>
                  <a:pt x="242" y="652"/>
                </a:lnTo>
                <a:lnTo>
                  <a:pt x="268" y="654"/>
                </a:lnTo>
                <a:lnTo>
                  <a:pt x="294" y="658"/>
                </a:lnTo>
                <a:lnTo>
                  <a:pt x="294" y="658"/>
                </a:lnTo>
                <a:lnTo>
                  <a:pt x="254" y="632"/>
                </a:lnTo>
                <a:lnTo>
                  <a:pt x="232" y="620"/>
                </a:lnTo>
                <a:lnTo>
                  <a:pt x="210" y="610"/>
                </a:lnTo>
                <a:lnTo>
                  <a:pt x="210" y="610"/>
                </a:lnTo>
                <a:lnTo>
                  <a:pt x="216" y="596"/>
                </a:lnTo>
                <a:lnTo>
                  <a:pt x="224" y="586"/>
                </a:lnTo>
                <a:lnTo>
                  <a:pt x="234" y="578"/>
                </a:lnTo>
                <a:lnTo>
                  <a:pt x="246" y="570"/>
                </a:lnTo>
                <a:lnTo>
                  <a:pt x="258" y="564"/>
                </a:lnTo>
                <a:lnTo>
                  <a:pt x="268" y="556"/>
                </a:lnTo>
                <a:lnTo>
                  <a:pt x="276" y="546"/>
                </a:lnTo>
                <a:lnTo>
                  <a:pt x="282" y="532"/>
                </a:lnTo>
                <a:lnTo>
                  <a:pt x="282" y="532"/>
                </a:lnTo>
                <a:lnTo>
                  <a:pt x="278" y="528"/>
                </a:lnTo>
                <a:lnTo>
                  <a:pt x="274" y="526"/>
                </a:lnTo>
                <a:lnTo>
                  <a:pt x="270" y="526"/>
                </a:lnTo>
                <a:lnTo>
                  <a:pt x="266" y="528"/>
                </a:lnTo>
                <a:lnTo>
                  <a:pt x="256" y="532"/>
                </a:lnTo>
                <a:lnTo>
                  <a:pt x="248" y="538"/>
                </a:lnTo>
                <a:lnTo>
                  <a:pt x="240" y="544"/>
                </a:lnTo>
                <a:lnTo>
                  <a:pt x="232" y="546"/>
                </a:lnTo>
                <a:lnTo>
                  <a:pt x="230" y="548"/>
                </a:lnTo>
                <a:lnTo>
                  <a:pt x="226" y="546"/>
                </a:lnTo>
                <a:lnTo>
                  <a:pt x="224" y="542"/>
                </a:lnTo>
                <a:lnTo>
                  <a:pt x="222" y="538"/>
                </a:lnTo>
                <a:lnTo>
                  <a:pt x="222" y="538"/>
                </a:lnTo>
                <a:lnTo>
                  <a:pt x="218" y="528"/>
                </a:lnTo>
                <a:lnTo>
                  <a:pt x="218" y="518"/>
                </a:lnTo>
                <a:lnTo>
                  <a:pt x="220" y="510"/>
                </a:lnTo>
                <a:lnTo>
                  <a:pt x="228" y="502"/>
                </a:lnTo>
                <a:lnTo>
                  <a:pt x="236" y="498"/>
                </a:lnTo>
                <a:lnTo>
                  <a:pt x="248" y="494"/>
                </a:lnTo>
                <a:lnTo>
                  <a:pt x="258" y="490"/>
                </a:lnTo>
                <a:lnTo>
                  <a:pt x="270" y="490"/>
                </a:lnTo>
                <a:lnTo>
                  <a:pt x="270" y="490"/>
                </a:lnTo>
                <a:lnTo>
                  <a:pt x="270" y="430"/>
                </a:lnTo>
                <a:lnTo>
                  <a:pt x="270" y="430"/>
                </a:lnTo>
                <a:lnTo>
                  <a:pt x="278" y="428"/>
                </a:lnTo>
                <a:lnTo>
                  <a:pt x="282" y="430"/>
                </a:lnTo>
                <a:lnTo>
                  <a:pt x="292" y="432"/>
                </a:lnTo>
                <a:lnTo>
                  <a:pt x="300" y="436"/>
                </a:lnTo>
                <a:lnTo>
                  <a:pt x="306" y="436"/>
                </a:lnTo>
                <a:lnTo>
                  <a:pt x="312" y="436"/>
                </a:lnTo>
                <a:lnTo>
                  <a:pt x="312" y="436"/>
                </a:lnTo>
                <a:lnTo>
                  <a:pt x="316" y="424"/>
                </a:lnTo>
                <a:lnTo>
                  <a:pt x="318" y="414"/>
                </a:lnTo>
                <a:lnTo>
                  <a:pt x="318" y="392"/>
                </a:lnTo>
                <a:lnTo>
                  <a:pt x="316" y="374"/>
                </a:lnTo>
                <a:lnTo>
                  <a:pt x="312" y="354"/>
                </a:lnTo>
                <a:lnTo>
                  <a:pt x="302" y="316"/>
                </a:lnTo>
                <a:lnTo>
                  <a:pt x="300" y="296"/>
                </a:lnTo>
                <a:lnTo>
                  <a:pt x="300" y="274"/>
                </a:lnTo>
                <a:lnTo>
                  <a:pt x="300" y="274"/>
                </a:lnTo>
                <a:lnTo>
                  <a:pt x="302" y="266"/>
                </a:lnTo>
                <a:lnTo>
                  <a:pt x="306" y="254"/>
                </a:lnTo>
                <a:lnTo>
                  <a:pt x="318" y="230"/>
                </a:lnTo>
                <a:lnTo>
                  <a:pt x="342" y="178"/>
                </a:lnTo>
                <a:lnTo>
                  <a:pt x="342" y="178"/>
                </a:lnTo>
                <a:lnTo>
                  <a:pt x="356" y="146"/>
                </a:lnTo>
                <a:lnTo>
                  <a:pt x="370" y="114"/>
                </a:lnTo>
                <a:lnTo>
                  <a:pt x="386" y="86"/>
                </a:lnTo>
                <a:lnTo>
                  <a:pt x="402" y="62"/>
                </a:lnTo>
                <a:lnTo>
                  <a:pt x="412" y="50"/>
                </a:lnTo>
                <a:lnTo>
                  <a:pt x="422" y="40"/>
                </a:lnTo>
                <a:lnTo>
                  <a:pt x="434" y="32"/>
                </a:lnTo>
                <a:lnTo>
                  <a:pt x="446" y="24"/>
                </a:lnTo>
                <a:lnTo>
                  <a:pt x="458" y="16"/>
                </a:lnTo>
                <a:lnTo>
                  <a:pt x="472" y="12"/>
                </a:lnTo>
                <a:lnTo>
                  <a:pt x="488" y="6"/>
                </a:lnTo>
                <a:lnTo>
                  <a:pt x="504" y="4"/>
                </a:lnTo>
                <a:lnTo>
                  <a:pt x="504" y="4"/>
                </a:lnTo>
                <a:lnTo>
                  <a:pt x="542" y="0"/>
                </a:lnTo>
                <a:lnTo>
                  <a:pt x="578" y="2"/>
                </a:lnTo>
                <a:lnTo>
                  <a:pt x="610" y="6"/>
                </a:lnTo>
                <a:lnTo>
                  <a:pt x="640" y="14"/>
                </a:lnTo>
                <a:lnTo>
                  <a:pt x="668" y="24"/>
                </a:lnTo>
                <a:lnTo>
                  <a:pt x="692" y="38"/>
                </a:lnTo>
                <a:lnTo>
                  <a:pt x="714" y="54"/>
                </a:lnTo>
                <a:lnTo>
                  <a:pt x="734" y="74"/>
                </a:lnTo>
                <a:lnTo>
                  <a:pt x="750" y="96"/>
                </a:lnTo>
                <a:lnTo>
                  <a:pt x="764" y="122"/>
                </a:lnTo>
                <a:lnTo>
                  <a:pt x="776" y="148"/>
                </a:lnTo>
                <a:lnTo>
                  <a:pt x="784" y="178"/>
                </a:lnTo>
                <a:lnTo>
                  <a:pt x="788" y="208"/>
                </a:lnTo>
                <a:lnTo>
                  <a:pt x="790" y="240"/>
                </a:lnTo>
                <a:lnTo>
                  <a:pt x="790" y="274"/>
                </a:lnTo>
                <a:lnTo>
                  <a:pt x="786" y="310"/>
                </a:lnTo>
                <a:lnTo>
                  <a:pt x="786" y="310"/>
                </a:lnTo>
                <a:lnTo>
                  <a:pt x="780" y="340"/>
                </a:lnTo>
                <a:lnTo>
                  <a:pt x="770" y="364"/>
                </a:lnTo>
                <a:lnTo>
                  <a:pt x="758" y="388"/>
                </a:lnTo>
                <a:lnTo>
                  <a:pt x="746" y="410"/>
                </a:lnTo>
                <a:lnTo>
                  <a:pt x="734" y="432"/>
                </a:lnTo>
                <a:lnTo>
                  <a:pt x="722" y="458"/>
                </a:lnTo>
                <a:lnTo>
                  <a:pt x="710" y="486"/>
                </a:lnTo>
                <a:lnTo>
                  <a:pt x="702" y="520"/>
                </a:lnTo>
                <a:lnTo>
                  <a:pt x="702" y="520"/>
                </a:lnTo>
                <a:lnTo>
                  <a:pt x="704" y="528"/>
                </a:lnTo>
                <a:lnTo>
                  <a:pt x="708" y="532"/>
                </a:lnTo>
                <a:lnTo>
                  <a:pt x="716" y="534"/>
                </a:lnTo>
                <a:lnTo>
                  <a:pt x="724" y="534"/>
                </a:lnTo>
                <a:lnTo>
                  <a:pt x="732" y="536"/>
                </a:lnTo>
                <a:lnTo>
                  <a:pt x="738" y="538"/>
                </a:lnTo>
                <a:lnTo>
                  <a:pt x="742" y="542"/>
                </a:lnTo>
                <a:lnTo>
                  <a:pt x="744" y="550"/>
                </a:lnTo>
                <a:lnTo>
                  <a:pt x="744" y="550"/>
                </a:lnTo>
                <a:lnTo>
                  <a:pt x="744" y="562"/>
                </a:lnTo>
                <a:lnTo>
                  <a:pt x="744" y="574"/>
                </a:lnTo>
                <a:lnTo>
                  <a:pt x="740" y="582"/>
                </a:lnTo>
                <a:lnTo>
                  <a:pt x="738" y="592"/>
                </a:lnTo>
                <a:lnTo>
                  <a:pt x="738" y="592"/>
                </a:lnTo>
                <a:lnTo>
                  <a:pt x="728" y="594"/>
                </a:lnTo>
                <a:lnTo>
                  <a:pt x="720" y="594"/>
                </a:lnTo>
                <a:lnTo>
                  <a:pt x="714" y="592"/>
                </a:lnTo>
                <a:lnTo>
                  <a:pt x="710" y="588"/>
                </a:lnTo>
                <a:lnTo>
                  <a:pt x="700" y="580"/>
                </a:lnTo>
                <a:lnTo>
                  <a:pt x="696" y="576"/>
                </a:lnTo>
                <a:lnTo>
                  <a:pt x="690" y="574"/>
                </a:lnTo>
                <a:lnTo>
                  <a:pt x="690" y="574"/>
                </a:lnTo>
                <a:lnTo>
                  <a:pt x="690" y="590"/>
                </a:lnTo>
                <a:lnTo>
                  <a:pt x="694" y="602"/>
                </a:lnTo>
                <a:lnTo>
                  <a:pt x="698" y="614"/>
                </a:lnTo>
                <a:lnTo>
                  <a:pt x="704" y="622"/>
                </a:lnTo>
                <a:lnTo>
                  <a:pt x="718" y="640"/>
                </a:lnTo>
                <a:lnTo>
                  <a:pt x="724" y="652"/>
                </a:lnTo>
                <a:lnTo>
                  <a:pt x="726" y="664"/>
                </a:lnTo>
                <a:lnTo>
                  <a:pt x="726" y="664"/>
                </a:lnTo>
                <a:lnTo>
                  <a:pt x="718" y="664"/>
                </a:lnTo>
                <a:lnTo>
                  <a:pt x="712" y="664"/>
                </a:lnTo>
                <a:lnTo>
                  <a:pt x="708" y="668"/>
                </a:lnTo>
                <a:lnTo>
                  <a:pt x="708" y="672"/>
                </a:lnTo>
                <a:lnTo>
                  <a:pt x="710" y="684"/>
                </a:lnTo>
                <a:lnTo>
                  <a:pt x="714" y="694"/>
                </a:lnTo>
                <a:lnTo>
                  <a:pt x="714" y="694"/>
                </a:lnTo>
                <a:lnTo>
                  <a:pt x="704" y="692"/>
                </a:lnTo>
                <a:lnTo>
                  <a:pt x="698" y="688"/>
                </a:lnTo>
                <a:lnTo>
                  <a:pt x="686" y="682"/>
                </a:lnTo>
                <a:lnTo>
                  <a:pt x="682" y="678"/>
                </a:lnTo>
                <a:lnTo>
                  <a:pt x="674" y="678"/>
                </a:lnTo>
                <a:lnTo>
                  <a:pt x="666" y="678"/>
                </a:lnTo>
                <a:lnTo>
                  <a:pt x="654" y="682"/>
                </a:lnTo>
                <a:lnTo>
                  <a:pt x="654" y="682"/>
                </a:lnTo>
                <a:lnTo>
                  <a:pt x="662" y="690"/>
                </a:lnTo>
                <a:lnTo>
                  <a:pt x="672" y="698"/>
                </a:lnTo>
                <a:lnTo>
                  <a:pt x="682" y="704"/>
                </a:lnTo>
                <a:lnTo>
                  <a:pt x="694" y="710"/>
                </a:lnTo>
                <a:lnTo>
                  <a:pt x="720" y="720"/>
                </a:lnTo>
                <a:lnTo>
                  <a:pt x="746" y="728"/>
                </a:lnTo>
                <a:lnTo>
                  <a:pt x="802" y="740"/>
                </a:lnTo>
                <a:lnTo>
                  <a:pt x="828" y="746"/>
                </a:lnTo>
                <a:lnTo>
                  <a:pt x="852" y="754"/>
                </a:lnTo>
                <a:lnTo>
                  <a:pt x="852" y="754"/>
                </a:lnTo>
                <a:lnTo>
                  <a:pt x="878" y="768"/>
                </a:lnTo>
                <a:lnTo>
                  <a:pt x="902" y="782"/>
                </a:lnTo>
                <a:lnTo>
                  <a:pt x="922" y="802"/>
                </a:lnTo>
                <a:lnTo>
                  <a:pt x="930" y="812"/>
                </a:lnTo>
                <a:lnTo>
                  <a:pt x="938" y="824"/>
                </a:lnTo>
                <a:lnTo>
                  <a:pt x="944" y="836"/>
                </a:lnTo>
                <a:lnTo>
                  <a:pt x="950" y="850"/>
                </a:lnTo>
                <a:lnTo>
                  <a:pt x="954" y="864"/>
                </a:lnTo>
                <a:lnTo>
                  <a:pt x="958" y="878"/>
                </a:lnTo>
                <a:lnTo>
                  <a:pt x="960" y="896"/>
                </a:lnTo>
                <a:lnTo>
                  <a:pt x="962" y="912"/>
                </a:lnTo>
                <a:lnTo>
                  <a:pt x="962" y="932"/>
                </a:lnTo>
                <a:lnTo>
                  <a:pt x="960" y="952"/>
                </a:lnTo>
                <a:lnTo>
                  <a:pt x="960" y="952"/>
                </a:lnTo>
                <a:lnTo>
                  <a:pt x="954" y="994"/>
                </a:lnTo>
                <a:lnTo>
                  <a:pt x="942" y="1044"/>
                </a:lnTo>
                <a:lnTo>
                  <a:pt x="914" y="1162"/>
                </a:lnTo>
                <a:lnTo>
                  <a:pt x="902" y="1226"/>
                </a:lnTo>
                <a:lnTo>
                  <a:pt x="892" y="1290"/>
                </a:lnTo>
                <a:lnTo>
                  <a:pt x="888" y="1322"/>
                </a:lnTo>
                <a:lnTo>
                  <a:pt x="886" y="1354"/>
                </a:lnTo>
                <a:lnTo>
                  <a:pt x="886" y="1384"/>
                </a:lnTo>
                <a:lnTo>
                  <a:pt x="888" y="1414"/>
                </a:lnTo>
                <a:lnTo>
                  <a:pt x="888" y="1414"/>
                </a:lnTo>
                <a:close/>
                <a:moveTo>
                  <a:pt x="330" y="658"/>
                </a:moveTo>
                <a:lnTo>
                  <a:pt x="330" y="658"/>
                </a:lnTo>
                <a:lnTo>
                  <a:pt x="342" y="654"/>
                </a:lnTo>
                <a:lnTo>
                  <a:pt x="352" y="648"/>
                </a:lnTo>
                <a:lnTo>
                  <a:pt x="362" y="640"/>
                </a:lnTo>
                <a:lnTo>
                  <a:pt x="370" y="630"/>
                </a:lnTo>
                <a:lnTo>
                  <a:pt x="378" y="620"/>
                </a:lnTo>
                <a:lnTo>
                  <a:pt x="384" y="608"/>
                </a:lnTo>
                <a:lnTo>
                  <a:pt x="388" y="594"/>
                </a:lnTo>
                <a:lnTo>
                  <a:pt x="392" y="580"/>
                </a:lnTo>
                <a:lnTo>
                  <a:pt x="394" y="566"/>
                </a:lnTo>
                <a:lnTo>
                  <a:pt x="396" y="550"/>
                </a:lnTo>
                <a:lnTo>
                  <a:pt x="394" y="536"/>
                </a:lnTo>
                <a:lnTo>
                  <a:pt x="392" y="522"/>
                </a:lnTo>
                <a:lnTo>
                  <a:pt x="388" y="510"/>
                </a:lnTo>
                <a:lnTo>
                  <a:pt x="382" y="498"/>
                </a:lnTo>
                <a:lnTo>
                  <a:pt x="376" y="488"/>
                </a:lnTo>
                <a:lnTo>
                  <a:pt x="366" y="478"/>
                </a:lnTo>
                <a:lnTo>
                  <a:pt x="366" y="478"/>
                </a:lnTo>
                <a:lnTo>
                  <a:pt x="356" y="522"/>
                </a:lnTo>
                <a:lnTo>
                  <a:pt x="346" y="568"/>
                </a:lnTo>
                <a:lnTo>
                  <a:pt x="336" y="616"/>
                </a:lnTo>
                <a:lnTo>
                  <a:pt x="332" y="638"/>
                </a:lnTo>
                <a:lnTo>
                  <a:pt x="330" y="658"/>
                </a:lnTo>
                <a:lnTo>
                  <a:pt x="330" y="658"/>
                </a:lnTo>
                <a:close/>
                <a:moveTo>
                  <a:pt x="624" y="616"/>
                </a:moveTo>
                <a:lnTo>
                  <a:pt x="624" y="616"/>
                </a:lnTo>
                <a:lnTo>
                  <a:pt x="626" y="610"/>
                </a:lnTo>
                <a:lnTo>
                  <a:pt x="628" y="604"/>
                </a:lnTo>
                <a:lnTo>
                  <a:pt x="634" y="594"/>
                </a:lnTo>
                <a:lnTo>
                  <a:pt x="642" y="584"/>
                </a:lnTo>
                <a:lnTo>
                  <a:pt x="648" y="574"/>
                </a:lnTo>
                <a:lnTo>
                  <a:pt x="648" y="574"/>
                </a:lnTo>
                <a:lnTo>
                  <a:pt x="642" y="574"/>
                </a:lnTo>
                <a:lnTo>
                  <a:pt x="640" y="574"/>
                </a:lnTo>
                <a:lnTo>
                  <a:pt x="636" y="572"/>
                </a:lnTo>
                <a:lnTo>
                  <a:pt x="636" y="568"/>
                </a:lnTo>
                <a:lnTo>
                  <a:pt x="634" y="562"/>
                </a:lnTo>
                <a:lnTo>
                  <a:pt x="630" y="556"/>
                </a:lnTo>
                <a:lnTo>
                  <a:pt x="630" y="556"/>
                </a:lnTo>
                <a:lnTo>
                  <a:pt x="636" y="556"/>
                </a:lnTo>
                <a:lnTo>
                  <a:pt x="642" y="554"/>
                </a:lnTo>
                <a:lnTo>
                  <a:pt x="648" y="548"/>
                </a:lnTo>
                <a:lnTo>
                  <a:pt x="660" y="532"/>
                </a:lnTo>
                <a:lnTo>
                  <a:pt x="660" y="532"/>
                </a:lnTo>
                <a:lnTo>
                  <a:pt x="648" y="536"/>
                </a:lnTo>
                <a:lnTo>
                  <a:pt x="638" y="542"/>
                </a:lnTo>
                <a:lnTo>
                  <a:pt x="630" y="552"/>
                </a:lnTo>
                <a:lnTo>
                  <a:pt x="624" y="564"/>
                </a:lnTo>
                <a:lnTo>
                  <a:pt x="620" y="576"/>
                </a:lnTo>
                <a:lnTo>
                  <a:pt x="618" y="590"/>
                </a:lnTo>
                <a:lnTo>
                  <a:pt x="620" y="602"/>
                </a:lnTo>
                <a:lnTo>
                  <a:pt x="624" y="616"/>
                </a:lnTo>
                <a:lnTo>
                  <a:pt x="624" y="616"/>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7" name="Freeform 23"/>
          <p:cNvSpPr>
            <a:spLocks/>
          </p:cNvSpPr>
          <p:nvPr/>
        </p:nvSpPr>
        <p:spPr bwMode="auto">
          <a:xfrm>
            <a:off x="4412114" y="2745790"/>
            <a:ext cx="1304815" cy="1444754"/>
          </a:xfrm>
          <a:custGeom>
            <a:avLst/>
            <a:gdLst>
              <a:gd name="T0" fmla="*/ 1086 w 1266"/>
              <a:gd name="T1" fmla="*/ 1398 h 1398"/>
              <a:gd name="T2" fmla="*/ 1030 w 1266"/>
              <a:gd name="T3" fmla="*/ 1316 h 1398"/>
              <a:gd name="T4" fmla="*/ 984 w 1266"/>
              <a:gd name="T5" fmla="*/ 1278 h 1398"/>
              <a:gd name="T6" fmla="*/ 966 w 1266"/>
              <a:gd name="T7" fmla="*/ 1398 h 1398"/>
              <a:gd name="T8" fmla="*/ 338 w 1266"/>
              <a:gd name="T9" fmla="*/ 1396 h 1398"/>
              <a:gd name="T10" fmla="*/ 256 w 1266"/>
              <a:gd name="T11" fmla="*/ 1342 h 1398"/>
              <a:gd name="T12" fmla="*/ 242 w 1266"/>
              <a:gd name="T13" fmla="*/ 1298 h 1398"/>
              <a:gd name="T14" fmla="*/ 200 w 1266"/>
              <a:gd name="T15" fmla="*/ 1368 h 1398"/>
              <a:gd name="T16" fmla="*/ 0 w 1266"/>
              <a:gd name="T17" fmla="*/ 1398 h 1398"/>
              <a:gd name="T18" fmla="*/ 48 w 1266"/>
              <a:gd name="T19" fmla="*/ 1260 h 1398"/>
              <a:gd name="T20" fmla="*/ 86 w 1266"/>
              <a:gd name="T21" fmla="*/ 1040 h 1398"/>
              <a:gd name="T22" fmla="*/ 98 w 1266"/>
              <a:gd name="T23" fmla="*/ 840 h 1398"/>
              <a:gd name="T24" fmla="*/ 122 w 1266"/>
              <a:gd name="T25" fmla="*/ 732 h 1398"/>
              <a:gd name="T26" fmla="*/ 162 w 1266"/>
              <a:gd name="T27" fmla="*/ 678 h 1398"/>
              <a:gd name="T28" fmla="*/ 210 w 1266"/>
              <a:gd name="T29" fmla="*/ 650 h 1398"/>
              <a:gd name="T30" fmla="*/ 342 w 1266"/>
              <a:gd name="T31" fmla="*/ 616 h 1398"/>
              <a:gd name="T32" fmla="*/ 456 w 1266"/>
              <a:gd name="T33" fmla="*/ 576 h 1398"/>
              <a:gd name="T34" fmla="*/ 452 w 1266"/>
              <a:gd name="T35" fmla="*/ 540 h 1398"/>
              <a:gd name="T36" fmla="*/ 432 w 1266"/>
              <a:gd name="T37" fmla="*/ 492 h 1398"/>
              <a:gd name="T38" fmla="*/ 378 w 1266"/>
              <a:gd name="T39" fmla="*/ 474 h 1398"/>
              <a:gd name="T40" fmla="*/ 334 w 1266"/>
              <a:gd name="T41" fmla="*/ 426 h 1398"/>
              <a:gd name="T42" fmla="*/ 324 w 1266"/>
              <a:gd name="T43" fmla="*/ 404 h 1398"/>
              <a:gd name="T44" fmla="*/ 288 w 1266"/>
              <a:gd name="T45" fmla="*/ 390 h 1398"/>
              <a:gd name="T46" fmla="*/ 296 w 1266"/>
              <a:gd name="T47" fmla="*/ 262 h 1398"/>
              <a:gd name="T48" fmla="*/ 282 w 1266"/>
              <a:gd name="T49" fmla="*/ 186 h 1398"/>
              <a:gd name="T50" fmla="*/ 350 w 1266"/>
              <a:gd name="T51" fmla="*/ 92 h 1398"/>
              <a:gd name="T52" fmla="*/ 408 w 1266"/>
              <a:gd name="T53" fmla="*/ 54 h 1398"/>
              <a:gd name="T54" fmla="*/ 478 w 1266"/>
              <a:gd name="T55" fmla="*/ 40 h 1398"/>
              <a:gd name="T56" fmla="*/ 516 w 1266"/>
              <a:gd name="T57" fmla="*/ 36 h 1398"/>
              <a:gd name="T58" fmla="*/ 536 w 1266"/>
              <a:gd name="T59" fmla="*/ 8 h 1398"/>
              <a:gd name="T60" fmla="*/ 564 w 1266"/>
              <a:gd name="T61" fmla="*/ 0 h 1398"/>
              <a:gd name="T62" fmla="*/ 576 w 1266"/>
              <a:gd name="T63" fmla="*/ 12 h 1398"/>
              <a:gd name="T64" fmla="*/ 588 w 1266"/>
              <a:gd name="T65" fmla="*/ 16 h 1398"/>
              <a:gd name="T66" fmla="*/ 642 w 1266"/>
              <a:gd name="T67" fmla="*/ 30 h 1398"/>
              <a:gd name="T68" fmla="*/ 666 w 1266"/>
              <a:gd name="T69" fmla="*/ 72 h 1398"/>
              <a:gd name="T70" fmla="*/ 692 w 1266"/>
              <a:gd name="T71" fmla="*/ 66 h 1398"/>
              <a:gd name="T72" fmla="*/ 702 w 1266"/>
              <a:gd name="T73" fmla="*/ 74 h 1398"/>
              <a:gd name="T74" fmla="*/ 690 w 1266"/>
              <a:gd name="T75" fmla="*/ 102 h 1398"/>
              <a:gd name="T76" fmla="*/ 710 w 1266"/>
              <a:gd name="T77" fmla="*/ 128 h 1398"/>
              <a:gd name="T78" fmla="*/ 732 w 1266"/>
              <a:gd name="T79" fmla="*/ 126 h 1398"/>
              <a:gd name="T80" fmla="*/ 736 w 1266"/>
              <a:gd name="T81" fmla="*/ 130 h 1398"/>
              <a:gd name="T82" fmla="*/ 754 w 1266"/>
              <a:gd name="T83" fmla="*/ 158 h 1398"/>
              <a:gd name="T84" fmla="*/ 756 w 1266"/>
              <a:gd name="T85" fmla="*/ 186 h 1398"/>
              <a:gd name="T86" fmla="*/ 796 w 1266"/>
              <a:gd name="T87" fmla="*/ 206 h 1398"/>
              <a:gd name="T88" fmla="*/ 790 w 1266"/>
              <a:gd name="T89" fmla="*/ 280 h 1398"/>
              <a:gd name="T90" fmla="*/ 772 w 1266"/>
              <a:gd name="T91" fmla="*/ 374 h 1398"/>
              <a:gd name="T92" fmla="*/ 738 w 1266"/>
              <a:gd name="T93" fmla="*/ 424 h 1398"/>
              <a:gd name="T94" fmla="*/ 708 w 1266"/>
              <a:gd name="T95" fmla="*/ 458 h 1398"/>
              <a:gd name="T96" fmla="*/ 726 w 1266"/>
              <a:gd name="T97" fmla="*/ 512 h 1398"/>
              <a:gd name="T98" fmla="*/ 758 w 1266"/>
              <a:gd name="T99" fmla="*/ 546 h 1398"/>
              <a:gd name="T100" fmla="*/ 876 w 1266"/>
              <a:gd name="T101" fmla="*/ 610 h 1398"/>
              <a:gd name="T102" fmla="*/ 972 w 1266"/>
              <a:gd name="T103" fmla="*/ 640 h 1398"/>
              <a:gd name="T104" fmla="*/ 1074 w 1266"/>
              <a:gd name="T105" fmla="*/ 668 h 1398"/>
              <a:gd name="T106" fmla="*/ 1124 w 1266"/>
              <a:gd name="T107" fmla="*/ 706 h 1398"/>
              <a:gd name="T108" fmla="*/ 1166 w 1266"/>
              <a:gd name="T109" fmla="*/ 780 h 1398"/>
              <a:gd name="T110" fmla="*/ 1188 w 1266"/>
              <a:gd name="T111" fmla="*/ 932 h 1398"/>
              <a:gd name="T112" fmla="*/ 1200 w 1266"/>
              <a:gd name="T113" fmla="*/ 1092 h 1398"/>
              <a:gd name="T114" fmla="*/ 1230 w 1266"/>
              <a:gd name="T115" fmla="*/ 1206 h 1398"/>
              <a:gd name="T116" fmla="*/ 1236 w 1266"/>
              <a:gd name="T117" fmla="*/ 1298 h 1398"/>
              <a:gd name="T118" fmla="*/ 1266 w 1266"/>
              <a:gd name="T119" fmla="*/ 1374 h 1398"/>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2670 w 10000"/>
              <a:gd name="connsiteY19" fmla="*/ 9986 h 10027"/>
              <a:gd name="connsiteX20" fmla="*/ 1991 w 10000"/>
              <a:gd name="connsiteY20" fmla="*/ 9957 h 10027"/>
              <a:gd name="connsiteX21" fmla="*/ 1991 w 10000"/>
              <a:gd name="connsiteY21" fmla="*/ 10027 h 10027"/>
              <a:gd name="connsiteX22" fmla="*/ 2006 w 10000"/>
              <a:gd name="connsiteY22" fmla="*/ 9771 h 10027"/>
              <a:gd name="connsiteX23" fmla="*/ 2022 w 10000"/>
              <a:gd name="connsiteY23" fmla="*/ 9599 h 10027"/>
              <a:gd name="connsiteX24" fmla="*/ 2038 w 10000"/>
              <a:gd name="connsiteY24" fmla="*/ 9428 h 10027"/>
              <a:gd name="connsiteX25" fmla="*/ 2038 w 10000"/>
              <a:gd name="connsiteY25" fmla="*/ 9227 h 10027"/>
              <a:gd name="connsiteX26" fmla="*/ 2038 w 10000"/>
              <a:gd name="connsiteY26" fmla="*/ 9227 h 10027"/>
              <a:gd name="connsiteX27" fmla="*/ 1912 w 10000"/>
              <a:gd name="connsiteY27" fmla="*/ 9285 h 10027"/>
              <a:gd name="connsiteX28" fmla="*/ 1817 w 10000"/>
              <a:gd name="connsiteY28" fmla="*/ 9356 h 10027"/>
              <a:gd name="connsiteX29" fmla="*/ 1754 w 10000"/>
              <a:gd name="connsiteY29" fmla="*/ 9442 h 10027"/>
              <a:gd name="connsiteX30" fmla="*/ 1690 w 10000"/>
              <a:gd name="connsiteY30" fmla="*/ 9557 h 10027"/>
              <a:gd name="connsiteX31" fmla="*/ 1580 w 10000"/>
              <a:gd name="connsiteY31" fmla="*/ 9785 h 10027"/>
              <a:gd name="connsiteX32" fmla="*/ 1532 w 10000"/>
              <a:gd name="connsiteY32" fmla="*/ 9900 h 10027"/>
              <a:gd name="connsiteX33" fmla="*/ 1469 w 10000"/>
              <a:gd name="connsiteY33" fmla="*/ 10000 h 10027"/>
              <a:gd name="connsiteX34" fmla="*/ 1469 w 10000"/>
              <a:gd name="connsiteY34" fmla="*/ 10000 h 10027"/>
              <a:gd name="connsiteX35" fmla="*/ 0 w 10000"/>
              <a:gd name="connsiteY35" fmla="*/ 10000 h 10027"/>
              <a:gd name="connsiteX36" fmla="*/ 0 w 10000"/>
              <a:gd name="connsiteY36" fmla="*/ 10000 h 10027"/>
              <a:gd name="connsiteX37" fmla="*/ 142 w 10000"/>
              <a:gd name="connsiteY37" fmla="*/ 9700 h 10027"/>
              <a:gd name="connsiteX38" fmla="*/ 269 w 10000"/>
              <a:gd name="connsiteY38" fmla="*/ 9371 h 10027"/>
              <a:gd name="connsiteX39" fmla="*/ 379 w 10000"/>
              <a:gd name="connsiteY39" fmla="*/ 9013 h 10027"/>
              <a:gd name="connsiteX40" fmla="*/ 474 w 10000"/>
              <a:gd name="connsiteY40" fmla="*/ 8655 h 10027"/>
              <a:gd name="connsiteX41" fmla="*/ 569 w 10000"/>
              <a:gd name="connsiteY41" fmla="*/ 8269 h 10027"/>
              <a:gd name="connsiteX42" fmla="*/ 632 w 10000"/>
              <a:gd name="connsiteY42" fmla="*/ 7854 h 10027"/>
              <a:gd name="connsiteX43" fmla="*/ 679 w 10000"/>
              <a:gd name="connsiteY43" fmla="*/ 7439 h 10027"/>
              <a:gd name="connsiteX44" fmla="*/ 711 w 10000"/>
              <a:gd name="connsiteY44" fmla="*/ 6996 h 10027"/>
              <a:gd name="connsiteX45" fmla="*/ 711 w 10000"/>
              <a:gd name="connsiteY45" fmla="*/ 6996 h 10027"/>
              <a:gd name="connsiteX46" fmla="*/ 742 w 10000"/>
              <a:gd name="connsiteY46" fmla="*/ 6323 h 10027"/>
              <a:gd name="connsiteX47" fmla="*/ 774 w 10000"/>
              <a:gd name="connsiteY47" fmla="*/ 6009 h 10027"/>
              <a:gd name="connsiteX48" fmla="*/ 806 w 10000"/>
              <a:gd name="connsiteY48" fmla="*/ 5722 h 10027"/>
              <a:gd name="connsiteX49" fmla="*/ 869 w 10000"/>
              <a:gd name="connsiteY49" fmla="*/ 5465 h 10027"/>
              <a:gd name="connsiteX50" fmla="*/ 916 w 10000"/>
              <a:gd name="connsiteY50" fmla="*/ 5351 h 10027"/>
              <a:gd name="connsiteX51" fmla="*/ 964 w 10000"/>
              <a:gd name="connsiteY51" fmla="*/ 5236 h 10027"/>
              <a:gd name="connsiteX52" fmla="*/ 1027 w 10000"/>
              <a:gd name="connsiteY52" fmla="*/ 5122 h 10027"/>
              <a:gd name="connsiteX53" fmla="*/ 1090 w 10000"/>
              <a:gd name="connsiteY53" fmla="*/ 5021 h 10027"/>
              <a:gd name="connsiteX54" fmla="*/ 1185 w 10000"/>
              <a:gd name="connsiteY54" fmla="*/ 4936 h 10027"/>
              <a:gd name="connsiteX55" fmla="*/ 1280 w 10000"/>
              <a:gd name="connsiteY55" fmla="*/ 4850 h 10027"/>
              <a:gd name="connsiteX56" fmla="*/ 1280 w 10000"/>
              <a:gd name="connsiteY56" fmla="*/ 4850 h 10027"/>
              <a:gd name="connsiteX57" fmla="*/ 1390 w 10000"/>
              <a:gd name="connsiteY57" fmla="*/ 4764 h 10027"/>
              <a:gd name="connsiteX58" fmla="*/ 1517 w 10000"/>
              <a:gd name="connsiteY58" fmla="*/ 4707 h 10027"/>
              <a:gd name="connsiteX59" fmla="*/ 1659 w 10000"/>
              <a:gd name="connsiteY59" fmla="*/ 4649 h 10027"/>
              <a:gd name="connsiteX60" fmla="*/ 1785 w 10000"/>
              <a:gd name="connsiteY60" fmla="*/ 4592 h 10027"/>
              <a:gd name="connsiteX61" fmla="*/ 2085 w 10000"/>
              <a:gd name="connsiteY61" fmla="*/ 4521 h 10027"/>
              <a:gd name="connsiteX62" fmla="*/ 2385 w 10000"/>
              <a:gd name="connsiteY62" fmla="*/ 4464 h 10027"/>
              <a:gd name="connsiteX63" fmla="*/ 2701 w 10000"/>
              <a:gd name="connsiteY63" fmla="*/ 4406 h 10027"/>
              <a:gd name="connsiteX64" fmla="*/ 3002 w 10000"/>
              <a:gd name="connsiteY64" fmla="*/ 4335 h 10027"/>
              <a:gd name="connsiteX65" fmla="*/ 3318 w 10000"/>
              <a:gd name="connsiteY65" fmla="*/ 4249 h 10027"/>
              <a:gd name="connsiteX66" fmla="*/ 3460 w 10000"/>
              <a:gd name="connsiteY66" fmla="*/ 4192 h 10027"/>
              <a:gd name="connsiteX67" fmla="*/ 3602 w 10000"/>
              <a:gd name="connsiteY67" fmla="*/ 4120 h 10027"/>
              <a:gd name="connsiteX68" fmla="*/ 3602 w 10000"/>
              <a:gd name="connsiteY68" fmla="*/ 4120 h 10027"/>
              <a:gd name="connsiteX69" fmla="*/ 3602 w 10000"/>
              <a:gd name="connsiteY69" fmla="*/ 4020 h 10027"/>
              <a:gd name="connsiteX70" fmla="*/ 3586 w 10000"/>
              <a:gd name="connsiteY70" fmla="*/ 3934 h 10027"/>
              <a:gd name="connsiteX71" fmla="*/ 3570 w 10000"/>
              <a:gd name="connsiteY71" fmla="*/ 3863 h 10027"/>
              <a:gd name="connsiteX72" fmla="*/ 3539 w 10000"/>
              <a:gd name="connsiteY72" fmla="*/ 3791 h 10027"/>
              <a:gd name="connsiteX73" fmla="*/ 3460 w 10000"/>
              <a:gd name="connsiteY73" fmla="*/ 3662 h 10027"/>
              <a:gd name="connsiteX74" fmla="*/ 3428 w 10000"/>
              <a:gd name="connsiteY74" fmla="*/ 3591 h 10027"/>
              <a:gd name="connsiteX75" fmla="*/ 3412 w 10000"/>
              <a:gd name="connsiteY75" fmla="*/ 3519 h 10027"/>
              <a:gd name="connsiteX76" fmla="*/ 3412 w 10000"/>
              <a:gd name="connsiteY76" fmla="*/ 3519 h 10027"/>
              <a:gd name="connsiteX77" fmla="*/ 3254 w 10000"/>
              <a:gd name="connsiteY77" fmla="*/ 3491 h 10027"/>
              <a:gd name="connsiteX78" fmla="*/ 3112 w 10000"/>
              <a:gd name="connsiteY78" fmla="*/ 3448 h 10027"/>
              <a:gd name="connsiteX79" fmla="*/ 2986 w 10000"/>
              <a:gd name="connsiteY79" fmla="*/ 3391 h 10027"/>
              <a:gd name="connsiteX80" fmla="*/ 2875 w 10000"/>
              <a:gd name="connsiteY80" fmla="*/ 3319 h 10027"/>
              <a:gd name="connsiteX81" fmla="*/ 2765 w 10000"/>
              <a:gd name="connsiteY81" fmla="*/ 3233 h 10027"/>
              <a:gd name="connsiteX82" fmla="*/ 2686 w 10000"/>
              <a:gd name="connsiteY82" fmla="*/ 3147 h 10027"/>
              <a:gd name="connsiteX83" fmla="*/ 2638 w 10000"/>
              <a:gd name="connsiteY83" fmla="*/ 3047 h 10027"/>
              <a:gd name="connsiteX84" fmla="*/ 2607 w 10000"/>
              <a:gd name="connsiteY84" fmla="*/ 2961 h 10027"/>
              <a:gd name="connsiteX85" fmla="*/ 2607 w 10000"/>
              <a:gd name="connsiteY85" fmla="*/ 2961 h 10027"/>
              <a:gd name="connsiteX86" fmla="*/ 2591 w 10000"/>
              <a:gd name="connsiteY86" fmla="*/ 2918 h 10027"/>
              <a:gd name="connsiteX87" fmla="*/ 2559 w 10000"/>
              <a:gd name="connsiteY87" fmla="*/ 2890 h 10027"/>
              <a:gd name="connsiteX88" fmla="*/ 2480 w 10000"/>
              <a:gd name="connsiteY88" fmla="*/ 2847 h 10027"/>
              <a:gd name="connsiteX89" fmla="*/ 2385 w 10000"/>
              <a:gd name="connsiteY89" fmla="*/ 2818 h 10027"/>
              <a:gd name="connsiteX90" fmla="*/ 2275 w 10000"/>
              <a:gd name="connsiteY90" fmla="*/ 2790 h 10027"/>
              <a:gd name="connsiteX91" fmla="*/ 2275 w 10000"/>
              <a:gd name="connsiteY91" fmla="*/ 2790 h 10027"/>
              <a:gd name="connsiteX92" fmla="*/ 2275 w 10000"/>
              <a:gd name="connsiteY92" fmla="*/ 2575 h 10027"/>
              <a:gd name="connsiteX93" fmla="*/ 2291 w 10000"/>
              <a:gd name="connsiteY93" fmla="*/ 2389 h 10027"/>
              <a:gd name="connsiteX94" fmla="*/ 2338 w 10000"/>
              <a:gd name="connsiteY94" fmla="*/ 2046 h 10027"/>
              <a:gd name="connsiteX95" fmla="*/ 2338 w 10000"/>
              <a:gd name="connsiteY95" fmla="*/ 1874 h 10027"/>
              <a:gd name="connsiteX96" fmla="*/ 2338 w 10000"/>
              <a:gd name="connsiteY96" fmla="*/ 1702 h 10027"/>
              <a:gd name="connsiteX97" fmla="*/ 2291 w 10000"/>
              <a:gd name="connsiteY97" fmla="*/ 1531 h 10027"/>
              <a:gd name="connsiteX98" fmla="*/ 2227 w 10000"/>
              <a:gd name="connsiteY98" fmla="*/ 1330 h 10027"/>
              <a:gd name="connsiteX99" fmla="*/ 2227 w 10000"/>
              <a:gd name="connsiteY99" fmla="*/ 1330 h 10027"/>
              <a:gd name="connsiteX100" fmla="*/ 2354 w 10000"/>
              <a:gd name="connsiteY100" fmla="*/ 1130 h 10027"/>
              <a:gd name="connsiteX101" fmla="*/ 2496 w 10000"/>
              <a:gd name="connsiteY101" fmla="*/ 930 h 10027"/>
              <a:gd name="connsiteX102" fmla="*/ 2670 w 10000"/>
              <a:gd name="connsiteY102" fmla="*/ 744 h 10027"/>
              <a:gd name="connsiteX103" fmla="*/ 2765 w 10000"/>
              <a:gd name="connsiteY103" fmla="*/ 658 h 10027"/>
              <a:gd name="connsiteX104" fmla="*/ 2875 w 10000"/>
              <a:gd name="connsiteY104" fmla="*/ 572 h 10027"/>
              <a:gd name="connsiteX105" fmla="*/ 2986 w 10000"/>
              <a:gd name="connsiteY105" fmla="*/ 501 h 10027"/>
              <a:gd name="connsiteX106" fmla="*/ 3096 w 10000"/>
              <a:gd name="connsiteY106" fmla="*/ 443 h 10027"/>
              <a:gd name="connsiteX107" fmla="*/ 3223 w 10000"/>
              <a:gd name="connsiteY107" fmla="*/ 386 h 10027"/>
              <a:gd name="connsiteX108" fmla="*/ 3349 w 10000"/>
              <a:gd name="connsiteY108" fmla="*/ 343 h 10027"/>
              <a:gd name="connsiteX109" fmla="*/ 3476 w 10000"/>
              <a:gd name="connsiteY109" fmla="*/ 315 h 10027"/>
              <a:gd name="connsiteX110" fmla="*/ 3618 w 10000"/>
              <a:gd name="connsiteY110" fmla="*/ 300 h 10027"/>
              <a:gd name="connsiteX111" fmla="*/ 3776 w 10000"/>
              <a:gd name="connsiteY111" fmla="*/ 286 h 10027"/>
              <a:gd name="connsiteX112" fmla="*/ 3934 w 10000"/>
              <a:gd name="connsiteY112" fmla="*/ 300 h 10027"/>
              <a:gd name="connsiteX113" fmla="*/ 3934 w 10000"/>
              <a:gd name="connsiteY113" fmla="*/ 300 h 10027"/>
              <a:gd name="connsiteX114" fmla="*/ 4013 w 10000"/>
              <a:gd name="connsiteY114" fmla="*/ 286 h 10027"/>
              <a:gd name="connsiteX115" fmla="*/ 4076 w 10000"/>
              <a:gd name="connsiteY115" fmla="*/ 258 h 10027"/>
              <a:gd name="connsiteX116" fmla="*/ 4107 w 10000"/>
              <a:gd name="connsiteY116" fmla="*/ 200 h 10027"/>
              <a:gd name="connsiteX117" fmla="*/ 4155 w 10000"/>
              <a:gd name="connsiteY117" fmla="*/ 157 h 10027"/>
              <a:gd name="connsiteX118" fmla="*/ 4186 w 10000"/>
              <a:gd name="connsiteY118" fmla="*/ 100 h 10027"/>
              <a:gd name="connsiteX119" fmla="*/ 4234 w 10000"/>
              <a:gd name="connsiteY119" fmla="*/ 57 h 10027"/>
              <a:gd name="connsiteX120" fmla="*/ 4281 w 10000"/>
              <a:gd name="connsiteY120" fmla="*/ 14 h 10027"/>
              <a:gd name="connsiteX121" fmla="*/ 4360 w 10000"/>
              <a:gd name="connsiteY121" fmla="*/ 0 h 10027"/>
              <a:gd name="connsiteX122" fmla="*/ 4360 w 10000"/>
              <a:gd name="connsiteY122" fmla="*/ 0 h 10027"/>
              <a:gd name="connsiteX123" fmla="*/ 4455 w 10000"/>
              <a:gd name="connsiteY123" fmla="*/ 0 h 10027"/>
              <a:gd name="connsiteX124" fmla="*/ 4487 w 10000"/>
              <a:gd name="connsiteY124" fmla="*/ 14 h 10027"/>
              <a:gd name="connsiteX125" fmla="*/ 4518 w 10000"/>
              <a:gd name="connsiteY125" fmla="*/ 29 h 10027"/>
              <a:gd name="connsiteX126" fmla="*/ 4534 w 10000"/>
              <a:gd name="connsiteY126" fmla="*/ 57 h 10027"/>
              <a:gd name="connsiteX127" fmla="*/ 4550 w 10000"/>
              <a:gd name="connsiteY127" fmla="*/ 86 h 10027"/>
              <a:gd name="connsiteX128" fmla="*/ 4550 w 10000"/>
              <a:gd name="connsiteY128" fmla="*/ 172 h 10027"/>
              <a:gd name="connsiteX129" fmla="*/ 4550 w 10000"/>
              <a:gd name="connsiteY129" fmla="*/ 172 h 10027"/>
              <a:gd name="connsiteX130" fmla="*/ 4597 w 10000"/>
              <a:gd name="connsiteY130" fmla="*/ 143 h 10027"/>
              <a:gd name="connsiteX131" fmla="*/ 4645 w 10000"/>
              <a:gd name="connsiteY131" fmla="*/ 114 h 10027"/>
              <a:gd name="connsiteX132" fmla="*/ 4755 w 10000"/>
              <a:gd name="connsiteY132" fmla="*/ 100 h 10027"/>
              <a:gd name="connsiteX133" fmla="*/ 4866 w 10000"/>
              <a:gd name="connsiteY133" fmla="*/ 114 h 10027"/>
              <a:gd name="connsiteX134" fmla="*/ 4976 w 10000"/>
              <a:gd name="connsiteY134" fmla="*/ 143 h 10027"/>
              <a:gd name="connsiteX135" fmla="*/ 5071 w 10000"/>
              <a:gd name="connsiteY135" fmla="*/ 215 h 10027"/>
              <a:gd name="connsiteX136" fmla="*/ 5150 w 10000"/>
              <a:gd name="connsiteY136" fmla="*/ 300 h 10027"/>
              <a:gd name="connsiteX137" fmla="*/ 5229 w 10000"/>
              <a:gd name="connsiteY137" fmla="*/ 401 h 10027"/>
              <a:gd name="connsiteX138" fmla="*/ 5261 w 10000"/>
              <a:gd name="connsiteY138" fmla="*/ 515 h 10027"/>
              <a:gd name="connsiteX139" fmla="*/ 5261 w 10000"/>
              <a:gd name="connsiteY139" fmla="*/ 515 h 10027"/>
              <a:gd name="connsiteX140" fmla="*/ 5308 w 10000"/>
              <a:gd name="connsiteY140" fmla="*/ 515 h 10027"/>
              <a:gd name="connsiteX141" fmla="*/ 5340 w 10000"/>
              <a:gd name="connsiteY141" fmla="*/ 515 h 10027"/>
              <a:gd name="connsiteX142" fmla="*/ 5403 w 10000"/>
              <a:gd name="connsiteY142" fmla="*/ 486 h 10027"/>
              <a:gd name="connsiteX143" fmla="*/ 5466 w 10000"/>
              <a:gd name="connsiteY143" fmla="*/ 472 h 10027"/>
              <a:gd name="connsiteX144" fmla="*/ 5498 w 10000"/>
              <a:gd name="connsiteY144" fmla="*/ 472 h 10027"/>
              <a:gd name="connsiteX145" fmla="*/ 5545 w 10000"/>
              <a:gd name="connsiteY145" fmla="*/ 472 h 10027"/>
              <a:gd name="connsiteX146" fmla="*/ 5545 w 10000"/>
              <a:gd name="connsiteY146" fmla="*/ 472 h 10027"/>
              <a:gd name="connsiteX147" fmla="*/ 5545 w 10000"/>
              <a:gd name="connsiteY147" fmla="*/ 529 h 10027"/>
              <a:gd name="connsiteX148" fmla="*/ 5545 w 10000"/>
              <a:gd name="connsiteY148" fmla="*/ 572 h 10027"/>
              <a:gd name="connsiteX149" fmla="*/ 5513 w 10000"/>
              <a:gd name="connsiteY149" fmla="*/ 629 h 10027"/>
              <a:gd name="connsiteX150" fmla="*/ 5466 w 10000"/>
              <a:gd name="connsiteY150" fmla="*/ 687 h 10027"/>
              <a:gd name="connsiteX151" fmla="*/ 5450 w 10000"/>
              <a:gd name="connsiteY151" fmla="*/ 730 h 10027"/>
              <a:gd name="connsiteX152" fmla="*/ 5450 w 10000"/>
              <a:gd name="connsiteY152" fmla="*/ 773 h 10027"/>
              <a:gd name="connsiteX153" fmla="*/ 5450 w 10000"/>
              <a:gd name="connsiteY153" fmla="*/ 773 h 10027"/>
              <a:gd name="connsiteX154" fmla="*/ 5561 w 10000"/>
              <a:gd name="connsiteY154" fmla="*/ 858 h 10027"/>
              <a:gd name="connsiteX155" fmla="*/ 5608 w 10000"/>
              <a:gd name="connsiteY155" fmla="*/ 916 h 10027"/>
              <a:gd name="connsiteX156" fmla="*/ 5640 w 10000"/>
              <a:gd name="connsiteY156" fmla="*/ 987 h 10027"/>
              <a:gd name="connsiteX157" fmla="*/ 5640 w 10000"/>
              <a:gd name="connsiteY157" fmla="*/ 987 h 10027"/>
              <a:gd name="connsiteX158" fmla="*/ 5735 w 10000"/>
              <a:gd name="connsiteY158" fmla="*/ 930 h 10027"/>
              <a:gd name="connsiteX159" fmla="*/ 5782 w 10000"/>
              <a:gd name="connsiteY159" fmla="*/ 901 h 10027"/>
              <a:gd name="connsiteX160" fmla="*/ 5829 w 10000"/>
              <a:gd name="connsiteY160" fmla="*/ 858 h 10027"/>
              <a:gd name="connsiteX161" fmla="*/ 5829 w 10000"/>
              <a:gd name="connsiteY161" fmla="*/ 858 h 10027"/>
              <a:gd name="connsiteX162" fmla="*/ 5814 w 10000"/>
              <a:gd name="connsiteY162" fmla="*/ 887 h 10027"/>
              <a:gd name="connsiteX163" fmla="*/ 5814 w 10000"/>
              <a:gd name="connsiteY163" fmla="*/ 930 h 10027"/>
              <a:gd name="connsiteX164" fmla="*/ 5829 w 10000"/>
              <a:gd name="connsiteY164" fmla="*/ 987 h 10027"/>
              <a:gd name="connsiteX165" fmla="*/ 5861 w 10000"/>
              <a:gd name="connsiteY165" fmla="*/ 1030 h 10027"/>
              <a:gd name="connsiteX166" fmla="*/ 5908 w 10000"/>
              <a:gd name="connsiteY166" fmla="*/ 1087 h 10027"/>
              <a:gd name="connsiteX167" fmla="*/ 5956 w 10000"/>
              <a:gd name="connsiteY167" fmla="*/ 1130 h 10027"/>
              <a:gd name="connsiteX168" fmla="*/ 5987 w 10000"/>
              <a:gd name="connsiteY168" fmla="*/ 1187 h 10027"/>
              <a:gd name="connsiteX169" fmla="*/ 6003 w 10000"/>
              <a:gd name="connsiteY169" fmla="*/ 1259 h 10027"/>
              <a:gd name="connsiteX170" fmla="*/ 5987 w 10000"/>
              <a:gd name="connsiteY170" fmla="*/ 1288 h 10027"/>
              <a:gd name="connsiteX171" fmla="*/ 5972 w 10000"/>
              <a:gd name="connsiteY171" fmla="*/ 1330 h 10027"/>
              <a:gd name="connsiteX172" fmla="*/ 5972 w 10000"/>
              <a:gd name="connsiteY172" fmla="*/ 1330 h 10027"/>
              <a:gd name="connsiteX173" fmla="*/ 6082 w 10000"/>
              <a:gd name="connsiteY173" fmla="*/ 1359 h 10027"/>
              <a:gd name="connsiteX174" fmla="*/ 6193 w 10000"/>
              <a:gd name="connsiteY174" fmla="*/ 1416 h 10027"/>
              <a:gd name="connsiteX175" fmla="*/ 6288 w 10000"/>
              <a:gd name="connsiteY175" fmla="*/ 1474 h 10027"/>
              <a:gd name="connsiteX176" fmla="*/ 6351 w 10000"/>
              <a:gd name="connsiteY176" fmla="*/ 1545 h 10027"/>
              <a:gd name="connsiteX177" fmla="*/ 6351 w 10000"/>
              <a:gd name="connsiteY177" fmla="*/ 1545 h 10027"/>
              <a:gd name="connsiteX178" fmla="*/ 6288 w 10000"/>
              <a:gd name="connsiteY178" fmla="*/ 1774 h 10027"/>
              <a:gd name="connsiteX179" fmla="*/ 6240 w 10000"/>
              <a:gd name="connsiteY179" fmla="*/ 2003 h 10027"/>
              <a:gd name="connsiteX180" fmla="*/ 6209 w 10000"/>
              <a:gd name="connsiteY180" fmla="*/ 2246 h 10027"/>
              <a:gd name="connsiteX181" fmla="*/ 6161 w 10000"/>
              <a:gd name="connsiteY181" fmla="*/ 2461 h 10027"/>
              <a:gd name="connsiteX182" fmla="*/ 6130 w 10000"/>
              <a:gd name="connsiteY182" fmla="*/ 2575 h 10027"/>
              <a:gd name="connsiteX183" fmla="*/ 6098 w 10000"/>
              <a:gd name="connsiteY183" fmla="*/ 2675 h 10027"/>
              <a:gd name="connsiteX184" fmla="*/ 6051 w 10000"/>
              <a:gd name="connsiteY184" fmla="*/ 2775 h 10027"/>
              <a:gd name="connsiteX185" fmla="*/ 5987 w 10000"/>
              <a:gd name="connsiteY185" fmla="*/ 2876 h 10027"/>
              <a:gd name="connsiteX186" fmla="*/ 5924 w 10000"/>
              <a:gd name="connsiteY186" fmla="*/ 2961 h 10027"/>
              <a:gd name="connsiteX187" fmla="*/ 5829 w 10000"/>
              <a:gd name="connsiteY187" fmla="*/ 3033 h 10027"/>
              <a:gd name="connsiteX188" fmla="*/ 5719 w 10000"/>
              <a:gd name="connsiteY188" fmla="*/ 3104 h 10027"/>
              <a:gd name="connsiteX189" fmla="*/ 5592 w 10000"/>
              <a:gd name="connsiteY189" fmla="*/ 3176 h 10027"/>
              <a:gd name="connsiteX190" fmla="*/ 5592 w 10000"/>
              <a:gd name="connsiteY190" fmla="*/ 3176 h 10027"/>
              <a:gd name="connsiteX191" fmla="*/ 5592 w 10000"/>
              <a:gd name="connsiteY191" fmla="*/ 3276 h 10027"/>
              <a:gd name="connsiteX192" fmla="*/ 5608 w 10000"/>
              <a:gd name="connsiteY192" fmla="*/ 3362 h 10027"/>
              <a:gd name="connsiteX193" fmla="*/ 5624 w 10000"/>
              <a:gd name="connsiteY193" fmla="*/ 3448 h 10027"/>
              <a:gd name="connsiteX194" fmla="*/ 5671 w 10000"/>
              <a:gd name="connsiteY194" fmla="*/ 3519 h 10027"/>
              <a:gd name="connsiteX195" fmla="*/ 5735 w 10000"/>
              <a:gd name="connsiteY195" fmla="*/ 3662 h 10027"/>
              <a:gd name="connsiteX196" fmla="*/ 5766 w 10000"/>
              <a:gd name="connsiteY196" fmla="*/ 3734 h 10027"/>
              <a:gd name="connsiteX197" fmla="*/ 5782 w 10000"/>
              <a:gd name="connsiteY197" fmla="*/ 3820 h 10027"/>
              <a:gd name="connsiteX198" fmla="*/ 5782 w 10000"/>
              <a:gd name="connsiteY198" fmla="*/ 3820 h 10027"/>
              <a:gd name="connsiteX199" fmla="*/ 5987 w 10000"/>
              <a:gd name="connsiteY199" fmla="*/ 3906 h 10027"/>
              <a:gd name="connsiteX200" fmla="*/ 6177 w 10000"/>
              <a:gd name="connsiteY200" fmla="*/ 3991 h 10027"/>
              <a:gd name="connsiteX201" fmla="*/ 6540 w 10000"/>
              <a:gd name="connsiteY201" fmla="*/ 4177 h 10027"/>
              <a:gd name="connsiteX202" fmla="*/ 6730 w 10000"/>
              <a:gd name="connsiteY202" fmla="*/ 4278 h 10027"/>
              <a:gd name="connsiteX203" fmla="*/ 6919 w 10000"/>
              <a:gd name="connsiteY203" fmla="*/ 4363 h 10027"/>
              <a:gd name="connsiteX204" fmla="*/ 7125 w 10000"/>
              <a:gd name="connsiteY204" fmla="*/ 4435 h 10027"/>
              <a:gd name="connsiteX205" fmla="*/ 7346 w 10000"/>
              <a:gd name="connsiteY205" fmla="*/ 4506 h 10027"/>
              <a:gd name="connsiteX206" fmla="*/ 7346 w 10000"/>
              <a:gd name="connsiteY206" fmla="*/ 4506 h 10027"/>
              <a:gd name="connsiteX207" fmla="*/ 7678 w 10000"/>
              <a:gd name="connsiteY207" fmla="*/ 4578 h 10027"/>
              <a:gd name="connsiteX208" fmla="*/ 8009 w 10000"/>
              <a:gd name="connsiteY208" fmla="*/ 4649 h 10027"/>
              <a:gd name="connsiteX209" fmla="*/ 8183 w 10000"/>
              <a:gd name="connsiteY209" fmla="*/ 4678 h 10027"/>
              <a:gd name="connsiteX210" fmla="*/ 8341 w 10000"/>
              <a:gd name="connsiteY210" fmla="*/ 4721 h 10027"/>
              <a:gd name="connsiteX211" fmla="*/ 8483 w 10000"/>
              <a:gd name="connsiteY211" fmla="*/ 4778 h 10027"/>
              <a:gd name="connsiteX212" fmla="*/ 8626 w 10000"/>
              <a:gd name="connsiteY212" fmla="*/ 4850 h 10027"/>
              <a:gd name="connsiteX213" fmla="*/ 8626 w 10000"/>
              <a:gd name="connsiteY213" fmla="*/ 4850 h 10027"/>
              <a:gd name="connsiteX214" fmla="*/ 8768 w 10000"/>
              <a:gd name="connsiteY214" fmla="*/ 4950 h 10027"/>
              <a:gd name="connsiteX215" fmla="*/ 8878 w 10000"/>
              <a:gd name="connsiteY215" fmla="*/ 5050 h 10027"/>
              <a:gd name="connsiteX216" fmla="*/ 8989 w 10000"/>
              <a:gd name="connsiteY216" fmla="*/ 5165 h 10027"/>
              <a:gd name="connsiteX217" fmla="*/ 9068 w 10000"/>
              <a:gd name="connsiteY217" fmla="*/ 5293 h 10027"/>
              <a:gd name="connsiteX218" fmla="*/ 9147 w 10000"/>
              <a:gd name="connsiteY218" fmla="*/ 5436 h 10027"/>
              <a:gd name="connsiteX219" fmla="*/ 9210 w 10000"/>
              <a:gd name="connsiteY219" fmla="*/ 5579 h 10027"/>
              <a:gd name="connsiteX220" fmla="*/ 9258 w 10000"/>
              <a:gd name="connsiteY220" fmla="*/ 5751 h 10027"/>
              <a:gd name="connsiteX221" fmla="*/ 9289 w 10000"/>
              <a:gd name="connsiteY221" fmla="*/ 5908 h 10027"/>
              <a:gd name="connsiteX222" fmla="*/ 9352 w 10000"/>
              <a:gd name="connsiteY222" fmla="*/ 6280 h 10027"/>
              <a:gd name="connsiteX223" fmla="*/ 9384 w 10000"/>
              <a:gd name="connsiteY223" fmla="*/ 6667 h 10027"/>
              <a:gd name="connsiteX224" fmla="*/ 9431 w 10000"/>
              <a:gd name="connsiteY224" fmla="*/ 7511 h 10027"/>
              <a:gd name="connsiteX225" fmla="*/ 9431 w 10000"/>
              <a:gd name="connsiteY225" fmla="*/ 7511 h 10027"/>
              <a:gd name="connsiteX226" fmla="*/ 9447 w 10000"/>
              <a:gd name="connsiteY226" fmla="*/ 7668 h 10027"/>
              <a:gd name="connsiteX227" fmla="*/ 9479 w 10000"/>
              <a:gd name="connsiteY227" fmla="*/ 7811 h 10027"/>
              <a:gd name="connsiteX228" fmla="*/ 9558 w 10000"/>
              <a:gd name="connsiteY228" fmla="*/ 8097 h 10027"/>
              <a:gd name="connsiteX229" fmla="*/ 9652 w 10000"/>
              <a:gd name="connsiteY229" fmla="*/ 8355 h 10027"/>
              <a:gd name="connsiteX230" fmla="*/ 9684 w 10000"/>
              <a:gd name="connsiteY230" fmla="*/ 8498 h 10027"/>
              <a:gd name="connsiteX231" fmla="*/ 9716 w 10000"/>
              <a:gd name="connsiteY231" fmla="*/ 8627 h 10027"/>
              <a:gd name="connsiteX232" fmla="*/ 9716 w 10000"/>
              <a:gd name="connsiteY232" fmla="*/ 8627 h 10027"/>
              <a:gd name="connsiteX233" fmla="*/ 9731 w 10000"/>
              <a:gd name="connsiteY233" fmla="*/ 8813 h 10027"/>
              <a:gd name="connsiteX234" fmla="*/ 9747 w 10000"/>
              <a:gd name="connsiteY234" fmla="*/ 8984 h 10027"/>
              <a:gd name="connsiteX235" fmla="*/ 9763 w 10000"/>
              <a:gd name="connsiteY235" fmla="*/ 9285 h 10027"/>
              <a:gd name="connsiteX236" fmla="*/ 9795 w 10000"/>
              <a:gd name="connsiteY236" fmla="*/ 9428 h 10027"/>
              <a:gd name="connsiteX237" fmla="*/ 9826 w 10000"/>
              <a:gd name="connsiteY237" fmla="*/ 9571 h 10027"/>
              <a:gd name="connsiteX238" fmla="*/ 9905 w 10000"/>
              <a:gd name="connsiteY238" fmla="*/ 9700 h 10027"/>
              <a:gd name="connsiteX239" fmla="*/ 10000 w 10000"/>
              <a:gd name="connsiteY239" fmla="*/ 9828 h 10027"/>
              <a:gd name="connsiteX240" fmla="*/ 10000 w 10000"/>
              <a:gd name="connsiteY240" fmla="*/ 9828 h 10027"/>
              <a:gd name="connsiteX241" fmla="*/ 10000 w 10000"/>
              <a:gd name="connsiteY241" fmla="*/ 10000 h 10027"/>
              <a:gd name="connsiteX242" fmla="*/ 10000 w 10000"/>
              <a:gd name="connsiteY242"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9957 h 10027"/>
              <a:gd name="connsiteX20" fmla="*/ 1991 w 10000"/>
              <a:gd name="connsiteY20" fmla="*/ 10027 h 10027"/>
              <a:gd name="connsiteX21" fmla="*/ 2006 w 10000"/>
              <a:gd name="connsiteY21" fmla="*/ 9771 h 10027"/>
              <a:gd name="connsiteX22" fmla="*/ 2022 w 10000"/>
              <a:gd name="connsiteY22" fmla="*/ 9599 h 10027"/>
              <a:gd name="connsiteX23" fmla="*/ 2038 w 10000"/>
              <a:gd name="connsiteY23" fmla="*/ 9428 h 10027"/>
              <a:gd name="connsiteX24" fmla="*/ 2038 w 10000"/>
              <a:gd name="connsiteY24" fmla="*/ 9227 h 10027"/>
              <a:gd name="connsiteX25" fmla="*/ 2038 w 10000"/>
              <a:gd name="connsiteY25" fmla="*/ 9227 h 10027"/>
              <a:gd name="connsiteX26" fmla="*/ 1912 w 10000"/>
              <a:gd name="connsiteY26" fmla="*/ 9285 h 10027"/>
              <a:gd name="connsiteX27" fmla="*/ 1817 w 10000"/>
              <a:gd name="connsiteY27" fmla="*/ 9356 h 10027"/>
              <a:gd name="connsiteX28" fmla="*/ 1754 w 10000"/>
              <a:gd name="connsiteY28" fmla="*/ 9442 h 10027"/>
              <a:gd name="connsiteX29" fmla="*/ 1690 w 10000"/>
              <a:gd name="connsiteY29" fmla="*/ 9557 h 10027"/>
              <a:gd name="connsiteX30" fmla="*/ 1580 w 10000"/>
              <a:gd name="connsiteY30" fmla="*/ 9785 h 10027"/>
              <a:gd name="connsiteX31" fmla="*/ 1532 w 10000"/>
              <a:gd name="connsiteY31" fmla="*/ 9900 h 10027"/>
              <a:gd name="connsiteX32" fmla="*/ 1469 w 10000"/>
              <a:gd name="connsiteY32" fmla="*/ 10000 h 10027"/>
              <a:gd name="connsiteX33" fmla="*/ 1469 w 10000"/>
              <a:gd name="connsiteY33" fmla="*/ 10000 h 10027"/>
              <a:gd name="connsiteX34" fmla="*/ 0 w 10000"/>
              <a:gd name="connsiteY34" fmla="*/ 10000 h 10027"/>
              <a:gd name="connsiteX35" fmla="*/ 0 w 10000"/>
              <a:gd name="connsiteY35" fmla="*/ 10000 h 10027"/>
              <a:gd name="connsiteX36" fmla="*/ 142 w 10000"/>
              <a:gd name="connsiteY36" fmla="*/ 9700 h 10027"/>
              <a:gd name="connsiteX37" fmla="*/ 269 w 10000"/>
              <a:gd name="connsiteY37" fmla="*/ 9371 h 10027"/>
              <a:gd name="connsiteX38" fmla="*/ 379 w 10000"/>
              <a:gd name="connsiteY38" fmla="*/ 9013 h 10027"/>
              <a:gd name="connsiteX39" fmla="*/ 474 w 10000"/>
              <a:gd name="connsiteY39" fmla="*/ 8655 h 10027"/>
              <a:gd name="connsiteX40" fmla="*/ 569 w 10000"/>
              <a:gd name="connsiteY40" fmla="*/ 8269 h 10027"/>
              <a:gd name="connsiteX41" fmla="*/ 632 w 10000"/>
              <a:gd name="connsiteY41" fmla="*/ 7854 h 10027"/>
              <a:gd name="connsiteX42" fmla="*/ 679 w 10000"/>
              <a:gd name="connsiteY42" fmla="*/ 7439 h 10027"/>
              <a:gd name="connsiteX43" fmla="*/ 711 w 10000"/>
              <a:gd name="connsiteY43" fmla="*/ 6996 h 10027"/>
              <a:gd name="connsiteX44" fmla="*/ 711 w 10000"/>
              <a:gd name="connsiteY44" fmla="*/ 6996 h 10027"/>
              <a:gd name="connsiteX45" fmla="*/ 742 w 10000"/>
              <a:gd name="connsiteY45" fmla="*/ 6323 h 10027"/>
              <a:gd name="connsiteX46" fmla="*/ 774 w 10000"/>
              <a:gd name="connsiteY46" fmla="*/ 6009 h 10027"/>
              <a:gd name="connsiteX47" fmla="*/ 806 w 10000"/>
              <a:gd name="connsiteY47" fmla="*/ 5722 h 10027"/>
              <a:gd name="connsiteX48" fmla="*/ 869 w 10000"/>
              <a:gd name="connsiteY48" fmla="*/ 5465 h 10027"/>
              <a:gd name="connsiteX49" fmla="*/ 916 w 10000"/>
              <a:gd name="connsiteY49" fmla="*/ 5351 h 10027"/>
              <a:gd name="connsiteX50" fmla="*/ 964 w 10000"/>
              <a:gd name="connsiteY50" fmla="*/ 5236 h 10027"/>
              <a:gd name="connsiteX51" fmla="*/ 1027 w 10000"/>
              <a:gd name="connsiteY51" fmla="*/ 5122 h 10027"/>
              <a:gd name="connsiteX52" fmla="*/ 1090 w 10000"/>
              <a:gd name="connsiteY52" fmla="*/ 5021 h 10027"/>
              <a:gd name="connsiteX53" fmla="*/ 1185 w 10000"/>
              <a:gd name="connsiteY53" fmla="*/ 4936 h 10027"/>
              <a:gd name="connsiteX54" fmla="*/ 1280 w 10000"/>
              <a:gd name="connsiteY54" fmla="*/ 4850 h 10027"/>
              <a:gd name="connsiteX55" fmla="*/ 1280 w 10000"/>
              <a:gd name="connsiteY55" fmla="*/ 4850 h 10027"/>
              <a:gd name="connsiteX56" fmla="*/ 1390 w 10000"/>
              <a:gd name="connsiteY56" fmla="*/ 4764 h 10027"/>
              <a:gd name="connsiteX57" fmla="*/ 1517 w 10000"/>
              <a:gd name="connsiteY57" fmla="*/ 4707 h 10027"/>
              <a:gd name="connsiteX58" fmla="*/ 1659 w 10000"/>
              <a:gd name="connsiteY58" fmla="*/ 4649 h 10027"/>
              <a:gd name="connsiteX59" fmla="*/ 1785 w 10000"/>
              <a:gd name="connsiteY59" fmla="*/ 4592 h 10027"/>
              <a:gd name="connsiteX60" fmla="*/ 2085 w 10000"/>
              <a:gd name="connsiteY60" fmla="*/ 4521 h 10027"/>
              <a:gd name="connsiteX61" fmla="*/ 2385 w 10000"/>
              <a:gd name="connsiteY61" fmla="*/ 4464 h 10027"/>
              <a:gd name="connsiteX62" fmla="*/ 2701 w 10000"/>
              <a:gd name="connsiteY62" fmla="*/ 4406 h 10027"/>
              <a:gd name="connsiteX63" fmla="*/ 3002 w 10000"/>
              <a:gd name="connsiteY63" fmla="*/ 4335 h 10027"/>
              <a:gd name="connsiteX64" fmla="*/ 3318 w 10000"/>
              <a:gd name="connsiteY64" fmla="*/ 4249 h 10027"/>
              <a:gd name="connsiteX65" fmla="*/ 3460 w 10000"/>
              <a:gd name="connsiteY65" fmla="*/ 4192 h 10027"/>
              <a:gd name="connsiteX66" fmla="*/ 3602 w 10000"/>
              <a:gd name="connsiteY66" fmla="*/ 4120 h 10027"/>
              <a:gd name="connsiteX67" fmla="*/ 3602 w 10000"/>
              <a:gd name="connsiteY67" fmla="*/ 4120 h 10027"/>
              <a:gd name="connsiteX68" fmla="*/ 3602 w 10000"/>
              <a:gd name="connsiteY68" fmla="*/ 4020 h 10027"/>
              <a:gd name="connsiteX69" fmla="*/ 3586 w 10000"/>
              <a:gd name="connsiteY69" fmla="*/ 3934 h 10027"/>
              <a:gd name="connsiteX70" fmla="*/ 3570 w 10000"/>
              <a:gd name="connsiteY70" fmla="*/ 3863 h 10027"/>
              <a:gd name="connsiteX71" fmla="*/ 3539 w 10000"/>
              <a:gd name="connsiteY71" fmla="*/ 3791 h 10027"/>
              <a:gd name="connsiteX72" fmla="*/ 3460 w 10000"/>
              <a:gd name="connsiteY72" fmla="*/ 3662 h 10027"/>
              <a:gd name="connsiteX73" fmla="*/ 3428 w 10000"/>
              <a:gd name="connsiteY73" fmla="*/ 3591 h 10027"/>
              <a:gd name="connsiteX74" fmla="*/ 3412 w 10000"/>
              <a:gd name="connsiteY74" fmla="*/ 3519 h 10027"/>
              <a:gd name="connsiteX75" fmla="*/ 3412 w 10000"/>
              <a:gd name="connsiteY75" fmla="*/ 3519 h 10027"/>
              <a:gd name="connsiteX76" fmla="*/ 3254 w 10000"/>
              <a:gd name="connsiteY76" fmla="*/ 3491 h 10027"/>
              <a:gd name="connsiteX77" fmla="*/ 3112 w 10000"/>
              <a:gd name="connsiteY77" fmla="*/ 3448 h 10027"/>
              <a:gd name="connsiteX78" fmla="*/ 2986 w 10000"/>
              <a:gd name="connsiteY78" fmla="*/ 3391 h 10027"/>
              <a:gd name="connsiteX79" fmla="*/ 2875 w 10000"/>
              <a:gd name="connsiteY79" fmla="*/ 3319 h 10027"/>
              <a:gd name="connsiteX80" fmla="*/ 2765 w 10000"/>
              <a:gd name="connsiteY80" fmla="*/ 3233 h 10027"/>
              <a:gd name="connsiteX81" fmla="*/ 2686 w 10000"/>
              <a:gd name="connsiteY81" fmla="*/ 3147 h 10027"/>
              <a:gd name="connsiteX82" fmla="*/ 2638 w 10000"/>
              <a:gd name="connsiteY82" fmla="*/ 3047 h 10027"/>
              <a:gd name="connsiteX83" fmla="*/ 2607 w 10000"/>
              <a:gd name="connsiteY83" fmla="*/ 2961 h 10027"/>
              <a:gd name="connsiteX84" fmla="*/ 2607 w 10000"/>
              <a:gd name="connsiteY84" fmla="*/ 2961 h 10027"/>
              <a:gd name="connsiteX85" fmla="*/ 2591 w 10000"/>
              <a:gd name="connsiteY85" fmla="*/ 2918 h 10027"/>
              <a:gd name="connsiteX86" fmla="*/ 2559 w 10000"/>
              <a:gd name="connsiteY86" fmla="*/ 2890 h 10027"/>
              <a:gd name="connsiteX87" fmla="*/ 2480 w 10000"/>
              <a:gd name="connsiteY87" fmla="*/ 2847 h 10027"/>
              <a:gd name="connsiteX88" fmla="*/ 2385 w 10000"/>
              <a:gd name="connsiteY88" fmla="*/ 2818 h 10027"/>
              <a:gd name="connsiteX89" fmla="*/ 2275 w 10000"/>
              <a:gd name="connsiteY89" fmla="*/ 2790 h 10027"/>
              <a:gd name="connsiteX90" fmla="*/ 2275 w 10000"/>
              <a:gd name="connsiteY90" fmla="*/ 2790 h 10027"/>
              <a:gd name="connsiteX91" fmla="*/ 2275 w 10000"/>
              <a:gd name="connsiteY91" fmla="*/ 2575 h 10027"/>
              <a:gd name="connsiteX92" fmla="*/ 2291 w 10000"/>
              <a:gd name="connsiteY92" fmla="*/ 2389 h 10027"/>
              <a:gd name="connsiteX93" fmla="*/ 2338 w 10000"/>
              <a:gd name="connsiteY93" fmla="*/ 2046 h 10027"/>
              <a:gd name="connsiteX94" fmla="*/ 2338 w 10000"/>
              <a:gd name="connsiteY94" fmla="*/ 1874 h 10027"/>
              <a:gd name="connsiteX95" fmla="*/ 2338 w 10000"/>
              <a:gd name="connsiteY95" fmla="*/ 1702 h 10027"/>
              <a:gd name="connsiteX96" fmla="*/ 2291 w 10000"/>
              <a:gd name="connsiteY96" fmla="*/ 1531 h 10027"/>
              <a:gd name="connsiteX97" fmla="*/ 2227 w 10000"/>
              <a:gd name="connsiteY97" fmla="*/ 1330 h 10027"/>
              <a:gd name="connsiteX98" fmla="*/ 2227 w 10000"/>
              <a:gd name="connsiteY98" fmla="*/ 1330 h 10027"/>
              <a:gd name="connsiteX99" fmla="*/ 2354 w 10000"/>
              <a:gd name="connsiteY99" fmla="*/ 1130 h 10027"/>
              <a:gd name="connsiteX100" fmla="*/ 2496 w 10000"/>
              <a:gd name="connsiteY100" fmla="*/ 930 h 10027"/>
              <a:gd name="connsiteX101" fmla="*/ 2670 w 10000"/>
              <a:gd name="connsiteY101" fmla="*/ 744 h 10027"/>
              <a:gd name="connsiteX102" fmla="*/ 2765 w 10000"/>
              <a:gd name="connsiteY102" fmla="*/ 658 h 10027"/>
              <a:gd name="connsiteX103" fmla="*/ 2875 w 10000"/>
              <a:gd name="connsiteY103" fmla="*/ 572 h 10027"/>
              <a:gd name="connsiteX104" fmla="*/ 2986 w 10000"/>
              <a:gd name="connsiteY104" fmla="*/ 501 h 10027"/>
              <a:gd name="connsiteX105" fmla="*/ 3096 w 10000"/>
              <a:gd name="connsiteY105" fmla="*/ 443 h 10027"/>
              <a:gd name="connsiteX106" fmla="*/ 3223 w 10000"/>
              <a:gd name="connsiteY106" fmla="*/ 386 h 10027"/>
              <a:gd name="connsiteX107" fmla="*/ 3349 w 10000"/>
              <a:gd name="connsiteY107" fmla="*/ 343 h 10027"/>
              <a:gd name="connsiteX108" fmla="*/ 3476 w 10000"/>
              <a:gd name="connsiteY108" fmla="*/ 315 h 10027"/>
              <a:gd name="connsiteX109" fmla="*/ 3618 w 10000"/>
              <a:gd name="connsiteY109" fmla="*/ 300 h 10027"/>
              <a:gd name="connsiteX110" fmla="*/ 3776 w 10000"/>
              <a:gd name="connsiteY110" fmla="*/ 286 h 10027"/>
              <a:gd name="connsiteX111" fmla="*/ 3934 w 10000"/>
              <a:gd name="connsiteY111" fmla="*/ 300 h 10027"/>
              <a:gd name="connsiteX112" fmla="*/ 3934 w 10000"/>
              <a:gd name="connsiteY112" fmla="*/ 300 h 10027"/>
              <a:gd name="connsiteX113" fmla="*/ 4013 w 10000"/>
              <a:gd name="connsiteY113" fmla="*/ 286 h 10027"/>
              <a:gd name="connsiteX114" fmla="*/ 4076 w 10000"/>
              <a:gd name="connsiteY114" fmla="*/ 258 h 10027"/>
              <a:gd name="connsiteX115" fmla="*/ 4107 w 10000"/>
              <a:gd name="connsiteY115" fmla="*/ 200 h 10027"/>
              <a:gd name="connsiteX116" fmla="*/ 4155 w 10000"/>
              <a:gd name="connsiteY116" fmla="*/ 157 h 10027"/>
              <a:gd name="connsiteX117" fmla="*/ 4186 w 10000"/>
              <a:gd name="connsiteY117" fmla="*/ 100 h 10027"/>
              <a:gd name="connsiteX118" fmla="*/ 4234 w 10000"/>
              <a:gd name="connsiteY118" fmla="*/ 57 h 10027"/>
              <a:gd name="connsiteX119" fmla="*/ 4281 w 10000"/>
              <a:gd name="connsiteY119" fmla="*/ 14 h 10027"/>
              <a:gd name="connsiteX120" fmla="*/ 4360 w 10000"/>
              <a:gd name="connsiteY120" fmla="*/ 0 h 10027"/>
              <a:gd name="connsiteX121" fmla="*/ 4360 w 10000"/>
              <a:gd name="connsiteY121" fmla="*/ 0 h 10027"/>
              <a:gd name="connsiteX122" fmla="*/ 4455 w 10000"/>
              <a:gd name="connsiteY122" fmla="*/ 0 h 10027"/>
              <a:gd name="connsiteX123" fmla="*/ 4487 w 10000"/>
              <a:gd name="connsiteY123" fmla="*/ 14 h 10027"/>
              <a:gd name="connsiteX124" fmla="*/ 4518 w 10000"/>
              <a:gd name="connsiteY124" fmla="*/ 29 h 10027"/>
              <a:gd name="connsiteX125" fmla="*/ 4534 w 10000"/>
              <a:gd name="connsiteY125" fmla="*/ 57 h 10027"/>
              <a:gd name="connsiteX126" fmla="*/ 4550 w 10000"/>
              <a:gd name="connsiteY126" fmla="*/ 86 h 10027"/>
              <a:gd name="connsiteX127" fmla="*/ 4550 w 10000"/>
              <a:gd name="connsiteY127" fmla="*/ 172 h 10027"/>
              <a:gd name="connsiteX128" fmla="*/ 4550 w 10000"/>
              <a:gd name="connsiteY128" fmla="*/ 172 h 10027"/>
              <a:gd name="connsiteX129" fmla="*/ 4597 w 10000"/>
              <a:gd name="connsiteY129" fmla="*/ 143 h 10027"/>
              <a:gd name="connsiteX130" fmla="*/ 4645 w 10000"/>
              <a:gd name="connsiteY130" fmla="*/ 114 h 10027"/>
              <a:gd name="connsiteX131" fmla="*/ 4755 w 10000"/>
              <a:gd name="connsiteY131" fmla="*/ 100 h 10027"/>
              <a:gd name="connsiteX132" fmla="*/ 4866 w 10000"/>
              <a:gd name="connsiteY132" fmla="*/ 114 h 10027"/>
              <a:gd name="connsiteX133" fmla="*/ 4976 w 10000"/>
              <a:gd name="connsiteY133" fmla="*/ 143 h 10027"/>
              <a:gd name="connsiteX134" fmla="*/ 5071 w 10000"/>
              <a:gd name="connsiteY134" fmla="*/ 215 h 10027"/>
              <a:gd name="connsiteX135" fmla="*/ 5150 w 10000"/>
              <a:gd name="connsiteY135" fmla="*/ 300 h 10027"/>
              <a:gd name="connsiteX136" fmla="*/ 5229 w 10000"/>
              <a:gd name="connsiteY136" fmla="*/ 401 h 10027"/>
              <a:gd name="connsiteX137" fmla="*/ 5261 w 10000"/>
              <a:gd name="connsiteY137" fmla="*/ 515 h 10027"/>
              <a:gd name="connsiteX138" fmla="*/ 5261 w 10000"/>
              <a:gd name="connsiteY138" fmla="*/ 515 h 10027"/>
              <a:gd name="connsiteX139" fmla="*/ 5308 w 10000"/>
              <a:gd name="connsiteY139" fmla="*/ 515 h 10027"/>
              <a:gd name="connsiteX140" fmla="*/ 5340 w 10000"/>
              <a:gd name="connsiteY140" fmla="*/ 515 h 10027"/>
              <a:gd name="connsiteX141" fmla="*/ 5403 w 10000"/>
              <a:gd name="connsiteY141" fmla="*/ 486 h 10027"/>
              <a:gd name="connsiteX142" fmla="*/ 5466 w 10000"/>
              <a:gd name="connsiteY142" fmla="*/ 472 h 10027"/>
              <a:gd name="connsiteX143" fmla="*/ 5498 w 10000"/>
              <a:gd name="connsiteY143" fmla="*/ 472 h 10027"/>
              <a:gd name="connsiteX144" fmla="*/ 5545 w 10000"/>
              <a:gd name="connsiteY144" fmla="*/ 472 h 10027"/>
              <a:gd name="connsiteX145" fmla="*/ 5545 w 10000"/>
              <a:gd name="connsiteY145" fmla="*/ 472 h 10027"/>
              <a:gd name="connsiteX146" fmla="*/ 5545 w 10000"/>
              <a:gd name="connsiteY146" fmla="*/ 529 h 10027"/>
              <a:gd name="connsiteX147" fmla="*/ 5545 w 10000"/>
              <a:gd name="connsiteY147" fmla="*/ 572 h 10027"/>
              <a:gd name="connsiteX148" fmla="*/ 5513 w 10000"/>
              <a:gd name="connsiteY148" fmla="*/ 629 h 10027"/>
              <a:gd name="connsiteX149" fmla="*/ 5466 w 10000"/>
              <a:gd name="connsiteY149" fmla="*/ 687 h 10027"/>
              <a:gd name="connsiteX150" fmla="*/ 5450 w 10000"/>
              <a:gd name="connsiteY150" fmla="*/ 730 h 10027"/>
              <a:gd name="connsiteX151" fmla="*/ 5450 w 10000"/>
              <a:gd name="connsiteY151" fmla="*/ 773 h 10027"/>
              <a:gd name="connsiteX152" fmla="*/ 5450 w 10000"/>
              <a:gd name="connsiteY152" fmla="*/ 773 h 10027"/>
              <a:gd name="connsiteX153" fmla="*/ 5561 w 10000"/>
              <a:gd name="connsiteY153" fmla="*/ 858 h 10027"/>
              <a:gd name="connsiteX154" fmla="*/ 5608 w 10000"/>
              <a:gd name="connsiteY154" fmla="*/ 916 h 10027"/>
              <a:gd name="connsiteX155" fmla="*/ 5640 w 10000"/>
              <a:gd name="connsiteY155" fmla="*/ 987 h 10027"/>
              <a:gd name="connsiteX156" fmla="*/ 5640 w 10000"/>
              <a:gd name="connsiteY156" fmla="*/ 987 h 10027"/>
              <a:gd name="connsiteX157" fmla="*/ 5735 w 10000"/>
              <a:gd name="connsiteY157" fmla="*/ 930 h 10027"/>
              <a:gd name="connsiteX158" fmla="*/ 5782 w 10000"/>
              <a:gd name="connsiteY158" fmla="*/ 901 h 10027"/>
              <a:gd name="connsiteX159" fmla="*/ 5829 w 10000"/>
              <a:gd name="connsiteY159" fmla="*/ 858 h 10027"/>
              <a:gd name="connsiteX160" fmla="*/ 5829 w 10000"/>
              <a:gd name="connsiteY160" fmla="*/ 858 h 10027"/>
              <a:gd name="connsiteX161" fmla="*/ 5814 w 10000"/>
              <a:gd name="connsiteY161" fmla="*/ 887 h 10027"/>
              <a:gd name="connsiteX162" fmla="*/ 5814 w 10000"/>
              <a:gd name="connsiteY162" fmla="*/ 930 h 10027"/>
              <a:gd name="connsiteX163" fmla="*/ 5829 w 10000"/>
              <a:gd name="connsiteY163" fmla="*/ 987 h 10027"/>
              <a:gd name="connsiteX164" fmla="*/ 5861 w 10000"/>
              <a:gd name="connsiteY164" fmla="*/ 1030 h 10027"/>
              <a:gd name="connsiteX165" fmla="*/ 5908 w 10000"/>
              <a:gd name="connsiteY165" fmla="*/ 1087 h 10027"/>
              <a:gd name="connsiteX166" fmla="*/ 5956 w 10000"/>
              <a:gd name="connsiteY166" fmla="*/ 1130 h 10027"/>
              <a:gd name="connsiteX167" fmla="*/ 5987 w 10000"/>
              <a:gd name="connsiteY167" fmla="*/ 1187 h 10027"/>
              <a:gd name="connsiteX168" fmla="*/ 6003 w 10000"/>
              <a:gd name="connsiteY168" fmla="*/ 1259 h 10027"/>
              <a:gd name="connsiteX169" fmla="*/ 5987 w 10000"/>
              <a:gd name="connsiteY169" fmla="*/ 1288 h 10027"/>
              <a:gd name="connsiteX170" fmla="*/ 5972 w 10000"/>
              <a:gd name="connsiteY170" fmla="*/ 1330 h 10027"/>
              <a:gd name="connsiteX171" fmla="*/ 5972 w 10000"/>
              <a:gd name="connsiteY171" fmla="*/ 1330 h 10027"/>
              <a:gd name="connsiteX172" fmla="*/ 6082 w 10000"/>
              <a:gd name="connsiteY172" fmla="*/ 1359 h 10027"/>
              <a:gd name="connsiteX173" fmla="*/ 6193 w 10000"/>
              <a:gd name="connsiteY173" fmla="*/ 1416 h 10027"/>
              <a:gd name="connsiteX174" fmla="*/ 6288 w 10000"/>
              <a:gd name="connsiteY174" fmla="*/ 1474 h 10027"/>
              <a:gd name="connsiteX175" fmla="*/ 6351 w 10000"/>
              <a:gd name="connsiteY175" fmla="*/ 1545 h 10027"/>
              <a:gd name="connsiteX176" fmla="*/ 6351 w 10000"/>
              <a:gd name="connsiteY176" fmla="*/ 1545 h 10027"/>
              <a:gd name="connsiteX177" fmla="*/ 6288 w 10000"/>
              <a:gd name="connsiteY177" fmla="*/ 1774 h 10027"/>
              <a:gd name="connsiteX178" fmla="*/ 6240 w 10000"/>
              <a:gd name="connsiteY178" fmla="*/ 2003 h 10027"/>
              <a:gd name="connsiteX179" fmla="*/ 6209 w 10000"/>
              <a:gd name="connsiteY179" fmla="*/ 2246 h 10027"/>
              <a:gd name="connsiteX180" fmla="*/ 6161 w 10000"/>
              <a:gd name="connsiteY180" fmla="*/ 2461 h 10027"/>
              <a:gd name="connsiteX181" fmla="*/ 6130 w 10000"/>
              <a:gd name="connsiteY181" fmla="*/ 2575 h 10027"/>
              <a:gd name="connsiteX182" fmla="*/ 6098 w 10000"/>
              <a:gd name="connsiteY182" fmla="*/ 2675 h 10027"/>
              <a:gd name="connsiteX183" fmla="*/ 6051 w 10000"/>
              <a:gd name="connsiteY183" fmla="*/ 2775 h 10027"/>
              <a:gd name="connsiteX184" fmla="*/ 5987 w 10000"/>
              <a:gd name="connsiteY184" fmla="*/ 2876 h 10027"/>
              <a:gd name="connsiteX185" fmla="*/ 5924 w 10000"/>
              <a:gd name="connsiteY185" fmla="*/ 2961 h 10027"/>
              <a:gd name="connsiteX186" fmla="*/ 5829 w 10000"/>
              <a:gd name="connsiteY186" fmla="*/ 3033 h 10027"/>
              <a:gd name="connsiteX187" fmla="*/ 5719 w 10000"/>
              <a:gd name="connsiteY187" fmla="*/ 3104 h 10027"/>
              <a:gd name="connsiteX188" fmla="*/ 5592 w 10000"/>
              <a:gd name="connsiteY188" fmla="*/ 3176 h 10027"/>
              <a:gd name="connsiteX189" fmla="*/ 5592 w 10000"/>
              <a:gd name="connsiteY189" fmla="*/ 3176 h 10027"/>
              <a:gd name="connsiteX190" fmla="*/ 5592 w 10000"/>
              <a:gd name="connsiteY190" fmla="*/ 3276 h 10027"/>
              <a:gd name="connsiteX191" fmla="*/ 5608 w 10000"/>
              <a:gd name="connsiteY191" fmla="*/ 3362 h 10027"/>
              <a:gd name="connsiteX192" fmla="*/ 5624 w 10000"/>
              <a:gd name="connsiteY192" fmla="*/ 3448 h 10027"/>
              <a:gd name="connsiteX193" fmla="*/ 5671 w 10000"/>
              <a:gd name="connsiteY193" fmla="*/ 3519 h 10027"/>
              <a:gd name="connsiteX194" fmla="*/ 5735 w 10000"/>
              <a:gd name="connsiteY194" fmla="*/ 3662 h 10027"/>
              <a:gd name="connsiteX195" fmla="*/ 5766 w 10000"/>
              <a:gd name="connsiteY195" fmla="*/ 3734 h 10027"/>
              <a:gd name="connsiteX196" fmla="*/ 5782 w 10000"/>
              <a:gd name="connsiteY196" fmla="*/ 3820 h 10027"/>
              <a:gd name="connsiteX197" fmla="*/ 5782 w 10000"/>
              <a:gd name="connsiteY197" fmla="*/ 3820 h 10027"/>
              <a:gd name="connsiteX198" fmla="*/ 5987 w 10000"/>
              <a:gd name="connsiteY198" fmla="*/ 3906 h 10027"/>
              <a:gd name="connsiteX199" fmla="*/ 6177 w 10000"/>
              <a:gd name="connsiteY199" fmla="*/ 3991 h 10027"/>
              <a:gd name="connsiteX200" fmla="*/ 6540 w 10000"/>
              <a:gd name="connsiteY200" fmla="*/ 4177 h 10027"/>
              <a:gd name="connsiteX201" fmla="*/ 6730 w 10000"/>
              <a:gd name="connsiteY201" fmla="*/ 4278 h 10027"/>
              <a:gd name="connsiteX202" fmla="*/ 6919 w 10000"/>
              <a:gd name="connsiteY202" fmla="*/ 4363 h 10027"/>
              <a:gd name="connsiteX203" fmla="*/ 7125 w 10000"/>
              <a:gd name="connsiteY203" fmla="*/ 4435 h 10027"/>
              <a:gd name="connsiteX204" fmla="*/ 7346 w 10000"/>
              <a:gd name="connsiteY204" fmla="*/ 4506 h 10027"/>
              <a:gd name="connsiteX205" fmla="*/ 7346 w 10000"/>
              <a:gd name="connsiteY205" fmla="*/ 4506 h 10027"/>
              <a:gd name="connsiteX206" fmla="*/ 7678 w 10000"/>
              <a:gd name="connsiteY206" fmla="*/ 4578 h 10027"/>
              <a:gd name="connsiteX207" fmla="*/ 8009 w 10000"/>
              <a:gd name="connsiteY207" fmla="*/ 4649 h 10027"/>
              <a:gd name="connsiteX208" fmla="*/ 8183 w 10000"/>
              <a:gd name="connsiteY208" fmla="*/ 4678 h 10027"/>
              <a:gd name="connsiteX209" fmla="*/ 8341 w 10000"/>
              <a:gd name="connsiteY209" fmla="*/ 4721 h 10027"/>
              <a:gd name="connsiteX210" fmla="*/ 8483 w 10000"/>
              <a:gd name="connsiteY210" fmla="*/ 4778 h 10027"/>
              <a:gd name="connsiteX211" fmla="*/ 8626 w 10000"/>
              <a:gd name="connsiteY211" fmla="*/ 4850 h 10027"/>
              <a:gd name="connsiteX212" fmla="*/ 8626 w 10000"/>
              <a:gd name="connsiteY212" fmla="*/ 4850 h 10027"/>
              <a:gd name="connsiteX213" fmla="*/ 8768 w 10000"/>
              <a:gd name="connsiteY213" fmla="*/ 4950 h 10027"/>
              <a:gd name="connsiteX214" fmla="*/ 8878 w 10000"/>
              <a:gd name="connsiteY214" fmla="*/ 5050 h 10027"/>
              <a:gd name="connsiteX215" fmla="*/ 8989 w 10000"/>
              <a:gd name="connsiteY215" fmla="*/ 5165 h 10027"/>
              <a:gd name="connsiteX216" fmla="*/ 9068 w 10000"/>
              <a:gd name="connsiteY216" fmla="*/ 5293 h 10027"/>
              <a:gd name="connsiteX217" fmla="*/ 9147 w 10000"/>
              <a:gd name="connsiteY217" fmla="*/ 5436 h 10027"/>
              <a:gd name="connsiteX218" fmla="*/ 9210 w 10000"/>
              <a:gd name="connsiteY218" fmla="*/ 5579 h 10027"/>
              <a:gd name="connsiteX219" fmla="*/ 9258 w 10000"/>
              <a:gd name="connsiteY219" fmla="*/ 5751 h 10027"/>
              <a:gd name="connsiteX220" fmla="*/ 9289 w 10000"/>
              <a:gd name="connsiteY220" fmla="*/ 5908 h 10027"/>
              <a:gd name="connsiteX221" fmla="*/ 9352 w 10000"/>
              <a:gd name="connsiteY221" fmla="*/ 6280 h 10027"/>
              <a:gd name="connsiteX222" fmla="*/ 9384 w 10000"/>
              <a:gd name="connsiteY222" fmla="*/ 6667 h 10027"/>
              <a:gd name="connsiteX223" fmla="*/ 9431 w 10000"/>
              <a:gd name="connsiteY223" fmla="*/ 7511 h 10027"/>
              <a:gd name="connsiteX224" fmla="*/ 9431 w 10000"/>
              <a:gd name="connsiteY224" fmla="*/ 7511 h 10027"/>
              <a:gd name="connsiteX225" fmla="*/ 9447 w 10000"/>
              <a:gd name="connsiteY225" fmla="*/ 7668 h 10027"/>
              <a:gd name="connsiteX226" fmla="*/ 9479 w 10000"/>
              <a:gd name="connsiteY226" fmla="*/ 7811 h 10027"/>
              <a:gd name="connsiteX227" fmla="*/ 9558 w 10000"/>
              <a:gd name="connsiteY227" fmla="*/ 8097 h 10027"/>
              <a:gd name="connsiteX228" fmla="*/ 9652 w 10000"/>
              <a:gd name="connsiteY228" fmla="*/ 8355 h 10027"/>
              <a:gd name="connsiteX229" fmla="*/ 9684 w 10000"/>
              <a:gd name="connsiteY229" fmla="*/ 8498 h 10027"/>
              <a:gd name="connsiteX230" fmla="*/ 9716 w 10000"/>
              <a:gd name="connsiteY230" fmla="*/ 8627 h 10027"/>
              <a:gd name="connsiteX231" fmla="*/ 9716 w 10000"/>
              <a:gd name="connsiteY231" fmla="*/ 8627 h 10027"/>
              <a:gd name="connsiteX232" fmla="*/ 9731 w 10000"/>
              <a:gd name="connsiteY232" fmla="*/ 8813 h 10027"/>
              <a:gd name="connsiteX233" fmla="*/ 9747 w 10000"/>
              <a:gd name="connsiteY233" fmla="*/ 8984 h 10027"/>
              <a:gd name="connsiteX234" fmla="*/ 9763 w 10000"/>
              <a:gd name="connsiteY234" fmla="*/ 9285 h 10027"/>
              <a:gd name="connsiteX235" fmla="*/ 9795 w 10000"/>
              <a:gd name="connsiteY235" fmla="*/ 9428 h 10027"/>
              <a:gd name="connsiteX236" fmla="*/ 9826 w 10000"/>
              <a:gd name="connsiteY236" fmla="*/ 9571 h 10027"/>
              <a:gd name="connsiteX237" fmla="*/ 9905 w 10000"/>
              <a:gd name="connsiteY237" fmla="*/ 9700 h 10027"/>
              <a:gd name="connsiteX238" fmla="*/ 10000 w 10000"/>
              <a:gd name="connsiteY238" fmla="*/ 9828 h 10027"/>
              <a:gd name="connsiteX239" fmla="*/ 10000 w 10000"/>
              <a:gd name="connsiteY239" fmla="*/ 9828 h 10027"/>
              <a:gd name="connsiteX240" fmla="*/ 10000 w 10000"/>
              <a:gd name="connsiteY240" fmla="*/ 10000 h 10027"/>
              <a:gd name="connsiteX241" fmla="*/ 10000 w 10000"/>
              <a:gd name="connsiteY241" fmla="*/ 10000 h 10027"/>
              <a:gd name="connsiteX0" fmla="*/ 10000 w 10000"/>
              <a:gd name="connsiteY0" fmla="*/ 10000 h 10027"/>
              <a:gd name="connsiteX1" fmla="*/ 10000 w 10000"/>
              <a:gd name="connsiteY1" fmla="*/ 10000 h 10027"/>
              <a:gd name="connsiteX2" fmla="*/ 8578 w 10000"/>
              <a:gd name="connsiteY2" fmla="*/ 10000 h 10027"/>
              <a:gd name="connsiteX3" fmla="*/ 8578 w 10000"/>
              <a:gd name="connsiteY3" fmla="*/ 10000 h 10027"/>
              <a:gd name="connsiteX4" fmla="*/ 8483 w 10000"/>
              <a:gd name="connsiteY4" fmla="*/ 9886 h 10027"/>
              <a:gd name="connsiteX5" fmla="*/ 8389 w 10000"/>
              <a:gd name="connsiteY5" fmla="*/ 9771 h 10027"/>
              <a:gd name="connsiteX6" fmla="*/ 8231 w 10000"/>
              <a:gd name="connsiteY6" fmla="*/ 9528 h 10027"/>
              <a:gd name="connsiteX7" fmla="*/ 8136 w 10000"/>
              <a:gd name="connsiteY7" fmla="*/ 9413 h 10027"/>
              <a:gd name="connsiteX8" fmla="*/ 8025 w 10000"/>
              <a:gd name="connsiteY8" fmla="*/ 9299 h 10027"/>
              <a:gd name="connsiteX9" fmla="*/ 7915 w 10000"/>
              <a:gd name="connsiteY9" fmla="*/ 9213 h 10027"/>
              <a:gd name="connsiteX10" fmla="*/ 7773 w 10000"/>
              <a:gd name="connsiteY10" fmla="*/ 9142 h 10027"/>
              <a:gd name="connsiteX11" fmla="*/ 7773 w 10000"/>
              <a:gd name="connsiteY11" fmla="*/ 9142 h 10027"/>
              <a:gd name="connsiteX12" fmla="*/ 7709 w 10000"/>
              <a:gd name="connsiteY12" fmla="*/ 9585 h 10027"/>
              <a:gd name="connsiteX13" fmla="*/ 7678 w 10000"/>
              <a:gd name="connsiteY13" fmla="*/ 9800 h 10027"/>
              <a:gd name="connsiteX14" fmla="*/ 7630 w 10000"/>
              <a:gd name="connsiteY14" fmla="*/ 10000 h 10027"/>
              <a:gd name="connsiteX15" fmla="*/ 7630 w 10000"/>
              <a:gd name="connsiteY15" fmla="*/ 10000 h 10027"/>
              <a:gd name="connsiteX16" fmla="*/ 6209 w 10000"/>
              <a:gd name="connsiteY16" fmla="*/ 10000 h 10027"/>
              <a:gd name="connsiteX17" fmla="*/ 4787 w 10000"/>
              <a:gd name="connsiteY17" fmla="*/ 10000 h 10027"/>
              <a:gd name="connsiteX18" fmla="*/ 3365 w 10000"/>
              <a:gd name="connsiteY18" fmla="*/ 10000 h 10027"/>
              <a:gd name="connsiteX19" fmla="*/ 1991 w 10000"/>
              <a:gd name="connsiteY19" fmla="*/ 10027 h 10027"/>
              <a:gd name="connsiteX20" fmla="*/ 2006 w 10000"/>
              <a:gd name="connsiteY20" fmla="*/ 9771 h 10027"/>
              <a:gd name="connsiteX21" fmla="*/ 2022 w 10000"/>
              <a:gd name="connsiteY21" fmla="*/ 9599 h 10027"/>
              <a:gd name="connsiteX22" fmla="*/ 2038 w 10000"/>
              <a:gd name="connsiteY22" fmla="*/ 9428 h 10027"/>
              <a:gd name="connsiteX23" fmla="*/ 2038 w 10000"/>
              <a:gd name="connsiteY23" fmla="*/ 9227 h 10027"/>
              <a:gd name="connsiteX24" fmla="*/ 2038 w 10000"/>
              <a:gd name="connsiteY24" fmla="*/ 9227 h 10027"/>
              <a:gd name="connsiteX25" fmla="*/ 1912 w 10000"/>
              <a:gd name="connsiteY25" fmla="*/ 9285 h 10027"/>
              <a:gd name="connsiteX26" fmla="*/ 1817 w 10000"/>
              <a:gd name="connsiteY26" fmla="*/ 9356 h 10027"/>
              <a:gd name="connsiteX27" fmla="*/ 1754 w 10000"/>
              <a:gd name="connsiteY27" fmla="*/ 9442 h 10027"/>
              <a:gd name="connsiteX28" fmla="*/ 1690 w 10000"/>
              <a:gd name="connsiteY28" fmla="*/ 9557 h 10027"/>
              <a:gd name="connsiteX29" fmla="*/ 1580 w 10000"/>
              <a:gd name="connsiteY29" fmla="*/ 9785 h 10027"/>
              <a:gd name="connsiteX30" fmla="*/ 1532 w 10000"/>
              <a:gd name="connsiteY30" fmla="*/ 9900 h 10027"/>
              <a:gd name="connsiteX31" fmla="*/ 1469 w 10000"/>
              <a:gd name="connsiteY31" fmla="*/ 10000 h 10027"/>
              <a:gd name="connsiteX32" fmla="*/ 1469 w 10000"/>
              <a:gd name="connsiteY32" fmla="*/ 10000 h 10027"/>
              <a:gd name="connsiteX33" fmla="*/ 0 w 10000"/>
              <a:gd name="connsiteY33" fmla="*/ 10000 h 10027"/>
              <a:gd name="connsiteX34" fmla="*/ 0 w 10000"/>
              <a:gd name="connsiteY34" fmla="*/ 10000 h 10027"/>
              <a:gd name="connsiteX35" fmla="*/ 142 w 10000"/>
              <a:gd name="connsiteY35" fmla="*/ 9700 h 10027"/>
              <a:gd name="connsiteX36" fmla="*/ 269 w 10000"/>
              <a:gd name="connsiteY36" fmla="*/ 9371 h 10027"/>
              <a:gd name="connsiteX37" fmla="*/ 379 w 10000"/>
              <a:gd name="connsiteY37" fmla="*/ 9013 h 10027"/>
              <a:gd name="connsiteX38" fmla="*/ 474 w 10000"/>
              <a:gd name="connsiteY38" fmla="*/ 8655 h 10027"/>
              <a:gd name="connsiteX39" fmla="*/ 569 w 10000"/>
              <a:gd name="connsiteY39" fmla="*/ 8269 h 10027"/>
              <a:gd name="connsiteX40" fmla="*/ 632 w 10000"/>
              <a:gd name="connsiteY40" fmla="*/ 7854 h 10027"/>
              <a:gd name="connsiteX41" fmla="*/ 679 w 10000"/>
              <a:gd name="connsiteY41" fmla="*/ 7439 h 10027"/>
              <a:gd name="connsiteX42" fmla="*/ 711 w 10000"/>
              <a:gd name="connsiteY42" fmla="*/ 6996 h 10027"/>
              <a:gd name="connsiteX43" fmla="*/ 711 w 10000"/>
              <a:gd name="connsiteY43" fmla="*/ 6996 h 10027"/>
              <a:gd name="connsiteX44" fmla="*/ 742 w 10000"/>
              <a:gd name="connsiteY44" fmla="*/ 6323 h 10027"/>
              <a:gd name="connsiteX45" fmla="*/ 774 w 10000"/>
              <a:gd name="connsiteY45" fmla="*/ 6009 h 10027"/>
              <a:gd name="connsiteX46" fmla="*/ 806 w 10000"/>
              <a:gd name="connsiteY46" fmla="*/ 5722 h 10027"/>
              <a:gd name="connsiteX47" fmla="*/ 869 w 10000"/>
              <a:gd name="connsiteY47" fmla="*/ 5465 h 10027"/>
              <a:gd name="connsiteX48" fmla="*/ 916 w 10000"/>
              <a:gd name="connsiteY48" fmla="*/ 5351 h 10027"/>
              <a:gd name="connsiteX49" fmla="*/ 964 w 10000"/>
              <a:gd name="connsiteY49" fmla="*/ 5236 h 10027"/>
              <a:gd name="connsiteX50" fmla="*/ 1027 w 10000"/>
              <a:gd name="connsiteY50" fmla="*/ 5122 h 10027"/>
              <a:gd name="connsiteX51" fmla="*/ 1090 w 10000"/>
              <a:gd name="connsiteY51" fmla="*/ 5021 h 10027"/>
              <a:gd name="connsiteX52" fmla="*/ 1185 w 10000"/>
              <a:gd name="connsiteY52" fmla="*/ 4936 h 10027"/>
              <a:gd name="connsiteX53" fmla="*/ 1280 w 10000"/>
              <a:gd name="connsiteY53" fmla="*/ 4850 h 10027"/>
              <a:gd name="connsiteX54" fmla="*/ 1280 w 10000"/>
              <a:gd name="connsiteY54" fmla="*/ 4850 h 10027"/>
              <a:gd name="connsiteX55" fmla="*/ 1390 w 10000"/>
              <a:gd name="connsiteY55" fmla="*/ 4764 h 10027"/>
              <a:gd name="connsiteX56" fmla="*/ 1517 w 10000"/>
              <a:gd name="connsiteY56" fmla="*/ 4707 h 10027"/>
              <a:gd name="connsiteX57" fmla="*/ 1659 w 10000"/>
              <a:gd name="connsiteY57" fmla="*/ 4649 h 10027"/>
              <a:gd name="connsiteX58" fmla="*/ 1785 w 10000"/>
              <a:gd name="connsiteY58" fmla="*/ 4592 h 10027"/>
              <a:gd name="connsiteX59" fmla="*/ 2085 w 10000"/>
              <a:gd name="connsiteY59" fmla="*/ 4521 h 10027"/>
              <a:gd name="connsiteX60" fmla="*/ 2385 w 10000"/>
              <a:gd name="connsiteY60" fmla="*/ 4464 h 10027"/>
              <a:gd name="connsiteX61" fmla="*/ 2701 w 10000"/>
              <a:gd name="connsiteY61" fmla="*/ 4406 h 10027"/>
              <a:gd name="connsiteX62" fmla="*/ 3002 w 10000"/>
              <a:gd name="connsiteY62" fmla="*/ 4335 h 10027"/>
              <a:gd name="connsiteX63" fmla="*/ 3318 w 10000"/>
              <a:gd name="connsiteY63" fmla="*/ 4249 h 10027"/>
              <a:gd name="connsiteX64" fmla="*/ 3460 w 10000"/>
              <a:gd name="connsiteY64" fmla="*/ 4192 h 10027"/>
              <a:gd name="connsiteX65" fmla="*/ 3602 w 10000"/>
              <a:gd name="connsiteY65" fmla="*/ 4120 h 10027"/>
              <a:gd name="connsiteX66" fmla="*/ 3602 w 10000"/>
              <a:gd name="connsiteY66" fmla="*/ 4120 h 10027"/>
              <a:gd name="connsiteX67" fmla="*/ 3602 w 10000"/>
              <a:gd name="connsiteY67" fmla="*/ 4020 h 10027"/>
              <a:gd name="connsiteX68" fmla="*/ 3586 w 10000"/>
              <a:gd name="connsiteY68" fmla="*/ 3934 h 10027"/>
              <a:gd name="connsiteX69" fmla="*/ 3570 w 10000"/>
              <a:gd name="connsiteY69" fmla="*/ 3863 h 10027"/>
              <a:gd name="connsiteX70" fmla="*/ 3539 w 10000"/>
              <a:gd name="connsiteY70" fmla="*/ 3791 h 10027"/>
              <a:gd name="connsiteX71" fmla="*/ 3460 w 10000"/>
              <a:gd name="connsiteY71" fmla="*/ 3662 h 10027"/>
              <a:gd name="connsiteX72" fmla="*/ 3428 w 10000"/>
              <a:gd name="connsiteY72" fmla="*/ 3591 h 10027"/>
              <a:gd name="connsiteX73" fmla="*/ 3412 w 10000"/>
              <a:gd name="connsiteY73" fmla="*/ 3519 h 10027"/>
              <a:gd name="connsiteX74" fmla="*/ 3412 w 10000"/>
              <a:gd name="connsiteY74" fmla="*/ 3519 h 10027"/>
              <a:gd name="connsiteX75" fmla="*/ 3254 w 10000"/>
              <a:gd name="connsiteY75" fmla="*/ 3491 h 10027"/>
              <a:gd name="connsiteX76" fmla="*/ 3112 w 10000"/>
              <a:gd name="connsiteY76" fmla="*/ 3448 h 10027"/>
              <a:gd name="connsiteX77" fmla="*/ 2986 w 10000"/>
              <a:gd name="connsiteY77" fmla="*/ 3391 h 10027"/>
              <a:gd name="connsiteX78" fmla="*/ 2875 w 10000"/>
              <a:gd name="connsiteY78" fmla="*/ 3319 h 10027"/>
              <a:gd name="connsiteX79" fmla="*/ 2765 w 10000"/>
              <a:gd name="connsiteY79" fmla="*/ 3233 h 10027"/>
              <a:gd name="connsiteX80" fmla="*/ 2686 w 10000"/>
              <a:gd name="connsiteY80" fmla="*/ 3147 h 10027"/>
              <a:gd name="connsiteX81" fmla="*/ 2638 w 10000"/>
              <a:gd name="connsiteY81" fmla="*/ 3047 h 10027"/>
              <a:gd name="connsiteX82" fmla="*/ 2607 w 10000"/>
              <a:gd name="connsiteY82" fmla="*/ 2961 h 10027"/>
              <a:gd name="connsiteX83" fmla="*/ 2607 w 10000"/>
              <a:gd name="connsiteY83" fmla="*/ 2961 h 10027"/>
              <a:gd name="connsiteX84" fmla="*/ 2591 w 10000"/>
              <a:gd name="connsiteY84" fmla="*/ 2918 h 10027"/>
              <a:gd name="connsiteX85" fmla="*/ 2559 w 10000"/>
              <a:gd name="connsiteY85" fmla="*/ 2890 h 10027"/>
              <a:gd name="connsiteX86" fmla="*/ 2480 w 10000"/>
              <a:gd name="connsiteY86" fmla="*/ 2847 h 10027"/>
              <a:gd name="connsiteX87" fmla="*/ 2385 w 10000"/>
              <a:gd name="connsiteY87" fmla="*/ 2818 h 10027"/>
              <a:gd name="connsiteX88" fmla="*/ 2275 w 10000"/>
              <a:gd name="connsiteY88" fmla="*/ 2790 h 10027"/>
              <a:gd name="connsiteX89" fmla="*/ 2275 w 10000"/>
              <a:gd name="connsiteY89" fmla="*/ 2790 h 10027"/>
              <a:gd name="connsiteX90" fmla="*/ 2275 w 10000"/>
              <a:gd name="connsiteY90" fmla="*/ 2575 h 10027"/>
              <a:gd name="connsiteX91" fmla="*/ 2291 w 10000"/>
              <a:gd name="connsiteY91" fmla="*/ 2389 h 10027"/>
              <a:gd name="connsiteX92" fmla="*/ 2338 w 10000"/>
              <a:gd name="connsiteY92" fmla="*/ 2046 h 10027"/>
              <a:gd name="connsiteX93" fmla="*/ 2338 w 10000"/>
              <a:gd name="connsiteY93" fmla="*/ 1874 h 10027"/>
              <a:gd name="connsiteX94" fmla="*/ 2338 w 10000"/>
              <a:gd name="connsiteY94" fmla="*/ 1702 h 10027"/>
              <a:gd name="connsiteX95" fmla="*/ 2291 w 10000"/>
              <a:gd name="connsiteY95" fmla="*/ 1531 h 10027"/>
              <a:gd name="connsiteX96" fmla="*/ 2227 w 10000"/>
              <a:gd name="connsiteY96" fmla="*/ 1330 h 10027"/>
              <a:gd name="connsiteX97" fmla="*/ 2227 w 10000"/>
              <a:gd name="connsiteY97" fmla="*/ 1330 h 10027"/>
              <a:gd name="connsiteX98" fmla="*/ 2354 w 10000"/>
              <a:gd name="connsiteY98" fmla="*/ 1130 h 10027"/>
              <a:gd name="connsiteX99" fmla="*/ 2496 w 10000"/>
              <a:gd name="connsiteY99" fmla="*/ 930 h 10027"/>
              <a:gd name="connsiteX100" fmla="*/ 2670 w 10000"/>
              <a:gd name="connsiteY100" fmla="*/ 744 h 10027"/>
              <a:gd name="connsiteX101" fmla="*/ 2765 w 10000"/>
              <a:gd name="connsiteY101" fmla="*/ 658 h 10027"/>
              <a:gd name="connsiteX102" fmla="*/ 2875 w 10000"/>
              <a:gd name="connsiteY102" fmla="*/ 572 h 10027"/>
              <a:gd name="connsiteX103" fmla="*/ 2986 w 10000"/>
              <a:gd name="connsiteY103" fmla="*/ 501 h 10027"/>
              <a:gd name="connsiteX104" fmla="*/ 3096 w 10000"/>
              <a:gd name="connsiteY104" fmla="*/ 443 h 10027"/>
              <a:gd name="connsiteX105" fmla="*/ 3223 w 10000"/>
              <a:gd name="connsiteY105" fmla="*/ 386 h 10027"/>
              <a:gd name="connsiteX106" fmla="*/ 3349 w 10000"/>
              <a:gd name="connsiteY106" fmla="*/ 343 h 10027"/>
              <a:gd name="connsiteX107" fmla="*/ 3476 w 10000"/>
              <a:gd name="connsiteY107" fmla="*/ 315 h 10027"/>
              <a:gd name="connsiteX108" fmla="*/ 3618 w 10000"/>
              <a:gd name="connsiteY108" fmla="*/ 300 h 10027"/>
              <a:gd name="connsiteX109" fmla="*/ 3776 w 10000"/>
              <a:gd name="connsiteY109" fmla="*/ 286 h 10027"/>
              <a:gd name="connsiteX110" fmla="*/ 3934 w 10000"/>
              <a:gd name="connsiteY110" fmla="*/ 300 h 10027"/>
              <a:gd name="connsiteX111" fmla="*/ 3934 w 10000"/>
              <a:gd name="connsiteY111" fmla="*/ 300 h 10027"/>
              <a:gd name="connsiteX112" fmla="*/ 4013 w 10000"/>
              <a:gd name="connsiteY112" fmla="*/ 286 h 10027"/>
              <a:gd name="connsiteX113" fmla="*/ 4076 w 10000"/>
              <a:gd name="connsiteY113" fmla="*/ 258 h 10027"/>
              <a:gd name="connsiteX114" fmla="*/ 4107 w 10000"/>
              <a:gd name="connsiteY114" fmla="*/ 200 h 10027"/>
              <a:gd name="connsiteX115" fmla="*/ 4155 w 10000"/>
              <a:gd name="connsiteY115" fmla="*/ 157 h 10027"/>
              <a:gd name="connsiteX116" fmla="*/ 4186 w 10000"/>
              <a:gd name="connsiteY116" fmla="*/ 100 h 10027"/>
              <a:gd name="connsiteX117" fmla="*/ 4234 w 10000"/>
              <a:gd name="connsiteY117" fmla="*/ 57 h 10027"/>
              <a:gd name="connsiteX118" fmla="*/ 4281 w 10000"/>
              <a:gd name="connsiteY118" fmla="*/ 14 h 10027"/>
              <a:gd name="connsiteX119" fmla="*/ 4360 w 10000"/>
              <a:gd name="connsiteY119" fmla="*/ 0 h 10027"/>
              <a:gd name="connsiteX120" fmla="*/ 4360 w 10000"/>
              <a:gd name="connsiteY120" fmla="*/ 0 h 10027"/>
              <a:gd name="connsiteX121" fmla="*/ 4455 w 10000"/>
              <a:gd name="connsiteY121" fmla="*/ 0 h 10027"/>
              <a:gd name="connsiteX122" fmla="*/ 4487 w 10000"/>
              <a:gd name="connsiteY122" fmla="*/ 14 h 10027"/>
              <a:gd name="connsiteX123" fmla="*/ 4518 w 10000"/>
              <a:gd name="connsiteY123" fmla="*/ 29 h 10027"/>
              <a:gd name="connsiteX124" fmla="*/ 4534 w 10000"/>
              <a:gd name="connsiteY124" fmla="*/ 57 h 10027"/>
              <a:gd name="connsiteX125" fmla="*/ 4550 w 10000"/>
              <a:gd name="connsiteY125" fmla="*/ 86 h 10027"/>
              <a:gd name="connsiteX126" fmla="*/ 4550 w 10000"/>
              <a:gd name="connsiteY126" fmla="*/ 172 h 10027"/>
              <a:gd name="connsiteX127" fmla="*/ 4550 w 10000"/>
              <a:gd name="connsiteY127" fmla="*/ 172 h 10027"/>
              <a:gd name="connsiteX128" fmla="*/ 4597 w 10000"/>
              <a:gd name="connsiteY128" fmla="*/ 143 h 10027"/>
              <a:gd name="connsiteX129" fmla="*/ 4645 w 10000"/>
              <a:gd name="connsiteY129" fmla="*/ 114 h 10027"/>
              <a:gd name="connsiteX130" fmla="*/ 4755 w 10000"/>
              <a:gd name="connsiteY130" fmla="*/ 100 h 10027"/>
              <a:gd name="connsiteX131" fmla="*/ 4866 w 10000"/>
              <a:gd name="connsiteY131" fmla="*/ 114 h 10027"/>
              <a:gd name="connsiteX132" fmla="*/ 4976 w 10000"/>
              <a:gd name="connsiteY132" fmla="*/ 143 h 10027"/>
              <a:gd name="connsiteX133" fmla="*/ 5071 w 10000"/>
              <a:gd name="connsiteY133" fmla="*/ 215 h 10027"/>
              <a:gd name="connsiteX134" fmla="*/ 5150 w 10000"/>
              <a:gd name="connsiteY134" fmla="*/ 300 h 10027"/>
              <a:gd name="connsiteX135" fmla="*/ 5229 w 10000"/>
              <a:gd name="connsiteY135" fmla="*/ 401 h 10027"/>
              <a:gd name="connsiteX136" fmla="*/ 5261 w 10000"/>
              <a:gd name="connsiteY136" fmla="*/ 515 h 10027"/>
              <a:gd name="connsiteX137" fmla="*/ 5261 w 10000"/>
              <a:gd name="connsiteY137" fmla="*/ 515 h 10027"/>
              <a:gd name="connsiteX138" fmla="*/ 5308 w 10000"/>
              <a:gd name="connsiteY138" fmla="*/ 515 h 10027"/>
              <a:gd name="connsiteX139" fmla="*/ 5340 w 10000"/>
              <a:gd name="connsiteY139" fmla="*/ 515 h 10027"/>
              <a:gd name="connsiteX140" fmla="*/ 5403 w 10000"/>
              <a:gd name="connsiteY140" fmla="*/ 486 h 10027"/>
              <a:gd name="connsiteX141" fmla="*/ 5466 w 10000"/>
              <a:gd name="connsiteY141" fmla="*/ 472 h 10027"/>
              <a:gd name="connsiteX142" fmla="*/ 5498 w 10000"/>
              <a:gd name="connsiteY142" fmla="*/ 472 h 10027"/>
              <a:gd name="connsiteX143" fmla="*/ 5545 w 10000"/>
              <a:gd name="connsiteY143" fmla="*/ 472 h 10027"/>
              <a:gd name="connsiteX144" fmla="*/ 5545 w 10000"/>
              <a:gd name="connsiteY144" fmla="*/ 472 h 10027"/>
              <a:gd name="connsiteX145" fmla="*/ 5545 w 10000"/>
              <a:gd name="connsiteY145" fmla="*/ 529 h 10027"/>
              <a:gd name="connsiteX146" fmla="*/ 5545 w 10000"/>
              <a:gd name="connsiteY146" fmla="*/ 572 h 10027"/>
              <a:gd name="connsiteX147" fmla="*/ 5513 w 10000"/>
              <a:gd name="connsiteY147" fmla="*/ 629 h 10027"/>
              <a:gd name="connsiteX148" fmla="*/ 5466 w 10000"/>
              <a:gd name="connsiteY148" fmla="*/ 687 h 10027"/>
              <a:gd name="connsiteX149" fmla="*/ 5450 w 10000"/>
              <a:gd name="connsiteY149" fmla="*/ 730 h 10027"/>
              <a:gd name="connsiteX150" fmla="*/ 5450 w 10000"/>
              <a:gd name="connsiteY150" fmla="*/ 773 h 10027"/>
              <a:gd name="connsiteX151" fmla="*/ 5450 w 10000"/>
              <a:gd name="connsiteY151" fmla="*/ 773 h 10027"/>
              <a:gd name="connsiteX152" fmla="*/ 5561 w 10000"/>
              <a:gd name="connsiteY152" fmla="*/ 858 h 10027"/>
              <a:gd name="connsiteX153" fmla="*/ 5608 w 10000"/>
              <a:gd name="connsiteY153" fmla="*/ 916 h 10027"/>
              <a:gd name="connsiteX154" fmla="*/ 5640 w 10000"/>
              <a:gd name="connsiteY154" fmla="*/ 987 h 10027"/>
              <a:gd name="connsiteX155" fmla="*/ 5640 w 10000"/>
              <a:gd name="connsiteY155" fmla="*/ 987 h 10027"/>
              <a:gd name="connsiteX156" fmla="*/ 5735 w 10000"/>
              <a:gd name="connsiteY156" fmla="*/ 930 h 10027"/>
              <a:gd name="connsiteX157" fmla="*/ 5782 w 10000"/>
              <a:gd name="connsiteY157" fmla="*/ 901 h 10027"/>
              <a:gd name="connsiteX158" fmla="*/ 5829 w 10000"/>
              <a:gd name="connsiteY158" fmla="*/ 858 h 10027"/>
              <a:gd name="connsiteX159" fmla="*/ 5829 w 10000"/>
              <a:gd name="connsiteY159" fmla="*/ 858 h 10027"/>
              <a:gd name="connsiteX160" fmla="*/ 5814 w 10000"/>
              <a:gd name="connsiteY160" fmla="*/ 887 h 10027"/>
              <a:gd name="connsiteX161" fmla="*/ 5814 w 10000"/>
              <a:gd name="connsiteY161" fmla="*/ 930 h 10027"/>
              <a:gd name="connsiteX162" fmla="*/ 5829 w 10000"/>
              <a:gd name="connsiteY162" fmla="*/ 987 h 10027"/>
              <a:gd name="connsiteX163" fmla="*/ 5861 w 10000"/>
              <a:gd name="connsiteY163" fmla="*/ 1030 h 10027"/>
              <a:gd name="connsiteX164" fmla="*/ 5908 w 10000"/>
              <a:gd name="connsiteY164" fmla="*/ 1087 h 10027"/>
              <a:gd name="connsiteX165" fmla="*/ 5956 w 10000"/>
              <a:gd name="connsiteY165" fmla="*/ 1130 h 10027"/>
              <a:gd name="connsiteX166" fmla="*/ 5987 w 10000"/>
              <a:gd name="connsiteY166" fmla="*/ 1187 h 10027"/>
              <a:gd name="connsiteX167" fmla="*/ 6003 w 10000"/>
              <a:gd name="connsiteY167" fmla="*/ 1259 h 10027"/>
              <a:gd name="connsiteX168" fmla="*/ 5987 w 10000"/>
              <a:gd name="connsiteY168" fmla="*/ 1288 h 10027"/>
              <a:gd name="connsiteX169" fmla="*/ 5972 w 10000"/>
              <a:gd name="connsiteY169" fmla="*/ 1330 h 10027"/>
              <a:gd name="connsiteX170" fmla="*/ 5972 w 10000"/>
              <a:gd name="connsiteY170" fmla="*/ 1330 h 10027"/>
              <a:gd name="connsiteX171" fmla="*/ 6082 w 10000"/>
              <a:gd name="connsiteY171" fmla="*/ 1359 h 10027"/>
              <a:gd name="connsiteX172" fmla="*/ 6193 w 10000"/>
              <a:gd name="connsiteY172" fmla="*/ 1416 h 10027"/>
              <a:gd name="connsiteX173" fmla="*/ 6288 w 10000"/>
              <a:gd name="connsiteY173" fmla="*/ 1474 h 10027"/>
              <a:gd name="connsiteX174" fmla="*/ 6351 w 10000"/>
              <a:gd name="connsiteY174" fmla="*/ 1545 h 10027"/>
              <a:gd name="connsiteX175" fmla="*/ 6351 w 10000"/>
              <a:gd name="connsiteY175" fmla="*/ 1545 h 10027"/>
              <a:gd name="connsiteX176" fmla="*/ 6288 w 10000"/>
              <a:gd name="connsiteY176" fmla="*/ 1774 h 10027"/>
              <a:gd name="connsiteX177" fmla="*/ 6240 w 10000"/>
              <a:gd name="connsiteY177" fmla="*/ 2003 h 10027"/>
              <a:gd name="connsiteX178" fmla="*/ 6209 w 10000"/>
              <a:gd name="connsiteY178" fmla="*/ 2246 h 10027"/>
              <a:gd name="connsiteX179" fmla="*/ 6161 w 10000"/>
              <a:gd name="connsiteY179" fmla="*/ 2461 h 10027"/>
              <a:gd name="connsiteX180" fmla="*/ 6130 w 10000"/>
              <a:gd name="connsiteY180" fmla="*/ 2575 h 10027"/>
              <a:gd name="connsiteX181" fmla="*/ 6098 w 10000"/>
              <a:gd name="connsiteY181" fmla="*/ 2675 h 10027"/>
              <a:gd name="connsiteX182" fmla="*/ 6051 w 10000"/>
              <a:gd name="connsiteY182" fmla="*/ 2775 h 10027"/>
              <a:gd name="connsiteX183" fmla="*/ 5987 w 10000"/>
              <a:gd name="connsiteY183" fmla="*/ 2876 h 10027"/>
              <a:gd name="connsiteX184" fmla="*/ 5924 w 10000"/>
              <a:gd name="connsiteY184" fmla="*/ 2961 h 10027"/>
              <a:gd name="connsiteX185" fmla="*/ 5829 w 10000"/>
              <a:gd name="connsiteY185" fmla="*/ 3033 h 10027"/>
              <a:gd name="connsiteX186" fmla="*/ 5719 w 10000"/>
              <a:gd name="connsiteY186" fmla="*/ 3104 h 10027"/>
              <a:gd name="connsiteX187" fmla="*/ 5592 w 10000"/>
              <a:gd name="connsiteY187" fmla="*/ 3176 h 10027"/>
              <a:gd name="connsiteX188" fmla="*/ 5592 w 10000"/>
              <a:gd name="connsiteY188" fmla="*/ 3176 h 10027"/>
              <a:gd name="connsiteX189" fmla="*/ 5592 w 10000"/>
              <a:gd name="connsiteY189" fmla="*/ 3276 h 10027"/>
              <a:gd name="connsiteX190" fmla="*/ 5608 w 10000"/>
              <a:gd name="connsiteY190" fmla="*/ 3362 h 10027"/>
              <a:gd name="connsiteX191" fmla="*/ 5624 w 10000"/>
              <a:gd name="connsiteY191" fmla="*/ 3448 h 10027"/>
              <a:gd name="connsiteX192" fmla="*/ 5671 w 10000"/>
              <a:gd name="connsiteY192" fmla="*/ 3519 h 10027"/>
              <a:gd name="connsiteX193" fmla="*/ 5735 w 10000"/>
              <a:gd name="connsiteY193" fmla="*/ 3662 h 10027"/>
              <a:gd name="connsiteX194" fmla="*/ 5766 w 10000"/>
              <a:gd name="connsiteY194" fmla="*/ 3734 h 10027"/>
              <a:gd name="connsiteX195" fmla="*/ 5782 w 10000"/>
              <a:gd name="connsiteY195" fmla="*/ 3820 h 10027"/>
              <a:gd name="connsiteX196" fmla="*/ 5782 w 10000"/>
              <a:gd name="connsiteY196" fmla="*/ 3820 h 10027"/>
              <a:gd name="connsiteX197" fmla="*/ 5987 w 10000"/>
              <a:gd name="connsiteY197" fmla="*/ 3906 h 10027"/>
              <a:gd name="connsiteX198" fmla="*/ 6177 w 10000"/>
              <a:gd name="connsiteY198" fmla="*/ 3991 h 10027"/>
              <a:gd name="connsiteX199" fmla="*/ 6540 w 10000"/>
              <a:gd name="connsiteY199" fmla="*/ 4177 h 10027"/>
              <a:gd name="connsiteX200" fmla="*/ 6730 w 10000"/>
              <a:gd name="connsiteY200" fmla="*/ 4278 h 10027"/>
              <a:gd name="connsiteX201" fmla="*/ 6919 w 10000"/>
              <a:gd name="connsiteY201" fmla="*/ 4363 h 10027"/>
              <a:gd name="connsiteX202" fmla="*/ 7125 w 10000"/>
              <a:gd name="connsiteY202" fmla="*/ 4435 h 10027"/>
              <a:gd name="connsiteX203" fmla="*/ 7346 w 10000"/>
              <a:gd name="connsiteY203" fmla="*/ 4506 h 10027"/>
              <a:gd name="connsiteX204" fmla="*/ 7346 w 10000"/>
              <a:gd name="connsiteY204" fmla="*/ 4506 h 10027"/>
              <a:gd name="connsiteX205" fmla="*/ 7678 w 10000"/>
              <a:gd name="connsiteY205" fmla="*/ 4578 h 10027"/>
              <a:gd name="connsiteX206" fmla="*/ 8009 w 10000"/>
              <a:gd name="connsiteY206" fmla="*/ 4649 h 10027"/>
              <a:gd name="connsiteX207" fmla="*/ 8183 w 10000"/>
              <a:gd name="connsiteY207" fmla="*/ 4678 h 10027"/>
              <a:gd name="connsiteX208" fmla="*/ 8341 w 10000"/>
              <a:gd name="connsiteY208" fmla="*/ 4721 h 10027"/>
              <a:gd name="connsiteX209" fmla="*/ 8483 w 10000"/>
              <a:gd name="connsiteY209" fmla="*/ 4778 h 10027"/>
              <a:gd name="connsiteX210" fmla="*/ 8626 w 10000"/>
              <a:gd name="connsiteY210" fmla="*/ 4850 h 10027"/>
              <a:gd name="connsiteX211" fmla="*/ 8626 w 10000"/>
              <a:gd name="connsiteY211" fmla="*/ 4850 h 10027"/>
              <a:gd name="connsiteX212" fmla="*/ 8768 w 10000"/>
              <a:gd name="connsiteY212" fmla="*/ 4950 h 10027"/>
              <a:gd name="connsiteX213" fmla="*/ 8878 w 10000"/>
              <a:gd name="connsiteY213" fmla="*/ 5050 h 10027"/>
              <a:gd name="connsiteX214" fmla="*/ 8989 w 10000"/>
              <a:gd name="connsiteY214" fmla="*/ 5165 h 10027"/>
              <a:gd name="connsiteX215" fmla="*/ 9068 w 10000"/>
              <a:gd name="connsiteY215" fmla="*/ 5293 h 10027"/>
              <a:gd name="connsiteX216" fmla="*/ 9147 w 10000"/>
              <a:gd name="connsiteY216" fmla="*/ 5436 h 10027"/>
              <a:gd name="connsiteX217" fmla="*/ 9210 w 10000"/>
              <a:gd name="connsiteY217" fmla="*/ 5579 h 10027"/>
              <a:gd name="connsiteX218" fmla="*/ 9258 w 10000"/>
              <a:gd name="connsiteY218" fmla="*/ 5751 h 10027"/>
              <a:gd name="connsiteX219" fmla="*/ 9289 w 10000"/>
              <a:gd name="connsiteY219" fmla="*/ 5908 h 10027"/>
              <a:gd name="connsiteX220" fmla="*/ 9352 w 10000"/>
              <a:gd name="connsiteY220" fmla="*/ 6280 h 10027"/>
              <a:gd name="connsiteX221" fmla="*/ 9384 w 10000"/>
              <a:gd name="connsiteY221" fmla="*/ 6667 h 10027"/>
              <a:gd name="connsiteX222" fmla="*/ 9431 w 10000"/>
              <a:gd name="connsiteY222" fmla="*/ 7511 h 10027"/>
              <a:gd name="connsiteX223" fmla="*/ 9431 w 10000"/>
              <a:gd name="connsiteY223" fmla="*/ 7511 h 10027"/>
              <a:gd name="connsiteX224" fmla="*/ 9447 w 10000"/>
              <a:gd name="connsiteY224" fmla="*/ 7668 h 10027"/>
              <a:gd name="connsiteX225" fmla="*/ 9479 w 10000"/>
              <a:gd name="connsiteY225" fmla="*/ 7811 h 10027"/>
              <a:gd name="connsiteX226" fmla="*/ 9558 w 10000"/>
              <a:gd name="connsiteY226" fmla="*/ 8097 h 10027"/>
              <a:gd name="connsiteX227" fmla="*/ 9652 w 10000"/>
              <a:gd name="connsiteY227" fmla="*/ 8355 h 10027"/>
              <a:gd name="connsiteX228" fmla="*/ 9684 w 10000"/>
              <a:gd name="connsiteY228" fmla="*/ 8498 h 10027"/>
              <a:gd name="connsiteX229" fmla="*/ 9716 w 10000"/>
              <a:gd name="connsiteY229" fmla="*/ 8627 h 10027"/>
              <a:gd name="connsiteX230" fmla="*/ 9716 w 10000"/>
              <a:gd name="connsiteY230" fmla="*/ 8627 h 10027"/>
              <a:gd name="connsiteX231" fmla="*/ 9731 w 10000"/>
              <a:gd name="connsiteY231" fmla="*/ 8813 h 10027"/>
              <a:gd name="connsiteX232" fmla="*/ 9747 w 10000"/>
              <a:gd name="connsiteY232" fmla="*/ 8984 h 10027"/>
              <a:gd name="connsiteX233" fmla="*/ 9763 w 10000"/>
              <a:gd name="connsiteY233" fmla="*/ 9285 h 10027"/>
              <a:gd name="connsiteX234" fmla="*/ 9795 w 10000"/>
              <a:gd name="connsiteY234" fmla="*/ 9428 h 10027"/>
              <a:gd name="connsiteX235" fmla="*/ 9826 w 10000"/>
              <a:gd name="connsiteY235" fmla="*/ 9571 h 10027"/>
              <a:gd name="connsiteX236" fmla="*/ 9905 w 10000"/>
              <a:gd name="connsiteY236" fmla="*/ 9700 h 10027"/>
              <a:gd name="connsiteX237" fmla="*/ 10000 w 10000"/>
              <a:gd name="connsiteY237" fmla="*/ 9828 h 10027"/>
              <a:gd name="connsiteX238" fmla="*/ 10000 w 10000"/>
              <a:gd name="connsiteY238" fmla="*/ 9828 h 10027"/>
              <a:gd name="connsiteX239" fmla="*/ 10000 w 10000"/>
              <a:gd name="connsiteY239" fmla="*/ 10000 h 10027"/>
              <a:gd name="connsiteX240" fmla="*/ 10000 w 10000"/>
              <a:gd name="connsiteY240" fmla="*/ 10000 h 10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10000" h="10027">
                <a:moveTo>
                  <a:pt x="10000" y="10000"/>
                </a:moveTo>
                <a:lnTo>
                  <a:pt x="10000" y="10000"/>
                </a:lnTo>
                <a:lnTo>
                  <a:pt x="8578" y="10000"/>
                </a:lnTo>
                <a:lnTo>
                  <a:pt x="8578" y="10000"/>
                </a:lnTo>
                <a:cubicBezTo>
                  <a:pt x="8546" y="9962"/>
                  <a:pt x="8515" y="9924"/>
                  <a:pt x="8483" y="9886"/>
                </a:cubicBezTo>
                <a:lnTo>
                  <a:pt x="8389" y="9771"/>
                </a:lnTo>
                <a:lnTo>
                  <a:pt x="8231" y="9528"/>
                </a:lnTo>
                <a:cubicBezTo>
                  <a:pt x="8199" y="9490"/>
                  <a:pt x="8168" y="9451"/>
                  <a:pt x="8136" y="9413"/>
                </a:cubicBezTo>
                <a:lnTo>
                  <a:pt x="8025" y="9299"/>
                </a:lnTo>
                <a:lnTo>
                  <a:pt x="7915" y="9213"/>
                </a:lnTo>
                <a:cubicBezTo>
                  <a:pt x="7868" y="9189"/>
                  <a:pt x="7820" y="9166"/>
                  <a:pt x="7773" y="9142"/>
                </a:cubicBezTo>
                <a:lnTo>
                  <a:pt x="7773" y="9142"/>
                </a:lnTo>
                <a:cubicBezTo>
                  <a:pt x="7752" y="9290"/>
                  <a:pt x="7730" y="9437"/>
                  <a:pt x="7709" y="9585"/>
                </a:cubicBezTo>
                <a:cubicBezTo>
                  <a:pt x="7699" y="9657"/>
                  <a:pt x="7688" y="9728"/>
                  <a:pt x="7678" y="9800"/>
                </a:cubicBezTo>
                <a:cubicBezTo>
                  <a:pt x="7662" y="9867"/>
                  <a:pt x="7646" y="9933"/>
                  <a:pt x="7630" y="10000"/>
                </a:cubicBezTo>
                <a:lnTo>
                  <a:pt x="7630" y="10000"/>
                </a:lnTo>
                <a:lnTo>
                  <a:pt x="6209" y="10000"/>
                </a:lnTo>
                <a:lnTo>
                  <a:pt x="4787" y="10000"/>
                </a:lnTo>
                <a:lnTo>
                  <a:pt x="3365" y="10000"/>
                </a:lnTo>
                <a:lnTo>
                  <a:pt x="1991" y="10027"/>
                </a:lnTo>
                <a:cubicBezTo>
                  <a:pt x="1996" y="9942"/>
                  <a:pt x="2001" y="9856"/>
                  <a:pt x="2006" y="9771"/>
                </a:cubicBezTo>
                <a:cubicBezTo>
                  <a:pt x="2011" y="9714"/>
                  <a:pt x="2017" y="9656"/>
                  <a:pt x="2022" y="9599"/>
                </a:cubicBezTo>
                <a:cubicBezTo>
                  <a:pt x="2027" y="9542"/>
                  <a:pt x="2033" y="9485"/>
                  <a:pt x="2038" y="9428"/>
                </a:cubicBezTo>
                <a:lnTo>
                  <a:pt x="2038" y="9227"/>
                </a:lnTo>
                <a:lnTo>
                  <a:pt x="2038" y="9227"/>
                </a:lnTo>
                <a:lnTo>
                  <a:pt x="1912" y="9285"/>
                </a:lnTo>
                <a:lnTo>
                  <a:pt x="1817" y="9356"/>
                </a:lnTo>
                <a:cubicBezTo>
                  <a:pt x="1796" y="9385"/>
                  <a:pt x="1775" y="9413"/>
                  <a:pt x="1754" y="9442"/>
                </a:cubicBezTo>
                <a:cubicBezTo>
                  <a:pt x="1733" y="9480"/>
                  <a:pt x="1711" y="9519"/>
                  <a:pt x="1690" y="9557"/>
                </a:cubicBezTo>
                <a:cubicBezTo>
                  <a:pt x="1653" y="9633"/>
                  <a:pt x="1617" y="9709"/>
                  <a:pt x="1580" y="9785"/>
                </a:cubicBezTo>
                <a:cubicBezTo>
                  <a:pt x="1564" y="9823"/>
                  <a:pt x="1548" y="9862"/>
                  <a:pt x="1532" y="9900"/>
                </a:cubicBezTo>
                <a:cubicBezTo>
                  <a:pt x="1511" y="9933"/>
                  <a:pt x="1490" y="9967"/>
                  <a:pt x="1469" y="10000"/>
                </a:cubicBezTo>
                <a:lnTo>
                  <a:pt x="1469" y="10000"/>
                </a:lnTo>
                <a:lnTo>
                  <a:pt x="0" y="10000"/>
                </a:lnTo>
                <a:lnTo>
                  <a:pt x="0" y="10000"/>
                </a:lnTo>
                <a:cubicBezTo>
                  <a:pt x="47" y="9900"/>
                  <a:pt x="95" y="9800"/>
                  <a:pt x="142" y="9700"/>
                </a:cubicBezTo>
                <a:cubicBezTo>
                  <a:pt x="184" y="9590"/>
                  <a:pt x="227" y="9481"/>
                  <a:pt x="269" y="9371"/>
                </a:cubicBezTo>
                <a:cubicBezTo>
                  <a:pt x="306" y="9252"/>
                  <a:pt x="342" y="9132"/>
                  <a:pt x="379" y="9013"/>
                </a:cubicBezTo>
                <a:cubicBezTo>
                  <a:pt x="411" y="8894"/>
                  <a:pt x="442" y="8774"/>
                  <a:pt x="474" y="8655"/>
                </a:cubicBezTo>
                <a:cubicBezTo>
                  <a:pt x="506" y="8526"/>
                  <a:pt x="537" y="8398"/>
                  <a:pt x="569" y="8269"/>
                </a:cubicBezTo>
                <a:cubicBezTo>
                  <a:pt x="590" y="8131"/>
                  <a:pt x="611" y="7992"/>
                  <a:pt x="632" y="7854"/>
                </a:cubicBezTo>
                <a:cubicBezTo>
                  <a:pt x="648" y="7716"/>
                  <a:pt x="663" y="7577"/>
                  <a:pt x="679" y="7439"/>
                </a:cubicBezTo>
                <a:cubicBezTo>
                  <a:pt x="690" y="7291"/>
                  <a:pt x="700" y="7144"/>
                  <a:pt x="711" y="6996"/>
                </a:cubicBezTo>
                <a:lnTo>
                  <a:pt x="711" y="6996"/>
                </a:lnTo>
                <a:cubicBezTo>
                  <a:pt x="721" y="6772"/>
                  <a:pt x="732" y="6547"/>
                  <a:pt x="742" y="6323"/>
                </a:cubicBezTo>
                <a:cubicBezTo>
                  <a:pt x="753" y="6218"/>
                  <a:pt x="763" y="6114"/>
                  <a:pt x="774" y="6009"/>
                </a:cubicBezTo>
                <a:cubicBezTo>
                  <a:pt x="785" y="5913"/>
                  <a:pt x="795" y="5818"/>
                  <a:pt x="806" y="5722"/>
                </a:cubicBezTo>
                <a:cubicBezTo>
                  <a:pt x="827" y="5636"/>
                  <a:pt x="848" y="5551"/>
                  <a:pt x="869" y="5465"/>
                </a:cubicBezTo>
                <a:cubicBezTo>
                  <a:pt x="885" y="5427"/>
                  <a:pt x="900" y="5389"/>
                  <a:pt x="916" y="5351"/>
                </a:cubicBezTo>
                <a:cubicBezTo>
                  <a:pt x="932" y="5313"/>
                  <a:pt x="948" y="5274"/>
                  <a:pt x="964" y="5236"/>
                </a:cubicBezTo>
                <a:lnTo>
                  <a:pt x="1027" y="5122"/>
                </a:lnTo>
                <a:cubicBezTo>
                  <a:pt x="1048" y="5088"/>
                  <a:pt x="1069" y="5055"/>
                  <a:pt x="1090" y="5021"/>
                </a:cubicBezTo>
                <a:cubicBezTo>
                  <a:pt x="1122" y="4993"/>
                  <a:pt x="1153" y="4964"/>
                  <a:pt x="1185" y="4936"/>
                </a:cubicBezTo>
                <a:lnTo>
                  <a:pt x="1280" y="4850"/>
                </a:lnTo>
                <a:lnTo>
                  <a:pt x="1280" y="4850"/>
                </a:lnTo>
                <a:lnTo>
                  <a:pt x="1390" y="4764"/>
                </a:lnTo>
                <a:lnTo>
                  <a:pt x="1517" y="4707"/>
                </a:lnTo>
                <a:lnTo>
                  <a:pt x="1659" y="4649"/>
                </a:lnTo>
                <a:lnTo>
                  <a:pt x="1785" y="4592"/>
                </a:lnTo>
                <a:lnTo>
                  <a:pt x="2085" y="4521"/>
                </a:lnTo>
                <a:lnTo>
                  <a:pt x="2385" y="4464"/>
                </a:lnTo>
                <a:lnTo>
                  <a:pt x="2701" y="4406"/>
                </a:lnTo>
                <a:lnTo>
                  <a:pt x="3002" y="4335"/>
                </a:lnTo>
                <a:lnTo>
                  <a:pt x="3318" y="4249"/>
                </a:lnTo>
                <a:lnTo>
                  <a:pt x="3460" y="4192"/>
                </a:lnTo>
                <a:lnTo>
                  <a:pt x="3602" y="4120"/>
                </a:lnTo>
                <a:lnTo>
                  <a:pt x="3602" y="4120"/>
                </a:lnTo>
                <a:lnTo>
                  <a:pt x="3602" y="4020"/>
                </a:lnTo>
                <a:cubicBezTo>
                  <a:pt x="3597" y="3991"/>
                  <a:pt x="3591" y="3963"/>
                  <a:pt x="3586" y="3934"/>
                </a:cubicBezTo>
                <a:cubicBezTo>
                  <a:pt x="3581" y="3910"/>
                  <a:pt x="3575" y="3887"/>
                  <a:pt x="3570" y="3863"/>
                </a:cubicBezTo>
                <a:cubicBezTo>
                  <a:pt x="3560" y="3839"/>
                  <a:pt x="3549" y="3815"/>
                  <a:pt x="3539" y="3791"/>
                </a:cubicBezTo>
                <a:cubicBezTo>
                  <a:pt x="3513" y="3748"/>
                  <a:pt x="3486" y="3705"/>
                  <a:pt x="3460" y="3662"/>
                </a:cubicBezTo>
                <a:cubicBezTo>
                  <a:pt x="3449" y="3638"/>
                  <a:pt x="3439" y="3615"/>
                  <a:pt x="3428" y="3591"/>
                </a:cubicBezTo>
                <a:cubicBezTo>
                  <a:pt x="3423" y="3567"/>
                  <a:pt x="3417" y="3543"/>
                  <a:pt x="3412" y="3519"/>
                </a:cubicBezTo>
                <a:lnTo>
                  <a:pt x="3412" y="3519"/>
                </a:lnTo>
                <a:lnTo>
                  <a:pt x="3254" y="3491"/>
                </a:lnTo>
                <a:lnTo>
                  <a:pt x="3112" y="3448"/>
                </a:lnTo>
                <a:lnTo>
                  <a:pt x="2986" y="3391"/>
                </a:lnTo>
                <a:lnTo>
                  <a:pt x="2875" y="3319"/>
                </a:lnTo>
                <a:lnTo>
                  <a:pt x="2765" y="3233"/>
                </a:lnTo>
                <a:cubicBezTo>
                  <a:pt x="2739" y="3204"/>
                  <a:pt x="2712" y="3176"/>
                  <a:pt x="2686" y="3147"/>
                </a:cubicBezTo>
                <a:cubicBezTo>
                  <a:pt x="2670" y="3114"/>
                  <a:pt x="2654" y="3080"/>
                  <a:pt x="2638" y="3047"/>
                </a:cubicBezTo>
                <a:cubicBezTo>
                  <a:pt x="2628" y="3018"/>
                  <a:pt x="2617" y="2990"/>
                  <a:pt x="2607" y="2961"/>
                </a:cubicBezTo>
                <a:lnTo>
                  <a:pt x="2607" y="2961"/>
                </a:lnTo>
                <a:cubicBezTo>
                  <a:pt x="2602" y="2947"/>
                  <a:pt x="2596" y="2932"/>
                  <a:pt x="2591" y="2918"/>
                </a:cubicBezTo>
                <a:cubicBezTo>
                  <a:pt x="2580" y="2909"/>
                  <a:pt x="2570" y="2899"/>
                  <a:pt x="2559" y="2890"/>
                </a:cubicBezTo>
                <a:lnTo>
                  <a:pt x="2480" y="2847"/>
                </a:lnTo>
                <a:lnTo>
                  <a:pt x="2385" y="2818"/>
                </a:lnTo>
                <a:cubicBezTo>
                  <a:pt x="2348" y="2809"/>
                  <a:pt x="2312" y="2799"/>
                  <a:pt x="2275" y="2790"/>
                </a:cubicBezTo>
                <a:lnTo>
                  <a:pt x="2275" y="2790"/>
                </a:lnTo>
                <a:lnTo>
                  <a:pt x="2275" y="2575"/>
                </a:lnTo>
                <a:cubicBezTo>
                  <a:pt x="2280" y="2513"/>
                  <a:pt x="2286" y="2451"/>
                  <a:pt x="2291" y="2389"/>
                </a:cubicBezTo>
                <a:cubicBezTo>
                  <a:pt x="2307" y="2275"/>
                  <a:pt x="2322" y="2160"/>
                  <a:pt x="2338" y="2046"/>
                </a:cubicBezTo>
                <a:lnTo>
                  <a:pt x="2338" y="1874"/>
                </a:lnTo>
                <a:lnTo>
                  <a:pt x="2338" y="1702"/>
                </a:lnTo>
                <a:cubicBezTo>
                  <a:pt x="2322" y="1645"/>
                  <a:pt x="2307" y="1588"/>
                  <a:pt x="2291" y="1531"/>
                </a:cubicBezTo>
                <a:cubicBezTo>
                  <a:pt x="2270" y="1464"/>
                  <a:pt x="2248" y="1397"/>
                  <a:pt x="2227" y="1330"/>
                </a:cubicBezTo>
                <a:lnTo>
                  <a:pt x="2227" y="1330"/>
                </a:lnTo>
                <a:cubicBezTo>
                  <a:pt x="2269" y="1263"/>
                  <a:pt x="2312" y="1197"/>
                  <a:pt x="2354" y="1130"/>
                </a:cubicBezTo>
                <a:cubicBezTo>
                  <a:pt x="2401" y="1063"/>
                  <a:pt x="2449" y="997"/>
                  <a:pt x="2496" y="930"/>
                </a:cubicBezTo>
                <a:lnTo>
                  <a:pt x="2670" y="744"/>
                </a:lnTo>
                <a:lnTo>
                  <a:pt x="2765" y="658"/>
                </a:lnTo>
                <a:lnTo>
                  <a:pt x="2875" y="572"/>
                </a:lnTo>
                <a:lnTo>
                  <a:pt x="2986" y="501"/>
                </a:lnTo>
                <a:cubicBezTo>
                  <a:pt x="3023" y="482"/>
                  <a:pt x="3059" y="462"/>
                  <a:pt x="3096" y="443"/>
                </a:cubicBezTo>
                <a:lnTo>
                  <a:pt x="3223" y="386"/>
                </a:lnTo>
                <a:lnTo>
                  <a:pt x="3349" y="343"/>
                </a:lnTo>
                <a:lnTo>
                  <a:pt x="3476" y="315"/>
                </a:lnTo>
                <a:lnTo>
                  <a:pt x="3618" y="300"/>
                </a:lnTo>
                <a:lnTo>
                  <a:pt x="3776" y="286"/>
                </a:lnTo>
                <a:lnTo>
                  <a:pt x="3934" y="300"/>
                </a:lnTo>
                <a:lnTo>
                  <a:pt x="3934" y="300"/>
                </a:lnTo>
                <a:cubicBezTo>
                  <a:pt x="3960" y="295"/>
                  <a:pt x="3987" y="291"/>
                  <a:pt x="4013" y="286"/>
                </a:cubicBezTo>
                <a:cubicBezTo>
                  <a:pt x="4034" y="277"/>
                  <a:pt x="4055" y="267"/>
                  <a:pt x="4076" y="258"/>
                </a:cubicBezTo>
                <a:cubicBezTo>
                  <a:pt x="4086" y="239"/>
                  <a:pt x="4097" y="219"/>
                  <a:pt x="4107" y="200"/>
                </a:cubicBezTo>
                <a:cubicBezTo>
                  <a:pt x="4123" y="186"/>
                  <a:pt x="4139" y="171"/>
                  <a:pt x="4155" y="157"/>
                </a:cubicBezTo>
                <a:cubicBezTo>
                  <a:pt x="4165" y="138"/>
                  <a:pt x="4176" y="119"/>
                  <a:pt x="4186" y="100"/>
                </a:cubicBezTo>
                <a:cubicBezTo>
                  <a:pt x="4202" y="86"/>
                  <a:pt x="4218" y="71"/>
                  <a:pt x="4234" y="57"/>
                </a:cubicBezTo>
                <a:cubicBezTo>
                  <a:pt x="4250" y="43"/>
                  <a:pt x="4265" y="28"/>
                  <a:pt x="4281" y="14"/>
                </a:cubicBezTo>
                <a:cubicBezTo>
                  <a:pt x="4307" y="9"/>
                  <a:pt x="4334" y="5"/>
                  <a:pt x="4360" y="0"/>
                </a:cubicBezTo>
                <a:lnTo>
                  <a:pt x="4360" y="0"/>
                </a:lnTo>
                <a:lnTo>
                  <a:pt x="4455" y="0"/>
                </a:lnTo>
                <a:cubicBezTo>
                  <a:pt x="4466" y="5"/>
                  <a:pt x="4476" y="9"/>
                  <a:pt x="4487" y="14"/>
                </a:cubicBezTo>
                <a:cubicBezTo>
                  <a:pt x="4497" y="19"/>
                  <a:pt x="4508" y="24"/>
                  <a:pt x="4518" y="29"/>
                </a:cubicBezTo>
                <a:cubicBezTo>
                  <a:pt x="4523" y="38"/>
                  <a:pt x="4529" y="48"/>
                  <a:pt x="4534" y="57"/>
                </a:cubicBezTo>
                <a:cubicBezTo>
                  <a:pt x="4539" y="67"/>
                  <a:pt x="4545" y="76"/>
                  <a:pt x="4550" y="86"/>
                </a:cubicBezTo>
                <a:lnTo>
                  <a:pt x="4550" y="172"/>
                </a:lnTo>
                <a:lnTo>
                  <a:pt x="4550" y="172"/>
                </a:lnTo>
                <a:lnTo>
                  <a:pt x="4597" y="143"/>
                </a:lnTo>
                <a:cubicBezTo>
                  <a:pt x="4613" y="133"/>
                  <a:pt x="4629" y="124"/>
                  <a:pt x="4645" y="114"/>
                </a:cubicBezTo>
                <a:lnTo>
                  <a:pt x="4755" y="100"/>
                </a:lnTo>
                <a:lnTo>
                  <a:pt x="4866" y="114"/>
                </a:lnTo>
                <a:lnTo>
                  <a:pt x="4976" y="143"/>
                </a:lnTo>
                <a:lnTo>
                  <a:pt x="5071" y="215"/>
                </a:lnTo>
                <a:lnTo>
                  <a:pt x="5150" y="300"/>
                </a:lnTo>
                <a:cubicBezTo>
                  <a:pt x="5176" y="334"/>
                  <a:pt x="5203" y="367"/>
                  <a:pt x="5229" y="401"/>
                </a:cubicBezTo>
                <a:cubicBezTo>
                  <a:pt x="5240" y="439"/>
                  <a:pt x="5250" y="477"/>
                  <a:pt x="5261" y="515"/>
                </a:cubicBezTo>
                <a:lnTo>
                  <a:pt x="5261" y="515"/>
                </a:lnTo>
                <a:lnTo>
                  <a:pt x="5308" y="515"/>
                </a:lnTo>
                <a:lnTo>
                  <a:pt x="5340" y="515"/>
                </a:lnTo>
                <a:cubicBezTo>
                  <a:pt x="5361" y="505"/>
                  <a:pt x="5382" y="496"/>
                  <a:pt x="5403" y="486"/>
                </a:cubicBezTo>
                <a:cubicBezTo>
                  <a:pt x="5424" y="481"/>
                  <a:pt x="5445" y="477"/>
                  <a:pt x="5466" y="472"/>
                </a:cubicBezTo>
                <a:lnTo>
                  <a:pt x="5498" y="472"/>
                </a:lnTo>
                <a:lnTo>
                  <a:pt x="5545" y="472"/>
                </a:lnTo>
                <a:lnTo>
                  <a:pt x="5545" y="472"/>
                </a:lnTo>
                <a:lnTo>
                  <a:pt x="5545" y="529"/>
                </a:lnTo>
                <a:lnTo>
                  <a:pt x="5545" y="572"/>
                </a:lnTo>
                <a:cubicBezTo>
                  <a:pt x="5534" y="591"/>
                  <a:pt x="5524" y="610"/>
                  <a:pt x="5513" y="629"/>
                </a:cubicBezTo>
                <a:cubicBezTo>
                  <a:pt x="5497" y="648"/>
                  <a:pt x="5482" y="668"/>
                  <a:pt x="5466" y="687"/>
                </a:cubicBezTo>
                <a:cubicBezTo>
                  <a:pt x="5461" y="701"/>
                  <a:pt x="5455" y="716"/>
                  <a:pt x="5450" y="730"/>
                </a:cubicBezTo>
                <a:lnTo>
                  <a:pt x="5450" y="773"/>
                </a:lnTo>
                <a:lnTo>
                  <a:pt x="5450" y="773"/>
                </a:lnTo>
                <a:lnTo>
                  <a:pt x="5561" y="858"/>
                </a:lnTo>
                <a:cubicBezTo>
                  <a:pt x="5577" y="877"/>
                  <a:pt x="5592" y="897"/>
                  <a:pt x="5608" y="916"/>
                </a:cubicBezTo>
                <a:cubicBezTo>
                  <a:pt x="5619" y="940"/>
                  <a:pt x="5629" y="963"/>
                  <a:pt x="5640" y="987"/>
                </a:cubicBezTo>
                <a:lnTo>
                  <a:pt x="5640" y="987"/>
                </a:lnTo>
                <a:lnTo>
                  <a:pt x="5735" y="930"/>
                </a:lnTo>
                <a:lnTo>
                  <a:pt x="5782" y="901"/>
                </a:lnTo>
                <a:cubicBezTo>
                  <a:pt x="5798" y="887"/>
                  <a:pt x="5813" y="872"/>
                  <a:pt x="5829" y="858"/>
                </a:cubicBezTo>
                <a:lnTo>
                  <a:pt x="5829" y="858"/>
                </a:lnTo>
                <a:cubicBezTo>
                  <a:pt x="5824" y="868"/>
                  <a:pt x="5819" y="877"/>
                  <a:pt x="5814" y="887"/>
                </a:cubicBezTo>
                <a:lnTo>
                  <a:pt x="5814" y="930"/>
                </a:lnTo>
                <a:lnTo>
                  <a:pt x="5829" y="987"/>
                </a:lnTo>
                <a:cubicBezTo>
                  <a:pt x="5840" y="1001"/>
                  <a:pt x="5850" y="1016"/>
                  <a:pt x="5861" y="1030"/>
                </a:cubicBezTo>
                <a:cubicBezTo>
                  <a:pt x="5877" y="1049"/>
                  <a:pt x="5892" y="1068"/>
                  <a:pt x="5908" y="1087"/>
                </a:cubicBezTo>
                <a:cubicBezTo>
                  <a:pt x="5924" y="1101"/>
                  <a:pt x="5940" y="1116"/>
                  <a:pt x="5956" y="1130"/>
                </a:cubicBezTo>
                <a:cubicBezTo>
                  <a:pt x="5966" y="1149"/>
                  <a:pt x="5977" y="1168"/>
                  <a:pt x="5987" y="1187"/>
                </a:cubicBezTo>
                <a:cubicBezTo>
                  <a:pt x="5992" y="1211"/>
                  <a:pt x="5998" y="1235"/>
                  <a:pt x="6003" y="1259"/>
                </a:cubicBezTo>
                <a:cubicBezTo>
                  <a:pt x="5998" y="1269"/>
                  <a:pt x="5992" y="1278"/>
                  <a:pt x="5987" y="1288"/>
                </a:cubicBezTo>
                <a:lnTo>
                  <a:pt x="5972" y="1330"/>
                </a:lnTo>
                <a:lnTo>
                  <a:pt x="5972" y="1330"/>
                </a:lnTo>
                <a:lnTo>
                  <a:pt x="6082" y="1359"/>
                </a:lnTo>
                <a:lnTo>
                  <a:pt x="6193" y="1416"/>
                </a:lnTo>
                <a:cubicBezTo>
                  <a:pt x="6225" y="1435"/>
                  <a:pt x="6256" y="1455"/>
                  <a:pt x="6288" y="1474"/>
                </a:cubicBezTo>
                <a:cubicBezTo>
                  <a:pt x="6309" y="1498"/>
                  <a:pt x="6330" y="1521"/>
                  <a:pt x="6351" y="1545"/>
                </a:cubicBezTo>
                <a:lnTo>
                  <a:pt x="6351" y="1545"/>
                </a:lnTo>
                <a:cubicBezTo>
                  <a:pt x="6330" y="1621"/>
                  <a:pt x="6309" y="1698"/>
                  <a:pt x="6288" y="1774"/>
                </a:cubicBezTo>
                <a:cubicBezTo>
                  <a:pt x="6272" y="1850"/>
                  <a:pt x="6256" y="1927"/>
                  <a:pt x="6240" y="2003"/>
                </a:cubicBezTo>
                <a:cubicBezTo>
                  <a:pt x="6230" y="2084"/>
                  <a:pt x="6219" y="2165"/>
                  <a:pt x="6209" y="2246"/>
                </a:cubicBezTo>
                <a:cubicBezTo>
                  <a:pt x="6193" y="2318"/>
                  <a:pt x="6177" y="2389"/>
                  <a:pt x="6161" y="2461"/>
                </a:cubicBezTo>
                <a:cubicBezTo>
                  <a:pt x="6151" y="2499"/>
                  <a:pt x="6140" y="2537"/>
                  <a:pt x="6130" y="2575"/>
                </a:cubicBezTo>
                <a:cubicBezTo>
                  <a:pt x="6119" y="2608"/>
                  <a:pt x="6109" y="2642"/>
                  <a:pt x="6098" y="2675"/>
                </a:cubicBezTo>
                <a:cubicBezTo>
                  <a:pt x="6082" y="2708"/>
                  <a:pt x="6067" y="2742"/>
                  <a:pt x="6051" y="2775"/>
                </a:cubicBezTo>
                <a:cubicBezTo>
                  <a:pt x="6030" y="2809"/>
                  <a:pt x="6008" y="2842"/>
                  <a:pt x="5987" y="2876"/>
                </a:cubicBezTo>
                <a:cubicBezTo>
                  <a:pt x="5966" y="2904"/>
                  <a:pt x="5945" y="2933"/>
                  <a:pt x="5924" y="2961"/>
                </a:cubicBezTo>
                <a:lnTo>
                  <a:pt x="5829" y="3033"/>
                </a:lnTo>
                <a:lnTo>
                  <a:pt x="5719" y="3104"/>
                </a:lnTo>
                <a:lnTo>
                  <a:pt x="5592" y="3176"/>
                </a:lnTo>
                <a:lnTo>
                  <a:pt x="5592" y="3176"/>
                </a:lnTo>
                <a:lnTo>
                  <a:pt x="5592" y="3276"/>
                </a:lnTo>
                <a:cubicBezTo>
                  <a:pt x="5597" y="3305"/>
                  <a:pt x="5603" y="3333"/>
                  <a:pt x="5608" y="3362"/>
                </a:cubicBezTo>
                <a:cubicBezTo>
                  <a:pt x="5613" y="3391"/>
                  <a:pt x="5619" y="3419"/>
                  <a:pt x="5624" y="3448"/>
                </a:cubicBezTo>
                <a:cubicBezTo>
                  <a:pt x="5640" y="3472"/>
                  <a:pt x="5655" y="3495"/>
                  <a:pt x="5671" y="3519"/>
                </a:cubicBezTo>
                <a:cubicBezTo>
                  <a:pt x="5692" y="3567"/>
                  <a:pt x="5714" y="3614"/>
                  <a:pt x="5735" y="3662"/>
                </a:cubicBezTo>
                <a:cubicBezTo>
                  <a:pt x="5745" y="3686"/>
                  <a:pt x="5756" y="3710"/>
                  <a:pt x="5766" y="3734"/>
                </a:cubicBezTo>
                <a:cubicBezTo>
                  <a:pt x="5771" y="3763"/>
                  <a:pt x="5777" y="3791"/>
                  <a:pt x="5782" y="3820"/>
                </a:cubicBezTo>
                <a:lnTo>
                  <a:pt x="5782" y="3820"/>
                </a:lnTo>
                <a:lnTo>
                  <a:pt x="5987" y="3906"/>
                </a:lnTo>
                <a:lnTo>
                  <a:pt x="6177" y="3991"/>
                </a:lnTo>
                <a:lnTo>
                  <a:pt x="6540" y="4177"/>
                </a:lnTo>
                <a:lnTo>
                  <a:pt x="6730" y="4278"/>
                </a:lnTo>
                <a:lnTo>
                  <a:pt x="6919" y="4363"/>
                </a:lnTo>
                <a:lnTo>
                  <a:pt x="7125" y="4435"/>
                </a:lnTo>
                <a:lnTo>
                  <a:pt x="7346" y="4506"/>
                </a:lnTo>
                <a:lnTo>
                  <a:pt x="7346" y="4506"/>
                </a:lnTo>
                <a:lnTo>
                  <a:pt x="7678" y="4578"/>
                </a:lnTo>
                <a:lnTo>
                  <a:pt x="8009" y="4649"/>
                </a:lnTo>
                <a:lnTo>
                  <a:pt x="8183" y="4678"/>
                </a:lnTo>
                <a:lnTo>
                  <a:pt x="8341" y="4721"/>
                </a:lnTo>
                <a:lnTo>
                  <a:pt x="8483" y="4778"/>
                </a:lnTo>
                <a:lnTo>
                  <a:pt x="8626" y="4850"/>
                </a:lnTo>
                <a:lnTo>
                  <a:pt x="8626" y="4850"/>
                </a:lnTo>
                <a:lnTo>
                  <a:pt x="8768" y="4950"/>
                </a:lnTo>
                <a:cubicBezTo>
                  <a:pt x="8805" y="4983"/>
                  <a:pt x="8841" y="5017"/>
                  <a:pt x="8878" y="5050"/>
                </a:cubicBezTo>
                <a:lnTo>
                  <a:pt x="8989" y="5165"/>
                </a:lnTo>
                <a:cubicBezTo>
                  <a:pt x="9015" y="5208"/>
                  <a:pt x="9042" y="5250"/>
                  <a:pt x="9068" y="5293"/>
                </a:cubicBezTo>
                <a:cubicBezTo>
                  <a:pt x="9094" y="5341"/>
                  <a:pt x="9121" y="5388"/>
                  <a:pt x="9147" y="5436"/>
                </a:cubicBezTo>
                <a:cubicBezTo>
                  <a:pt x="9168" y="5484"/>
                  <a:pt x="9189" y="5531"/>
                  <a:pt x="9210" y="5579"/>
                </a:cubicBezTo>
                <a:cubicBezTo>
                  <a:pt x="9226" y="5636"/>
                  <a:pt x="9242" y="5694"/>
                  <a:pt x="9258" y="5751"/>
                </a:cubicBezTo>
                <a:cubicBezTo>
                  <a:pt x="9268" y="5803"/>
                  <a:pt x="9279" y="5856"/>
                  <a:pt x="9289" y="5908"/>
                </a:cubicBezTo>
                <a:lnTo>
                  <a:pt x="9352" y="6280"/>
                </a:lnTo>
                <a:cubicBezTo>
                  <a:pt x="9363" y="6409"/>
                  <a:pt x="9373" y="6538"/>
                  <a:pt x="9384" y="6667"/>
                </a:cubicBezTo>
                <a:cubicBezTo>
                  <a:pt x="9400" y="6948"/>
                  <a:pt x="9415" y="7230"/>
                  <a:pt x="9431" y="7511"/>
                </a:cubicBezTo>
                <a:lnTo>
                  <a:pt x="9431" y="7511"/>
                </a:lnTo>
                <a:cubicBezTo>
                  <a:pt x="9436" y="7563"/>
                  <a:pt x="9442" y="7616"/>
                  <a:pt x="9447" y="7668"/>
                </a:cubicBezTo>
                <a:cubicBezTo>
                  <a:pt x="9458" y="7716"/>
                  <a:pt x="9468" y="7763"/>
                  <a:pt x="9479" y="7811"/>
                </a:cubicBezTo>
                <a:cubicBezTo>
                  <a:pt x="9505" y="7906"/>
                  <a:pt x="9532" y="8002"/>
                  <a:pt x="9558" y="8097"/>
                </a:cubicBezTo>
                <a:cubicBezTo>
                  <a:pt x="9589" y="8183"/>
                  <a:pt x="9621" y="8269"/>
                  <a:pt x="9652" y="8355"/>
                </a:cubicBezTo>
                <a:cubicBezTo>
                  <a:pt x="9663" y="8403"/>
                  <a:pt x="9673" y="8450"/>
                  <a:pt x="9684" y="8498"/>
                </a:cubicBezTo>
                <a:cubicBezTo>
                  <a:pt x="9695" y="8541"/>
                  <a:pt x="9705" y="8584"/>
                  <a:pt x="9716" y="8627"/>
                </a:cubicBezTo>
                <a:lnTo>
                  <a:pt x="9716" y="8627"/>
                </a:lnTo>
                <a:lnTo>
                  <a:pt x="9731" y="8813"/>
                </a:lnTo>
                <a:cubicBezTo>
                  <a:pt x="9736" y="8870"/>
                  <a:pt x="9742" y="8927"/>
                  <a:pt x="9747" y="8984"/>
                </a:cubicBezTo>
                <a:cubicBezTo>
                  <a:pt x="9752" y="9084"/>
                  <a:pt x="9758" y="9185"/>
                  <a:pt x="9763" y="9285"/>
                </a:cubicBezTo>
                <a:cubicBezTo>
                  <a:pt x="9774" y="9333"/>
                  <a:pt x="9784" y="9380"/>
                  <a:pt x="9795" y="9428"/>
                </a:cubicBezTo>
                <a:cubicBezTo>
                  <a:pt x="9805" y="9476"/>
                  <a:pt x="9816" y="9523"/>
                  <a:pt x="9826" y="9571"/>
                </a:cubicBezTo>
                <a:cubicBezTo>
                  <a:pt x="9852" y="9614"/>
                  <a:pt x="9879" y="9657"/>
                  <a:pt x="9905" y="9700"/>
                </a:cubicBezTo>
                <a:lnTo>
                  <a:pt x="10000" y="9828"/>
                </a:lnTo>
                <a:lnTo>
                  <a:pt x="10000" y="9828"/>
                </a:lnTo>
                <a:lnTo>
                  <a:pt x="10000" y="10000"/>
                </a:lnTo>
                <a:lnTo>
                  <a:pt x="10000" y="10000"/>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
        <p:nvSpPr>
          <p:cNvPr id="58" name="Freeform 24"/>
          <p:cNvSpPr>
            <a:spLocks noEditPoints="1"/>
          </p:cNvSpPr>
          <p:nvPr/>
        </p:nvSpPr>
        <p:spPr bwMode="auto">
          <a:xfrm>
            <a:off x="3262307" y="2745361"/>
            <a:ext cx="874000" cy="1440863"/>
          </a:xfrm>
          <a:custGeom>
            <a:avLst/>
            <a:gdLst>
              <a:gd name="T0" fmla="*/ 38 w 848"/>
              <a:gd name="T1" fmla="*/ 1110 h 1398"/>
              <a:gd name="T2" fmla="*/ 24 w 848"/>
              <a:gd name="T3" fmla="*/ 726 h 1398"/>
              <a:gd name="T4" fmla="*/ 6 w 848"/>
              <a:gd name="T5" fmla="*/ 690 h 1398"/>
              <a:gd name="T6" fmla="*/ 30 w 848"/>
              <a:gd name="T7" fmla="*/ 682 h 1398"/>
              <a:gd name="T8" fmla="*/ 68 w 848"/>
              <a:gd name="T9" fmla="*/ 654 h 1398"/>
              <a:gd name="T10" fmla="*/ 114 w 848"/>
              <a:gd name="T11" fmla="*/ 612 h 1398"/>
              <a:gd name="T12" fmla="*/ 116 w 848"/>
              <a:gd name="T13" fmla="*/ 534 h 1398"/>
              <a:gd name="T14" fmla="*/ 84 w 848"/>
              <a:gd name="T15" fmla="*/ 514 h 1398"/>
              <a:gd name="T16" fmla="*/ 124 w 848"/>
              <a:gd name="T17" fmla="*/ 512 h 1398"/>
              <a:gd name="T18" fmla="*/ 74 w 848"/>
              <a:gd name="T19" fmla="*/ 488 h 1398"/>
              <a:gd name="T20" fmla="*/ 104 w 848"/>
              <a:gd name="T21" fmla="*/ 480 h 1398"/>
              <a:gd name="T22" fmla="*/ 126 w 848"/>
              <a:gd name="T23" fmla="*/ 432 h 1398"/>
              <a:gd name="T24" fmla="*/ 104 w 848"/>
              <a:gd name="T25" fmla="*/ 390 h 1398"/>
              <a:gd name="T26" fmla="*/ 130 w 848"/>
              <a:gd name="T27" fmla="*/ 372 h 1398"/>
              <a:gd name="T28" fmla="*/ 94 w 848"/>
              <a:gd name="T29" fmla="*/ 344 h 1398"/>
              <a:gd name="T30" fmla="*/ 130 w 848"/>
              <a:gd name="T31" fmla="*/ 338 h 1398"/>
              <a:gd name="T32" fmla="*/ 162 w 848"/>
              <a:gd name="T33" fmla="*/ 252 h 1398"/>
              <a:gd name="T34" fmla="*/ 144 w 848"/>
              <a:gd name="T35" fmla="*/ 174 h 1398"/>
              <a:gd name="T36" fmla="*/ 182 w 848"/>
              <a:gd name="T37" fmla="*/ 176 h 1398"/>
              <a:gd name="T38" fmla="*/ 188 w 848"/>
              <a:gd name="T39" fmla="*/ 118 h 1398"/>
              <a:gd name="T40" fmla="*/ 228 w 848"/>
              <a:gd name="T41" fmla="*/ 100 h 1398"/>
              <a:gd name="T42" fmla="*/ 234 w 848"/>
              <a:gd name="T43" fmla="*/ 66 h 1398"/>
              <a:gd name="T44" fmla="*/ 266 w 848"/>
              <a:gd name="T45" fmla="*/ 46 h 1398"/>
              <a:gd name="T46" fmla="*/ 304 w 848"/>
              <a:gd name="T47" fmla="*/ 52 h 1398"/>
              <a:gd name="T48" fmla="*/ 356 w 848"/>
              <a:gd name="T49" fmla="*/ 18 h 1398"/>
              <a:gd name="T50" fmla="*/ 494 w 848"/>
              <a:gd name="T51" fmla="*/ 2 h 1398"/>
              <a:gd name="T52" fmla="*/ 694 w 848"/>
              <a:gd name="T53" fmla="*/ 94 h 1398"/>
              <a:gd name="T54" fmla="*/ 744 w 848"/>
              <a:gd name="T55" fmla="*/ 172 h 1398"/>
              <a:gd name="T56" fmla="*/ 804 w 848"/>
              <a:gd name="T57" fmla="*/ 264 h 1398"/>
              <a:gd name="T58" fmla="*/ 796 w 848"/>
              <a:gd name="T59" fmla="*/ 264 h 1398"/>
              <a:gd name="T60" fmla="*/ 776 w 848"/>
              <a:gd name="T61" fmla="*/ 280 h 1398"/>
              <a:gd name="T62" fmla="*/ 818 w 848"/>
              <a:gd name="T63" fmla="*/ 354 h 1398"/>
              <a:gd name="T64" fmla="*/ 806 w 848"/>
              <a:gd name="T65" fmla="*/ 366 h 1398"/>
              <a:gd name="T66" fmla="*/ 790 w 848"/>
              <a:gd name="T67" fmla="*/ 494 h 1398"/>
              <a:gd name="T68" fmla="*/ 804 w 848"/>
              <a:gd name="T69" fmla="*/ 528 h 1398"/>
              <a:gd name="T70" fmla="*/ 818 w 848"/>
              <a:gd name="T71" fmla="*/ 690 h 1398"/>
              <a:gd name="T72" fmla="*/ 838 w 848"/>
              <a:gd name="T73" fmla="*/ 912 h 1398"/>
              <a:gd name="T74" fmla="*/ 786 w 848"/>
              <a:gd name="T75" fmla="*/ 1288 h 1398"/>
              <a:gd name="T76" fmla="*/ 120 w 848"/>
              <a:gd name="T77" fmla="*/ 1398 h 1398"/>
              <a:gd name="T78" fmla="*/ 768 w 848"/>
              <a:gd name="T79" fmla="*/ 606 h 1398"/>
              <a:gd name="T80" fmla="*/ 792 w 848"/>
              <a:gd name="T81" fmla="*/ 570 h 1398"/>
              <a:gd name="T82" fmla="*/ 264 w 848"/>
              <a:gd name="T83" fmla="*/ 120 h 1398"/>
              <a:gd name="T84" fmla="*/ 792 w 848"/>
              <a:gd name="T85" fmla="*/ 408 h 1398"/>
              <a:gd name="T86" fmla="*/ 768 w 848"/>
              <a:gd name="T87" fmla="*/ 378 h 1398"/>
              <a:gd name="T88" fmla="*/ 762 w 848"/>
              <a:gd name="T89" fmla="*/ 366 h 1398"/>
              <a:gd name="T90" fmla="*/ 792 w 848"/>
              <a:gd name="T91" fmla="*/ 408 h 1398"/>
              <a:gd name="T92" fmla="*/ 158 w 848"/>
              <a:gd name="T93" fmla="*/ 458 h 1398"/>
              <a:gd name="T94" fmla="*/ 146 w 848"/>
              <a:gd name="T95" fmla="*/ 426 h 1398"/>
              <a:gd name="T96" fmla="*/ 168 w 848"/>
              <a:gd name="T97" fmla="*/ 504 h 1398"/>
              <a:gd name="T98" fmla="*/ 166 w 848"/>
              <a:gd name="T99" fmla="*/ 462 h 1398"/>
              <a:gd name="T100" fmla="*/ 150 w 848"/>
              <a:gd name="T101" fmla="*/ 510 h 1398"/>
              <a:gd name="T102" fmla="*/ 126 w 848"/>
              <a:gd name="T103" fmla="*/ 500 h 1398"/>
              <a:gd name="T104" fmla="*/ 696 w 848"/>
              <a:gd name="T105" fmla="*/ 534 h 1398"/>
              <a:gd name="T106" fmla="*/ 708 w 848"/>
              <a:gd name="T107" fmla="*/ 506 h 1398"/>
              <a:gd name="T108" fmla="*/ 792 w 848"/>
              <a:gd name="T109" fmla="*/ 536 h 1398"/>
              <a:gd name="T110" fmla="*/ 762 w 848"/>
              <a:gd name="T111" fmla="*/ 534 h 1398"/>
              <a:gd name="T112" fmla="*/ 696 w 848"/>
              <a:gd name="T113" fmla="*/ 600 h 1398"/>
              <a:gd name="T114" fmla="*/ 706 w 848"/>
              <a:gd name="T115" fmla="*/ 580 h 1398"/>
              <a:gd name="T116" fmla="*/ 126 w 848"/>
              <a:gd name="T117" fmla="*/ 652 h 1398"/>
              <a:gd name="T118" fmla="*/ 140 w 848"/>
              <a:gd name="T119" fmla="*/ 600 h 1398"/>
              <a:gd name="T120" fmla="*/ 102 w 848"/>
              <a:gd name="T121" fmla="*/ 654 h 1398"/>
              <a:gd name="T122" fmla="*/ 756 w 848"/>
              <a:gd name="T123" fmla="*/ 63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48" h="1398">
                <a:moveTo>
                  <a:pt x="120" y="1398"/>
                </a:moveTo>
                <a:lnTo>
                  <a:pt x="120" y="1398"/>
                </a:lnTo>
                <a:lnTo>
                  <a:pt x="74" y="1324"/>
                </a:lnTo>
                <a:lnTo>
                  <a:pt x="30" y="1248"/>
                </a:lnTo>
                <a:lnTo>
                  <a:pt x="30" y="1248"/>
                </a:lnTo>
                <a:lnTo>
                  <a:pt x="34" y="1212"/>
                </a:lnTo>
                <a:lnTo>
                  <a:pt x="38" y="1178"/>
                </a:lnTo>
                <a:lnTo>
                  <a:pt x="38" y="1144"/>
                </a:lnTo>
                <a:lnTo>
                  <a:pt x="38" y="1110"/>
                </a:lnTo>
                <a:lnTo>
                  <a:pt x="34" y="1044"/>
                </a:lnTo>
                <a:lnTo>
                  <a:pt x="26" y="978"/>
                </a:lnTo>
                <a:lnTo>
                  <a:pt x="20" y="916"/>
                </a:lnTo>
                <a:lnTo>
                  <a:pt x="16" y="852"/>
                </a:lnTo>
                <a:lnTo>
                  <a:pt x="16" y="820"/>
                </a:lnTo>
                <a:lnTo>
                  <a:pt x="16" y="790"/>
                </a:lnTo>
                <a:lnTo>
                  <a:pt x="20" y="758"/>
                </a:lnTo>
                <a:lnTo>
                  <a:pt x="24" y="726"/>
                </a:lnTo>
                <a:lnTo>
                  <a:pt x="24" y="726"/>
                </a:lnTo>
                <a:lnTo>
                  <a:pt x="24" y="720"/>
                </a:lnTo>
                <a:lnTo>
                  <a:pt x="20" y="714"/>
                </a:lnTo>
                <a:lnTo>
                  <a:pt x="10" y="710"/>
                </a:lnTo>
                <a:lnTo>
                  <a:pt x="6" y="706"/>
                </a:lnTo>
                <a:lnTo>
                  <a:pt x="2" y="702"/>
                </a:lnTo>
                <a:lnTo>
                  <a:pt x="0" y="698"/>
                </a:lnTo>
                <a:lnTo>
                  <a:pt x="0" y="690"/>
                </a:lnTo>
                <a:lnTo>
                  <a:pt x="0" y="690"/>
                </a:lnTo>
                <a:lnTo>
                  <a:pt x="6" y="690"/>
                </a:lnTo>
                <a:lnTo>
                  <a:pt x="8" y="690"/>
                </a:lnTo>
                <a:lnTo>
                  <a:pt x="14" y="694"/>
                </a:lnTo>
                <a:lnTo>
                  <a:pt x="18" y="700"/>
                </a:lnTo>
                <a:lnTo>
                  <a:pt x="20" y="702"/>
                </a:lnTo>
                <a:lnTo>
                  <a:pt x="24" y="702"/>
                </a:lnTo>
                <a:lnTo>
                  <a:pt x="24" y="702"/>
                </a:lnTo>
                <a:lnTo>
                  <a:pt x="28" y="700"/>
                </a:lnTo>
                <a:lnTo>
                  <a:pt x="30" y="694"/>
                </a:lnTo>
                <a:lnTo>
                  <a:pt x="30" y="682"/>
                </a:lnTo>
                <a:lnTo>
                  <a:pt x="30" y="668"/>
                </a:lnTo>
                <a:lnTo>
                  <a:pt x="32" y="664"/>
                </a:lnTo>
                <a:lnTo>
                  <a:pt x="36" y="660"/>
                </a:lnTo>
                <a:lnTo>
                  <a:pt x="36" y="660"/>
                </a:lnTo>
                <a:lnTo>
                  <a:pt x="46" y="662"/>
                </a:lnTo>
                <a:lnTo>
                  <a:pt x="54" y="662"/>
                </a:lnTo>
                <a:lnTo>
                  <a:pt x="60" y="660"/>
                </a:lnTo>
                <a:lnTo>
                  <a:pt x="64" y="658"/>
                </a:lnTo>
                <a:lnTo>
                  <a:pt x="68" y="654"/>
                </a:lnTo>
                <a:lnTo>
                  <a:pt x="72" y="648"/>
                </a:lnTo>
                <a:lnTo>
                  <a:pt x="76" y="636"/>
                </a:lnTo>
                <a:lnTo>
                  <a:pt x="80" y="624"/>
                </a:lnTo>
                <a:lnTo>
                  <a:pt x="82" y="620"/>
                </a:lnTo>
                <a:lnTo>
                  <a:pt x="86" y="616"/>
                </a:lnTo>
                <a:lnTo>
                  <a:pt x="90" y="612"/>
                </a:lnTo>
                <a:lnTo>
                  <a:pt x="96" y="610"/>
                </a:lnTo>
                <a:lnTo>
                  <a:pt x="104" y="610"/>
                </a:lnTo>
                <a:lnTo>
                  <a:pt x="114" y="612"/>
                </a:lnTo>
                <a:lnTo>
                  <a:pt x="114" y="612"/>
                </a:lnTo>
                <a:lnTo>
                  <a:pt x="110" y="590"/>
                </a:lnTo>
                <a:lnTo>
                  <a:pt x="110" y="580"/>
                </a:lnTo>
                <a:lnTo>
                  <a:pt x="112" y="572"/>
                </a:lnTo>
                <a:lnTo>
                  <a:pt x="118" y="556"/>
                </a:lnTo>
                <a:lnTo>
                  <a:pt x="126" y="540"/>
                </a:lnTo>
                <a:lnTo>
                  <a:pt x="126" y="540"/>
                </a:lnTo>
                <a:lnTo>
                  <a:pt x="122" y="536"/>
                </a:lnTo>
                <a:lnTo>
                  <a:pt x="116" y="534"/>
                </a:lnTo>
                <a:lnTo>
                  <a:pt x="100" y="532"/>
                </a:lnTo>
                <a:lnTo>
                  <a:pt x="92" y="532"/>
                </a:lnTo>
                <a:lnTo>
                  <a:pt x="86" y="530"/>
                </a:lnTo>
                <a:lnTo>
                  <a:pt x="80" y="528"/>
                </a:lnTo>
                <a:lnTo>
                  <a:pt x="78" y="522"/>
                </a:lnTo>
                <a:lnTo>
                  <a:pt x="78" y="522"/>
                </a:lnTo>
                <a:lnTo>
                  <a:pt x="80" y="516"/>
                </a:lnTo>
                <a:lnTo>
                  <a:pt x="82" y="514"/>
                </a:lnTo>
                <a:lnTo>
                  <a:pt x="84" y="514"/>
                </a:lnTo>
                <a:lnTo>
                  <a:pt x="88" y="516"/>
                </a:lnTo>
                <a:lnTo>
                  <a:pt x="96" y="520"/>
                </a:lnTo>
                <a:lnTo>
                  <a:pt x="102" y="524"/>
                </a:lnTo>
                <a:lnTo>
                  <a:pt x="110" y="528"/>
                </a:lnTo>
                <a:lnTo>
                  <a:pt x="118" y="528"/>
                </a:lnTo>
                <a:lnTo>
                  <a:pt x="122" y="526"/>
                </a:lnTo>
                <a:lnTo>
                  <a:pt x="126" y="522"/>
                </a:lnTo>
                <a:lnTo>
                  <a:pt x="126" y="522"/>
                </a:lnTo>
                <a:lnTo>
                  <a:pt x="124" y="512"/>
                </a:lnTo>
                <a:lnTo>
                  <a:pt x="118" y="506"/>
                </a:lnTo>
                <a:lnTo>
                  <a:pt x="114" y="502"/>
                </a:lnTo>
                <a:lnTo>
                  <a:pt x="106" y="502"/>
                </a:lnTo>
                <a:lnTo>
                  <a:pt x="90" y="502"/>
                </a:lnTo>
                <a:lnTo>
                  <a:pt x="82" y="500"/>
                </a:lnTo>
                <a:lnTo>
                  <a:pt x="72" y="498"/>
                </a:lnTo>
                <a:lnTo>
                  <a:pt x="72" y="498"/>
                </a:lnTo>
                <a:lnTo>
                  <a:pt x="72" y="492"/>
                </a:lnTo>
                <a:lnTo>
                  <a:pt x="74" y="488"/>
                </a:lnTo>
                <a:lnTo>
                  <a:pt x="76" y="488"/>
                </a:lnTo>
                <a:lnTo>
                  <a:pt x="80" y="488"/>
                </a:lnTo>
                <a:lnTo>
                  <a:pt x="90" y="494"/>
                </a:lnTo>
                <a:lnTo>
                  <a:pt x="96" y="494"/>
                </a:lnTo>
                <a:lnTo>
                  <a:pt x="102" y="492"/>
                </a:lnTo>
                <a:lnTo>
                  <a:pt x="102" y="492"/>
                </a:lnTo>
                <a:lnTo>
                  <a:pt x="106" y="488"/>
                </a:lnTo>
                <a:lnTo>
                  <a:pt x="106" y="484"/>
                </a:lnTo>
                <a:lnTo>
                  <a:pt x="104" y="480"/>
                </a:lnTo>
                <a:lnTo>
                  <a:pt x="102" y="476"/>
                </a:lnTo>
                <a:lnTo>
                  <a:pt x="98" y="470"/>
                </a:lnTo>
                <a:lnTo>
                  <a:pt x="96" y="466"/>
                </a:lnTo>
                <a:lnTo>
                  <a:pt x="94" y="458"/>
                </a:lnTo>
                <a:lnTo>
                  <a:pt x="96" y="450"/>
                </a:lnTo>
                <a:lnTo>
                  <a:pt x="96" y="450"/>
                </a:lnTo>
                <a:lnTo>
                  <a:pt x="126" y="450"/>
                </a:lnTo>
                <a:lnTo>
                  <a:pt x="126" y="450"/>
                </a:lnTo>
                <a:lnTo>
                  <a:pt x="126" y="432"/>
                </a:lnTo>
                <a:lnTo>
                  <a:pt x="126" y="414"/>
                </a:lnTo>
                <a:lnTo>
                  <a:pt x="124" y="406"/>
                </a:lnTo>
                <a:lnTo>
                  <a:pt x="120" y="402"/>
                </a:lnTo>
                <a:lnTo>
                  <a:pt x="112" y="400"/>
                </a:lnTo>
                <a:lnTo>
                  <a:pt x="102" y="402"/>
                </a:lnTo>
                <a:lnTo>
                  <a:pt x="102" y="402"/>
                </a:lnTo>
                <a:lnTo>
                  <a:pt x="102" y="394"/>
                </a:lnTo>
                <a:lnTo>
                  <a:pt x="102" y="392"/>
                </a:lnTo>
                <a:lnTo>
                  <a:pt x="104" y="390"/>
                </a:lnTo>
                <a:lnTo>
                  <a:pt x="110" y="390"/>
                </a:lnTo>
                <a:lnTo>
                  <a:pt x="118" y="390"/>
                </a:lnTo>
                <a:lnTo>
                  <a:pt x="124" y="390"/>
                </a:lnTo>
                <a:lnTo>
                  <a:pt x="130" y="390"/>
                </a:lnTo>
                <a:lnTo>
                  <a:pt x="132" y="388"/>
                </a:lnTo>
                <a:lnTo>
                  <a:pt x="132" y="386"/>
                </a:lnTo>
                <a:lnTo>
                  <a:pt x="132" y="378"/>
                </a:lnTo>
                <a:lnTo>
                  <a:pt x="132" y="378"/>
                </a:lnTo>
                <a:lnTo>
                  <a:pt x="130" y="372"/>
                </a:lnTo>
                <a:lnTo>
                  <a:pt x="124" y="368"/>
                </a:lnTo>
                <a:lnTo>
                  <a:pt x="118" y="364"/>
                </a:lnTo>
                <a:lnTo>
                  <a:pt x="112" y="362"/>
                </a:lnTo>
                <a:lnTo>
                  <a:pt x="104" y="360"/>
                </a:lnTo>
                <a:lnTo>
                  <a:pt x="98" y="358"/>
                </a:lnTo>
                <a:lnTo>
                  <a:pt x="92" y="354"/>
                </a:lnTo>
                <a:lnTo>
                  <a:pt x="90" y="348"/>
                </a:lnTo>
                <a:lnTo>
                  <a:pt x="90" y="348"/>
                </a:lnTo>
                <a:lnTo>
                  <a:pt x="94" y="344"/>
                </a:lnTo>
                <a:lnTo>
                  <a:pt x="98" y="342"/>
                </a:lnTo>
                <a:lnTo>
                  <a:pt x="102" y="344"/>
                </a:lnTo>
                <a:lnTo>
                  <a:pt x="106" y="348"/>
                </a:lnTo>
                <a:lnTo>
                  <a:pt x="112" y="352"/>
                </a:lnTo>
                <a:lnTo>
                  <a:pt x="116" y="356"/>
                </a:lnTo>
                <a:lnTo>
                  <a:pt x="124" y="356"/>
                </a:lnTo>
                <a:lnTo>
                  <a:pt x="132" y="354"/>
                </a:lnTo>
                <a:lnTo>
                  <a:pt x="132" y="354"/>
                </a:lnTo>
                <a:lnTo>
                  <a:pt x="130" y="338"/>
                </a:lnTo>
                <a:lnTo>
                  <a:pt x="128" y="322"/>
                </a:lnTo>
                <a:lnTo>
                  <a:pt x="126" y="306"/>
                </a:lnTo>
                <a:lnTo>
                  <a:pt x="126" y="288"/>
                </a:lnTo>
                <a:lnTo>
                  <a:pt x="126" y="288"/>
                </a:lnTo>
                <a:lnTo>
                  <a:pt x="134" y="286"/>
                </a:lnTo>
                <a:lnTo>
                  <a:pt x="140" y="284"/>
                </a:lnTo>
                <a:lnTo>
                  <a:pt x="150" y="276"/>
                </a:lnTo>
                <a:lnTo>
                  <a:pt x="156" y="264"/>
                </a:lnTo>
                <a:lnTo>
                  <a:pt x="162" y="252"/>
                </a:lnTo>
                <a:lnTo>
                  <a:pt x="162" y="252"/>
                </a:lnTo>
                <a:lnTo>
                  <a:pt x="160" y="240"/>
                </a:lnTo>
                <a:lnTo>
                  <a:pt x="156" y="230"/>
                </a:lnTo>
                <a:lnTo>
                  <a:pt x="146" y="214"/>
                </a:lnTo>
                <a:lnTo>
                  <a:pt x="142" y="206"/>
                </a:lnTo>
                <a:lnTo>
                  <a:pt x="140" y="196"/>
                </a:lnTo>
                <a:lnTo>
                  <a:pt x="140" y="186"/>
                </a:lnTo>
                <a:lnTo>
                  <a:pt x="144" y="174"/>
                </a:lnTo>
                <a:lnTo>
                  <a:pt x="144" y="174"/>
                </a:lnTo>
                <a:lnTo>
                  <a:pt x="152" y="174"/>
                </a:lnTo>
                <a:lnTo>
                  <a:pt x="156" y="176"/>
                </a:lnTo>
                <a:lnTo>
                  <a:pt x="158" y="180"/>
                </a:lnTo>
                <a:lnTo>
                  <a:pt x="162" y="184"/>
                </a:lnTo>
                <a:lnTo>
                  <a:pt x="166" y="194"/>
                </a:lnTo>
                <a:lnTo>
                  <a:pt x="168" y="196"/>
                </a:lnTo>
                <a:lnTo>
                  <a:pt x="174" y="198"/>
                </a:lnTo>
                <a:lnTo>
                  <a:pt x="174" y="198"/>
                </a:lnTo>
                <a:lnTo>
                  <a:pt x="182" y="176"/>
                </a:lnTo>
                <a:lnTo>
                  <a:pt x="194" y="158"/>
                </a:lnTo>
                <a:lnTo>
                  <a:pt x="208" y="142"/>
                </a:lnTo>
                <a:lnTo>
                  <a:pt x="222" y="126"/>
                </a:lnTo>
                <a:lnTo>
                  <a:pt x="222" y="126"/>
                </a:lnTo>
                <a:lnTo>
                  <a:pt x="220" y="122"/>
                </a:lnTo>
                <a:lnTo>
                  <a:pt x="216" y="120"/>
                </a:lnTo>
                <a:lnTo>
                  <a:pt x="204" y="120"/>
                </a:lnTo>
                <a:lnTo>
                  <a:pt x="194" y="118"/>
                </a:lnTo>
                <a:lnTo>
                  <a:pt x="188" y="118"/>
                </a:lnTo>
                <a:lnTo>
                  <a:pt x="186" y="114"/>
                </a:lnTo>
                <a:lnTo>
                  <a:pt x="186" y="114"/>
                </a:lnTo>
                <a:lnTo>
                  <a:pt x="188" y="110"/>
                </a:lnTo>
                <a:lnTo>
                  <a:pt x="192" y="108"/>
                </a:lnTo>
                <a:lnTo>
                  <a:pt x="204" y="108"/>
                </a:lnTo>
                <a:lnTo>
                  <a:pt x="216" y="108"/>
                </a:lnTo>
                <a:lnTo>
                  <a:pt x="228" y="108"/>
                </a:lnTo>
                <a:lnTo>
                  <a:pt x="228" y="108"/>
                </a:lnTo>
                <a:lnTo>
                  <a:pt x="228" y="100"/>
                </a:lnTo>
                <a:lnTo>
                  <a:pt x="226" y="96"/>
                </a:lnTo>
                <a:lnTo>
                  <a:pt x="218" y="88"/>
                </a:lnTo>
                <a:lnTo>
                  <a:pt x="214" y="84"/>
                </a:lnTo>
                <a:lnTo>
                  <a:pt x="210" y="80"/>
                </a:lnTo>
                <a:lnTo>
                  <a:pt x="210" y="74"/>
                </a:lnTo>
                <a:lnTo>
                  <a:pt x="210" y="66"/>
                </a:lnTo>
                <a:lnTo>
                  <a:pt x="210" y="66"/>
                </a:lnTo>
                <a:lnTo>
                  <a:pt x="222" y="66"/>
                </a:lnTo>
                <a:lnTo>
                  <a:pt x="234" y="66"/>
                </a:lnTo>
                <a:lnTo>
                  <a:pt x="240" y="72"/>
                </a:lnTo>
                <a:lnTo>
                  <a:pt x="246" y="78"/>
                </a:lnTo>
                <a:lnTo>
                  <a:pt x="246" y="78"/>
                </a:lnTo>
                <a:lnTo>
                  <a:pt x="252" y="74"/>
                </a:lnTo>
                <a:lnTo>
                  <a:pt x="256" y="66"/>
                </a:lnTo>
                <a:lnTo>
                  <a:pt x="258" y="58"/>
                </a:lnTo>
                <a:lnTo>
                  <a:pt x="258" y="48"/>
                </a:lnTo>
                <a:lnTo>
                  <a:pt x="258" y="48"/>
                </a:lnTo>
                <a:lnTo>
                  <a:pt x="266" y="46"/>
                </a:lnTo>
                <a:lnTo>
                  <a:pt x="270" y="48"/>
                </a:lnTo>
                <a:lnTo>
                  <a:pt x="274" y="50"/>
                </a:lnTo>
                <a:lnTo>
                  <a:pt x="278" y="52"/>
                </a:lnTo>
                <a:lnTo>
                  <a:pt x="284" y="58"/>
                </a:lnTo>
                <a:lnTo>
                  <a:pt x="288" y="60"/>
                </a:lnTo>
                <a:lnTo>
                  <a:pt x="294" y="60"/>
                </a:lnTo>
                <a:lnTo>
                  <a:pt x="294" y="60"/>
                </a:lnTo>
                <a:lnTo>
                  <a:pt x="300" y="58"/>
                </a:lnTo>
                <a:lnTo>
                  <a:pt x="304" y="52"/>
                </a:lnTo>
                <a:lnTo>
                  <a:pt x="308" y="42"/>
                </a:lnTo>
                <a:lnTo>
                  <a:pt x="312" y="28"/>
                </a:lnTo>
                <a:lnTo>
                  <a:pt x="314" y="22"/>
                </a:lnTo>
                <a:lnTo>
                  <a:pt x="318" y="18"/>
                </a:lnTo>
                <a:lnTo>
                  <a:pt x="318" y="18"/>
                </a:lnTo>
                <a:lnTo>
                  <a:pt x="330" y="22"/>
                </a:lnTo>
                <a:lnTo>
                  <a:pt x="340" y="22"/>
                </a:lnTo>
                <a:lnTo>
                  <a:pt x="348" y="22"/>
                </a:lnTo>
                <a:lnTo>
                  <a:pt x="356" y="18"/>
                </a:lnTo>
                <a:lnTo>
                  <a:pt x="368" y="10"/>
                </a:lnTo>
                <a:lnTo>
                  <a:pt x="384" y="0"/>
                </a:lnTo>
                <a:lnTo>
                  <a:pt x="384" y="0"/>
                </a:lnTo>
                <a:lnTo>
                  <a:pt x="398" y="0"/>
                </a:lnTo>
                <a:lnTo>
                  <a:pt x="408" y="2"/>
                </a:lnTo>
                <a:lnTo>
                  <a:pt x="426" y="12"/>
                </a:lnTo>
                <a:lnTo>
                  <a:pt x="426" y="12"/>
                </a:lnTo>
                <a:lnTo>
                  <a:pt x="460" y="6"/>
                </a:lnTo>
                <a:lnTo>
                  <a:pt x="494" y="2"/>
                </a:lnTo>
                <a:lnTo>
                  <a:pt x="528" y="4"/>
                </a:lnTo>
                <a:lnTo>
                  <a:pt x="562" y="10"/>
                </a:lnTo>
                <a:lnTo>
                  <a:pt x="596" y="18"/>
                </a:lnTo>
                <a:lnTo>
                  <a:pt x="626" y="30"/>
                </a:lnTo>
                <a:lnTo>
                  <a:pt x="654" y="44"/>
                </a:lnTo>
                <a:lnTo>
                  <a:pt x="678" y="60"/>
                </a:lnTo>
                <a:lnTo>
                  <a:pt x="678" y="60"/>
                </a:lnTo>
                <a:lnTo>
                  <a:pt x="686" y="78"/>
                </a:lnTo>
                <a:lnTo>
                  <a:pt x="694" y="94"/>
                </a:lnTo>
                <a:lnTo>
                  <a:pt x="700" y="102"/>
                </a:lnTo>
                <a:lnTo>
                  <a:pt x="708" y="108"/>
                </a:lnTo>
                <a:lnTo>
                  <a:pt x="716" y="112"/>
                </a:lnTo>
                <a:lnTo>
                  <a:pt x="726" y="114"/>
                </a:lnTo>
                <a:lnTo>
                  <a:pt x="726" y="114"/>
                </a:lnTo>
                <a:lnTo>
                  <a:pt x="726" y="132"/>
                </a:lnTo>
                <a:lnTo>
                  <a:pt x="730" y="146"/>
                </a:lnTo>
                <a:lnTo>
                  <a:pt x="736" y="160"/>
                </a:lnTo>
                <a:lnTo>
                  <a:pt x="744" y="172"/>
                </a:lnTo>
                <a:lnTo>
                  <a:pt x="758" y="194"/>
                </a:lnTo>
                <a:lnTo>
                  <a:pt x="764" y="206"/>
                </a:lnTo>
                <a:lnTo>
                  <a:pt x="768" y="222"/>
                </a:lnTo>
                <a:lnTo>
                  <a:pt x="768" y="222"/>
                </a:lnTo>
                <a:lnTo>
                  <a:pt x="784" y="234"/>
                </a:lnTo>
                <a:lnTo>
                  <a:pt x="792" y="242"/>
                </a:lnTo>
                <a:lnTo>
                  <a:pt x="798" y="252"/>
                </a:lnTo>
                <a:lnTo>
                  <a:pt x="804" y="260"/>
                </a:lnTo>
                <a:lnTo>
                  <a:pt x="804" y="264"/>
                </a:lnTo>
                <a:lnTo>
                  <a:pt x="804" y="270"/>
                </a:lnTo>
                <a:lnTo>
                  <a:pt x="802" y="274"/>
                </a:lnTo>
                <a:lnTo>
                  <a:pt x="798" y="276"/>
                </a:lnTo>
                <a:lnTo>
                  <a:pt x="794" y="280"/>
                </a:lnTo>
                <a:lnTo>
                  <a:pt x="786" y="282"/>
                </a:lnTo>
                <a:lnTo>
                  <a:pt x="786" y="282"/>
                </a:lnTo>
                <a:lnTo>
                  <a:pt x="792" y="276"/>
                </a:lnTo>
                <a:lnTo>
                  <a:pt x="796" y="270"/>
                </a:lnTo>
                <a:lnTo>
                  <a:pt x="796" y="264"/>
                </a:lnTo>
                <a:lnTo>
                  <a:pt x="794" y="258"/>
                </a:lnTo>
                <a:lnTo>
                  <a:pt x="790" y="254"/>
                </a:lnTo>
                <a:lnTo>
                  <a:pt x="786" y="248"/>
                </a:lnTo>
                <a:lnTo>
                  <a:pt x="774" y="240"/>
                </a:lnTo>
                <a:lnTo>
                  <a:pt x="774" y="240"/>
                </a:lnTo>
                <a:lnTo>
                  <a:pt x="770" y="250"/>
                </a:lnTo>
                <a:lnTo>
                  <a:pt x="770" y="260"/>
                </a:lnTo>
                <a:lnTo>
                  <a:pt x="772" y="270"/>
                </a:lnTo>
                <a:lnTo>
                  <a:pt x="776" y="280"/>
                </a:lnTo>
                <a:lnTo>
                  <a:pt x="780" y="290"/>
                </a:lnTo>
                <a:lnTo>
                  <a:pt x="782" y="300"/>
                </a:lnTo>
                <a:lnTo>
                  <a:pt x="784" y="312"/>
                </a:lnTo>
                <a:lnTo>
                  <a:pt x="780" y="324"/>
                </a:lnTo>
                <a:lnTo>
                  <a:pt x="780" y="324"/>
                </a:lnTo>
                <a:lnTo>
                  <a:pt x="784" y="330"/>
                </a:lnTo>
                <a:lnTo>
                  <a:pt x="790" y="336"/>
                </a:lnTo>
                <a:lnTo>
                  <a:pt x="804" y="344"/>
                </a:lnTo>
                <a:lnTo>
                  <a:pt x="818" y="354"/>
                </a:lnTo>
                <a:lnTo>
                  <a:pt x="824" y="358"/>
                </a:lnTo>
                <a:lnTo>
                  <a:pt x="828" y="366"/>
                </a:lnTo>
                <a:lnTo>
                  <a:pt x="828" y="366"/>
                </a:lnTo>
                <a:lnTo>
                  <a:pt x="824" y="364"/>
                </a:lnTo>
                <a:lnTo>
                  <a:pt x="818" y="362"/>
                </a:lnTo>
                <a:lnTo>
                  <a:pt x="812" y="358"/>
                </a:lnTo>
                <a:lnTo>
                  <a:pt x="810" y="354"/>
                </a:lnTo>
                <a:lnTo>
                  <a:pt x="810" y="354"/>
                </a:lnTo>
                <a:lnTo>
                  <a:pt x="806" y="366"/>
                </a:lnTo>
                <a:lnTo>
                  <a:pt x="802" y="376"/>
                </a:lnTo>
                <a:lnTo>
                  <a:pt x="800" y="398"/>
                </a:lnTo>
                <a:lnTo>
                  <a:pt x="800" y="420"/>
                </a:lnTo>
                <a:lnTo>
                  <a:pt x="802" y="440"/>
                </a:lnTo>
                <a:lnTo>
                  <a:pt x="802" y="458"/>
                </a:lnTo>
                <a:lnTo>
                  <a:pt x="802" y="468"/>
                </a:lnTo>
                <a:lnTo>
                  <a:pt x="800" y="476"/>
                </a:lnTo>
                <a:lnTo>
                  <a:pt x="796" y="486"/>
                </a:lnTo>
                <a:lnTo>
                  <a:pt x="790" y="494"/>
                </a:lnTo>
                <a:lnTo>
                  <a:pt x="784" y="502"/>
                </a:lnTo>
                <a:lnTo>
                  <a:pt x="774" y="510"/>
                </a:lnTo>
                <a:lnTo>
                  <a:pt x="774" y="510"/>
                </a:lnTo>
                <a:lnTo>
                  <a:pt x="776" y="514"/>
                </a:lnTo>
                <a:lnTo>
                  <a:pt x="778" y="518"/>
                </a:lnTo>
                <a:lnTo>
                  <a:pt x="786" y="522"/>
                </a:lnTo>
                <a:lnTo>
                  <a:pt x="796" y="524"/>
                </a:lnTo>
                <a:lnTo>
                  <a:pt x="800" y="526"/>
                </a:lnTo>
                <a:lnTo>
                  <a:pt x="804" y="528"/>
                </a:lnTo>
                <a:lnTo>
                  <a:pt x="804" y="528"/>
                </a:lnTo>
                <a:lnTo>
                  <a:pt x="796" y="600"/>
                </a:lnTo>
                <a:lnTo>
                  <a:pt x="794" y="634"/>
                </a:lnTo>
                <a:lnTo>
                  <a:pt x="792" y="672"/>
                </a:lnTo>
                <a:lnTo>
                  <a:pt x="792" y="672"/>
                </a:lnTo>
                <a:lnTo>
                  <a:pt x="794" y="678"/>
                </a:lnTo>
                <a:lnTo>
                  <a:pt x="798" y="680"/>
                </a:lnTo>
                <a:lnTo>
                  <a:pt x="808" y="686"/>
                </a:lnTo>
                <a:lnTo>
                  <a:pt x="818" y="690"/>
                </a:lnTo>
                <a:lnTo>
                  <a:pt x="828" y="696"/>
                </a:lnTo>
                <a:lnTo>
                  <a:pt x="828" y="696"/>
                </a:lnTo>
                <a:lnTo>
                  <a:pt x="838" y="720"/>
                </a:lnTo>
                <a:lnTo>
                  <a:pt x="844" y="746"/>
                </a:lnTo>
                <a:lnTo>
                  <a:pt x="848" y="772"/>
                </a:lnTo>
                <a:lnTo>
                  <a:pt x="848" y="800"/>
                </a:lnTo>
                <a:lnTo>
                  <a:pt x="848" y="826"/>
                </a:lnTo>
                <a:lnTo>
                  <a:pt x="846" y="856"/>
                </a:lnTo>
                <a:lnTo>
                  <a:pt x="838" y="912"/>
                </a:lnTo>
                <a:lnTo>
                  <a:pt x="828" y="972"/>
                </a:lnTo>
                <a:lnTo>
                  <a:pt x="816" y="1030"/>
                </a:lnTo>
                <a:lnTo>
                  <a:pt x="804" y="1088"/>
                </a:lnTo>
                <a:lnTo>
                  <a:pt x="800" y="1118"/>
                </a:lnTo>
                <a:lnTo>
                  <a:pt x="798" y="1146"/>
                </a:lnTo>
                <a:lnTo>
                  <a:pt x="798" y="1146"/>
                </a:lnTo>
                <a:lnTo>
                  <a:pt x="794" y="1220"/>
                </a:lnTo>
                <a:lnTo>
                  <a:pt x="790" y="1256"/>
                </a:lnTo>
                <a:lnTo>
                  <a:pt x="786" y="1288"/>
                </a:lnTo>
                <a:lnTo>
                  <a:pt x="778" y="1320"/>
                </a:lnTo>
                <a:lnTo>
                  <a:pt x="770" y="1348"/>
                </a:lnTo>
                <a:lnTo>
                  <a:pt x="764" y="1362"/>
                </a:lnTo>
                <a:lnTo>
                  <a:pt x="756" y="1374"/>
                </a:lnTo>
                <a:lnTo>
                  <a:pt x="748" y="1386"/>
                </a:lnTo>
                <a:lnTo>
                  <a:pt x="738" y="1398"/>
                </a:lnTo>
                <a:lnTo>
                  <a:pt x="738" y="1398"/>
                </a:lnTo>
                <a:lnTo>
                  <a:pt x="120" y="1398"/>
                </a:lnTo>
                <a:lnTo>
                  <a:pt x="120" y="1398"/>
                </a:lnTo>
                <a:close/>
                <a:moveTo>
                  <a:pt x="792" y="570"/>
                </a:moveTo>
                <a:lnTo>
                  <a:pt x="792" y="570"/>
                </a:lnTo>
                <a:lnTo>
                  <a:pt x="786" y="570"/>
                </a:lnTo>
                <a:lnTo>
                  <a:pt x="780" y="572"/>
                </a:lnTo>
                <a:lnTo>
                  <a:pt x="776" y="576"/>
                </a:lnTo>
                <a:lnTo>
                  <a:pt x="772" y="580"/>
                </a:lnTo>
                <a:lnTo>
                  <a:pt x="770" y="584"/>
                </a:lnTo>
                <a:lnTo>
                  <a:pt x="768" y="592"/>
                </a:lnTo>
                <a:lnTo>
                  <a:pt x="768" y="606"/>
                </a:lnTo>
                <a:lnTo>
                  <a:pt x="768" y="606"/>
                </a:lnTo>
                <a:lnTo>
                  <a:pt x="778" y="608"/>
                </a:lnTo>
                <a:lnTo>
                  <a:pt x="786" y="606"/>
                </a:lnTo>
                <a:lnTo>
                  <a:pt x="792" y="602"/>
                </a:lnTo>
                <a:lnTo>
                  <a:pt x="796" y="598"/>
                </a:lnTo>
                <a:lnTo>
                  <a:pt x="798" y="590"/>
                </a:lnTo>
                <a:lnTo>
                  <a:pt x="798" y="584"/>
                </a:lnTo>
                <a:lnTo>
                  <a:pt x="796" y="576"/>
                </a:lnTo>
                <a:lnTo>
                  <a:pt x="792" y="570"/>
                </a:lnTo>
                <a:lnTo>
                  <a:pt x="792" y="570"/>
                </a:lnTo>
                <a:close/>
                <a:moveTo>
                  <a:pt x="234" y="126"/>
                </a:moveTo>
                <a:lnTo>
                  <a:pt x="234" y="126"/>
                </a:lnTo>
                <a:lnTo>
                  <a:pt x="242" y="130"/>
                </a:lnTo>
                <a:lnTo>
                  <a:pt x="252" y="132"/>
                </a:lnTo>
                <a:lnTo>
                  <a:pt x="256" y="130"/>
                </a:lnTo>
                <a:lnTo>
                  <a:pt x="260" y="128"/>
                </a:lnTo>
                <a:lnTo>
                  <a:pt x="262" y="124"/>
                </a:lnTo>
                <a:lnTo>
                  <a:pt x="264" y="120"/>
                </a:lnTo>
                <a:lnTo>
                  <a:pt x="264" y="120"/>
                </a:lnTo>
                <a:lnTo>
                  <a:pt x="256" y="116"/>
                </a:lnTo>
                <a:lnTo>
                  <a:pt x="246" y="114"/>
                </a:lnTo>
                <a:lnTo>
                  <a:pt x="242" y="116"/>
                </a:lnTo>
                <a:lnTo>
                  <a:pt x="238" y="118"/>
                </a:lnTo>
                <a:lnTo>
                  <a:pt x="236" y="122"/>
                </a:lnTo>
                <a:lnTo>
                  <a:pt x="234" y="126"/>
                </a:lnTo>
                <a:lnTo>
                  <a:pt x="234" y="126"/>
                </a:lnTo>
                <a:close/>
                <a:moveTo>
                  <a:pt x="792" y="408"/>
                </a:moveTo>
                <a:lnTo>
                  <a:pt x="792" y="408"/>
                </a:lnTo>
                <a:lnTo>
                  <a:pt x="792" y="402"/>
                </a:lnTo>
                <a:lnTo>
                  <a:pt x="790" y="398"/>
                </a:lnTo>
                <a:lnTo>
                  <a:pt x="786" y="394"/>
                </a:lnTo>
                <a:lnTo>
                  <a:pt x="780" y="392"/>
                </a:lnTo>
                <a:lnTo>
                  <a:pt x="772" y="388"/>
                </a:lnTo>
                <a:lnTo>
                  <a:pt x="770" y="384"/>
                </a:lnTo>
                <a:lnTo>
                  <a:pt x="768" y="378"/>
                </a:lnTo>
                <a:lnTo>
                  <a:pt x="768" y="378"/>
                </a:lnTo>
                <a:lnTo>
                  <a:pt x="776" y="376"/>
                </a:lnTo>
                <a:lnTo>
                  <a:pt x="778" y="376"/>
                </a:lnTo>
                <a:lnTo>
                  <a:pt x="780" y="372"/>
                </a:lnTo>
                <a:lnTo>
                  <a:pt x="780" y="372"/>
                </a:lnTo>
                <a:lnTo>
                  <a:pt x="776" y="370"/>
                </a:lnTo>
                <a:lnTo>
                  <a:pt x="774" y="370"/>
                </a:lnTo>
                <a:lnTo>
                  <a:pt x="774" y="366"/>
                </a:lnTo>
                <a:lnTo>
                  <a:pt x="774" y="366"/>
                </a:lnTo>
                <a:lnTo>
                  <a:pt x="762" y="366"/>
                </a:lnTo>
                <a:lnTo>
                  <a:pt x="762" y="366"/>
                </a:lnTo>
                <a:lnTo>
                  <a:pt x="762" y="376"/>
                </a:lnTo>
                <a:lnTo>
                  <a:pt x="762" y="386"/>
                </a:lnTo>
                <a:lnTo>
                  <a:pt x="764" y="394"/>
                </a:lnTo>
                <a:lnTo>
                  <a:pt x="770" y="402"/>
                </a:lnTo>
                <a:lnTo>
                  <a:pt x="774" y="408"/>
                </a:lnTo>
                <a:lnTo>
                  <a:pt x="780" y="410"/>
                </a:lnTo>
                <a:lnTo>
                  <a:pt x="786" y="410"/>
                </a:lnTo>
                <a:lnTo>
                  <a:pt x="792" y="408"/>
                </a:lnTo>
                <a:lnTo>
                  <a:pt x="792" y="408"/>
                </a:lnTo>
                <a:close/>
                <a:moveTo>
                  <a:pt x="138" y="426"/>
                </a:moveTo>
                <a:lnTo>
                  <a:pt x="138" y="426"/>
                </a:lnTo>
                <a:lnTo>
                  <a:pt x="138" y="440"/>
                </a:lnTo>
                <a:lnTo>
                  <a:pt x="140" y="450"/>
                </a:lnTo>
                <a:lnTo>
                  <a:pt x="148" y="458"/>
                </a:lnTo>
                <a:lnTo>
                  <a:pt x="156" y="462"/>
                </a:lnTo>
                <a:lnTo>
                  <a:pt x="156" y="462"/>
                </a:lnTo>
                <a:lnTo>
                  <a:pt x="158" y="458"/>
                </a:lnTo>
                <a:lnTo>
                  <a:pt x="160" y="452"/>
                </a:lnTo>
                <a:lnTo>
                  <a:pt x="162" y="438"/>
                </a:lnTo>
                <a:lnTo>
                  <a:pt x="162" y="432"/>
                </a:lnTo>
                <a:lnTo>
                  <a:pt x="160" y="426"/>
                </a:lnTo>
                <a:lnTo>
                  <a:pt x="156" y="422"/>
                </a:lnTo>
                <a:lnTo>
                  <a:pt x="150" y="420"/>
                </a:lnTo>
                <a:lnTo>
                  <a:pt x="150" y="420"/>
                </a:lnTo>
                <a:lnTo>
                  <a:pt x="148" y="424"/>
                </a:lnTo>
                <a:lnTo>
                  <a:pt x="146" y="426"/>
                </a:lnTo>
                <a:lnTo>
                  <a:pt x="142" y="426"/>
                </a:lnTo>
                <a:lnTo>
                  <a:pt x="138" y="426"/>
                </a:lnTo>
                <a:lnTo>
                  <a:pt x="138" y="426"/>
                </a:lnTo>
                <a:close/>
                <a:moveTo>
                  <a:pt x="144" y="486"/>
                </a:moveTo>
                <a:lnTo>
                  <a:pt x="144" y="486"/>
                </a:lnTo>
                <a:lnTo>
                  <a:pt x="148" y="492"/>
                </a:lnTo>
                <a:lnTo>
                  <a:pt x="152" y="498"/>
                </a:lnTo>
                <a:lnTo>
                  <a:pt x="158" y="502"/>
                </a:lnTo>
                <a:lnTo>
                  <a:pt x="168" y="504"/>
                </a:lnTo>
                <a:lnTo>
                  <a:pt x="168" y="504"/>
                </a:lnTo>
                <a:lnTo>
                  <a:pt x="172" y="494"/>
                </a:lnTo>
                <a:lnTo>
                  <a:pt x="176" y="480"/>
                </a:lnTo>
                <a:lnTo>
                  <a:pt x="176" y="472"/>
                </a:lnTo>
                <a:lnTo>
                  <a:pt x="174" y="464"/>
                </a:lnTo>
                <a:lnTo>
                  <a:pt x="172" y="460"/>
                </a:lnTo>
                <a:lnTo>
                  <a:pt x="168" y="456"/>
                </a:lnTo>
                <a:lnTo>
                  <a:pt x="168" y="456"/>
                </a:lnTo>
                <a:lnTo>
                  <a:pt x="166" y="462"/>
                </a:lnTo>
                <a:lnTo>
                  <a:pt x="164" y="464"/>
                </a:lnTo>
                <a:lnTo>
                  <a:pt x="154" y="468"/>
                </a:lnTo>
                <a:lnTo>
                  <a:pt x="150" y="472"/>
                </a:lnTo>
                <a:lnTo>
                  <a:pt x="146" y="474"/>
                </a:lnTo>
                <a:lnTo>
                  <a:pt x="144" y="478"/>
                </a:lnTo>
                <a:lnTo>
                  <a:pt x="144" y="486"/>
                </a:lnTo>
                <a:lnTo>
                  <a:pt x="144" y="486"/>
                </a:lnTo>
                <a:close/>
                <a:moveTo>
                  <a:pt x="150" y="510"/>
                </a:moveTo>
                <a:lnTo>
                  <a:pt x="150" y="510"/>
                </a:lnTo>
                <a:lnTo>
                  <a:pt x="146" y="508"/>
                </a:lnTo>
                <a:lnTo>
                  <a:pt x="144" y="504"/>
                </a:lnTo>
                <a:lnTo>
                  <a:pt x="140" y="496"/>
                </a:lnTo>
                <a:lnTo>
                  <a:pt x="134" y="490"/>
                </a:lnTo>
                <a:lnTo>
                  <a:pt x="130" y="488"/>
                </a:lnTo>
                <a:lnTo>
                  <a:pt x="126" y="486"/>
                </a:lnTo>
                <a:lnTo>
                  <a:pt x="126" y="486"/>
                </a:lnTo>
                <a:lnTo>
                  <a:pt x="126" y="492"/>
                </a:lnTo>
                <a:lnTo>
                  <a:pt x="126" y="500"/>
                </a:lnTo>
                <a:lnTo>
                  <a:pt x="128" y="506"/>
                </a:lnTo>
                <a:lnTo>
                  <a:pt x="132" y="512"/>
                </a:lnTo>
                <a:lnTo>
                  <a:pt x="136" y="516"/>
                </a:lnTo>
                <a:lnTo>
                  <a:pt x="140" y="516"/>
                </a:lnTo>
                <a:lnTo>
                  <a:pt x="146" y="514"/>
                </a:lnTo>
                <a:lnTo>
                  <a:pt x="150" y="510"/>
                </a:lnTo>
                <a:lnTo>
                  <a:pt x="150" y="510"/>
                </a:lnTo>
                <a:close/>
                <a:moveTo>
                  <a:pt x="696" y="534"/>
                </a:moveTo>
                <a:lnTo>
                  <a:pt x="696" y="534"/>
                </a:lnTo>
                <a:lnTo>
                  <a:pt x="702" y="534"/>
                </a:lnTo>
                <a:lnTo>
                  <a:pt x="708" y="532"/>
                </a:lnTo>
                <a:lnTo>
                  <a:pt x="710" y="528"/>
                </a:lnTo>
                <a:lnTo>
                  <a:pt x="714" y="524"/>
                </a:lnTo>
                <a:lnTo>
                  <a:pt x="718" y="514"/>
                </a:lnTo>
                <a:lnTo>
                  <a:pt x="720" y="504"/>
                </a:lnTo>
                <a:lnTo>
                  <a:pt x="720" y="504"/>
                </a:lnTo>
                <a:lnTo>
                  <a:pt x="714" y="504"/>
                </a:lnTo>
                <a:lnTo>
                  <a:pt x="708" y="506"/>
                </a:lnTo>
                <a:lnTo>
                  <a:pt x="706" y="510"/>
                </a:lnTo>
                <a:lnTo>
                  <a:pt x="702" y="514"/>
                </a:lnTo>
                <a:lnTo>
                  <a:pt x="698" y="524"/>
                </a:lnTo>
                <a:lnTo>
                  <a:pt x="696" y="534"/>
                </a:lnTo>
                <a:lnTo>
                  <a:pt x="696" y="534"/>
                </a:lnTo>
                <a:close/>
                <a:moveTo>
                  <a:pt x="798" y="540"/>
                </a:moveTo>
                <a:lnTo>
                  <a:pt x="798" y="540"/>
                </a:lnTo>
                <a:lnTo>
                  <a:pt x="794" y="538"/>
                </a:lnTo>
                <a:lnTo>
                  <a:pt x="792" y="536"/>
                </a:lnTo>
                <a:lnTo>
                  <a:pt x="792" y="532"/>
                </a:lnTo>
                <a:lnTo>
                  <a:pt x="792" y="528"/>
                </a:lnTo>
                <a:lnTo>
                  <a:pt x="792" y="528"/>
                </a:lnTo>
                <a:lnTo>
                  <a:pt x="784" y="528"/>
                </a:lnTo>
                <a:lnTo>
                  <a:pt x="774" y="528"/>
                </a:lnTo>
                <a:lnTo>
                  <a:pt x="766" y="528"/>
                </a:lnTo>
                <a:lnTo>
                  <a:pt x="762" y="530"/>
                </a:lnTo>
                <a:lnTo>
                  <a:pt x="762" y="534"/>
                </a:lnTo>
                <a:lnTo>
                  <a:pt x="762" y="534"/>
                </a:lnTo>
                <a:lnTo>
                  <a:pt x="770" y="538"/>
                </a:lnTo>
                <a:lnTo>
                  <a:pt x="780" y="544"/>
                </a:lnTo>
                <a:lnTo>
                  <a:pt x="786" y="546"/>
                </a:lnTo>
                <a:lnTo>
                  <a:pt x="790" y="546"/>
                </a:lnTo>
                <a:lnTo>
                  <a:pt x="794" y="544"/>
                </a:lnTo>
                <a:lnTo>
                  <a:pt x="798" y="540"/>
                </a:lnTo>
                <a:lnTo>
                  <a:pt x="798" y="540"/>
                </a:lnTo>
                <a:close/>
                <a:moveTo>
                  <a:pt x="696" y="600"/>
                </a:moveTo>
                <a:lnTo>
                  <a:pt x="696" y="600"/>
                </a:lnTo>
                <a:lnTo>
                  <a:pt x="710" y="598"/>
                </a:lnTo>
                <a:lnTo>
                  <a:pt x="722" y="596"/>
                </a:lnTo>
                <a:lnTo>
                  <a:pt x="726" y="592"/>
                </a:lnTo>
                <a:lnTo>
                  <a:pt x="728" y="588"/>
                </a:lnTo>
                <a:lnTo>
                  <a:pt x="732" y="582"/>
                </a:lnTo>
                <a:lnTo>
                  <a:pt x="732" y="576"/>
                </a:lnTo>
                <a:lnTo>
                  <a:pt x="732" y="576"/>
                </a:lnTo>
                <a:lnTo>
                  <a:pt x="718" y="578"/>
                </a:lnTo>
                <a:lnTo>
                  <a:pt x="706" y="580"/>
                </a:lnTo>
                <a:lnTo>
                  <a:pt x="702" y="584"/>
                </a:lnTo>
                <a:lnTo>
                  <a:pt x="700" y="588"/>
                </a:lnTo>
                <a:lnTo>
                  <a:pt x="696" y="594"/>
                </a:lnTo>
                <a:lnTo>
                  <a:pt x="696" y="600"/>
                </a:lnTo>
                <a:lnTo>
                  <a:pt x="696" y="600"/>
                </a:lnTo>
                <a:close/>
                <a:moveTo>
                  <a:pt x="102" y="654"/>
                </a:moveTo>
                <a:lnTo>
                  <a:pt x="102" y="654"/>
                </a:lnTo>
                <a:lnTo>
                  <a:pt x="116" y="654"/>
                </a:lnTo>
                <a:lnTo>
                  <a:pt x="126" y="652"/>
                </a:lnTo>
                <a:lnTo>
                  <a:pt x="134" y="648"/>
                </a:lnTo>
                <a:lnTo>
                  <a:pt x="140" y="642"/>
                </a:lnTo>
                <a:lnTo>
                  <a:pt x="146" y="634"/>
                </a:lnTo>
                <a:lnTo>
                  <a:pt x="150" y="626"/>
                </a:lnTo>
                <a:lnTo>
                  <a:pt x="156" y="606"/>
                </a:lnTo>
                <a:lnTo>
                  <a:pt x="156" y="606"/>
                </a:lnTo>
                <a:lnTo>
                  <a:pt x="150" y="604"/>
                </a:lnTo>
                <a:lnTo>
                  <a:pt x="146" y="602"/>
                </a:lnTo>
                <a:lnTo>
                  <a:pt x="140" y="600"/>
                </a:lnTo>
                <a:lnTo>
                  <a:pt x="132" y="600"/>
                </a:lnTo>
                <a:lnTo>
                  <a:pt x="132" y="600"/>
                </a:lnTo>
                <a:lnTo>
                  <a:pt x="128" y="616"/>
                </a:lnTo>
                <a:lnTo>
                  <a:pt x="124" y="634"/>
                </a:lnTo>
                <a:lnTo>
                  <a:pt x="122" y="642"/>
                </a:lnTo>
                <a:lnTo>
                  <a:pt x="116" y="648"/>
                </a:lnTo>
                <a:lnTo>
                  <a:pt x="110" y="652"/>
                </a:lnTo>
                <a:lnTo>
                  <a:pt x="102" y="654"/>
                </a:lnTo>
                <a:lnTo>
                  <a:pt x="102" y="654"/>
                </a:lnTo>
                <a:close/>
                <a:moveTo>
                  <a:pt x="744" y="654"/>
                </a:moveTo>
                <a:lnTo>
                  <a:pt x="744" y="654"/>
                </a:lnTo>
                <a:lnTo>
                  <a:pt x="774" y="654"/>
                </a:lnTo>
                <a:lnTo>
                  <a:pt x="774" y="654"/>
                </a:lnTo>
                <a:lnTo>
                  <a:pt x="774" y="646"/>
                </a:lnTo>
                <a:lnTo>
                  <a:pt x="774" y="642"/>
                </a:lnTo>
                <a:lnTo>
                  <a:pt x="770" y="636"/>
                </a:lnTo>
                <a:lnTo>
                  <a:pt x="768" y="634"/>
                </a:lnTo>
                <a:lnTo>
                  <a:pt x="756" y="630"/>
                </a:lnTo>
                <a:lnTo>
                  <a:pt x="744" y="630"/>
                </a:lnTo>
                <a:lnTo>
                  <a:pt x="744" y="630"/>
                </a:lnTo>
                <a:lnTo>
                  <a:pt x="744" y="654"/>
                </a:lnTo>
                <a:lnTo>
                  <a:pt x="744" y="654"/>
                </a:lnTo>
                <a:close/>
              </a:path>
            </a:pathLst>
          </a:custGeom>
          <a:solidFill>
            <a:srgbClr val="FFFFFF"/>
          </a:solidFill>
          <a:ln>
            <a:noFill/>
          </a:ln>
        </p:spPr>
        <p:txBody>
          <a:bodyPr vert="horz" wrap="square" lIns="60819" tIns="30410" rIns="60819" bIns="30410" numCol="1" anchor="t" anchorCtr="0" compatLnSpc="1">
            <a:prstTxWarp prst="textNoShape">
              <a:avLst/>
            </a:prstTxWarp>
          </a:bodyPr>
          <a:lstStyle/>
          <a:p>
            <a:pPr defTabSz="677620">
              <a:defRPr/>
            </a:pPr>
            <a:endParaRPr lang="en-GB" sz="1400" kern="0">
              <a:solidFill>
                <a:srgbClr val="000000"/>
              </a:solidFill>
              <a:latin typeface="Arial"/>
            </a:endParaRPr>
          </a:p>
        </p:txBody>
      </p:sp>
    </p:spTree>
    <p:extLst>
      <p:ext uri="{BB962C8B-B14F-4D97-AF65-F5344CB8AC3E}">
        <p14:creationId xmlns:p14="http://schemas.microsoft.com/office/powerpoint/2010/main" val="4193208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04507911"/>
              </p:ext>
            </p:extLst>
          </p:nvPr>
        </p:nvGraphicFramePr>
        <p:xfrm>
          <a:off x="58488" y="116984"/>
          <a:ext cx="7663782" cy="5286248"/>
        </p:xfrm>
        <a:graphic>
          <a:graphicData uri="http://schemas.openxmlformats.org/drawingml/2006/table">
            <a:tbl>
              <a:tblPr firstRow="1" bandRow="1">
                <a:tableStyleId>{93296810-A885-4BE3-A3E7-6D5BEEA58F35}</a:tableStyleId>
              </a:tblPr>
              <a:tblGrid>
                <a:gridCol w="783183"/>
                <a:gridCol w="1582650"/>
                <a:gridCol w="1765983"/>
                <a:gridCol w="1765983"/>
                <a:gridCol w="1765983"/>
              </a:tblGrid>
              <a:tr h="469392">
                <a:tc>
                  <a:txBody>
                    <a:bodyPr/>
                    <a:lstStyle/>
                    <a:p>
                      <a:pPr algn="ctr"/>
                      <a:endParaRPr lang="en-US" sz="800" dirty="0">
                        <a:latin typeface="Segoe UI Light" panose="020B0502040204020203" pitchFamily="34" charset="0"/>
                      </a:endParaRPr>
                    </a:p>
                  </a:txBody>
                  <a:tcPr marL="58293" marR="58293" marT="33528" marB="33528" anchor="ctr"/>
                </a:tc>
                <a:tc>
                  <a:txBody>
                    <a:bodyPr/>
                    <a:lstStyle/>
                    <a:p>
                      <a:pPr algn="ctr"/>
                      <a:r>
                        <a:rPr lang="en-US" sz="800" dirty="0" smtClean="0">
                          <a:latin typeface="Segoe UI Light" panose="020B0502040204020203" pitchFamily="34" charset="0"/>
                        </a:rPr>
                        <a:t>Exec.</a:t>
                      </a:r>
                      <a:r>
                        <a:rPr lang="en-US" sz="800" baseline="0" dirty="0" smtClean="0">
                          <a:latin typeface="Segoe UI Light" panose="020B0502040204020203" pitchFamily="34" charset="0"/>
                        </a:rPr>
                        <a:t> Leadership</a:t>
                      </a:r>
                      <a:endParaRPr lang="en-US" sz="800" dirty="0">
                        <a:latin typeface="Segoe UI Light" panose="020B0502040204020203" pitchFamily="34" charset="0"/>
                      </a:endParaRPr>
                    </a:p>
                  </a:txBody>
                  <a:tcPr marL="58293" marR="58293" marT="33528" marB="33528" anchor="ctr"/>
                </a:tc>
                <a:tc>
                  <a:txBody>
                    <a:bodyPr/>
                    <a:lstStyle/>
                    <a:p>
                      <a:pPr algn="ctr"/>
                      <a:r>
                        <a:rPr lang="en-US" sz="800" dirty="0" smtClean="0">
                          <a:latin typeface="Segoe UI Light" panose="020B0502040204020203" pitchFamily="34" charset="0"/>
                        </a:rPr>
                        <a:t>SVP Partners</a:t>
                      </a:r>
                      <a:endParaRPr lang="en-US" sz="800" dirty="0">
                        <a:latin typeface="Segoe UI Light" panose="020B0502040204020203" pitchFamily="34" charset="0"/>
                      </a:endParaRPr>
                    </a:p>
                  </a:txBody>
                  <a:tcPr marL="58293" marR="58293" marT="33528" marB="33528" anchor="ctr"/>
                </a:tc>
                <a:tc>
                  <a:txBody>
                    <a:bodyPr/>
                    <a:lstStyle/>
                    <a:p>
                      <a:pPr algn="ctr"/>
                      <a:r>
                        <a:rPr lang="en-US" sz="800" dirty="0" smtClean="0">
                          <a:latin typeface="Segoe UI Light" panose="020B0502040204020203" pitchFamily="34" charset="0"/>
                        </a:rPr>
                        <a:t>Community</a:t>
                      </a:r>
                      <a:r>
                        <a:rPr lang="en-US" sz="800" baseline="0" dirty="0" smtClean="0">
                          <a:latin typeface="Segoe UI Light" panose="020B0502040204020203" pitchFamily="34" charset="0"/>
                        </a:rPr>
                        <a:t> Stakeholder</a:t>
                      </a:r>
                      <a:endParaRPr lang="en-US" sz="800" dirty="0">
                        <a:latin typeface="Segoe UI Light" panose="020B0502040204020203" pitchFamily="34" charset="0"/>
                      </a:endParaRPr>
                    </a:p>
                  </a:txBody>
                  <a:tcPr marL="58293" marR="58293" marT="33528" marB="33528" anchor="ctr"/>
                </a:tc>
                <a:tc>
                  <a:txBody>
                    <a:bodyPr/>
                    <a:lstStyle/>
                    <a:p>
                      <a:pPr algn="ctr"/>
                      <a:r>
                        <a:rPr lang="en-US" sz="800" dirty="0" smtClean="0">
                          <a:latin typeface="Segoe UI Light" panose="020B0502040204020203" pitchFamily="34" charset="0"/>
                        </a:rPr>
                        <a:t>Investee</a:t>
                      </a:r>
                      <a:endParaRPr lang="en-US" sz="800" dirty="0">
                        <a:latin typeface="Segoe UI Light" panose="020B0502040204020203" pitchFamily="34" charset="0"/>
                      </a:endParaRPr>
                    </a:p>
                  </a:txBody>
                  <a:tcPr marL="58293" marR="58293" marT="33528" marB="33528" anchor="ctr"/>
                </a:tc>
              </a:tr>
              <a:tr h="1419352">
                <a:tc>
                  <a:txBody>
                    <a:bodyPr/>
                    <a:lstStyle/>
                    <a:p>
                      <a:r>
                        <a:rPr lang="en-US" sz="800" b="1" dirty="0" smtClean="0">
                          <a:latin typeface="Segoe UI Light" panose="020B0502040204020203" pitchFamily="34" charset="0"/>
                        </a:rPr>
                        <a:t>Overview</a:t>
                      </a:r>
                      <a:endParaRPr lang="en-US" sz="800" b="1" dirty="0">
                        <a:latin typeface="Segoe UI Light" panose="020B0502040204020203" pitchFamily="34" charset="0"/>
                      </a:endParaRPr>
                    </a:p>
                  </a:txBody>
                  <a:tcPr marL="58293" marR="58293" marT="33528" marB="33528" anchor="ctr"/>
                </a:tc>
                <a:tc>
                  <a:txBody>
                    <a:bodyPr/>
                    <a:lstStyle/>
                    <a:p>
                      <a:pPr marL="0" lvl="0" algn="l" defTabSz="914400" rtl="0" eaLnBrk="1" latinLnBrk="0" hangingPunct="1"/>
                      <a:r>
                        <a:rPr lang="en-US" sz="800" kern="1200" baseline="0" dirty="0" smtClean="0">
                          <a:solidFill>
                            <a:schemeClr val="dk1"/>
                          </a:solidFill>
                          <a:effectLst/>
                          <a:latin typeface="Segoe UI Light" panose="020B0502040204020203" pitchFamily="34" charset="0"/>
                          <a:ea typeface="+mn-ea"/>
                          <a:cs typeface="+mn-cs"/>
                        </a:rPr>
                        <a:t>You worked in finance at a large technology company for the past 30. After 5 years as a partner, you joined the SVP Board and have now been on the board for 3 years. As a  t</a:t>
                      </a:r>
                      <a:r>
                        <a:rPr lang="en-US" sz="800" kern="1200" dirty="0" smtClean="0">
                          <a:solidFill>
                            <a:schemeClr val="dk1"/>
                          </a:solidFill>
                          <a:effectLst/>
                          <a:latin typeface="Segoe UI Light" panose="020B0502040204020203" pitchFamily="34" charset="0"/>
                          <a:ea typeface="+mn-ea"/>
                          <a:cs typeface="+mn-cs"/>
                        </a:rPr>
                        <a:t>enured board member,</a:t>
                      </a:r>
                      <a:r>
                        <a:rPr lang="en-US" sz="800" kern="1200" baseline="0" dirty="0" smtClean="0">
                          <a:solidFill>
                            <a:schemeClr val="dk1"/>
                          </a:solidFill>
                          <a:effectLst/>
                          <a:latin typeface="Segoe UI Light" panose="020B0502040204020203" pitchFamily="34" charset="0"/>
                          <a:ea typeface="+mn-ea"/>
                          <a:cs typeface="+mn-cs"/>
                        </a:rPr>
                        <a:t> you </a:t>
                      </a:r>
                      <a:r>
                        <a:rPr lang="en-US" sz="800" kern="1200" dirty="0" smtClean="0">
                          <a:solidFill>
                            <a:schemeClr val="dk1"/>
                          </a:solidFill>
                          <a:effectLst/>
                          <a:latin typeface="Segoe UI Light" panose="020B0502040204020203" pitchFamily="34" charset="0"/>
                          <a:ea typeface="+mn-ea"/>
                          <a:cs typeface="+mn-cs"/>
                        </a:rPr>
                        <a:t>enjoy sipping wine,</a:t>
                      </a:r>
                      <a:r>
                        <a:rPr lang="en-US" sz="800" kern="1200" baseline="0" dirty="0" smtClean="0">
                          <a:solidFill>
                            <a:schemeClr val="dk1"/>
                          </a:solidFill>
                          <a:effectLst/>
                          <a:latin typeface="Segoe UI Light" panose="020B0502040204020203" pitchFamily="34" charset="0"/>
                          <a:ea typeface="+mn-ea"/>
                          <a:cs typeface="+mn-cs"/>
                        </a:rPr>
                        <a:t> </a:t>
                      </a:r>
                      <a:r>
                        <a:rPr lang="en-US" sz="800" kern="1200" dirty="0" smtClean="0">
                          <a:solidFill>
                            <a:schemeClr val="dk1"/>
                          </a:solidFill>
                          <a:effectLst/>
                          <a:latin typeface="Segoe UI Light" panose="020B0502040204020203" pitchFamily="34" charset="0"/>
                          <a:ea typeface="+mn-ea"/>
                          <a:cs typeface="+mn-cs"/>
                        </a:rPr>
                        <a:t>solving problems, and feeling really good about your work in the community</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r>
                        <a:rPr lang="en-US" sz="800" kern="1200" dirty="0" smtClean="0">
                          <a:solidFill>
                            <a:schemeClr val="dk1"/>
                          </a:solidFill>
                          <a:effectLst/>
                          <a:latin typeface="Segoe UI Light" panose="020B0502040204020203" pitchFamily="34" charset="0"/>
                          <a:ea typeface="+mn-ea"/>
                          <a:cs typeface="+mn-cs"/>
                        </a:rPr>
                        <a:t>You</a:t>
                      </a:r>
                      <a:r>
                        <a:rPr lang="en-US" sz="800" kern="1200" baseline="0" dirty="0" smtClean="0">
                          <a:solidFill>
                            <a:schemeClr val="dk1"/>
                          </a:solidFill>
                          <a:effectLst/>
                          <a:latin typeface="Segoe UI Light" panose="020B0502040204020203" pitchFamily="34" charset="0"/>
                          <a:ea typeface="+mn-ea"/>
                          <a:cs typeface="+mn-cs"/>
                        </a:rPr>
                        <a:t> bring marketing expertise to the partnership through your role as the Chief Marketing Officer for a large consumer products company. </a:t>
                      </a:r>
                      <a:r>
                        <a:rPr lang="en-US" sz="800" kern="1200" dirty="0" smtClean="0">
                          <a:solidFill>
                            <a:schemeClr val="dk1"/>
                          </a:solidFill>
                          <a:effectLst/>
                          <a:latin typeface="Segoe UI Light" panose="020B0502040204020203" pitchFamily="34" charset="0"/>
                          <a:ea typeface="+mn-ea"/>
                          <a:cs typeface="+mn-cs"/>
                        </a:rPr>
                        <a:t>You have been a partner with SVP for the past 7 years</a:t>
                      </a:r>
                      <a:r>
                        <a:rPr lang="en-US" sz="800" kern="1200" baseline="0" dirty="0" smtClean="0">
                          <a:solidFill>
                            <a:schemeClr val="dk1"/>
                          </a:solidFill>
                          <a:effectLst/>
                          <a:latin typeface="Segoe UI Light" panose="020B0502040204020203" pitchFamily="34" charset="0"/>
                          <a:ea typeface="+mn-ea"/>
                          <a:cs typeface="+mn-cs"/>
                        </a:rPr>
                        <a:t> and enjoy helping non-profits develop strategic plans and solve important problems.</a:t>
                      </a:r>
                      <a:endParaRPr lang="en-US" sz="800" dirty="0">
                        <a:latin typeface="Segoe UI Light" panose="020B0502040204020203" pitchFamily="34" charset="0"/>
                      </a:endParaRPr>
                    </a:p>
                  </a:txBody>
                  <a:tcPr marL="58293" marR="58293" marT="33528" marB="33528"/>
                </a:tc>
                <a:tc>
                  <a:txBody>
                    <a:bodyPr/>
                    <a:lstStyle/>
                    <a:p>
                      <a:pPr marL="0" algn="l" defTabSz="914400" rtl="0" eaLnBrk="1" latinLnBrk="0" hangingPunct="1"/>
                      <a:r>
                        <a:rPr lang="en-US" sz="800" kern="1200" dirty="0" smtClean="0">
                          <a:solidFill>
                            <a:schemeClr val="dk1"/>
                          </a:solidFill>
                          <a:effectLst/>
                          <a:latin typeface="Segoe UI Light" panose="020B0502040204020203" pitchFamily="34" charset="0"/>
                          <a:ea typeface="+mn-ea"/>
                          <a:cs typeface="+mn-cs"/>
                        </a:rPr>
                        <a:t>You started as a preschool teacher and have moved up through the ranks and now run the largest childcare agency in your community. You are often called on as an expert in your community regarding child care policy</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smtClean="0">
                          <a:solidFill>
                            <a:schemeClr val="dk1"/>
                          </a:solidFill>
                          <a:effectLst/>
                          <a:latin typeface="Segoe UI Light" panose="020B0502040204020203" pitchFamily="34" charset="0"/>
                          <a:ea typeface="+mn-ea"/>
                          <a:cs typeface="+mn-cs"/>
                        </a:rPr>
                        <a:t>You are the E.D. of a culturally specific nonprofit that has been around for 40 years.</a:t>
                      </a:r>
                      <a:r>
                        <a:rPr lang="en-US" sz="800" kern="1200" baseline="0" dirty="0" smtClean="0">
                          <a:solidFill>
                            <a:schemeClr val="dk1"/>
                          </a:solidFill>
                          <a:effectLst/>
                          <a:latin typeface="Segoe UI Light" panose="020B0502040204020203" pitchFamily="34" charset="0"/>
                          <a:ea typeface="+mn-ea"/>
                          <a:cs typeface="+mn-cs"/>
                        </a:rPr>
                        <a:t> </a:t>
                      </a:r>
                      <a:r>
                        <a:rPr lang="en-US" sz="800" kern="1200" dirty="0" smtClean="0">
                          <a:solidFill>
                            <a:schemeClr val="dk1"/>
                          </a:solidFill>
                          <a:effectLst/>
                          <a:latin typeface="Segoe UI Light" panose="020B0502040204020203" pitchFamily="34" charset="0"/>
                          <a:ea typeface="+mn-ea"/>
                          <a:cs typeface="+mn-cs"/>
                        </a:rPr>
                        <a:t>Your nonprofit has built out their Early Learning program and have funding investments for the next three years</a:t>
                      </a:r>
                      <a:endParaRPr lang="en-US" sz="800" dirty="0">
                        <a:latin typeface="Segoe UI Light" panose="020B0502040204020203" pitchFamily="34" charset="0"/>
                      </a:endParaRPr>
                    </a:p>
                  </a:txBody>
                  <a:tcPr marL="58293" marR="58293" marT="33528" marB="33528"/>
                </a:tc>
              </a:tr>
              <a:tr h="1419352">
                <a:tc>
                  <a:txBody>
                    <a:bodyPr/>
                    <a:lstStyle/>
                    <a:p>
                      <a:r>
                        <a:rPr lang="en-US" sz="800" b="1" dirty="0" smtClean="0">
                          <a:latin typeface="Segoe UI Light" panose="020B0502040204020203" pitchFamily="34" charset="0"/>
                        </a:rPr>
                        <a:t>BHAG</a:t>
                      </a:r>
                      <a:r>
                        <a:rPr lang="en-US" sz="800" b="1" baseline="0" dirty="0" smtClean="0">
                          <a:latin typeface="Segoe UI Light" panose="020B0502040204020203" pitchFamily="34" charset="0"/>
                        </a:rPr>
                        <a:t> Support</a:t>
                      </a:r>
                      <a:endParaRPr lang="en-US" sz="800" b="1" dirty="0">
                        <a:latin typeface="Segoe UI Light" panose="020B0502040204020203" pitchFamily="34" charset="0"/>
                      </a:endParaRPr>
                    </a:p>
                  </a:txBody>
                  <a:tcPr marL="58293" marR="58293" marT="33528" marB="33528" anchor="ctr"/>
                </a:tc>
                <a:tc>
                  <a:txBody>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I feel like I am not making the difference I wanted in the community </a:t>
                      </a:r>
                      <a:r>
                        <a:rPr lang="en-US" sz="800" b="1" kern="1200" dirty="0" smtClean="0">
                          <a:solidFill>
                            <a:schemeClr val="dk1"/>
                          </a:solidFill>
                          <a:effectLst/>
                          <a:latin typeface="Segoe UI Light" panose="020B0502040204020203" pitchFamily="34" charset="0"/>
                          <a:ea typeface="+mn-ea"/>
                          <a:cs typeface="+mn-cs"/>
                        </a:rPr>
                        <a:t>(A7)</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I am</a:t>
                      </a:r>
                      <a:r>
                        <a:rPr lang="en-US" sz="800" kern="1200" baseline="0" dirty="0" smtClean="0">
                          <a:solidFill>
                            <a:schemeClr val="dk1"/>
                          </a:solidFill>
                          <a:effectLst/>
                          <a:latin typeface="Segoe UI Light" panose="020B0502040204020203" pitchFamily="34" charset="0"/>
                          <a:ea typeface="+mn-ea"/>
                          <a:cs typeface="+mn-cs"/>
                        </a:rPr>
                        <a:t> attracted by the idea of going deep on one problem, really learning about the issues, and collaborating with others to catalyze change </a:t>
                      </a:r>
                      <a:r>
                        <a:rPr lang="en-US" sz="800" b="1" kern="1200" baseline="0" dirty="0" smtClean="0">
                          <a:solidFill>
                            <a:schemeClr val="dk1"/>
                          </a:solidFill>
                          <a:effectLst/>
                          <a:latin typeface="Segoe UI Light" panose="020B0502040204020203" pitchFamily="34" charset="0"/>
                          <a:ea typeface="+mn-ea"/>
                          <a:cs typeface="+mn-cs"/>
                        </a:rPr>
                        <a:t>(A6)</a:t>
                      </a:r>
                      <a:endParaRPr lang="en-US" sz="800" b="1"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You are excited with the possibility of a systemic impact to the community </a:t>
                      </a:r>
                      <a:r>
                        <a:rPr lang="en-US" sz="800" b="1" kern="1200" dirty="0" smtClean="0">
                          <a:solidFill>
                            <a:schemeClr val="dk1"/>
                          </a:solidFill>
                          <a:effectLst/>
                          <a:latin typeface="Segoe UI Light" panose="020B0502040204020203" pitchFamily="34" charset="0"/>
                          <a:ea typeface="+mn-ea"/>
                          <a:cs typeface="+mn-cs"/>
                        </a:rPr>
                        <a:t>(A1)</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b="0" kern="1200" dirty="0" smtClean="0">
                          <a:solidFill>
                            <a:schemeClr val="dk1"/>
                          </a:solidFill>
                          <a:effectLst/>
                          <a:latin typeface="Segoe UI Light" panose="020B0502040204020203" pitchFamily="34" charset="0"/>
                          <a:ea typeface="+mn-ea"/>
                          <a:cs typeface="+mn-cs"/>
                        </a:rPr>
                        <a:t>While</a:t>
                      </a:r>
                      <a:r>
                        <a:rPr lang="en-US" sz="800" b="0" kern="1200" baseline="0" dirty="0" smtClean="0">
                          <a:solidFill>
                            <a:schemeClr val="dk1"/>
                          </a:solidFill>
                          <a:effectLst/>
                          <a:latin typeface="Segoe UI Light" panose="020B0502040204020203" pitchFamily="34" charset="0"/>
                          <a:ea typeface="+mn-ea"/>
                          <a:cs typeface="+mn-cs"/>
                        </a:rPr>
                        <a:t> you bring 25 years of finance experience in the tech sector, you are excited to learn about the big issues facing the community and what non-profits and community members are currently doing </a:t>
                      </a:r>
                      <a:r>
                        <a:rPr lang="en-US" sz="800" b="1" kern="1200" baseline="0" dirty="0" smtClean="0">
                          <a:solidFill>
                            <a:schemeClr val="dk1"/>
                          </a:solidFill>
                          <a:effectLst/>
                          <a:latin typeface="Segoe UI Light" panose="020B0502040204020203" pitchFamily="34" charset="0"/>
                          <a:ea typeface="+mn-ea"/>
                          <a:cs typeface="+mn-cs"/>
                        </a:rPr>
                        <a:t>(A5)</a:t>
                      </a:r>
                      <a:endParaRPr lang="en-US" sz="800" b="1" kern="1200" dirty="0" smtClean="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indent="-174625">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They might be able to give</a:t>
                      </a:r>
                      <a:r>
                        <a:rPr lang="en-US" sz="800" kern="1200" baseline="0" dirty="0" smtClean="0">
                          <a:solidFill>
                            <a:schemeClr val="dk1"/>
                          </a:solidFill>
                          <a:effectLst/>
                          <a:latin typeface="Segoe UI Light" panose="020B0502040204020203" pitchFamily="34" charset="0"/>
                          <a:ea typeface="+mn-ea"/>
                          <a:cs typeface="+mn-cs"/>
                        </a:rPr>
                        <a:t> a bigger voice t</a:t>
                      </a:r>
                      <a:r>
                        <a:rPr lang="en-US" sz="800" kern="1200" dirty="0" smtClean="0">
                          <a:solidFill>
                            <a:schemeClr val="dk1"/>
                          </a:solidFill>
                          <a:effectLst/>
                          <a:latin typeface="Segoe UI Light" panose="020B0502040204020203" pitchFamily="34" charset="0"/>
                          <a:ea typeface="+mn-ea"/>
                          <a:cs typeface="+mn-cs"/>
                        </a:rPr>
                        <a:t>o the issues </a:t>
                      </a:r>
                      <a:r>
                        <a:rPr lang="en-US" sz="800" b="1" kern="1200" dirty="0" smtClean="0">
                          <a:solidFill>
                            <a:schemeClr val="dk1"/>
                          </a:solidFill>
                          <a:effectLst/>
                          <a:latin typeface="Segoe UI Light" panose="020B0502040204020203" pitchFamily="34" charset="0"/>
                          <a:ea typeface="+mn-ea"/>
                          <a:cs typeface="+mn-cs"/>
                        </a:rPr>
                        <a:t>(A3)</a:t>
                      </a:r>
                    </a:p>
                    <a:p>
                      <a:pPr marL="174625" indent="-174625">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I’m tired of how slow change happens in the public sector, maybe SVP can help move forward some of the things I care about as they</a:t>
                      </a:r>
                      <a:r>
                        <a:rPr lang="en-US" sz="800" kern="1200" baseline="0" dirty="0" smtClean="0">
                          <a:solidFill>
                            <a:schemeClr val="dk1"/>
                          </a:solidFill>
                          <a:effectLst/>
                          <a:latin typeface="Segoe UI Light" panose="020B0502040204020203" pitchFamily="34" charset="0"/>
                          <a:ea typeface="+mn-ea"/>
                          <a:cs typeface="+mn-cs"/>
                        </a:rPr>
                        <a:t> can bring a different skillset to the table </a:t>
                      </a:r>
                      <a:r>
                        <a:rPr lang="en-US" sz="800" b="1" kern="1200" baseline="0" dirty="0" smtClean="0">
                          <a:solidFill>
                            <a:schemeClr val="dk1"/>
                          </a:solidFill>
                          <a:effectLst/>
                          <a:latin typeface="Segoe UI Light" panose="020B0502040204020203" pitchFamily="34" charset="0"/>
                          <a:ea typeface="+mn-ea"/>
                          <a:cs typeface="+mn-cs"/>
                        </a:rPr>
                        <a:t>(A4)</a:t>
                      </a:r>
                      <a:endParaRPr lang="en-US" sz="800" b="1" kern="1200" dirty="0" smtClean="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I am curious</a:t>
                      </a:r>
                      <a:r>
                        <a:rPr lang="en-US" sz="800" kern="1200" baseline="0" dirty="0" smtClean="0">
                          <a:solidFill>
                            <a:schemeClr val="dk1"/>
                          </a:solidFill>
                          <a:effectLst/>
                          <a:latin typeface="Segoe UI Light" panose="020B0502040204020203" pitchFamily="34" charset="0"/>
                          <a:ea typeface="+mn-ea"/>
                          <a:cs typeface="+mn-cs"/>
                        </a:rPr>
                        <a:t> to see if SVP could gather together the various resources that are available in the community to better address early learning challenges </a:t>
                      </a:r>
                      <a:r>
                        <a:rPr lang="en-US" sz="800" b="1" kern="1200" baseline="0" dirty="0" smtClean="0">
                          <a:solidFill>
                            <a:schemeClr val="dk1"/>
                          </a:solidFill>
                          <a:effectLst/>
                          <a:latin typeface="Segoe UI Light" panose="020B0502040204020203" pitchFamily="34" charset="0"/>
                          <a:ea typeface="+mn-ea"/>
                          <a:cs typeface="+mn-cs"/>
                        </a:rPr>
                        <a:t>(A3)</a:t>
                      </a:r>
                      <a:endParaRPr lang="en-US" sz="800" b="1" kern="1200" dirty="0" smtClean="0">
                        <a:solidFill>
                          <a:schemeClr val="dk1"/>
                        </a:solidFill>
                        <a:effectLst/>
                        <a:latin typeface="Segoe UI Light" panose="020B0502040204020203" pitchFamily="34" charset="0"/>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SVP might be able to draw attention the issue that I care about </a:t>
                      </a:r>
                      <a:r>
                        <a:rPr lang="en-US" sz="800" b="1" kern="1200" dirty="0" smtClean="0">
                          <a:solidFill>
                            <a:schemeClr val="dk1"/>
                          </a:solidFill>
                          <a:effectLst/>
                          <a:latin typeface="Segoe UI Light" panose="020B0502040204020203" pitchFamily="34" charset="0"/>
                          <a:ea typeface="+mn-ea"/>
                          <a:cs typeface="+mn-cs"/>
                        </a:rPr>
                        <a:t>(A2)</a:t>
                      </a:r>
                    </a:p>
                  </a:txBody>
                  <a:tcPr marL="58293" marR="58293" marT="33528" marB="33528"/>
                </a:tc>
              </a:tr>
              <a:tr h="1419352">
                <a:tc>
                  <a:txBody>
                    <a:bodyPr/>
                    <a:lstStyle/>
                    <a:p>
                      <a:r>
                        <a:rPr lang="en-US" sz="800" b="1" dirty="0" smtClean="0">
                          <a:latin typeface="Segoe UI Light" panose="020B0502040204020203" pitchFamily="34" charset="0"/>
                        </a:rPr>
                        <a:t>BHAG Concern</a:t>
                      </a:r>
                      <a:endParaRPr lang="en-US" sz="800" b="1" dirty="0">
                        <a:latin typeface="Segoe UI Light" panose="020B0502040204020203" pitchFamily="34" charset="0"/>
                      </a:endParaRPr>
                    </a:p>
                  </a:txBody>
                  <a:tcPr marL="58293" marR="58293" marT="33528" marB="33528" anchor="ctr"/>
                </a:tc>
                <a:tc>
                  <a:txBody>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If I change, we</a:t>
                      </a:r>
                      <a:r>
                        <a:rPr lang="en-US" sz="800" kern="1200" baseline="0" dirty="0" smtClean="0">
                          <a:solidFill>
                            <a:schemeClr val="dk1"/>
                          </a:solidFill>
                          <a:effectLst/>
                          <a:latin typeface="Segoe UI Light" panose="020B0502040204020203" pitchFamily="34" charset="0"/>
                          <a:ea typeface="+mn-ea"/>
                          <a:cs typeface="+mn-cs"/>
                        </a:rPr>
                        <a:t> could</a:t>
                      </a:r>
                      <a:r>
                        <a:rPr lang="en-US" sz="800" kern="1200" dirty="0" smtClean="0">
                          <a:solidFill>
                            <a:schemeClr val="dk1"/>
                          </a:solidFill>
                          <a:effectLst/>
                          <a:latin typeface="Segoe UI Light" panose="020B0502040204020203" pitchFamily="34" charset="0"/>
                          <a:ea typeface="+mn-ea"/>
                          <a:cs typeface="+mn-cs"/>
                        </a:rPr>
                        <a:t> lose partners; huge risk of failure</a:t>
                      </a:r>
                      <a:r>
                        <a:rPr lang="en-US" sz="800" kern="1200" baseline="0" dirty="0" smtClean="0">
                          <a:solidFill>
                            <a:schemeClr val="dk1"/>
                          </a:solidFill>
                          <a:effectLst/>
                          <a:latin typeface="Segoe UI Light" panose="020B0502040204020203" pitchFamily="34" charset="0"/>
                          <a:ea typeface="+mn-ea"/>
                          <a:cs typeface="+mn-cs"/>
                        </a:rPr>
                        <a:t> and </a:t>
                      </a:r>
                      <a:r>
                        <a:rPr lang="en-US" sz="800" kern="1200" dirty="0" smtClean="0">
                          <a:solidFill>
                            <a:schemeClr val="dk1"/>
                          </a:solidFill>
                          <a:effectLst/>
                          <a:latin typeface="Segoe UI Light" panose="020B0502040204020203" pitchFamily="34" charset="0"/>
                          <a:ea typeface="+mn-ea"/>
                          <a:cs typeface="+mn-cs"/>
                        </a:rPr>
                        <a:t>being laughed at </a:t>
                      </a:r>
                      <a:r>
                        <a:rPr lang="en-US" sz="800" b="1" kern="1200" dirty="0" smtClean="0">
                          <a:solidFill>
                            <a:schemeClr val="dk1"/>
                          </a:solidFill>
                          <a:effectLst/>
                          <a:latin typeface="Segoe UI Light" panose="020B0502040204020203" pitchFamily="34" charset="0"/>
                          <a:ea typeface="+mn-ea"/>
                          <a:cs typeface="+mn-cs"/>
                        </a:rPr>
                        <a:t>(Q1)</a:t>
                      </a: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A change could make investees</a:t>
                      </a:r>
                      <a:r>
                        <a:rPr lang="en-US" sz="800" kern="1200" baseline="0" dirty="0" smtClean="0">
                          <a:solidFill>
                            <a:schemeClr val="dk1"/>
                          </a:solidFill>
                          <a:effectLst/>
                          <a:latin typeface="Segoe UI Light" panose="020B0502040204020203" pitchFamily="34" charset="0"/>
                          <a:ea typeface="+mn-ea"/>
                          <a:cs typeface="+mn-cs"/>
                        </a:rPr>
                        <a:t> angry </a:t>
                      </a:r>
                      <a:r>
                        <a:rPr lang="en-US" sz="800" b="1" kern="1200" baseline="0" dirty="0" smtClean="0">
                          <a:solidFill>
                            <a:schemeClr val="dk1"/>
                          </a:solidFill>
                          <a:effectLst/>
                          <a:latin typeface="Segoe UI Light" panose="020B0502040204020203" pitchFamily="34" charset="0"/>
                          <a:ea typeface="+mn-ea"/>
                          <a:cs typeface="+mn-cs"/>
                        </a:rPr>
                        <a:t>(Q2)</a:t>
                      </a:r>
                      <a:endParaRPr lang="en-US" sz="800" b="1" kern="1200" dirty="0" smtClean="0">
                        <a:solidFill>
                          <a:schemeClr val="dk1"/>
                        </a:solidFill>
                        <a:effectLst/>
                        <a:latin typeface="Segoe UI Light" panose="020B0502040204020203"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indent="-174625" algn="l" defTabSz="914400" rtl="0" eaLnBrk="1" latinLnBrk="0" hangingPunct="1">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You are very excited by the venture philanthropy investment model and are concerned that the switch to a BHAG will restrict its voice and reduce its reach to organizations </a:t>
                      </a:r>
                      <a:r>
                        <a:rPr lang="en-US" sz="800" b="1" kern="1200" dirty="0" smtClean="0">
                          <a:solidFill>
                            <a:schemeClr val="dk1"/>
                          </a:solidFill>
                          <a:effectLst/>
                          <a:latin typeface="Segoe UI Light" panose="020B0502040204020203" pitchFamily="34" charset="0"/>
                          <a:ea typeface="+mn-ea"/>
                          <a:cs typeface="+mn-cs"/>
                        </a:rPr>
                        <a:t>(Q3)</a:t>
                      </a:r>
                    </a:p>
                    <a:p>
                      <a:pPr marL="174625" indent="-174625" algn="l" defTabSz="914400" rtl="0" eaLnBrk="1" latinLnBrk="0" hangingPunct="1">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You also identify that as an organization, you might not have enough knowledge about the selected field </a:t>
                      </a:r>
                      <a:r>
                        <a:rPr lang="en-US" sz="800" b="1" kern="1200" dirty="0" smtClean="0">
                          <a:solidFill>
                            <a:schemeClr val="dk1"/>
                          </a:solidFill>
                          <a:effectLst/>
                          <a:latin typeface="Segoe UI Light" panose="020B0502040204020203" pitchFamily="34" charset="0"/>
                          <a:ea typeface="+mn-ea"/>
                          <a:cs typeface="+mn-cs"/>
                        </a:rPr>
                        <a:t>(Q4)</a:t>
                      </a:r>
                      <a:endParaRPr lang="en-US" sz="800" b="1"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indent="-174625" algn="l" defTabSz="914400" rtl="0" eaLnBrk="1" latinLnBrk="0" hangingPunct="1">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SVP does not know very much about what is happening in our field. They don’t know all the things we have already tried that didn’t work </a:t>
                      </a:r>
                      <a:r>
                        <a:rPr lang="en-US" sz="800" b="1" kern="1200" dirty="0" smtClean="0">
                          <a:solidFill>
                            <a:schemeClr val="dk1"/>
                          </a:solidFill>
                          <a:effectLst/>
                          <a:latin typeface="Segoe UI Light" panose="020B0502040204020203" pitchFamily="34" charset="0"/>
                          <a:ea typeface="+mn-ea"/>
                          <a:cs typeface="+mn-cs"/>
                        </a:rPr>
                        <a:t>(Q5)</a:t>
                      </a:r>
                    </a:p>
                    <a:p>
                      <a:pPr marL="174625" indent="-174625" algn="l" defTabSz="914400" rtl="0" eaLnBrk="1" latinLnBrk="0" hangingPunct="1">
                        <a:buFont typeface="Arial" panose="020B0604020202020204" pitchFamily="34" charset="0"/>
                        <a:buChar char="•"/>
                      </a:pPr>
                      <a:r>
                        <a:rPr lang="en-US" sz="800" kern="1200" dirty="0" smtClean="0">
                          <a:solidFill>
                            <a:schemeClr val="dk1"/>
                          </a:solidFill>
                          <a:effectLst/>
                          <a:latin typeface="Segoe UI Light" panose="020B0502040204020203" pitchFamily="34" charset="0"/>
                          <a:ea typeface="+mn-ea"/>
                          <a:cs typeface="+mn-cs"/>
                        </a:rPr>
                        <a:t> I don’t want people who know nothing about early childhood telling me how to do my work </a:t>
                      </a:r>
                      <a:r>
                        <a:rPr lang="en-US" sz="800" b="1" kern="1200" dirty="0" smtClean="0">
                          <a:solidFill>
                            <a:schemeClr val="dk1"/>
                          </a:solidFill>
                          <a:effectLst/>
                          <a:latin typeface="Segoe UI Light" panose="020B0502040204020203" pitchFamily="34" charset="0"/>
                          <a:ea typeface="+mn-ea"/>
                          <a:cs typeface="+mn-cs"/>
                        </a:rPr>
                        <a:t>(Q6)</a:t>
                      </a:r>
                      <a:endParaRPr lang="en-US" sz="800" b="1"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kern="1200" dirty="0" smtClean="0">
                          <a:solidFill>
                            <a:schemeClr val="dk1"/>
                          </a:solidFill>
                          <a:effectLst/>
                          <a:latin typeface="Segoe UI Light" panose="020B0502040204020203" pitchFamily="34" charset="0"/>
                          <a:ea typeface="+mn-ea"/>
                          <a:cs typeface="+mn-cs"/>
                        </a:rPr>
                        <a:t>What does SVP know about my cultural community? You are not interested in a low investment and your time and money is better</a:t>
                      </a:r>
                      <a:r>
                        <a:rPr lang="en-US" sz="800" kern="1200" baseline="0" dirty="0" smtClean="0">
                          <a:solidFill>
                            <a:schemeClr val="dk1"/>
                          </a:solidFill>
                          <a:effectLst/>
                          <a:latin typeface="Segoe UI Light" panose="020B0502040204020203" pitchFamily="34" charset="0"/>
                          <a:ea typeface="+mn-ea"/>
                          <a:cs typeface="+mn-cs"/>
                        </a:rPr>
                        <a:t> </a:t>
                      </a:r>
                      <a:r>
                        <a:rPr lang="en-US" sz="800" kern="1200" dirty="0" smtClean="0">
                          <a:solidFill>
                            <a:schemeClr val="dk1"/>
                          </a:solidFill>
                          <a:effectLst/>
                          <a:latin typeface="Segoe UI Light" panose="020B0502040204020203" pitchFamily="34" charset="0"/>
                          <a:ea typeface="+mn-ea"/>
                          <a:cs typeface="+mn-cs"/>
                        </a:rPr>
                        <a:t>spent grant writing for larger grant funds </a:t>
                      </a:r>
                      <a:r>
                        <a:rPr lang="en-US" sz="800" b="1" kern="1200" dirty="0" smtClean="0">
                          <a:solidFill>
                            <a:schemeClr val="dk1"/>
                          </a:solidFill>
                          <a:effectLst/>
                          <a:latin typeface="Segoe UI Light" panose="020B0502040204020203" pitchFamily="34" charset="0"/>
                          <a:ea typeface="+mn-ea"/>
                          <a:cs typeface="+mn-cs"/>
                        </a:rPr>
                        <a:t>(Q7)</a:t>
                      </a:r>
                      <a:endParaRPr lang="en-US" sz="800" b="1" kern="1200" dirty="0">
                        <a:solidFill>
                          <a:schemeClr val="dk1"/>
                        </a:solidFill>
                        <a:effectLst/>
                        <a:latin typeface="Segoe UI Light" panose="020B0502040204020203" pitchFamily="34" charset="0"/>
                        <a:ea typeface="+mn-ea"/>
                        <a:cs typeface="+mn-cs"/>
                      </a:endParaRPr>
                    </a:p>
                  </a:txBody>
                  <a:tcPr marL="58293" marR="58293" marT="33528" marB="33528"/>
                </a:tc>
              </a:tr>
              <a:tr h="558800">
                <a:tc>
                  <a:txBody>
                    <a:bodyPr/>
                    <a:lstStyle/>
                    <a:p>
                      <a:r>
                        <a:rPr lang="en-US" sz="800" b="1" dirty="0" smtClean="0">
                          <a:latin typeface="Segoe UI Light" panose="020B0502040204020203" pitchFamily="34" charset="0"/>
                        </a:rPr>
                        <a:t>Facts</a:t>
                      </a:r>
                      <a:endParaRPr lang="en-US" sz="800" b="1" dirty="0">
                        <a:latin typeface="Segoe UI Light" panose="020B0502040204020203" pitchFamily="34" charset="0"/>
                      </a:endParaRPr>
                    </a:p>
                  </a:txBody>
                  <a:tcPr marL="58293" marR="58293" marT="33528" marB="33528"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kern="1200" dirty="0" smtClean="0">
                          <a:solidFill>
                            <a:schemeClr val="dk1"/>
                          </a:solidFill>
                          <a:effectLst/>
                          <a:latin typeface="Segoe UI Light" panose="020B0502040204020203" pitchFamily="34" charset="0"/>
                          <a:ea typeface="+mn-ea"/>
                          <a:cs typeface="+mn-cs"/>
                        </a:rPr>
                        <a:t>Portland</a:t>
                      </a:r>
                      <a:r>
                        <a:rPr lang="en-US" sz="800" kern="1200" baseline="0" dirty="0" smtClean="0">
                          <a:solidFill>
                            <a:schemeClr val="dk1"/>
                          </a:solidFill>
                          <a:effectLst/>
                          <a:latin typeface="Segoe UI Light" panose="020B0502040204020203" pitchFamily="34" charset="0"/>
                          <a:ea typeface="+mn-ea"/>
                          <a:cs typeface="+mn-cs"/>
                        </a:rPr>
                        <a:t> experienced 5% increase in average retention in the 4 years following BHAG</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0" indent="0" algn="l" defTabSz="914400" rtl="0" eaLnBrk="1" latinLnBrk="0" hangingPunct="1">
                        <a:buFont typeface="Arial" panose="020B0604020202020204" pitchFamily="34" charset="0"/>
                        <a:buNone/>
                      </a:pPr>
                      <a:r>
                        <a:rPr lang="en-US" sz="800" kern="1200" dirty="0" smtClean="0">
                          <a:solidFill>
                            <a:schemeClr val="dk1"/>
                          </a:solidFill>
                          <a:effectLst/>
                          <a:latin typeface="Segoe UI Light" panose="020B0502040204020203" pitchFamily="34" charset="0"/>
                          <a:ea typeface="+mn-ea"/>
                          <a:cs typeface="+mn-cs"/>
                        </a:rPr>
                        <a:t>Number of investees increased by 36% after</a:t>
                      </a:r>
                      <a:r>
                        <a:rPr lang="en-US" sz="800" kern="1200" baseline="0" dirty="0" smtClean="0">
                          <a:solidFill>
                            <a:schemeClr val="dk1"/>
                          </a:solidFill>
                          <a:effectLst/>
                          <a:latin typeface="Segoe UI Light" panose="020B0502040204020203" pitchFamily="34" charset="0"/>
                          <a:ea typeface="+mn-ea"/>
                          <a:cs typeface="+mn-cs"/>
                        </a:rPr>
                        <a:t> BHAG</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0" indent="0" algn="l" defTabSz="914400" rtl="0" eaLnBrk="1" latinLnBrk="0" hangingPunct="1">
                        <a:buFont typeface="Arial" panose="020B0604020202020204" pitchFamily="34" charset="0"/>
                        <a:buNone/>
                      </a:pPr>
                      <a:r>
                        <a:rPr lang="en-US" sz="800" kern="1200" dirty="0" smtClean="0">
                          <a:solidFill>
                            <a:schemeClr val="dk1"/>
                          </a:solidFill>
                          <a:effectLst/>
                          <a:latin typeface="Segoe UI Light" panose="020B0502040204020203" pitchFamily="34" charset="0"/>
                          <a:ea typeface="+mn-ea"/>
                          <a:cs typeface="+mn-cs"/>
                        </a:rPr>
                        <a:t>Maybe</a:t>
                      </a:r>
                      <a:r>
                        <a:rPr lang="en-US" sz="800" kern="1200" baseline="0" dirty="0" smtClean="0">
                          <a:solidFill>
                            <a:schemeClr val="dk1"/>
                          </a:solidFill>
                          <a:effectLst/>
                          <a:latin typeface="Segoe UI Light" panose="020B0502040204020203" pitchFamily="34" charset="0"/>
                          <a:ea typeface="+mn-ea"/>
                          <a:cs typeface="+mn-cs"/>
                        </a:rPr>
                        <a:t> fact about the role community no has in SVP via Preschool Success Project?</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kern="1200" dirty="0" smtClean="0">
                          <a:solidFill>
                            <a:schemeClr val="dk1"/>
                          </a:solidFill>
                          <a:effectLst/>
                          <a:latin typeface="Segoe UI Light" panose="020B0502040204020203" pitchFamily="34" charset="0"/>
                          <a:ea typeface="+mn-ea"/>
                          <a:cs typeface="+mn-cs"/>
                        </a:rPr>
                        <a:t>Total invested</a:t>
                      </a:r>
                      <a:r>
                        <a:rPr lang="en-US" sz="800" kern="1200" baseline="0" dirty="0" smtClean="0">
                          <a:solidFill>
                            <a:schemeClr val="dk1"/>
                          </a:solidFill>
                          <a:effectLst/>
                          <a:latin typeface="Segoe UI Light" panose="020B0502040204020203" pitchFamily="34" charset="0"/>
                          <a:ea typeface="+mn-ea"/>
                          <a:cs typeface="+mn-cs"/>
                        </a:rPr>
                        <a:t> dollars increased by 136% in the five years after the BHAG </a:t>
                      </a:r>
                      <a:endParaRPr lang="en-US" sz="800" kern="1200" dirty="0">
                        <a:solidFill>
                          <a:schemeClr val="dk1"/>
                        </a:solidFill>
                        <a:effectLst/>
                        <a:latin typeface="Segoe UI Light" panose="020B0502040204020203" pitchFamily="34" charset="0"/>
                        <a:ea typeface="+mn-ea"/>
                        <a:cs typeface="+mn-cs"/>
                      </a:endParaRPr>
                    </a:p>
                  </a:txBody>
                  <a:tcPr marL="58293" marR="58293" marT="33528" marB="33528"/>
                </a:tc>
              </a:tr>
            </a:tbl>
          </a:graphicData>
        </a:graphic>
      </p:graphicFrame>
    </p:spTree>
    <p:extLst>
      <p:ext uri="{BB962C8B-B14F-4D97-AF65-F5344CB8AC3E}">
        <p14:creationId xmlns:p14="http://schemas.microsoft.com/office/powerpoint/2010/main" val="1836695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a:grpSpLocks noChangeAspect="1"/>
          </p:cNvGrpSpPr>
          <p:nvPr/>
        </p:nvGrpSpPr>
        <p:grpSpPr>
          <a:xfrm>
            <a:off x="7265699" y="76626"/>
            <a:ext cx="411047" cy="448116"/>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65475" y="76625"/>
            <a:ext cx="6687330"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err="1" smtClean="0">
                <a:latin typeface="Tungsten Semibold"/>
              </a:rPr>
              <a:t>Portlandia</a:t>
            </a:r>
            <a:r>
              <a:rPr lang="en-US" dirty="0">
                <a:latin typeface="Tungsten Semibold"/>
              </a:rPr>
              <a:t> </a:t>
            </a:r>
            <a:r>
              <a:rPr lang="en-US" dirty="0" smtClean="0">
                <a:latin typeface="Tungsten Semibold"/>
              </a:rPr>
              <a:t>Syndrome</a:t>
            </a:r>
            <a:endParaRPr lang="en-US" dirty="0">
              <a:latin typeface="Tungsten Semibold"/>
            </a:endParaRPr>
          </a:p>
          <a:p>
            <a:r>
              <a:rPr lang="en-US" sz="1600" dirty="0" smtClean="0">
                <a:latin typeface="Proxima Nova Regular"/>
              </a:rPr>
              <a:t>Underlying dissatisfaction with the level of impact SVPP was having in the community</a:t>
            </a:r>
            <a:endParaRPr lang="en-US" sz="1600" dirty="0">
              <a:latin typeface="Proxima Nova Regular"/>
            </a:endParaRPr>
          </a:p>
        </p:txBody>
      </p:sp>
      <p:sp>
        <p:nvSpPr>
          <p:cNvPr id="27" name="Rectangle 26"/>
          <p:cNvSpPr/>
          <p:nvPr/>
        </p:nvSpPr>
        <p:spPr>
          <a:xfrm>
            <a:off x="1500" y="0"/>
            <a:ext cx="97964" cy="50292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sp>
        <p:nvSpPr>
          <p:cNvPr id="73" name="Freeform 25"/>
          <p:cNvSpPr>
            <a:spLocks noEditPoints="1"/>
          </p:cNvSpPr>
          <p:nvPr/>
        </p:nvSpPr>
        <p:spPr bwMode="auto">
          <a:xfrm>
            <a:off x="411064" y="1227108"/>
            <a:ext cx="6949164" cy="3346954"/>
          </a:xfrm>
          <a:custGeom>
            <a:avLst/>
            <a:gdLst/>
            <a:ahLst/>
            <a:cxnLst>
              <a:cxn ang="0">
                <a:pos x="555" y="276"/>
              </a:cxn>
              <a:cxn ang="0">
                <a:pos x="544" y="262"/>
              </a:cxn>
              <a:cxn ang="0">
                <a:pos x="538" y="263"/>
              </a:cxn>
              <a:cxn ang="0">
                <a:pos x="520" y="204"/>
              </a:cxn>
              <a:cxn ang="0">
                <a:pos x="438" y="296"/>
              </a:cxn>
              <a:cxn ang="0">
                <a:pos x="418" y="219"/>
              </a:cxn>
              <a:cxn ang="0">
                <a:pos x="355" y="226"/>
              </a:cxn>
              <a:cxn ang="0">
                <a:pos x="326" y="309"/>
              </a:cxn>
              <a:cxn ang="0">
                <a:pos x="301" y="319"/>
              </a:cxn>
              <a:cxn ang="0">
                <a:pos x="246" y="387"/>
              </a:cxn>
              <a:cxn ang="0">
                <a:pos x="239" y="384"/>
              </a:cxn>
              <a:cxn ang="0">
                <a:pos x="223" y="382"/>
              </a:cxn>
              <a:cxn ang="0">
                <a:pos x="191" y="384"/>
              </a:cxn>
              <a:cxn ang="0">
                <a:pos x="186" y="400"/>
              </a:cxn>
              <a:cxn ang="0">
                <a:pos x="165" y="401"/>
              </a:cxn>
              <a:cxn ang="0">
                <a:pos x="151" y="383"/>
              </a:cxn>
              <a:cxn ang="0">
                <a:pos x="94" y="380"/>
              </a:cxn>
              <a:cxn ang="0">
                <a:pos x="57" y="400"/>
              </a:cxn>
              <a:cxn ang="0">
                <a:pos x="47" y="389"/>
              </a:cxn>
              <a:cxn ang="0">
                <a:pos x="41" y="391"/>
              </a:cxn>
              <a:cxn ang="0">
                <a:pos x="32" y="403"/>
              </a:cxn>
              <a:cxn ang="0">
                <a:pos x="24" y="407"/>
              </a:cxn>
              <a:cxn ang="0">
                <a:pos x="19" y="415"/>
              </a:cxn>
              <a:cxn ang="0">
                <a:pos x="0" y="683"/>
              </a:cxn>
              <a:cxn ang="0">
                <a:pos x="1541" y="426"/>
              </a:cxn>
              <a:cxn ang="0">
                <a:pos x="1545" y="413"/>
              </a:cxn>
              <a:cxn ang="0">
                <a:pos x="1532" y="415"/>
              </a:cxn>
              <a:cxn ang="0">
                <a:pos x="1527" y="407"/>
              </a:cxn>
              <a:cxn ang="0">
                <a:pos x="1519" y="419"/>
              </a:cxn>
              <a:cxn ang="0">
                <a:pos x="1503" y="411"/>
              </a:cxn>
              <a:cxn ang="0">
                <a:pos x="1417" y="392"/>
              </a:cxn>
              <a:cxn ang="0">
                <a:pos x="1397" y="226"/>
              </a:cxn>
              <a:cxn ang="0">
                <a:pos x="1236" y="226"/>
              </a:cxn>
              <a:cxn ang="0">
                <a:pos x="1154" y="161"/>
              </a:cxn>
              <a:cxn ang="0">
                <a:pos x="1097" y="400"/>
              </a:cxn>
              <a:cxn ang="0">
                <a:pos x="1004" y="208"/>
              </a:cxn>
              <a:cxn ang="0">
                <a:pos x="960" y="227"/>
              </a:cxn>
              <a:cxn ang="0">
                <a:pos x="849" y="67"/>
              </a:cxn>
              <a:cxn ang="0">
                <a:pos x="814" y="341"/>
              </a:cxn>
              <a:cxn ang="0">
                <a:pos x="756" y="63"/>
              </a:cxn>
              <a:cxn ang="0">
                <a:pos x="714" y="100"/>
              </a:cxn>
              <a:cxn ang="0">
                <a:pos x="684" y="265"/>
              </a:cxn>
              <a:cxn ang="0">
                <a:pos x="671" y="243"/>
              </a:cxn>
              <a:cxn ang="0">
                <a:pos x="561" y="285"/>
              </a:cxn>
              <a:cxn ang="0">
                <a:pos x="739" y="90"/>
              </a:cxn>
              <a:cxn ang="0">
                <a:pos x="754" y="80"/>
              </a:cxn>
              <a:cxn ang="0">
                <a:pos x="552" y="281"/>
              </a:cxn>
              <a:cxn ang="0">
                <a:pos x="552" y="291"/>
              </a:cxn>
              <a:cxn ang="0">
                <a:pos x="569" y="295"/>
              </a:cxn>
              <a:cxn ang="0">
                <a:pos x="561" y="300"/>
              </a:cxn>
              <a:cxn ang="0">
                <a:pos x="620" y="302"/>
              </a:cxn>
              <a:cxn ang="0">
                <a:pos x="570" y="307"/>
              </a:cxn>
              <a:cxn ang="0">
                <a:pos x="1215" y="324"/>
              </a:cxn>
              <a:cxn ang="0">
                <a:pos x="1399" y="359"/>
              </a:cxn>
              <a:cxn ang="0">
                <a:pos x="1230" y="403"/>
              </a:cxn>
              <a:cxn ang="0">
                <a:pos x="1234" y="374"/>
              </a:cxn>
            </a:cxnLst>
            <a:rect l="0" t="0" r="r" b="b"/>
            <a:pathLst>
              <a:path w="1624" h="803">
                <a:moveTo>
                  <a:pt x="561" y="285"/>
                </a:moveTo>
                <a:cubicBezTo>
                  <a:pt x="561" y="286"/>
                  <a:pt x="561" y="286"/>
                  <a:pt x="561" y="287"/>
                </a:cubicBezTo>
                <a:cubicBezTo>
                  <a:pt x="558" y="287"/>
                  <a:pt x="559" y="284"/>
                  <a:pt x="555" y="287"/>
                </a:cubicBezTo>
                <a:cubicBezTo>
                  <a:pt x="555" y="283"/>
                  <a:pt x="553" y="284"/>
                  <a:pt x="553" y="286"/>
                </a:cubicBezTo>
                <a:cubicBezTo>
                  <a:pt x="551" y="282"/>
                  <a:pt x="558" y="279"/>
                  <a:pt x="555" y="276"/>
                </a:cubicBezTo>
                <a:cubicBezTo>
                  <a:pt x="554" y="274"/>
                  <a:pt x="551" y="272"/>
                  <a:pt x="552" y="269"/>
                </a:cubicBezTo>
                <a:cubicBezTo>
                  <a:pt x="549" y="268"/>
                  <a:pt x="552" y="272"/>
                  <a:pt x="550" y="272"/>
                </a:cubicBezTo>
                <a:cubicBezTo>
                  <a:pt x="549" y="268"/>
                  <a:pt x="546" y="267"/>
                  <a:pt x="546" y="263"/>
                </a:cubicBezTo>
                <a:cubicBezTo>
                  <a:pt x="545" y="264"/>
                  <a:pt x="544" y="268"/>
                  <a:pt x="543" y="267"/>
                </a:cubicBezTo>
                <a:cubicBezTo>
                  <a:pt x="542" y="264"/>
                  <a:pt x="548" y="263"/>
                  <a:pt x="544" y="262"/>
                </a:cubicBezTo>
                <a:cubicBezTo>
                  <a:pt x="544" y="262"/>
                  <a:pt x="543" y="265"/>
                  <a:pt x="543" y="263"/>
                </a:cubicBezTo>
                <a:cubicBezTo>
                  <a:pt x="542" y="261"/>
                  <a:pt x="545" y="259"/>
                  <a:pt x="543" y="258"/>
                </a:cubicBezTo>
                <a:cubicBezTo>
                  <a:pt x="543" y="262"/>
                  <a:pt x="541" y="264"/>
                  <a:pt x="541" y="266"/>
                </a:cubicBezTo>
                <a:cubicBezTo>
                  <a:pt x="539" y="265"/>
                  <a:pt x="543" y="261"/>
                  <a:pt x="539" y="261"/>
                </a:cubicBezTo>
                <a:cubicBezTo>
                  <a:pt x="540" y="263"/>
                  <a:pt x="538" y="265"/>
                  <a:pt x="538" y="263"/>
                </a:cubicBezTo>
                <a:cubicBezTo>
                  <a:pt x="540" y="259"/>
                  <a:pt x="538" y="262"/>
                  <a:pt x="537" y="259"/>
                </a:cubicBezTo>
                <a:cubicBezTo>
                  <a:pt x="539" y="248"/>
                  <a:pt x="534" y="241"/>
                  <a:pt x="533" y="236"/>
                </a:cubicBezTo>
                <a:cubicBezTo>
                  <a:pt x="532" y="229"/>
                  <a:pt x="534" y="221"/>
                  <a:pt x="533" y="212"/>
                </a:cubicBezTo>
                <a:cubicBezTo>
                  <a:pt x="529" y="212"/>
                  <a:pt x="525" y="212"/>
                  <a:pt x="520" y="212"/>
                </a:cubicBezTo>
                <a:cubicBezTo>
                  <a:pt x="520" y="209"/>
                  <a:pt x="520" y="207"/>
                  <a:pt x="520" y="204"/>
                </a:cubicBezTo>
                <a:cubicBezTo>
                  <a:pt x="500" y="204"/>
                  <a:pt x="480" y="204"/>
                  <a:pt x="460" y="204"/>
                </a:cubicBezTo>
                <a:cubicBezTo>
                  <a:pt x="460" y="207"/>
                  <a:pt x="461" y="211"/>
                  <a:pt x="459" y="212"/>
                </a:cubicBezTo>
                <a:cubicBezTo>
                  <a:pt x="454" y="212"/>
                  <a:pt x="449" y="212"/>
                  <a:pt x="444" y="212"/>
                </a:cubicBezTo>
                <a:cubicBezTo>
                  <a:pt x="442" y="238"/>
                  <a:pt x="445" y="269"/>
                  <a:pt x="443" y="296"/>
                </a:cubicBezTo>
                <a:cubicBezTo>
                  <a:pt x="442" y="296"/>
                  <a:pt x="440" y="296"/>
                  <a:pt x="438" y="296"/>
                </a:cubicBezTo>
                <a:cubicBezTo>
                  <a:pt x="438" y="272"/>
                  <a:pt x="438" y="249"/>
                  <a:pt x="438" y="226"/>
                </a:cubicBezTo>
                <a:cubicBezTo>
                  <a:pt x="437" y="223"/>
                  <a:pt x="429" y="227"/>
                  <a:pt x="429" y="223"/>
                </a:cubicBezTo>
                <a:cubicBezTo>
                  <a:pt x="429" y="220"/>
                  <a:pt x="435" y="223"/>
                  <a:pt x="437" y="221"/>
                </a:cubicBezTo>
                <a:cubicBezTo>
                  <a:pt x="437" y="219"/>
                  <a:pt x="437" y="217"/>
                  <a:pt x="437" y="215"/>
                </a:cubicBezTo>
                <a:cubicBezTo>
                  <a:pt x="429" y="213"/>
                  <a:pt x="424" y="217"/>
                  <a:pt x="418" y="219"/>
                </a:cubicBezTo>
                <a:cubicBezTo>
                  <a:pt x="417" y="220"/>
                  <a:pt x="419" y="224"/>
                  <a:pt x="417" y="225"/>
                </a:cubicBezTo>
                <a:cubicBezTo>
                  <a:pt x="399" y="225"/>
                  <a:pt x="379" y="226"/>
                  <a:pt x="361" y="224"/>
                </a:cubicBezTo>
                <a:cubicBezTo>
                  <a:pt x="361" y="218"/>
                  <a:pt x="361" y="212"/>
                  <a:pt x="361" y="206"/>
                </a:cubicBezTo>
                <a:cubicBezTo>
                  <a:pt x="357" y="209"/>
                  <a:pt x="360" y="219"/>
                  <a:pt x="359" y="225"/>
                </a:cubicBezTo>
                <a:cubicBezTo>
                  <a:pt x="358" y="225"/>
                  <a:pt x="354" y="224"/>
                  <a:pt x="355" y="226"/>
                </a:cubicBezTo>
                <a:cubicBezTo>
                  <a:pt x="355" y="254"/>
                  <a:pt x="355" y="282"/>
                  <a:pt x="355" y="309"/>
                </a:cubicBezTo>
                <a:cubicBezTo>
                  <a:pt x="350" y="309"/>
                  <a:pt x="344" y="310"/>
                  <a:pt x="341" y="309"/>
                </a:cubicBezTo>
                <a:cubicBezTo>
                  <a:pt x="342" y="307"/>
                  <a:pt x="341" y="302"/>
                  <a:pt x="342" y="299"/>
                </a:cubicBezTo>
                <a:cubicBezTo>
                  <a:pt x="337" y="299"/>
                  <a:pt x="332" y="299"/>
                  <a:pt x="327" y="299"/>
                </a:cubicBezTo>
                <a:cubicBezTo>
                  <a:pt x="327" y="302"/>
                  <a:pt x="329" y="308"/>
                  <a:pt x="326" y="309"/>
                </a:cubicBezTo>
                <a:cubicBezTo>
                  <a:pt x="325" y="307"/>
                  <a:pt x="326" y="302"/>
                  <a:pt x="325" y="299"/>
                </a:cubicBezTo>
                <a:cubicBezTo>
                  <a:pt x="321" y="299"/>
                  <a:pt x="316" y="299"/>
                  <a:pt x="311" y="299"/>
                </a:cubicBezTo>
                <a:cubicBezTo>
                  <a:pt x="311" y="302"/>
                  <a:pt x="311" y="306"/>
                  <a:pt x="311" y="309"/>
                </a:cubicBezTo>
                <a:cubicBezTo>
                  <a:pt x="308" y="309"/>
                  <a:pt x="305" y="309"/>
                  <a:pt x="302" y="309"/>
                </a:cubicBezTo>
                <a:cubicBezTo>
                  <a:pt x="302" y="312"/>
                  <a:pt x="303" y="317"/>
                  <a:pt x="301" y="319"/>
                </a:cubicBezTo>
                <a:cubicBezTo>
                  <a:pt x="282" y="318"/>
                  <a:pt x="270" y="328"/>
                  <a:pt x="258" y="334"/>
                </a:cubicBezTo>
                <a:cubicBezTo>
                  <a:pt x="255" y="336"/>
                  <a:pt x="249" y="336"/>
                  <a:pt x="248" y="340"/>
                </a:cubicBezTo>
                <a:cubicBezTo>
                  <a:pt x="249" y="342"/>
                  <a:pt x="254" y="339"/>
                  <a:pt x="255" y="341"/>
                </a:cubicBezTo>
                <a:cubicBezTo>
                  <a:pt x="255" y="355"/>
                  <a:pt x="255" y="368"/>
                  <a:pt x="255" y="382"/>
                </a:cubicBezTo>
                <a:cubicBezTo>
                  <a:pt x="253" y="388"/>
                  <a:pt x="247" y="383"/>
                  <a:pt x="246" y="387"/>
                </a:cubicBezTo>
                <a:cubicBezTo>
                  <a:pt x="246" y="384"/>
                  <a:pt x="247" y="383"/>
                  <a:pt x="245" y="383"/>
                </a:cubicBezTo>
                <a:cubicBezTo>
                  <a:pt x="244" y="380"/>
                  <a:pt x="245" y="385"/>
                  <a:pt x="243" y="384"/>
                </a:cubicBezTo>
                <a:cubicBezTo>
                  <a:pt x="242" y="378"/>
                  <a:pt x="242" y="380"/>
                  <a:pt x="241" y="376"/>
                </a:cubicBezTo>
                <a:cubicBezTo>
                  <a:pt x="241" y="379"/>
                  <a:pt x="240" y="379"/>
                  <a:pt x="238" y="378"/>
                </a:cubicBezTo>
                <a:cubicBezTo>
                  <a:pt x="238" y="380"/>
                  <a:pt x="239" y="381"/>
                  <a:pt x="239" y="384"/>
                </a:cubicBezTo>
                <a:cubicBezTo>
                  <a:pt x="238" y="383"/>
                  <a:pt x="238" y="381"/>
                  <a:pt x="236" y="381"/>
                </a:cubicBezTo>
                <a:cubicBezTo>
                  <a:pt x="237" y="386"/>
                  <a:pt x="235" y="382"/>
                  <a:pt x="235" y="383"/>
                </a:cubicBezTo>
                <a:cubicBezTo>
                  <a:pt x="232" y="382"/>
                  <a:pt x="238" y="388"/>
                  <a:pt x="235" y="388"/>
                </a:cubicBezTo>
                <a:cubicBezTo>
                  <a:pt x="232" y="388"/>
                  <a:pt x="228" y="382"/>
                  <a:pt x="227" y="386"/>
                </a:cubicBezTo>
                <a:cubicBezTo>
                  <a:pt x="226" y="385"/>
                  <a:pt x="224" y="384"/>
                  <a:pt x="223" y="382"/>
                </a:cubicBezTo>
                <a:cubicBezTo>
                  <a:pt x="223" y="384"/>
                  <a:pt x="226" y="384"/>
                  <a:pt x="226" y="386"/>
                </a:cubicBezTo>
                <a:cubicBezTo>
                  <a:pt x="219" y="387"/>
                  <a:pt x="210" y="387"/>
                  <a:pt x="203" y="388"/>
                </a:cubicBezTo>
                <a:cubicBezTo>
                  <a:pt x="202" y="394"/>
                  <a:pt x="202" y="402"/>
                  <a:pt x="200" y="407"/>
                </a:cubicBezTo>
                <a:cubicBezTo>
                  <a:pt x="197" y="407"/>
                  <a:pt x="193" y="408"/>
                  <a:pt x="191" y="407"/>
                </a:cubicBezTo>
                <a:cubicBezTo>
                  <a:pt x="191" y="399"/>
                  <a:pt x="191" y="392"/>
                  <a:pt x="191" y="384"/>
                </a:cubicBezTo>
                <a:cubicBezTo>
                  <a:pt x="194" y="384"/>
                  <a:pt x="199" y="387"/>
                  <a:pt x="199" y="384"/>
                </a:cubicBezTo>
                <a:cubicBezTo>
                  <a:pt x="199" y="378"/>
                  <a:pt x="191" y="382"/>
                  <a:pt x="190" y="378"/>
                </a:cubicBezTo>
                <a:cubicBezTo>
                  <a:pt x="189" y="382"/>
                  <a:pt x="190" y="387"/>
                  <a:pt x="190" y="393"/>
                </a:cubicBezTo>
                <a:cubicBezTo>
                  <a:pt x="190" y="398"/>
                  <a:pt x="192" y="407"/>
                  <a:pt x="187" y="407"/>
                </a:cubicBezTo>
                <a:cubicBezTo>
                  <a:pt x="184" y="407"/>
                  <a:pt x="186" y="403"/>
                  <a:pt x="186" y="400"/>
                </a:cubicBezTo>
                <a:cubicBezTo>
                  <a:pt x="183" y="400"/>
                  <a:pt x="180" y="400"/>
                  <a:pt x="177" y="400"/>
                </a:cubicBezTo>
                <a:cubicBezTo>
                  <a:pt x="177" y="403"/>
                  <a:pt x="177" y="405"/>
                  <a:pt x="177" y="407"/>
                </a:cubicBezTo>
                <a:cubicBezTo>
                  <a:pt x="172" y="406"/>
                  <a:pt x="171" y="411"/>
                  <a:pt x="170" y="410"/>
                </a:cubicBezTo>
                <a:cubicBezTo>
                  <a:pt x="168" y="406"/>
                  <a:pt x="172" y="397"/>
                  <a:pt x="168" y="396"/>
                </a:cubicBezTo>
                <a:cubicBezTo>
                  <a:pt x="164" y="395"/>
                  <a:pt x="167" y="400"/>
                  <a:pt x="165" y="401"/>
                </a:cubicBezTo>
                <a:cubicBezTo>
                  <a:pt x="161" y="401"/>
                  <a:pt x="157" y="401"/>
                  <a:pt x="153" y="401"/>
                </a:cubicBezTo>
                <a:cubicBezTo>
                  <a:pt x="153" y="405"/>
                  <a:pt x="154" y="410"/>
                  <a:pt x="153" y="411"/>
                </a:cubicBezTo>
                <a:cubicBezTo>
                  <a:pt x="136" y="411"/>
                  <a:pt x="117" y="412"/>
                  <a:pt x="101" y="411"/>
                </a:cubicBezTo>
                <a:cubicBezTo>
                  <a:pt x="101" y="406"/>
                  <a:pt x="101" y="402"/>
                  <a:pt x="101" y="397"/>
                </a:cubicBezTo>
                <a:cubicBezTo>
                  <a:pt x="118" y="393"/>
                  <a:pt x="136" y="387"/>
                  <a:pt x="151" y="383"/>
                </a:cubicBezTo>
                <a:cubicBezTo>
                  <a:pt x="157" y="381"/>
                  <a:pt x="164" y="381"/>
                  <a:pt x="167" y="377"/>
                </a:cubicBezTo>
                <a:cubicBezTo>
                  <a:pt x="162" y="376"/>
                  <a:pt x="156" y="379"/>
                  <a:pt x="151" y="380"/>
                </a:cubicBezTo>
                <a:cubicBezTo>
                  <a:pt x="133" y="385"/>
                  <a:pt x="115" y="391"/>
                  <a:pt x="97" y="394"/>
                </a:cubicBezTo>
                <a:cubicBezTo>
                  <a:pt x="95" y="397"/>
                  <a:pt x="100" y="406"/>
                  <a:pt x="95" y="407"/>
                </a:cubicBezTo>
                <a:cubicBezTo>
                  <a:pt x="93" y="400"/>
                  <a:pt x="95" y="389"/>
                  <a:pt x="94" y="380"/>
                </a:cubicBezTo>
                <a:cubicBezTo>
                  <a:pt x="93" y="378"/>
                  <a:pt x="95" y="378"/>
                  <a:pt x="96" y="377"/>
                </a:cubicBezTo>
                <a:cubicBezTo>
                  <a:pt x="90" y="369"/>
                  <a:pt x="69" y="369"/>
                  <a:pt x="64" y="378"/>
                </a:cubicBezTo>
                <a:cubicBezTo>
                  <a:pt x="68" y="380"/>
                  <a:pt x="64" y="391"/>
                  <a:pt x="66" y="396"/>
                </a:cubicBezTo>
                <a:cubicBezTo>
                  <a:pt x="63" y="393"/>
                  <a:pt x="60" y="399"/>
                  <a:pt x="58" y="395"/>
                </a:cubicBezTo>
                <a:cubicBezTo>
                  <a:pt x="57" y="397"/>
                  <a:pt x="59" y="401"/>
                  <a:pt x="57" y="400"/>
                </a:cubicBezTo>
                <a:cubicBezTo>
                  <a:pt x="57" y="397"/>
                  <a:pt x="55" y="396"/>
                  <a:pt x="53" y="393"/>
                </a:cubicBezTo>
                <a:cubicBezTo>
                  <a:pt x="54" y="395"/>
                  <a:pt x="53" y="397"/>
                  <a:pt x="51" y="398"/>
                </a:cubicBezTo>
                <a:cubicBezTo>
                  <a:pt x="50" y="395"/>
                  <a:pt x="54" y="392"/>
                  <a:pt x="51" y="392"/>
                </a:cubicBezTo>
                <a:cubicBezTo>
                  <a:pt x="50" y="392"/>
                  <a:pt x="50" y="396"/>
                  <a:pt x="47" y="394"/>
                </a:cubicBezTo>
                <a:cubicBezTo>
                  <a:pt x="47" y="392"/>
                  <a:pt x="50" y="389"/>
                  <a:pt x="47" y="389"/>
                </a:cubicBezTo>
                <a:cubicBezTo>
                  <a:pt x="47" y="387"/>
                  <a:pt x="47" y="392"/>
                  <a:pt x="45" y="392"/>
                </a:cubicBezTo>
                <a:cubicBezTo>
                  <a:pt x="45" y="390"/>
                  <a:pt x="46" y="390"/>
                  <a:pt x="46" y="389"/>
                </a:cubicBezTo>
                <a:cubicBezTo>
                  <a:pt x="44" y="386"/>
                  <a:pt x="44" y="392"/>
                  <a:pt x="43" y="390"/>
                </a:cubicBezTo>
                <a:cubicBezTo>
                  <a:pt x="43" y="389"/>
                  <a:pt x="44" y="386"/>
                  <a:pt x="42" y="387"/>
                </a:cubicBezTo>
                <a:cubicBezTo>
                  <a:pt x="41" y="388"/>
                  <a:pt x="42" y="391"/>
                  <a:pt x="41" y="391"/>
                </a:cubicBezTo>
                <a:cubicBezTo>
                  <a:pt x="40" y="388"/>
                  <a:pt x="41" y="394"/>
                  <a:pt x="38" y="391"/>
                </a:cubicBezTo>
                <a:cubicBezTo>
                  <a:pt x="37" y="396"/>
                  <a:pt x="36" y="399"/>
                  <a:pt x="38" y="402"/>
                </a:cubicBezTo>
                <a:cubicBezTo>
                  <a:pt x="35" y="399"/>
                  <a:pt x="38" y="405"/>
                  <a:pt x="37" y="406"/>
                </a:cubicBezTo>
                <a:cubicBezTo>
                  <a:pt x="35" y="403"/>
                  <a:pt x="35" y="402"/>
                  <a:pt x="32" y="400"/>
                </a:cubicBezTo>
                <a:cubicBezTo>
                  <a:pt x="32" y="402"/>
                  <a:pt x="34" y="402"/>
                  <a:pt x="32" y="403"/>
                </a:cubicBezTo>
                <a:cubicBezTo>
                  <a:pt x="32" y="398"/>
                  <a:pt x="30" y="404"/>
                  <a:pt x="30" y="399"/>
                </a:cubicBezTo>
                <a:cubicBezTo>
                  <a:pt x="28" y="401"/>
                  <a:pt x="30" y="404"/>
                  <a:pt x="27" y="407"/>
                </a:cubicBezTo>
                <a:cubicBezTo>
                  <a:pt x="26" y="404"/>
                  <a:pt x="26" y="401"/>
                  <a:pt x="25" y="400"/>
                </a:cubicBezTo>
                <a:cubicBezTo>
                  <a:pt x="25" y="403"/>
                  <a:pt x="24" y="407"/>
                  <a:pt x="23" y="403"/>
                </a:cubicBezTo>
                <a:cubicBezTo>
                  <a:pt x="20" y="403"/>
                  <a:pt x="27" y="406"/>
                  <a:pt x="24" y="407"/>
                </a:cubicBezTo>
                <a:cubicBezTo>
                  <a:pt x="22" y="407"/>
                  <a:pt x="23" y="405"/>
                  <a:pt x="21" y="405"/>
                </a:cubicBezTo>
                <a:cubicBezTo>
                  <a:pt x="20" y="410"/>
                  <a:pt x="25" y="410"/>
                  <a:pt x="25" y="413"/>
                </a:cubicBezTo>
                <a:cubicBezTo>
                  <a:pt x="24" y="412"/>
                  <a:pt x="24" y="411"/>
                  <a:pt x="22" y="411"/>
                </a:cubicBezTo>
                <a:cubicBezTo>
                  <a:pt x="22" y="411"/>
                  <a:pt x="23" y="413"/>
                  <a:pt x="22" y="413"/>
                </a:cubicBezTo>
                <a:cubicBezTo>
                  <a:pt x="19" y="411"/>
                  <a:pt x="23" y="418"/>
                  <a:pt x="19" y="415"/>
                </a:cubicBezTo>
                <a:cubicBezTo>
                  <a:pt x="19" y="418"/>
                  <a:pt x="21" y="417"/>
                  <a:pt x="21" y="419"/>
                </a:cubicBezTo>
                <a:cubicBezTo>
                  <a:pt x="20" y="419"/>
                  <a:pt x="19" y="418"/>
                  <a:pt x="19" y="417"/>
                </a:cubicBezTo>
                <a:cubicBezTo>
                  <a:pt x="17" y="417"/>
                  <a:pt x="20" y="421"/>
                  <a:pt x="19" y="421"/>
                </a:cubicBezTo>
                <a:cubicBezTo>
                  <a:pt x="13" y="421"/>
                  <a:pt x="7" y="421"/>
                  <a:pt x="0" y="421"/>
                </a:cubicBezTo>
                <a:cubicBezTo>
                  <a:pt x="0" y="800"/>
                  <a:pt x="0" y="303"/>
                  <a:pt x="0" y="683"/>
                </a:cubicBezTo>
                <a:cubicBezTo>
                  <a:pt x="541" y="683"/>
                  <a:pt x="1083" y="683"/>
                  <a:pt x="1624" y="683"/>
                </a:cubicBezTo>
                <a:cubicBezTo>
                  <a:pt x="1624" y="305"/>
                  <a:pt x="1624" y="803"/>
                  <a:pt x="1624" y="426"/>
                </a:cubicBezTo>
                <a:cubicBezTo>
                  <a:pt x="1599" y="427"/>
                  <a:pt x="1570" y="427"/>
                  <a:pt x="1545" y="426"/>
                </a:cubicBezTo>
                <a:cubicBezTo>
                  <a:pt x="1545" y="425"/>
                  <a:pt x="1547" y="423"/>
                  <a:pt x="1545" y="422"/>
                </a:cubicBezTo>
                <a:cubicBezTo>
                  <a:pt x="1545" y="425"/>
                  <a:pt x="1544" y="427"/>
                  <a:pt x="1541" y="426"/>
                </a:cubicBezTo>
                <a:cubicBezTo>
                  <a:pt x="1542" y="425"/>
                  <a:pt x="1546" y="423"/>
                  <a:pt x="1544" y="422"/>
                </a:cubicBezTo>
                <a:cubicBezTo>
                  <a:pt x="1543" y="426"/>
                  <a:pt x="1540" y="423"/>
                  <a:pt x="1539" y="424"/>
                </a:cubicBezTo>
                <a:cubicBezTo>
                  <a:pt x="1540" y="421"/>
                  <a:pt x="1545" y="419"/>
                  <a:pt x="1544" y="417"/>
                </a:cubicBezTo>
                <a:cubicBezTo>
                  <a:pt x="1543" y="418"/>
                  <a:pt x="1541" y="422"/>
                  <a:pt x="1540" y="420"/>
                </a:cubicBezTo>
                <a:cubicBezTo>
                  <a:pt x="1540" y="417"/>
                  <a:pt x="1547" y="416"/>
                  <a:pt x="1545" y="413"/>
                </a:cubicBezTo>
                <a:cubicBezTo>
                  <a:pt x="1544" y="416"/>
                  <a:pt x="1542" y="418"/>
                  <a:pt x="1542" y="415"/>
                </a:cubicBezTo>
                <a:cubicBezTo>
                  <a:pt x="1542" y="416"/>
                  <a:pt x="1539" y="415"/>
                  <a:pt x="1538" y="419"/>
                </a:cubicBezTo>
                <a:cubicBezTo>
                  <a:pt x="1539" y="414"/>
                  <a:pt x="1536" y="421"/>
                  <a:pt x="1533" y="419"/>
                </a:cubicBezTo>
                <a:cubicBezTo>
                  <a:pt x="1534" y="417"/>
                  <a:pt x="1537" y="413"/>
                  <a:pt x="1535" y="410"/>
                </a:cubicBezTo>
                <a:cubicBezTo>
                  <a:pt x="1536" y="413"/>
                  <a:pt x="1533" y="416"/>
                  <a:pt x="1532" y="415"/>
                </a:cubicBezTo>
                <a:cubicBezTo>
                  <a:pt x="1532" y="414"/>
                  <a:pt x="1533" y="411"/>
                  <a:pt x="1532" y="411"/>
                </a:cubicBezTo>
                <a:cubicBezTo>
                  <a:pt x="1532" y="413"/>
                  <a:pt x="1531" y="414"/>
                  <a:pt x="1530" y="415"/>
                </a:cubicBezTo>
                <a:cubicBezTo>
                  <a:pt x="1531" y="411"/>
                  <a:pt x="1532" y="410"/>
                  <a:pt x="1530" y="408"/>
                </a:cubicBezTo>
                <a:cubicBezTo>
                  <a:pt x="1530" y="409"/>
                  <a:pt x="1528" y="410"/>
                  <a:pt x="1528" y="411"/>
                </a:cubicBezTo>
                <a:cubicBezTo>
                  <a:pt x="1527" y="410"/>
                  <a:pt x="1529" y="407"/>
                  <a:pt x="1527" y="407"/>
                </a:cubicBezTo>
                <a:cubicBezTo>
                  <a:pt x="1527" y="411"/>
                  <a:pt x="1526" y="417"/>
                  <a:pt x="1523" y="414"/>
                </a:cubicBezTo>
                <a:cubicBezTo>
                  <a:pt x="1524" y="417"/>
                  <a:pt x="1524" y="418"/>
                  <a:pt x="1521" y="419"/>
                </a:cubicBezTo>
                <a:cubicBezTo>
                  <a:pt x="1522" y="417"/>
                  <a:pt x="1523" y="415"/>
                  <a:pt x="1521" y="413"/>
                </a:cubicBezTo>
                <a:cubicBezTo>
                  <a:pt x="1521" y="415"/>
                  <a:pt x="1522" y="418"/>
                  <a:pt x="1520" y="418"/>
                </a:cubicBezTo>
                <a:cubicBezTo>
                  <a:pt x="1521" y="413"/>
                  <a:pt x="1518" y="417"/>
                  <a:pt x="1519" y="419"/>
                </a:cubicBezTo>
                <a:cubicBezTo>
                  <a:pt x="1517" y="419"/>
                  <a:pt x="1519" y="409"/>
                  <a:pt x="1517" y="409"/>
                </a:cubicBezTo>
                <a:cubicBezTo>
                  <a:pt x="1518" y="413"/>
                  <a:pt x="1516" y="415"/>
                  <a:pt x="1516" y="417"/>
                </a:cubicBezTo>
                <a:cubicBezTo>
                  <a:pt x="1514" y="413"/>
                  <a:pt x="1513" y="417"/>
                  <a:pt x="1511" y="417"/>
                </a:cubicBezTo>
                <a:cubicBezTo>
                  <a:pt x="1510" y="415"/>
                  <a:pt x="1512" y="411"/>
                  <a:pt x="1510" y="411"/>
                </a:cubicBezTo>
                <a:cubicBezTo>
                  <a:pt x="1505" y="409"/>
                  <a:pt x="1508" y="410"/>
                  <a:pt x="1503" y="411"/>
                </a:cubicBezTo>
                <a:cubicBezTo>
                  <a:pt x="1502" y="409"/>
                  <a:pt x="1503" y="406"/>
                  <a:pt x="1503" y="403"/>
                </a:cubicBezTo>
                <a:cubicBezTo>
                  <a:pt x="1500" y="403"/>
                  <a:pt x="1496" y="404"/>
                  <a:pt x="1495" y="402"/>
                </a:cubicBezTo>
                <a:cubicBezTo>
                  <a:pt x="1495" y="400"/>
                  <a:pt x="1495" y="398"/>
                  <a:pt x="1495" y="395"/>
                </a:cubicBezTo>
                <a:cubicBezTo>
                  <a:pt x="1489" y="396"/>
                  <a:pt x="1485" y="395"/>
                  <a:pt x="1484" y="392"/>
                </a:cubicBezTo>
                <a:cubicBezTo>
                  <a:pt x="1461" y="392"/>
                  <a:pt x="1439" y="389"/>
                  <a:pt x="1417" y="392"/>
                </a:cubicBezTo>
                <a:cubicBezTo>
                  <a:pt x="1417" y="394"/>
                  <a:pt x="1418" y="397"/>
                  <a:pt x="1417" y="398"/>
                </a:cubicBezTo>
                <a:cubicBezTo>
                  <a:pt x="1412" y="398"/>
                  <a:pt x="1406" y="399"/>
                  <a:pt x="1403" y="398"/>
                </a:cubicBezTo>
                <a:cubicBezTo>
                  <a:pt x="1403" y="375"/>
                  <a:pt x="1403" y="352"/>
                  <a:pt x="1403" y="330"/>
                </a:cubicBezTo>
                <a:cubicBezTo>
                  <a:pt x="1403" y="328"/>
                  <a:pt x="1399" y="330"/>
                  <a:pt x="1399" y="328"/>
                </a:cubicBezTo>
                <a:cubicBezTo>
                  <a:pt x="1398" y="294"/>
                  <a:pt x="1399" y="259"/>
                  <a:pt x="1397" y="226"/>
                </a:cubicBezTo>
                <a:cubicBezTo>
                  <a:pt x="1356" y="226"/>
                  <a:pt x="1314" y="226"/>
                  <a:pt x="1273" y="226"/>
                </a:cubicBezTo>
                <a:cubicBezTo>
                  <a:pt x="1273" y="223"/>
                  <a:pt x="1273" y="219"/>
                  <a:pt x="1273" y="216"/>
                </a:cubicBezTo>
                <a:cubicBezTo>
                  <a:pt x="1267" y="216"/>
                  <a:pt x="1261" y="216"/>
                  <a:pt x="1256" y="216"/>
                </a:cubicBezTo>
                <a:cubicBezTo>
                  <a:pt x="1255" y="219"/>
                  <a:pt x="1257" y="224"/>
                  <a:pt x="1255" y="226"/>
                </a:cubicBezTo>
                <a:cubicBezTo>
                  <a:pt x="1249" y="226"/>
                  <a:pt x="1242" y="226"/>
                  <a:pt x="1236" y="226"/>
                </a:cubicBezTo>
                <a:cubicBezTo>
                  <a:pt x="1236" y="254"/>
                  <a:pt x="1236" y="282"/>
                  <a:pt x="1236" y="309"/>
                </a:cubicBezTo>
                <a:cubicBezTo>
                  <a:pt x="1226" y="315"/>
                  <a:pt x="1214" y="319"/>
                  <a:pt x="1199" y="318"/>
                </a:cubicBezTo>
                <a:cubicBezTo>
                  <a:pt x="1199" y="276"/>
                  <a:pt x="1199" y="234"/>
                  <a:pt x="1199" y="192"/>
                </a:cubicBezTo>
                <a:cubicBezTo>
                  <a:pt x="1195" y="192"/>
                  <a:pt x="1196" y="190"/>
                  <a:pt x="1192" y="189"/>
                </a:cubicBezTo>
                <a:cubicBezTo>
                  <a:pt x="1185" y="174"/>
                  <a:pt x="1172" y="165"/>
                  <a:pt x="1154" y="161"/>
                </a:cubicBezTo>
                <a:cubicBezTo>
                  <a:pt x="1152" y="151"/>
                  <a:pt x="1151" y="139"/>
                  <a:pt x="1149" y="129"/>
                </a:cubicBezTo>
                <a:cubicBezTo>
                  <a:pt x="1148" y="140"/>
                  <a:pt x="1147" y="151"/>
                  <a:pt x="1146" y="162"/>
                </a:cubicBezTo>
                <a:cubicBezTo>
                  <a:pt x="1124" y="163"/>
                  <a:pt x="1113" y="175"/>
                  <a:pt x="1104" y="190"/>
                </a:cubicBezTo>
                <a:cubicBezTo>
                  <a:pt x="1102" y="190"/>
                  <a:pt x="1101" y="192"/>
                  <a:pt x="1097" y="191"/>
                </a:cubicBezTo>
                <a:cubicBezTo>
                  <a:pt x="1097" y="260"/>
                  <a:pt x="1098" y="331"/>
                  <a:pt x="1097" y="400"/>
                </a:cubicBezTo>
                <a:cubicBezTo>
                  <a:pt x="1095" y="400"/>
                  <a:pt x="1093" y="400"/>
                  <a:pt x="1091" y="400"/>
                </a:cubicBezTo>
                <a:cubicBezTo>
                  <a:pt x="1091" y="342"/>
                  <a:pt x="1091" y="284"/>
                  <a:pt x="1091" y="227"/>
                </a:cubicBezTo>
                <a:cubicBezTo>
                  <a:pt x="1075" y="227"/>
                  <a:pt x="1060" y="227"/>
                  <a:pt x="1044" y="227"/>
                </a:cubicBezTo>
                <a:cubicBezTo>
                  <a:pt x="1040" y="221"/>
                  <a:pt x="1031" y="220"/>
                  <a:pt x="1032" y="208"/>
                </a:cubicBezTo>
                <a:cubicBezTo>
                  <a:pt x="1023" y="208"/>
                  <a:pt x="1013" y="208"/>
                  <a:pt x="1004" y="208"/>
                </a:cubicBezTo>
                <a:cubicBezTo>
                  <a:pt x="1002" y="213"/>
                  <a:pt x="1007" y="226"/>
                  <a:pt x="1001" y="227"/>
                </a:cubicBezTo>
                <a:cubicBezTo>
                  <a:pt x="998" y="227"/>
                  <a:pt x="1000" y="221"/>
                  <a:pt x="1000" y="219"/>
                </a:cubicBezTo>
                <a:cubicBezTo>
                  <a:pt x="991" y="219"/>
                  <a:pt x="982" y="219"/>
                  <a:pt x="973" y="219"/>
                </a:cubicBezTo>
                <a:cubicBezTo>
                  <a:pt x="973" y="222"/>
                  <a:pt x="974" y="226"/>
                  <a:pt x="972" y="227"/>
                </a:cubicBezTo>
                <a:cubicBezTo>
                  <a:pt x="968" y="227"/>
                  <a:pt x="964" y="227"/>
                  <a:pt x="960" y="227"/>
                </a:cubicBezTo>
                <a:cubicBezTo>
                  <a:pt x="959" y="244"/>
                  <a:pt x="960" y="263"/>
                  <a:pt x="959" y="281"/>
                </a:cubicBezTo>
                <a:cubicBezTo>
                  <a:pt x="956" y="280"/>
                  <a:pt x="950" y="282"/>
                  <a:pt x="948" y="280"/>
                </a:cubicBezTo>
                <a:cubicBezTo>
                  <a:pt x="948" y="211"/>
                  <a:pt x="948" y="142"/>
                  <a:pt x="948" y="74"/>
                </a:cubicBezTo>
                <a:cubicBezTo>
                  <a:pt x="915" y="74"/>
                  <a:pt x="882" y="74"/>
                  <a:pt x="850" y="74"/>
                </a:cubicBezTo>
                <a:cubicBezTo>
                  <a:pt x="850" y="71"/>
                  <a:pt x="850" y="68"/>
                  <a:pt x="849" y="67"/>
                </a:cubicBezTo>
                <a:cubicBezTo>
                  <a:pt x="841" y="67"/>
                  <a:pt x="834" y="67"/>
                  <a:pt x="826" y="67"/>
                </a:cubicBezTo>
                <a:cubicBezTo>
                  <a:pt x="825" y="68"/>
                  <a:pt x="827" y="73"/>
                  <a:pt x="825" y="74"/>
                </a:cubicBezTo>
                <a:cubicBezTo>
                  <a:pt x="822" y="74"/>
                  <a:pt x="819" y="74"/>
                  <a:pt x="816" y="74"/>
                </a:cubicBezTo>
                <a:cubicBezTo>
                  <a:pt x="816" y="157"/>
                  <a:pt x="816" y="244"/>
                  <a:pt x="816" y="326"/>
                </a:cubicBezTo>
                <a:cubicBezTo>
                  <a:pt x="816" y="332"/>
                  <a:pt x="818" y="339"/>
                  <a:pt x="814" y="341"/>
                </a:cubicBezTo>
                <a:cubicBezTo>
                  <a:pt x="811" y="264"/>
                  <a:pt x="814" y="181"/>
                  <a:pt x="813" y="102"/>
                </a:cubicBezTo>
                <a:cubicBezTo>
                  <a:pt x="801" y="103"/>
                  <a:pt x="791" y="102"/>
                  <a:pt x="781" y="100"/>
                </a:cubicBezTo>
                <a:cubicBezTo>
                  <a:pt x="777" y="96"/>
                  <a:pt x="772" y="93"/>
                  <a:pt x="768" y="88"/>
                </a:cubicBezTo>
                <a:cubicBezTo>
                  <a:pt x="765" y="85"/>
                  <a:pt x="757" y="79"/>
                  <a:pt x="755" y="75"/>
                </a:cubicBezTo>
                <a:cubicBezTo>
                  <a:pt x="754" y="71"/>
                  <a:pt x="756" y="67"/>
                  <a:pt x="756" y="63"/>
                </a:cubicBezTo>
                <a:cubicBezTo>
                  <a:pt x="756" y="41"/>
                  <a:pt x="752" y="21"/>
                  <a:pt x="754" y="0"/>
                </a:cubicBezTo>
                <a:cubicBezTo>
                  <a:pt x="751" y="23"/>
                  <a:pt x="752" y="47"/>
                  <a:pt x="752" y="72"/>
                </a:cubicBezTo>
                <a:cubicBezTo>
                  <a:pt x="749" y="73"/>
                  <a:pt x="748" y="74"/>
                  <a:pt x="749" y="77"/>
                </a:cubicBezTo>
                <a:cubicBezTo>
                  <a:pt x="741" y="81"/>
                  <a:pt x="734" y="98"/>
                  <a:pt x="725" y="100"/>
                </a:cubicBezTo>
                <a:cubicBezTo>
                  <a:pt x="721" y="101"/>
                  <a:pt x="717" y="100"/>
                  <a:pt x="714" y="100"/>
                </a:cubicBezTo>
                <a:cubicBezTo>
                  <a:pt x="714" y="100"/>
                  <a:pt x="712" y="102"/>
                  <a:pt x="712" y="102"/>
                </a:cubicBezTo>
                <a:cubicBezTo>
                  <a:pt x="706" y="104"/>
                  <a:pt x="699" y="101"/>
                  <a:pt x="691" y="102"/>
                </a:cubicBezTo>
                <a:cubicBezTo>
                  <a:pt x="690" y="158"/>
                  <a:pt x="691" y="215"/>
                  <a:pt x="690" y="270"/>
                </a:cubicBezTo>
                <a:cubicBezTo>
                  <a:pt x="689" y="270"/>
                  <a:pt x="687" y="270"/>
                  <a:pt x="686" y="270"/>
                </a:cubicBezTo>
                <a:cubicBezTo>
                  <a:pt x="684" y="270"/>
                  <a:pt x="687" y="264"/>
                  <a:pt x="684" y="265"/>
                </a:cubicBezTo>
                <a:cubicBezTo>
                  <a:pt x="680" y="265"/>
                  <a:pt x="677" y="265"/>
                  <a:pt x="673" y="265"/>
                </a:cubicBezTo>
                <a:cubicBezTo>
                  <a:pt x="673" y="254"/>
                  <a:pt x="673" y="242"/>
                  <a:pt x="673" y="230"/>
                </a:cubicBezTo>
                <a:cubicBezTo>
                  <a:pt x="666" y="230"/>
                  <a:pt x="658" y="233"/>
                  <a:pt x="652" y="231"/>
                </a:cubicBezTo>
                <a:cubicBezTo>
                  <a:pt x="652" y="236"/>
                  <a:pt x="652" y="240"/>
                  <a:pt x="652" y="244"/>
                </a:cubicBezTo>
                <a:cubicBezTo>
                  <a:pt x="658" y="245"/>
                  <a:pt x="663" y="242"/>
                  <a:pt x="671" y="243"/>
                </a:cubicBezTo>
                <a:cubicBezTo>
                  <a:pt x="671" y="251"/>
                  <a:pt x="671" y="258"/>
                  <a:pt x="671" y="265"/>
                </a:cubicBezTo>
                <a:cubicBezTo>
                  <a:pt x="654" y="265"/>
                  <a:pt x="637" y="265"/>
                  <a:pt x="620" y="265"/>
                </a:cubicBezTo>
                <a:cubicBezTo>
                  <a:pt x="620" y="274"/>
                  <a:pt x="620" y="283"/>
                  <a:pt x="620" y="293"/>
                </a:cubicBezTo>
                <a:cubicBezTo>
                  <a:pt x="601" y="297"/>
                  <a:pt x="578" y="294"/>
                  <a:pt x="562" y="289"/>
                </a:cubicBezTo>
                <a:cubicBezTo>
                  <a:pt x="563" y="288"/>
                  <a:pt x="562" y="283"/>
                  <a:pt x="561" y="285"/>
                </a:cubicBezTo>
                <a:cubicBezTo>
                  <a:pt x="561" y="285"/>
                  <a:pt x="561" y="285"/>
                  <a:pt x="561" y="285"/>
                </a:cubicBezTo>
                <a:close/>
                <a:moveTo>
                  <a:pt x="749" y="80"/>
                </a:moveTo>
                <a:cubicBezTo>
                  <a:pt x="751" y="86"/>
                  <a:pt x="749" y="94"/>
                  <a:pt x="750" y="100"/>
                </a:cubicBezTo>
                <a:cubicBezTo>
                  <a:pt x="743" y="100"/>
                  <a:pt x="737" y="100"/>
                  <a:pt x="731" y="100"/>
                </a:cubicBezTo>
                <a:cubicBezTo>
                  <a:pt x="730" y="98"/>
                  <a:pt x="736" y="94"/>
                  <a:pt x="739" y="90"/>
                </a:cubicBezTo>
                <a:cubicBezTo>
                  <a:pt x="743" y="87"/>
                  <a:pt x="746" y="83"/>
                  <a:pt x="749" y="80"/>
                </a:cubicBezTo>
                <a:close/>
                <a:moveTo>
                  <a:pt x="754" y="80"/>
                </a:moveTo>
                <a:cubicBezTo>
                  <a:pt x="762" y="85"/>
                  <a:pt x="771" y="94"/>
                  <a:pt x="776" y="100"/>
                </a:cubicBezTo>
                <a:cubicBezTo>
                  <a:pt x="769" y="100"/>
                  <a:pt x="761" y="100"/>
                  <a:pt x="754" y="100"/>
                </a:cubicBezTo>
                <a:cubicBezTo>
                  <a:pt x="754" y="94"/>
                  <a:pt x="754" y="87"/>
                  <a:pt x="754" y="80"/>
                </a:cubicBezTo>
                <a:close/>
                <a:moveTo>
                  <a:pt x="1032" y="220"/>
                </a:moveTo>
                <a:cubicBezTo>
                  <a:pt x="1035" y="222"/>
                  <a:pt x="1037" y="225"/>
                  <a:pt x="1039" y="227"/>
                </a:cubicBezTo>
                <a:cubicBezTo>
                  <a:pt x="1038" y="228"/>
                  <a:pt x="1034" y="227"/>
                  <a:pt x="1032" y="228"/>
                </a:cubicBezTo>
                <a:cubicBezTo>
                  <a:pt x="1032" y="225"/>
                  <a:pt x="1032" y="223"/>
                  <a:pt x="1032" y="220"/>
                </a:cubicBezTo>
                <a:close/>
                <a:moveTo>
                  <a:pt x="552" y="281"/>
                </a:moveTo>
                <a:cubicBezTo>
                  <a:pt x="554" y="280"/>
                  <a:pt x="551" y="284"/>
                  <a:pt x="550" y="285"/>
                </a:cubicBezTo>
                <a:cubicBezTo>
                  <a:pt x="548" y="283"/>
                  <a:pt x="551" y="282"/>
                  <a:pt x="552" y="281"/>
                </a:cubicBezTo>
                <a:close/>
                <a:moveTo>
                  <a:pt x="553" y="289"/>
                </a:moveTo>
                <a:cubicBezTo>
                  <a:pt x="553" y="289"/>
                  <a:pt x="552" y="289"/>
                  <a:pt x="552" y="289"/>
                </a:cubicBezTo>
                <a:cubicBezTo>
                  <a:pt x="551" y="289"/>
                  <a:pt x="552" y="290"/>
                  <a:pt x="552" y="291"/>
                </a:cubicBezTo>
                <a:cubicBezTo>
                  <a:pt x="549" y="291"/>
                  <a:pt x="549" y="289"/>
                  <a:pt x="550" y="287"/>
                </a:cubicBezTo>
                <a:cubicBezTo>
                  <a:pt x="551" y="286"/>
                  <a:pt x="554" y="285"/>
                  <a:pt x="553" y="289"/>
                </a:cubicBezTo>
                <a:close/>
                <a:moveTo>
                  <a:pt x="572" y="301"/>
                </a:moveTo>
                <a:cubicBezTo>
                  <a:pt x="571" y="299"/>
                  <a:pt x="570" y="303"/>
                  <a:pt x="570" y="303"/>
                </a:cubicBezTo>
                <a:cubicBezTo>
                  <a:pt x="567" y="301"/>
                  <a:pt x="570" y="299"/>
                  <a:pt x="569" y="295"/>
                </a:cubicBezTo>
                <a:cubicBezTo>
                  <a:pt x="567" y="295"/>
                  <a:pt x="568" y="299"/>
                  <a:pt x="566" y="299"/>
                </a:cubicBezTo>
                <a:cubicBezTo>
                  <a:pt x="565" y="296"/>
                  <a:pt x="568" y="296"/>
                  <a:pt x="567" y="294"/>
                </a:cubicBezTo>
                <a:cubicBezTo>
                  <a:pt x="565" y="295"/>
                  <a:pt x="566" y="299"/>
                  <a:pt x="563" y="299"/>
                </a:cubicBezTo>
                <a:cubicBezTo>
                  <a:pt x="564" y="297"/>
                  <a:pt x="564" y="295"/>
                  <a:pt x="565" y="293"/>
                </a:cubicBezTo>
                <a:cubicBezTo>
                  <a:pt x="562" y="294"/>
                  <a:pt x="562" y="296"/>
                  <a:pt x="561" y="300"/>
                </a:cubicBezTo>
                <a:cubicBezTo>
                  <a:pt x="561" y="295"/>
                  <a:pt x="559" y="295"/>
                  <a:pt x="563" y="292"/>
                </a:cubicBezTo>
                <a:cubicBezTo>
                  <a:pt x="563" y="291"/>
                  <a:pt x="560" y="292"/>
                  <a:pt x="561" y="293"/>
                </a:cubicBezTo>
                <a:cubicBezTo>
                  <a:pt x="559" y="292"/>
                  <a:pt x="561" y="291"/>
                  <a:pt x="562" y="290"/>
                </a:cubicBezTo>
                <a:cubicBezTo>
                  <a:pt x="577" y="294"/>
                  <a:pt x="601" y="298"/>
                  <a:pt x="619" y="293"/>
                </a:cubicBezTo>
                <a:cubicBezTo>
                  <a:pt x="621" y="295"/>
                  <a:pt x="619" y="299"/>
                  <a:pt x="620" y="302"/>
                </a:cubicBezTo>
                <a:cubicBezTo>
                  <a:pt x="606" y="302"/>
                  <a:pt x="593" y="302"/>
                  <a:pt x="579" y="302"/>
                </a:cubicBezTo>
                <a:cubicBezTo>
                  <a:pt x="579" y="304"/>
                  <a:pt x="579" y="307"/>
                  <a:pt x="579" y="310"/>
                </a:cubicBezTo>
                <a:cubicBezTo>
                  <a:pt x="576" y="310"/>
                  <a:pt x="572" y="309"/>
                  <a:pt x="570" y="310"/>
                </a:cubicBezTo>
                <a:cubicBezTo>
                  <a:pt x="571" y="309"/>
                  <a:pt x="572" y="309"/>
                  <a:pt x="572" y="307"/>
                </a:cubicBezTo>
                <a:cubicBezTo>
                  <a:pt x="571" y="308"/>
                  <a:pt x="569" y="310"/>
                  <a:pt x="570" y="307"/>
                </a:cubicBezTo>
                <a:cubicBezTo>
                  <a:pt x="567" y="309"/>
                  <a:pt x="568" y="312"/>
                  <a:pt x="565" y="313"/>
                </a:cubicBezTo>
                <a:cubicBezTo>
                  <a:pt x="567" y="308"/>
                  <a:pt x="567" y="307"/>
                  <a:pt x="572" y="301"/>
                </a:cubicBezTo>
                <a:close/>
                <a:moveTo>
                  <a:pt x="1236" y="329"/>
                </a:moveTo>
                <a:cubicBezTo>
                  <a:pt x="1229" y="329"/>
                  <a:pt x="1222" y="329"/>
                  <a:pt x="1215" y="329"/>
                </a:cubicBezTo>
                <a:cubicBezTo>
                  <a:pt x="1215" y="327"/>
                  <a:pt x="1215" y="325"/>
                  <a:pt x="1215" y="324"/>
                </a:cubicBezTo>
                <a:cubicBezTo>
                  <a:pt x="1210" y="323"/>
                  <a:pt x="1203" y="325"/>
                  <a:pt x="1199" y="323"/>
                </a:cubicBezTo>
                <a:cubicBezTo>
                  <a:pt x="1198" y="317"/>
                  <a:pt x="1205" y="319"/>
                  <a:pt x="1208" y="319"/>
                </a:cubicBezTo>
                <a:cubicBezTo>
                  <a:pt x="1218" y="318"/>
                  <a:pt x="1229" y="315"/>
                  <a:pt x="1235" y="311"/>
                </a:cubicBezTo>
                <a:cubicBezTo>
                  <a:pt x="1238" y="314"/>
                  <a:pt x="1235" y="323"/>
                  <a:pt x="1236" y="329"/>
                </a:cubicBezTo>
                <a:close/>
                <a:moveTo>
                  <a:pt x="1399" y="359"/>
                </a:moveTo>
                <a:cubicBezTo>
                  <a:pt x="1400" y="368"/>
                  <a:pt x="1399" y="385"/>
                  <a:pt x="1399" y="398"/>
                </a:cubicBezTo>
                <a:cubicBezTo>
                  <a:pt x="1398" y="389"/>
                  <a:pt x="1399" y="371"/>
                  <a:pt x="1399" y="359"/>
                </a:cubicBezTo>
                <a:close/>
                <a:moveTo>
                  <a:pt x="1228" y="374"/>
                </a:moveTo>
                <a:cubicBezTo>
                  <a:pt x="1229" y="374"/>
                  <a:pt x="1229" y="374"/>
                  <a:pt x="1230" y="374"/>
                </a:cubicBezTo>
                <a:cubicBezTo>
                  <a:pt x="1232" y="380"/>
                  <a:pt x="1232" y="396"/>
                  <a:pt x="1230" y="403"/>
                </a:cubicBezTo>
                <a:cubicBezTo>
                  <a:pt x="1227" y="396"/>
                  <a:pt x="1229" y="383"/>
                  <a:pt x="1228" y="374"/>
                </a:cubicBezTo>
                <a:close/>
                <a:moveTo>
                  <a:pt x="1234" y="374"/>
                </a:moveTo>
                <a:cubicBezTo>
                  <a:pt x="1234" y="374"/>
                  <a:pt x="1234" y="374"/>
                  <a:pt x="1235" y="374"/>
                </a:cubicBezTo>
                <a:cubicBezTo>
                  <a:pt x="1237" y="380"/>
                  <a:pt x="1237" y="396"/>
                  <a:pt x="1235" y="403"/>
                </a:cubicBezTo>
                <a:cubicBezTo>
                  <a:pt x="1232" y="396"/>
                  <a:pt x="1234" y="383"/>
                  <a:pt x="1234" y="374"/>
                </a:cubicBezTo>
                <a:close/>
              </a:path>
            </a:pathLst>
          </a:custGeom>
          <a:gradFill flip="none" rotWithShape="1">
            <a:gsLst>
              <a:gs pos="0">
                <a:srgbClr val="D5D1C5"/>
              </a:gs>
              <a:gs pos="100000">
                <a:srgbClr val="EAE8E2"/>
              </a:gs>
            </a:gsLst>
            <a:lin ang="5400000" scaled="1"/>
            <a:tileRect/>
          </a:gradFill>
          <a:ln w="9525">
            <a:noFill/>
            <a:round/>
            <a:headEnd/>
            <a:tailEnd/>
          </a:ln>
        </p:spPr>
        <p:txBody>
          <a:bodyPr vert="horz" wrap="square" lIns="64118" tIns="32059" rIns="64118" bIns="32059" numCol="1" anchor="t" anchorCtr="0" compatLnSpc="1">
            <a:prstTxWarp prst="textNoShape">
              <a:avLst/>
            </a:prstTxWarp>
          </a:bodyPr>
          <a:lstStyle/>
          <a:p>
            <a:endParaRPr lang="en-US"/>
          </a:p>
        </p:txBody>
      </p:sp>
      <p:sp>
        <p:nvSpPr>
          <p:cNvPr id="74" name="Rectangle 73"/>
          <p:cNvSpPr/>
          <p:nvPr/>
        </p:nvSpPr>
        <p:spPr bwMode="ltGray">
          <a:xfrm>
            <a:off x="412174" y="3909198"/>
            <a:ext cx="6948054" cy="664864"/>
          </a:xfrm>
          <a:prstGeom prst="rect">
            <a:avLst/>
          </a:prstGeom>
          <a:solidFill>
            <a:srgbClr val="968C6D"/>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dirty="0" err="1" smtClean="0">
              <a:solidFill>
                <a:schemeClr val="bg1"/>
              </a:solidFill>
              <a:latin typeface="Georgia" pitchFamily="18" charset="0"/>
            </a:endParaRPr>
          </a:p>
        </p:txBody>
      </p:sp>
      <p:sp>
        <p:nvSpPr>
          <p:cNvPr id="75" name="Freeform 728"/>
          <p:cNvSpPr>
            <a:spLocks noEditPoints="1"/>
          </p:cNvSpPr>
          <p:nvPr/>
        </p:nvSpPr>
        <p:spPr bwMode="auto">
          <a:xfrm>
            <a:off x="588884" y="3361655"/>
            <a:ext cx="1694120" cy="554836"/>
          </a:xfrm>
          <a:custGeom>
            <a:avLst/>
            <a:gdLst>
              <a:gd name="T0" fmla="*/ 238 w 380"/>
              <a:gd name="T1" fmla="*/ 6 h 136"/>
              <a:gd name="T2" fmla="*/ 270 w 380"/>
              <a:gd name="T3" fmla="*/ 30 h 136"/>
              <a:gd name="T4" fmla="*/ 176 w 380"/>
              <a:gd name="T5" fmla="*/ 6 h 136"/>
              <a:gd name="T6" fmla="*/ 358 w 380"/>
              <a:gd name="T7" fmla="*/ 70 h 136"/>
              <a:gd name="T8" fmla="*/ 12 w 380"/>
              <a:gd name="T9" fmla="*/ 134 h 136"/>
              <a:gd name="T10" fmla="*/ 166 w 380"/>
              <a:gd name="T11" fmla="*/ 4 h 136"/>
              <a:gd name="T12" fmla="*/ 286 w 380"/>
              <a:gd name="T13" fmla="*/ 50 h 136"/>
              <a:gd name="T14" fmla="*/ 36 w 380"/>
              <a:gd name="T15" fmla="*/ 54 h 136"/>
              <a:gd name="T16" fmla="*/ 4 w 380"/>
              <a:gd name="T17" fmla="*/ 122 h 136"/>
              <a:gd name="T18" fmla="*/ 156 w 380"/>
              <a:gd name="T19" fmla="*/ 12 h 136"/>
              <a:gd name="T20" fmla="*/ 356 w 380"/>
              <a:gd name="T21" fmla="*/ 92 h 136"/>
              <a:gd name="T22" fmla="*/ 342 w 380"/>
              <a:gd name="T23" fmla="*/ 104 h 136"/>
              <a:gd name="T24" fmla="*/ 342 w 380"/>
              <a:gd name="T25" fmla="*/ 84 h 136"/>
              <a:gd name="T26" fmla="*/ 326 w 380"/>
              <a:gd name="T27" fmla="*/ 84 h 136"/>
              <a:gd name="T28" fmla="*/ 318 w 380"/>
              <a:gd name="T29" fmla="*/ 84 h 136"/>
              <a:gd name="T30" fmla="*/ 330 w 380"/>
              <a:gd name="T31" fmla="*/ 72 h 136"/>
              <a:gd name="T32" fmla="*/ 328 w 380"/>
              <a:gd name="T33" fmla="*/ 62 h 136"/>
              <a:gd name="T34" fmla="*/ 308 w 380"/>
              <a:gd name="T35" fmla="*/ 74 h 136"/>
              <a:gd name="T36" fmla="*/ 310 w 380"/>
              <a:gd name="T37" fmla="*/ 58 h 136"/>
              <a:gd name="T38" fmla="*/ 286 w 380"/>
              <a:gd name="T39" fmla="*/ 52 h 136"/>
              <a:gd name="T40" fmla="*/ 274 w 380"/>
              <a:gd name="T41" fmla="*/ 60 h 136"/>
              <a:gd name="T42" fmla="*/ 268 w 380"/>
              <a:gd name="T43" fmla="*/ 52 h 136"/>
              <a:gd name="T44" fmla="*/ 254 w 380"/>
              <a:gd name="T45" fmla="*/ 52 h 136"/>
              <a:gd name="T46" fmla="*/ 250 w 380"/>
              <a:gd name="T47" fmla="*/ 50 h 136"/>
              <a:gd name="T48" fmla="*/ 254 w 380"/>
              <a:gd name="T49" fmla="*/ 38 h 136"/>
              <a:gd name="T50" fmla="*/ 240 w 380"/>
              <a:gd name="T51" fmla="*/ 40 h 136"/>
              <a:gd name="T52" fmla="*/ 230 w 380"/>
              <a:gd name="T53" fmla="*/ 38 h 136"/>
              <a:gd name="T54" fmla="*/ 244 w 380"/>
              <a:gd name="T55" fmla="*/ 28 h 136"/>
              <a:gd name="T56" fmla="*/ 240 w 380"/>
              <a:gd name="T57" fmla="*/ 18 h 136"/>
              <a:gd name="T58" fmla="*/ 218 w 380"/>
              <a:gd name="T59" fmla="*/ 26 h 136"/>
              <a:gd name="T60" fmla="*/ 224 w 380"/>
              <a:gd name="T61" fmla="*/ 12 h 136"/>
              <a:gd name="T62" fmla="*/ 200 w 380"/>
              <a:gd name="T63" fmla="*/ 6 h 136"/>
              <a:gd name="T64" fmla="*/ 198 w 380"/>
              <a:gd name="T65" fmla="*/ 18 h 136"/>
              <a:gd name="T66" fmla="*/ 166 w 380"/>
              <a:gd name="T67" fmla="*/ 12 h 136"/>
              <a:gd name="T68" fmla="*/ 166 w 380"/>
              <a:gd name="T69" fmla="*/ 28 h 136"/>
              <a:gd name="T70" fmla="*/ 156 w 380"/>
              <a:gd name="T71" fmla="*/ 40 h 136"/>
              <a:gd name="T72" fmla="*/ 152 w 380"/>
              <a:gd name="T73" fmla="*/ 68 h 136"/>
              <a:gd name="T74" fmla="*/ 124 w 380"/>
              <a:gd name="T75" fmla="*/ 78 h 136"/>
              <a:gd name="T76" fmla="*/ 116 w 380"/>
              <a:gd name="T77" fmla="*/ 68 h 136"/>
              <a:gd name="T78" fmla="*/ 126 w 380"/>
              <a:gd name="T79" fmla="*/ 60 h 136"/>
              <a:gd name="T80" fmla="*/ 112 w 380"/>
              <a:gd name="T81" fmla="*/ 64 h 136"/>
              <a:gd name="T82" fmla="*/ 102 w 380"/>
              <a:gd name="T83" fmla="*/ 56 h 136"/>
              <a:gd name="T84" fmla="*/ 100 w 380"/>
              <a:gd name="T85" fmla="*/ 48 h 136"/>
              <a:gd name="T86" fmla="*/ 92 w 380"/>
              <a:gd name="T87" fmla="*/ 58 h 136"/>
              <a:gd name="T88" fmla="*/ 74 w 380"/>
              <a:gd name="T89" fmla="*/ 66 h 136"/>
              <a:gd name="T90" fmla="*/ 54 w 380"/>
              <a:gd name="T91" fmla="*/ 60 h 136"/>
              <a:gd name="T92" fmla="*/ 58 w 380"/>
              <a:gd name="T93" fmla="*/ 80 h 136"/>
              <a:gd name="T94" fmla="*/ 44 w 380"/>
              <a:gd name="T95" fmla="*/ 90 h 136"/>
              <a:gd name="T96" fmla="*/ 30 w 380"/>
              <a:gd name="T97" fmla="*/ 108 h 136"/>
              <a:gd name="T98" fmla="*/ 18 w 380"/>
              <a:gd name="T99" fmla="*/ 126 h 136"/>
              <a:gd name="T100" fmla="*/ 372 w 380"/>
              <a:gd name="T101" fmla="*/ 124 h 136"/>
              <a:gd name="T102" fmla="*/ 374 w 380"/>
              <a:gd name="T103" fmla="*/ 100 h 136"/>
              <a:gd name="T104" fmla="*/ 116 w 380"/>
              <a:gd name="T105" fmla="*/ 80 h 136"/>
              <a:gd name="T106" fmla="*/ 134 w 380"/>
              <a:gd name="T107" fmla="*/ 86 h 136"/>
              <a:gd name="T108" fmla="*/ 280 w 380"/>
              <a:gd name="T109" fmla="*/ 68 h 136"/>
              <a:gd name="T110" fmla="*/ 286 w 380"/>
              <a:gd name="T111" fmla="*/ 62 h 136"/>
              <a:gd name="T112" fmla="*/ 62 w 380"/>
              <a:gd name="T113" fmla="*/ 48 h 136"/>
              <a:gd name="T114" fmla="*/ 124 w 380"/>
              <a:gd name="T115" fmla="*/ 48 h 136"/>
              <a:gd name="T116" fmla="*/ 74 w 380"/>
              <a:gd name="T117" fmla="*/ 52 h 136"/>
              <a:gd name="T118" fmla="*/ 82 w 380"/>
              <a:gd name="T119" fmla="*/ 5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0" h="136">
                <a:moveTo>
                  <a:pt x="198" y="4"/>
                </a:moveTo>
                <a:lnTo>
                  <a:pt x="198" y="4"/>
                </a:lnTo>
                <a:lnTo>
                  <a:pt x="198" y="2"/>
                </a:lnTo>
                <a:lnTo>
                  <a:pt x="198" y="0"/>
                </a:lnTo>
                <a:lnTo>
                  <a:pt x="196" y="0"/>
                </a:lnTo>
                <a:lnTo>
                  <a:pt x="196" y="0"/>
                </a:lnTo>
                <a:lnTo>
                  <a:pt x="196" y="4"/>
                </a:lnTo>
                <a:lnTo>
                  <a:pt x="196" y="4"/>
                </a:lnTo>
                <a:lnTo>
                  <a:pt x="198" y="4"/>
                </a:lnTo>
                <a:lnTo>
                  <a:pt x="198" y="4"/>
                </a:lnTo>
                <a:close/>
                <a:moveTo>
                  <a:pt x="238" y="6"/>
                </a:moveTo>
                <a:lnTo>
                  <a:pt x="238" y="6"/>
                </a:lnTo>
                <a:lnTo>
                  <a:pt x="238" y="10"/>
                </a:lnTo>
                <a:lnTo>
                  <a:pt x="238" y="10"/>
                </a:lnTo>
                <a:lnTo>
                  <a:pt x="242" y="10"/>
                </a:lnTo>
                <a:lnTo>
                  <a:pt x="242" y="10"/>
                </a:lnTo>
                <a:lnTo>
                  <a:pt x="242" y="8"/>
                </a:lnTo>
                <a:lnTo>
                  <a:pt x="238" y="6"/>
                </a:lnTo>
                <a:lnTo>
                  <a:pt x="238" y="6"/>
                </a:lnTo>
                <a:close/>
                <a:moveTo>
                  <a:pt x="278" y="36"/>
                </a:moveTo>
                <a:lnTo>
                  <a:pt x="278" y="36"/>
                </a:lnTo>
                <a:lnTo>
                  <a:pt x="274" y="36"/>
                </a:lnTo>
                <a:lnTo>
                  <a:pt x="274" y="36"/>
                </a:lnTo>
                <a:lnTo>
                  <a:pt x="272" y="38"/>
                </a:lnTo>
                <a:lnTo>
                  <a:pt x="272" y="38"/>
                </a:lnTo>
                <a:lnTo>
                  <a:pt x="276" y="38"/>
                </a:lnTo>
                <a:lnTo>
                  <a:pt x="278" y="36"/>
                </a:lnTo>
                <a:lnTo>
                  <a:pt x="278" y="36"/>
                </a:lnTo>
                <a:close/>
                <a:moveTo>
                  <a:pt x="270" y="30"/>
                </a:moveTo>
                <a:lnTo>
                  <a:pt x="270" y="30"/>
                </a:lnTo>
                <a:lnTo>
                  <a:pt x="270" y="24"/>
                </a:lnTo>
                <a:lnTo>
                  <a:pt x="270" y="20"/>
                </a:lnTo>
                <a:lnTo>
                  <a:pt x="268" y="20"/>
                </a:lnTo>
                <a:lnTo>
                  <a:pt x="268" y="20"/>
                </a:lnTo>
                <a:lnTo>
                  <a:pt x="266" y="26"/>
                </a:lnTo>
                <a:lnTo>
                  <a:pt x="266" y="28"/>
                </a:lnTo>
                <a:lnTo>
                  <a:pt x="270" y="30"/>
                </a:lnTo>
                <a:lnTo>
                  <a:pt x="270" y="30"/>
                </a:lnTo>
                <a:close/>
                <a:moveTo>
                  <a:pt x="194" y="10"/>
                </a:moveTo>
                <a:lnTo>
                  <a:pt x="194" y="10"/>
                </a:lnTo>
                <a:lnTo>
                  <a:pt x="196" y="12"/>
                </a:lnTo>
                <a:lnTo>
                  <a:pt x="198" y="12"/>
                </a:lnTo>
                <a:lnTo>
                  <a:pt x="198" y="12"/>
                </a:lnTo>
                <a:lnTo>
                  <a:pt x="198" y="10"/>
                </a:lnTo>
                <a:lnTo>
                  <a:pt x="196" y="8"/>
                </a:lnTo>
                <a:lnTo>
                  <a:pt x="194" y="8"/>
                </a:lnTo>
                <a:lnTo>
                  <a:pt x="194" y="10"/>
                </a:lnTo>
                <a:lnTo>
                  <a:pt x="194" y="10"/>
                </a:lnTo>
                <a:close/>
                <a:moveTo>
                  <a:pt x="176" y="6"/>
                </a:moveTo>
                <a:lnTo>
                  <a:pt x="176" y="6"/>
                </a:lnTo>
                <a:lnTo>
                  <a:pt x="172" y="6"/>
                </a:lnTo>
                <a:lnTo>
                  <a:pt x="170" y="6"/>
                </a:lnTo>
                <a:lnTo>
                  <a:pt x="170" y="8"/>
                </a:lnTo>
                <a:lnTo>
                  <a:pt x="170" y="8"/>
                </a:lnTo>
                <a:lnTo>
                  <a:pt x="174" y="10"/>
                </a:lnTo>
                <a:lnTo>
                  <a:pt x="176" y="8"/>
                </a:lnTo>
                <a:lnTo>
                  <a:pt x="176" y="6"/>
                </a:lnTo>
                <a:lnTo>
                  <a:pt x="176" y="6"/>
                </a:lnTo>
                <a:close/>
                <a:moveTo>
                  <a:pt x="190" y="14"/>
                </a:moveTo>
                <a:lnTo>
                  <a:pt x="190" y="14"/>
                </a:lnTo>
                <a:lnTo>
                  <a:pt x="190" y="10"/>
                </a:lnTo>
                <a:lnTo>
                  <a:pt x="190" y="8"/>
                </a:lnTo>
                <a:lnTo>
                  <a:pt x="190" y="6"/>
                </a:lnTo>
                <a:lnTo>
                  <a:pt x="190" y="6"/>
                </a:lnTo>
                <a:lnTo>
                  <a:pt x="186" y="6"/>
                </a:lnTo>
                <a:lnTo>
                  <a:pt x="182" y="6"/>
                </a:lnTo>
                <a:lnTo>
                  <a:pt x="182" y="8"/>
                </a:lnTo>
                <a:lnTo>
                  <a:pt x="182" y="8"/>
                </a:lnTo>
                <a:lnTo>
                  <a:pt x="186" y="10"/>
                </a:lnTo>
                <a:lnTo>
                  <a:pt x="186" y="12"/>
                </a:lnTo>
                <a:lnTo>
                  <a:pt x="188" y="14"/>
                </a:lnTo>
                <a:lnTo>
                  <a:pt x="190" y="14"/>
                </a:lnTo>
                <a:lnTo>
                  <a:pt x="190" y="14"/>
                </a:lnTo>
                <a:close/>
                <a:moveTo>
                  <a:pt x="356" y="74"/>
                </a:moveTo>
                <a:lnTo>
                  <a:pt x="356" y="74"/>
                </a:lnTo>
                <a:lnTo>
                  <a:pt x="358" y="70"/>
                </a:lnTo>
                <a:lnTo>
                  <a:pt x="358" y="66"/>
                </a:lnTo>
                <a:lnTo>
                  <a:pt x="354" y="66"/>
                </a:lnTo>
                <a:lnTo>
                  <a:pt x="354" y="66"/>
                </a:lnTo>
                <a:lnTo>
                  <a:pt x="354" y="72"/>
                </a:lnTo>
                <a:lnTo>
                  <a:pt x="354" y="74"/>
                </a:lnTo>
                <a:lnTo>
                  <a:pt x="356" y="74"/>
                </a:lnTo>
                <a:lnTo>
                  <a:pt x="356" y="74"/>
                </a:lnTo>
                <a:close/>
                <a:moveTo>
                  <a:pt x="378" y="136"/>
                </a:moveTo>
                <a:lnTo>
                  <a:pt x="380" y="136"/>
                </a:lnTo>
                <a:lnTo>
                  <a:pt x="380" y="136"/>
                </a:lnTo>
                <a:lnTo>
                  <a:pt x="380" y="134"/>
                </a:lnTo>
                <a:lnTo>
                  <a:pt x="380" y="134"/>
                </a:lnTo>
                <a:lnTo>
                  <a:pt x="378" y="136"/>
                </a:lnTo>
                <a:lnTo>
                  <a:pt x="378" y="136"/>
                </a:lnTo>
                <a:close/>
                <a:moveTo>
                  <a:pt x="12" y="136"/>
                </a:moveTo>
                <a:lnTo>
                  <a:pt x="16" y="136"/>
                </a:lnTo>
                <a:lnTo>
                  <a:pt x="16" y="136"/>
                </a:lnTo>
                <a:lnTo>
                  <a:pt x="12" y="134"/>
                </a:lnTo>
                <a:lnTo>
                  <a:pt x="12" y="134"/>
                </a:lnTo>
                <a:lnTo>
                  <a:pt x="12" y="136"/>
                </a:lnTo>
                <a:lnTo>
                  <a:pt x="12" y="136"/>
                </a:lnTo>
                <a:close/>
                <a:moveTo>
                  <a:pt x="364" y="82"/>
                </a:moveTo>
                <a:lnTo>
                  <a:pt x="364" y="82"/>
                </a:lnTo>
                <a:lnTo>
                  <a:pt x="362" y="82"/>
                </a:lnTo>
                <a:lnTo>
                  <a:pt x="360" y="82"/>
                </a:lnTo>
                <a:lnTo>
                  <a:pt x="360" y="82"/>
                </a:lnTo>
                <a:lnTo>
                  <a:pt x="360" y="82"/>
                </a:lnTo>
                <a:lnTo>
                  <a:pt x="362" y="84"/>
                </a:lnTo>
                <a:lnTo>
                  <a:pt x="364" y="82"/>
                </a:lnTo>
                <a:lnTo>
                  <a:pt x="364" y="82"/>
                </a:lnTo>
                <a:close/>
                <a:moveTo>
                  <a:pt x="166" y="4"/>
                </a:moveTo>
                <a:lnTo>
                  <a:pt x="166" y="4"/>
                </a:lnTo>
                <a:lnTo>
                  <a:pt x="166" y="2"/>
                </a:lnTo>
                <a:lnTo>
                  <a:pt x="162" y="0"/>
                </a:lnTo>
                <a:lnTo>
                  <a:pt x="162" y="0"/>
                </a:lnTo>
                <a:lnTo>
                  <a:pt x="162" y="4"/>
                </a:lnTo>
                <a:lnTo>
                  <a:pt x="164" y="4"/>
                </a:lnTo>
                <a:lnTo>
                  <a:pt x="166" y="4"/>
                </a:lnTo>
                <a:lnTo>
                  <a:pt x="166" y="4"/>
                </a:lnTo>
                <a:close/>
                <a:moveTo>
                  <a:pt x="326" y="52"/>
                </a:moveTo>
                <a:lnTo>
                  <a:pt x="326" y="52"/>
                </a:lnTo>
                <a:lnTo>
                  <a:pt x="324" y="56"/>
                </a:lnTo>
                <a:lnTo>
                  <a:pt x="324" y="56"/>
                </a:lnTo>
                <a:lnTo>
                  <a:pt x="328" y="56"/>
                </a:lnTo>
                <a:lnTo>
                  <a:pt x="328" y="56"/>
                </a:lnTo>
                <a:lnTo>
                  <a:pt x="328" y="54"/>
                </a:lnTo>
                <a:lnTo>
                  <a:pt x="326" y="52"/>
                </a:lnTo>
                <a:lnTo>
                  <a:pt x="326" y="52"/>
                </a:lnTo>
                <a:close/>
                <a:moveTo>
                  <a:pt x="286" y="50"/>
                </a:moveTo>
                <a:lnTo>
                  <a:pt x="286" y="50"/>
                </a:lnTo>
                <a:lnTo>
                  <a:pt x="286" y="48"/>
                </a:lnTo>
                <a:lnTo>
                  <a:pt x="286" y="46"/>
                </a:lnTo>
                <a:lnTo>
                  <a:pt x="284" y="46"/>
                </a:lnTo>
                <a:lnTo>
                  <a:pt x="284" y="46"/>
                </a:lnTo>
                <a:lnTo>
                  <a:pt x="284" y="48"/>
                </a:lnTo>
                <a:lnTo>
                  <a:pt x="284" y="50"/>
                </a:lnTo>
                <a:lnTo>
                  <a:pt x="286" y="50"/>
                </a:lnTo>
                <a:lnTo>
                  <a:pt x="286" y="50"/>
                </a:lnTo>
                <a:close/>
                <a:moveTo>
                  <a:pt x="34" y="82"/>
                </a:moveTo>
                <a:lnTo>
                  <a:pt x="34" y="82"/>
                </a:lnTo>
                <a:lnTo>
                  <a:pt x="30" y="82"/>
                </a:lnTo>
                <a:lnTo>
                  <a:pt x="28" y="84"/>
                </a:lnTo>
                <a:lnTo>
                  <a:pt x="30" y="86"/>
                </a:lnTo>
                <a:lnTo>
                  <a:pt x="30" y="86"/>
                </a:lnTo>
                <a:lnTo>
                  <a:pt x="32" y="84"/>
                </a:lnTo>
                <a:lnTo>
                  <a:pt x="34" y="82"/>
                </a:lnTo>
                <a:lnTo>
                  <a:pt x="34" y="82"/>
                </a:lnTo>
                <a:close/>
                <a:moveTo>
                  <a:pt x="22" y="98"/>
                </a:moveTo>
                <a:lnTo>
                  <a:pt x="22" y="100"/>
                </a:lnTo>
                <a:lnTo>
                  <a:pt x="28" y="100"/>
                </a:lnTo>
                <a:lnTo>
                  <a:pt x="28" y="100"/>
                </a:lnTo>
                <a:lnTo>
                  <a:pt x="26" y="98"/>
                </a:lnTo>
                <a:lnTo>
                  <a:pt x="22" y="98"/>
                </a:lnTo>
                <a:lnTo>
                  <a:pt x="22" y="98"/>
                </a:lnTo>
                <a:close/>
                <a:moveTo>
                  <a:pt x="40" y="54"/>
                </a:moveTo>
                <a:lnTo>
                  <a:pt x="36" y="54"/>
                </a:lnTo>
                <a:lnTo>
                  <a:pt x="36" y="54"/>
                </a:lnTo>
                <a:lnTo>
                  <a:pt x="36" y="56"/>
                </a:lnTo>
                <a:lnTo>
                  <a:pt x="36" y="58"/>
                </a:lnTo>
                <a:lnTo>
                  <a:pt x="36" y="58"/>
                </a:lnTo>
                <a:lnTo>
                  <a:pt x="40" y="56"/>
                </a:lnTo>
                <a:lnTo>
                  <a:pt x="40" y="54"/>
                </a:lnTo>
                <a:lnTo>
                  <a:pt x="40" y="54"/>
                </a:lnTo>
                <a:close/>
                <a:moveTo>
                  <a:pt x="50" y="46"/>
                </a:moveTo>
                <a:lnTo>
                  <a:pt x="50" y="46"/>
                </a:lnTo>
                <a:lnTo>
                  <a:pt x="50" y="44"/>
                </a:lnTo>
                <a:lnTo>
                  <a:pt x="48" y="42"/>
                </a:lnTo>
                <a:lnTo>
                  <a:pt x="48" y="42"/>
                </a:lnTo>
                <a:lnTo>
                  <a:pt x="48" y="46"/>
                </a:lnTo>
                <a:lnTo>
                  <a:pt x="48" y="46"/>
                </a:lnTo>
                <a:lnTo>
                  <a:pt x="50" y="46"/>
                </a:lnTo>
                <a:lnTo>
                  <a:pt x="50" y="46"/>
                </a:lnTo>
                <a:close/>
                <a:moveTo>
                  <a:pt x="0" y="120"/>
                </a:moveTo>
                <a:lnTo>
                  <a:pt x="0" y="120"/>
                </a:lnTo>
                <a:lnTo>
                  <a:pt x="4" y="122"/>
                </a:lnTo>
                <a:lnTo>
                  <a:pt x="4" y="124"/>
                </a:lnTo>
                <a:lnTo>
                  <a:pt x="6" y="126"/>
                </a:lnTo>
                <a:lnTo>
                  <a:pt x="8" y="126"/>
                </a:lnTo>
                <a:lnTo>
                  <a:pt x="8" y="126"/>
                </a:lnTo>
                <a:lnTo>
                  <a:pt x="8" y="122"/>
                </a:lnTo>
                <a:lnTo>
                  <a:pt x="6" y="120"/>
                </a:lnTo>
                <a:lnTo>
                  <a:pt x="6" y="120"/>
                </a:lnTo>
                <a:lnTo>
                  <a:pt x="2" y="120"/>
                </a:lnTo>
                <a:lnTo>
                  <a:pt x="2" y="120"/>
                </a:lnTo>
                <a:lnTo>
                  <a:pt x="0" y="120"/>
                </a:lnTo>
                <a:lnTo>
                  <a:pt x="0" y="120"/>
                </a:lnTo>
                <a:close/>
                <a:moveTo>
                  <a:pt x="156" y="12"/>
                </a:moveTo>
                <a:lnTo>
                  <a:pt x="152" y="12"/>
                </a:lnTo>
                <a:lnTo>
                  <a:pt x="152" y="12"/>
                </a:lnTo>
                <a:lnTo>
                  <a:pt x="152" y="14"/>
                </a:lnTo>
                <a:lnTo>
                  <a:pt x="152" y="16"/>
                </a:lnTo>
                <a:lnTo>
                  <a:pt x="152" y="16"/>
                </a:lnTo>
                <a:lnTo>
                  <a:pt x="154" y="16"/>
                </a:lnTo>
                <a:lnTo>
                  <a:pt x="156" y="12"/>
                </a:lnTo>
                <a:lnTo>
                  <a:pt x="156" y="12"/>
                </a:lnTo>
                <a:close/>
                <a:moveTo>
                  <a:pt x="370" y="104"/>
                </a:moveTo>
                <a:lnTo>
                  <a:pt x="370" y="104"/>
                </a:lnTo>
                <a:lnTo>
                  <a:pt x="368" y="108"/>
                </a:lnTo>
                <a:lnTo>
                  <a:pt x="362" y="108"/>
                </a:lnTo>
                <a:lnTo>
                  <a:pt x="362" y="108"/>
                </a:lnTo>
                <a:lnTo>
                  <a:pt x="360" y="106"/>
                </a:lnTo>
                <a:lnTo>
                  <a:pt x="362" y="102"/>
                </a:lnTo>
                <a:lnTo>
                  <a:pt x="362" y="94"/>
                </a:lnTo>
                <a:lnTo>
                  <a:pt x="362" y="94"/>
                </a:lnTo>
                <a:lnTo>
                  <a:pt x="360" y="96"/>
                </a:lnTo>
                <a:lnTo>
                  <a:pt x="358" y="96"/>
                </a:lnTo>
                <a:lnTo>
                  <a:pt x="356" y="98"/>
                </a:lnTo>
                <a:lnTo>
                  <a:pt x="354" y="98"/>
                </a:lnTo>
                <a:lnTo>
                  <a:pt x="354" y="98"/>
                </a:lnTo>
                <a:lnTo>
                  <a:pt x="352" y="94"/>
                </a:lnTo>
                <a:lnTo>
                  <a:pt x="352" y="90"/>
                </a:lnTo>
                <a:lnTo>
                  <a:pt x="352" y="90"/>
                </a:lnTo>
                <a:lnTo>
                  <a:pt x="356" y="92"/>
                </a:lnTo>
                <a:lnTo>
                  <a:pt x="358" y="90"/>
                </a:lnTo>
                <a:lnTo>
                  <a:pt x="362" y="90"/>
                </a:lnTo>
                <a:lnTo>
                  <a:pt x="362" y="88"/>
                </a:lnTo>
                <a:lnTo>
                  <a:pt x="362" y="88"/>
                </a:lnTo>
                <a:lnTo>
                  <a:pt x="360" y="88"/>
                </a:lnTo>
                <a:lnTo>
                  <a:pt x="358" y="88"/>
                </a:lnTo>
                <a:lnTo>
                  <a:pt x="352" y="86"/>
                </a:lnTo>
                <a:lnTo>
                  <a:pt x="352" y="86"/>
                </a:lnTo>
                <a:lnTo>
                  <a:pt x="352" y="88"/>
                </a:lnTo>
                <a:lnTo>
                  <a:pt x="350" y="90"/>
                </a:lnTo>
                <a:lnTo>
                  <a:pt x="350" y="90"/>
                </a:lnTo>
                <a:lnTo>
                  <a:pt x="344" y="92"/>
                </a:lnTo>
                <a:lnTo>
                  <a:pt x="342" y="94"/>
                </a:lnTo>
                <a:lnTo>
                  <a:pt x="340" y="98"/>
                </a:lnTo>
                <a:lnTo>
                  <a:pt x="340" y="98"/>
                </a:lnTo>
                <a:lnTo>
                  <a:pt x="342" y="100"/>
                </a:lnTo>
                <a:lnTo>
                  <a:pt x="344" y="102"/>
                </a:lnTo>
                <a:lnTo>
                  <a:pt x="344" y="102"/>
                </a:lnTo>
                <a:lnTo>
                  <a:pt x="342" y="104"/>
                </a:lnTo>
                <a:lnTo>
                  <a:pt x="336" y="104"/>
                </a:lnTo>
                <a:lnTo>
                  <a:pt x="334" y="102"/>
                </a:lnTo>
                <a:lnTo>
                  <a:pt x="332" y="98"/>
                </a:lnTo>
                <a:lnTo>
                  <a:pt x="332" y="98"/>
                </a:lnTo>
                <a:lnTo>
                  <a:pt x="336" y="96"/>
                </a:lnTo>
                <a:lnTo>
                  <a:pt x="336" y="96"/>
                </a:lnTo>
                <a:lnTo>
                  <a:pt x="336" y="92"/>
                </a:lnTo>
                <a:lnTo>
                  <a:pt x="336" y="90"/>
                </a:lnTo>
                <a:lnTo>
                  <a:pt x="336" y="88"/>
                </a:lnTo>
                <a:lnTo>
                  <a:pt x="336" y="88"/>
                </a:lnTo>
                <a:lnTo>
                  <a:pt x="338" y="88"/>
                </a:lnTo>
                <a:lnTo>
                  <a:pt x="338" y="90"/>
                </a:lnTo>
                <a:lnTo>
                  <a:pt x="340" y="90"/>
                </a:lnTo>
                <a:lnTo>
                  <a:pt x="340" y="90"/>
                </a:lnTo>
                <a:lnTo>
                  <a:pt x="340" y="90"/>
                </a:lnTo>
                <a:lnTo>
                  <a:pt x="344" y="88"/>
                </a:lnTo>
                <a:lnTo>
                  <a:pt x="344" y="88"/>
                </a:lnTo>
                <a:lnTo>
                  <a:pt x="344" y="86"/>
                </a:lnTo>
                <a:lnTo>
                  <a:pt x="342" y="84"/>
                </a:lnTo>
                <a:lnTo>
                  <a:pt x="342" y="84"/>
                </a:lnTo>
                <a:lnTo>
                  <a:pt x="342" y="82"/>
                </a:lnTo>
                <a:lnTo>
                  <a:pt x="342" y="82"/>
                </a:lnTo>
                <a:lnTo>
                  <a:pt x="344" y="80"/>
                </a:lnTo>
                <a:lnTo>
                  <a:pt x="346" y="78"/>
                </a:lnTo>
                <a:lnTo>
                  <a:pt x="346" y="78"/>
                </a:lnTo>
                <a:lnTo>
                  <a:pt x="340" y="74"/>
                </a:lnTo>
                <a:lnTo>
                  <a:pt x="340" y="74"/>
                </a:lnTo>
                <a:lnTo>
                  <a:pt x="338" y="76"/>
                </a:lnTo>
                <a:lnTo>
                  <a:pt x="336" y="76"/>
                </a:lnTo>
                <a:lnTo>
                  <a:pt x="336" y="76"/>
                </a:lnTo>
                <a:lnTo>
                  <a:pt x="334" y="76"/>
                </a:lnTo>
                <a:lnTo>
                  <a:pt x="332" y="76"/>
                </a:lnTo>
                <a:lnTo>
                  <a:pt x="328" y="78"/>
                </a:lnTo>
                <a:lnTo>
                  <a:pt x="328" y="78"/>
                </a:lnTo>
                <a:lnTo>
                  <a:pt x="328" y="80"/>
                </a:lnTo>
                <a:lnTo>
                  <a:pt x="326" y="82"/>
                </a:lnTo>
                <a:lnTo>
                  <a:pt x="326" y="82"/>
                </a:lnTo>
                <a:lnTo>
                  <a:pt x="326" y="84"/>
                </a:lnTo>
                <a:lnTo>
                  <a:pt x="326" y="86"/>
                </a:lnTo>
                <a:lnTo>
                  <a:pt x="326" y="86"/>
                </a:lnTo>
                <a:lnTo>
                  <a:pt x="320" y="88"/>
                </a:lnTo>
                <a:lnTo>
                  <a:pt x="316" y="88"/>
                </a:lnTo>
                <a:lnTo>
                  <a:pt x="312" y="88"/>
                </a:lnTo>
                <a:lnTo>
                  <a:pt x="312" y="88"/>
                </a:lnTo>
                <a:lnTo>
                  <a:pt x="312" y="90"/>
                </a:lnTo>
                <a:lnTo>
                  <a:pt x="310" y="92"/>
                </a:lnTo>
                <a:lnTo>
                  <a:pt x="310" y="92"/>
                </a:lnTo>
                <a:lnTo>
                  <a:pt x="308" y="90"/>
                </a:lnTo>
                <a:lnTo>
                  <a:pt x="306" y="88"/>
                </a:lnTo>
                <a:lnTo>
                  <a:pt x="306" y="88"/>
                </a:lnTo>
                <a:lnTo>
                  <a:pt x="304" y="88"/>
                </a:lnTo>
                <a:lnTo>
                  <a:pt x="302" y="86"/>
                </a:lnTo>
                <a:lnTo>
                  <a:pt x="302" y="86"/>
                </a:lnTo>
                <a:lnTo>
                  <a:pt x="302" y="84"/>
                </a:lnTo>
                <a:lnTo>
                  <a:pt x="302" y="84"/>
                </a:lnTo>
                <a:lnTo>
                  <a:pt x="310" y="86"/>
                </a:lnTo>
                <a:lnTo>
                  <a:pt x="318" y="84"/>
                </a:lnTo>
                <a:lnTo>
                  <a:pt x="318" y="84"/>
                </a:lnTo>
                <a:lnTo>
                  <a:pt x="318" y="82"/>
                </a:lnTo>
                <a:lnTo>
                  <a:pt x="320" y="80"/>
                </a:lnTo>
                <a:lnTo>
                  <a:pt x="320" y="80"/>
                </a:lnTo>
                <a:lnTo>
                  <a:pt x="326" y="78"/>
                </a:lnTo>
                <a:lnTo>
                  <a:pt x="326" y="78"/>
                </a:lnTo>
                <a:lnTo>
                  <a:pt x="328" y="76"/>
                </a:lnTo>
                <a:lnTo>
                  <a:pt x="328" y="76"/>
                </a:lnTo>
                <a:lnTo>
                  <a:pt x="322" y="74"/>
                </a:lnTo>
                <a:lnTo>
                  <a:pt x="318" y="72"/>
                </a:lnTo>
                <a:lnTo>
                  <a:pt x="318" y="72"/>
                </a:lnTo>
                <a:lnTo>
                  <a:pt x="320" y="66"/>
                </a:lnTo>
                <a:lnTo>
                  <a:pt x="324" y="66"/>
                </a:lnTo>
                <a:lnTo>
                  <a:pt x="324" y="66"/>
                </a:lnTo>
                <a:lnTo>
                  <a:pt x="324" y="66"/>
                </a:lnTo>
                <a:lnTo>
                  <a:pt x="324" y="68"/>
                </a:lnTo>
                <a:lnTo>
                  <a:pt x="324" y="68"/>
                </a:lnTo>
                <a:lnTo>
                  <a:pt x="328" y="70"/>
                </a:lnTo>
                <a:lnTo>
                  <a:pt x="330" y="72"/>
                </a:lnTo>
                <a:lnTo>
                  <a:pt x="330" y="72"/>
                </a:lnTo>
                <a:lnTo>
                  <a:pt x="332" y="74"/>
                </a:lnTo>
                <a:lnTo>
                  <a:pt x="332" y="74"/>
                </a:lnTo>
                <a:lnTo>
                  <a:pt x="334" y="72"/>
                </a:lnTo>
                <a:lnTo>
                  <a:pt x="336" y="70"/>
                </a:lnTo>
                <a:lnTo>
                  <a:pt x="336" y="70"/>
                </a:lnTo>
                <a:lnTo>
                  <a:pt x="330" y="68"/>
                </a:lnTo>
                <a:lnTo>
                  <a:pt x="328" y="64"/>
                </a:lnTo>
                <a:lnTo>
                  <a:pt x="328" y="64"/>
                </a:lnTo>
                <a:lnTo>
                  <a:pt x="328" y="64"/>
                </a:lnTo>
                <a:lnTo>
                  <a:pt x="330" y="64"/>
                </a:lnTo>
                <a:lnTo>
                  <a:pt x="330" y="64"/>
                </a:lnTo>
                <a:lnTo>
                  <a:pt x="330" y="62"/>
                </a:lnTo>
                <a:lnTo>
                  <a:pt x="330" y="62"/>
                </a:lnTo>
                <a:lnTo>
                  <a:pt x="330" y="60"/>
                </a:lnTo>
                <a:lnTo>
                  <a:pt x="328" y="58"/>
                </a:lnTo>
                <a:lnTo>
                  <a:pt x="328" y="60"/>
                </a:lnTo>
                <a:lnTo>
                  <a:pt x="328" y="60"/>
                </a:lnTo>
                <a:lnTo>
                  <a:pt x="328" y="62"/>
                </a:lnTo>
                <a:lnTo>
                  <a:pt x="328" y="64"/>
                </a:lnTo>
                <a:lnTo>
                  <a:pt x="328" y="64"/>
                </a:lnTo>
                <a:lnTo>
                  <a:pt x="326" y="62"/>
                </a:lnTo>
                <a:lnTo>
                  <a:pt x="324" y="62"/>
                </a:lnTo>
                <a:lnTo>
                  <a:pt x="324" y="58"/>
                </a:lnTo>
                <a:lnTo>
                  <a:pt x="324" y="58"/>
                </a:lnTo>
                <a:lnTo>
                  <a:pt x="320" y="62"/>
                </a:lnTo>
                <a:lnTo>
                  <a:pt x="314" y="66"/>
                </a:lnTo>
                <a:lnTo>
                  <a:pt x="314" y="66"/>
                </a:lnTo>
                <a:lnTo>
                  <a:pt x="310" y="64"/>
                </a:lnTo>
                <a:lnTo>
                  <a:pt x="308" y="64"/>
                </a:lnTo>
                <a:lnTo>
                  <a:pt x="306" y="64"/>
                </a:lnTo>
                <a:lnTo>
                  <a:pt x="306" y="64"/>
                </a:lnTo>
                <a:lnTo>
                  <a:pt x="306" y="66"/>
                </a:lnTo>
                <a:lnTo>
                  <a:pt x="308" y="68"/>
                </a:lnTo>
                <a:lnTo>
                  <a:pt x="310" y="72"/>
                </a:lnTo>
                <a:lnTo>
                  <a:pt x="310" y="72"/>
                </a:lnTo>
                <a:lnTo>
                  <a:pt x="308" y="74"/>
                </a:lnTo>
                <a:lnTo>
                  <a:pt x="308" y="74"/>
                </a:lnTo>
                <a:lnTo>
                  <a:pt x="304" y="72"/>
                </a:lnTo>
                <a:lnTo>
                  <a:pt x="302" y="70"/>
                </a:lnTo>
                <a:lnTo>
                  <a:pt x="302" y="68"/>
                </a:lnTo>
                <a:lnTo>
                  <a:pt x="302" y="68"/>
                </a:lnTo>
                <a:lnTo>
                  <a:pt x="304" y="66"/>
                </a:lnTo>
                <a:lnTo>
                  <a:pt x="304" y="62"/>
                </a:lnTo>
                <a:lnTo>
                  <a:pt x="304" y="62"/>
                </a:lnTo>
                <a:lnTo>
                  <a:pt x="302" y="60"/>
                </a:lnTo>
                <a:lnTo>
                  <a:pt x="304" y="58"/>
                </a:lnTo>
                <a:lnTo>
                  <a:pt x="304" y="58"/>
                </a:lnTo>
                <a:lnTo>
                  <a:pt x="306" y="58"/>
                </a:lnTo>
                <a:lnTo>
                  <a:pt x="306" y="60"/>
                </a:lnTo>
                <a:lnTo>
                  <a:pt x="310" y="60"/>
                </a:lnTo>
                <a:lnTo>
                  <a:pt x="310" y="60"/>
                </a:lnTo>
                <a:lnTo>
                  <a:pt x="314" y="62"/>
                </a:lnTo>
                <a:lnTo>
                  <a:pt x="316" y="58"/>
                </a:lnTo>
                <a:lnTo>
                  <a:pt x="316" y="58"/>
                </a:lnTo>
                <a:lnTo>
                  <a:pt x="314" y="58"/>
                </a:lnTo>
                <a:lnTo>
                  <a:pt x="310" y="58"/>
                </a:lnTo>
                <a:lnTo>
                  <a:pt x="310" y="58"/>
                </a:lnTo>
                <a:lnTo>
                  <a:pt x="310" y="56"/>
                </a:lnTo>
                <a:lnTo>
                  <a:pt x="310" y="56"/>
                </a:lnTo>
                <a:lnTo>
                  <a:pt x="306" y="58"/>
                </a:lnTo>
                <a:lnTo>
                  <a:pt x="306" y="58"/>
                </a:lnTo>
                <a:lnTo>
                  <a:pt x="304" y="54"/>
                </a:lnTo>
                <a:lnTo>
                  <a:pt x="302" y="52"/>
                </a:lnTo>
                <a:lnTo>
                  <a:pt x="300" y="50"/>
                </a:lnTo>
                <a:lnTo>
                  <a:pt x="300" y="50"/>
                </a:lnTo>
                <a:lnTo>
                  <a:pt x="300" y="52"/>
                </a:lnTo>
                <a:lnTo>
                  <a:pt x="298" y="52"/>
                </a:lnTo>
                <a:lnTo>
                  <a:pt x="296" y="56"/>
                </a:lnTo>
                <a:lnTo>
                  <a:pt x="296" y="56"/>
                </a:lnTo>
                <a:lnTo>
                  <a:pt x="296" y="56"/>
                </a:lnTo>
                <a:lnTo>
                  <a:pt x="294" y="56"/>
                </a:lnTo>
                <a:lnTo>
                  <a:pt x="294" y="56"/>
                </a:lnTo>
                <a:lnTo>
                  <a:pt x="290" y="54"/>
                </a:lnTo>
                <a:lnTo>
                  <a:pt x="288" y="52"/>
                </a:lnTo>
                <a:lnTo>
                  <a:pt x="286" y="52"/>
                </a:lnTo>
                <a:lnTo>
                  <a:pt x="286" y="52"/>
                </a:lnTo>
                <a:lnTo>
                  <a:pt x="286" y="54"/>
                </a:lnTo>
                <a:lnTo>
                  <a:pt x="286" y="54"/>
                </a:lnTo>
                <a:lnTo>
                  <a:pt x="284" y="58"/>
                </a:lnTo>
                <a:lnTo>
                  <a:pt x="284" y="58"/>
                </a:lnTo>
                <a:lnTo>
                  <a:pt x="284" y="56"/>
                </a:lnTo>
                <a:lnTo>
                  <a:pt x="284" y="54"/>
                </a:lnTo>
                <a:lnTo>
                  <a:pt x="282" y="54"/>
                </a:lnTo>
                <a:lnTo>
                  <a:pt x="280" y="56"/>
                </a:lnTo>
                <a:lnTo>
                  <a:pt x="280" y="56"/>
                </a:lnTo>
                <a:lnTo>
                  <a:pt x="282" y="56"/>
                </a:lnTo>
                <a:lnTo>
                  <a:pt x="284" y="58"/>
                </a:lnTo>
                <a:lnTo>
                  <a:pt x="284" y="58"/>
                </a:lnTo>
                <a:lnTo>
                  <a:pt x="284" y="58"/>
                </a:lnTo>
                <a:lnTo>
                  <a:pt x="284" y="58"/>
                </a:lnTo>
                <a:lnTo>
                  <a:pt x="280" y="62"/>
                </a:lnTo>
                <a:lnTo>
                  <a:pt x="276" y="64"/>
                </a:lnTo>
                <a:lnTo>
                  <a:pt x="276" y="64"/>
                </a:lnTo>
                <a:lnTo>
                  <a:pt x="274" y="60"/>
                </a:lnTo>
                <a:lnTo>
                  <a:pt x="274" y="58"/>
                </a:lnTo>
                <a:lnTo>
                  <a:pt x="274" y="58"/>
                </a:lnTo>
                <a:lnTo>
                  <a:pt x="276" y="60"/>
                </a:lnTo>
                <a:lnTo>
                  <a:pt x="278" y="60"/>
                </a:lnTo>
                <a:lnTo>
                  <a:pt x="278" y="60"/>
                </a:lnTo>
                <a:lnTo>
                  <a:pt x="276" y="56"/>
                </a:lnTo>
                <a:lnTo>
                  <a:pt x="276" y="54"/>
                </a:lnTo>
                <a:lnTo>
                  <a:pt x="276" y="52"/>
                </a:lnTo>
                <a:lnTo>
                  <a:pt x="276" y="52"/>
                </a:lnTo>
                <a:lnTo>
                  <a:pt x="276" y="52"/>
                </a:lnTo>
                <a:lnTo>
                  <a:pt x="276" y="52"/>
                </a:lnTo>
                <a:lnTo>
                  <a:pt x="276" y="50"/>
                </a:lnTo>
                <a:lnTo>
                  <a:pt x="276" y="50"/>
                </a:lnTo>
                <a:lnTo>
                  <a:pt x="272" y="50"/>
                </a:lnTo>
                <a:lnTo>
                  <a:pt x="272" y="50"/>
                </a:lnTo>
                <a:lnTo>
                  <a:pt x="270" y="52"/>
                </a:lnTo>
                <a:lnTo>
                  <a:pt x="270" y="52"/>
                </a:lnTo>
                <a:lnTo>
                  <a:pt x="270" y="52"/>
                </a:lnTo>
                <a:lnTo>
                  <a:pt x="268" y="52"/>
                </a:lnTo>
                <a:lnTo>
                  <a:pt x="268" y="52"/>
                </a:lnTo>
                <a:lnTo>
                  <a:pt x="266" y="50"/>
                </a:lnTo>
                <a:lnTo>
                  <a:pt x="266" y="44"/>
                </a:lnTo>
                <a:lnTo>
                  <a:pt x="266" y="44"/>
                </a:lnTo>
                <a:lnTo>
                  <a:pt x="268" y="46"/>
                </a:lnTo>
                <a:lnTo>
                  <a:pt x="272" y="46"/>
                </a:lnTo>
                <a:lnTo>
                  <a:pt x="274" y="44"/>
                </a:lnTo>
                <a:lnTo>
                  <a:pt x="276" y="42"/>
                </a:lnTo>
                <a:lnTo>
                  <a:pt x="276" y="42"/>
                </a:lnTo>
                <a:lnTo>
                  <a:pt x="272" y="42"/>
                </a:lnTo>
                <a:lnTo>
                  <a:pt x="270" y="42"/>
                </a:lnTo>
                <a:lnTo>
                  <a:pt x="264" y="40"/>
                </a:lnTo>
                <a:lnTo>
                  <a:pt x="264" y="40"/>
                </a:lnTo>
                <a:lnTo>
                  <a:pt x="264" y="42"/>
                </a:lnTo>
                <a:lnTo>
                  <a:pt x="264" y="44"/>
                </a:lnTo>
                <a:lnTo>
                  <a:pt x="264" y="44"/>
                </a:lnTo>
                <a:lnTo>
                  <a:pt x="258" y="46"/>
                </a:lnTo>
                <a:lnTo>
                  <a:pt x="254" y="48"/>
                </a:lnTo>
                <a:lnTo>
                  <a:pt x="254" y="52"/>
                </a:lnTo>
                <a:lnTo>
                  <a:pt x="254" y="52"/>
                </a:lnTo>
                <a:lnTo>
                  <a:pt x="256" y="54"/>
                </a:lnTo>
                <a:lnTo>
                  <a:pt x="256" y="56"/>
                </a:lnTo>
                <a:lnTo>
                  <a:pt x="256" y="56"/>
                </a:lnTo>
                <a:lnTo>
                  <a:pt x="256" y="58"/>
                </a:lnTo>
                <a:lnTo>
                  <a:pt x="256" y="58"/>
                </a:lnTo>
                <a:lnTo>
                  <a:pt x="252" y="56"/>
                </a:lnTo>
                <a:lnTo>
                  <a:pt x="252" y="56"/>
                </a:lnTo>
                <a:lnTo>
                  <a:pt x="252" y="58"/>
                </a:lnTo>
                <a:lnTo>
                  <a:pt x="254" y="58"/>
                </a:lnTo>
                <a:lnTo>
                  <a:pt x="254" y="58"/>
                </a:lnTo>
                <a:lnTo>
                  <a:pt x="248" y="56"/>
                </a:lnTo>
                <a:lnTo>
                  <a:pt x="246" y="54"/>
                </a:lnTo>
                <a:lnTo>
                  <a:pt x="244" y="52"/>
                </a:lnTo>
                <a:lnTo>
                  <a:pt x="244" y="52"/>
                </a:lnTo>
                <a:lnTo>
                  <a:pt x="250" y="50"/>
                </a:lnTo>
                <a:lnTo>
                  <a:pt x="250" y="50"/>
                </a:lnTo>
                <a:lnTo>
                  <a:pt x="250" y="50"/>
                </a:lnTo>
                <a:lnTo>
                  <a:pt x="250" y="50"/>
                </a:lnTo>
                <a:lnTo>
                  <a:pt x="250" y="50"/>
                </a:lnTo>
                <a:lnTo>
                  <a:pt x="252" y="50"/>
                </a:lnTo>
                <a:lnTo>
                  <a:pt x="252" y="50"/>
                </a:lnTo>
                <a:lnTo>
                  <a:pt x="252" y="48"/>
                </a:lnTo>
                <a:lnTo>
                  <a:pt x="250" y="46"/>
                </a:lnTo>
                <a:lnTo>
                  <a:pt x="250" y="46"/>
                </a:lnTo>
                <a:lnTo>
                  <a:pt x="250" y="48"/>
                </a:lnTo>
                <a:lnTo>
                  <a:pt x="250" y="48"/>
                </a:lnTo>
                <a:lnTo>
                  <a:pt x="248" y="46"/>
                </a:lnTo>
                <a:lnTo>
                  <a:pt x="250" y="44"/>
                </a:lnTo>
                <a:lnTo>
                  <a:pt x="250" y="44"/>
                </a:lnTo>
                <a:lnTo>
                  <a:pt x="252" y="44"/>
                </a:lnTo>
                <a:lnTo>
                  <a:pt x="254" y="44"/>
                </a:lnTo>
                <a:lnTo>
                  <a:pt x="254" y="44"/>
                </a:lnTo>
                <a:lnTo>
                  <a:pt x="256" y="42"/>
                </a:lnTo>
                <a:lnTo>
                  <a:pt x="256" y="42"/>
                </a:lnTo>
                <a:lnTo>
                  <a:pt x="256" y="40"/>
                </a:lnTo>
                <a:lnTo>
                  <a:pt x="256" y="38"/>
                </a:lnTo>
                <a:lnTo>
                  <a:pt x="254" y="38"/>
                </a:lnTo>
                <a:lnTo>
                  <a:pt x="254" y="36"/>
                </a:lnTo>
                <a:lnTo>
                  <a:pt x="254" y="36"/>
                </a:lnTo>
                <a:lnTo>
                  <a:pt x="256" y="34"/>
                </a:lnTo>
                <a:lnTo>
                  <a:pt x="258" y="32"/>
                </a:lnTo>
                <a:lnTo>
                  <a:pt x="258" y="32"/>
                </a:lnTo>
                <a:lnTo>
                  <a:pt x="254" y="28"/>
                </a:lnTo>
                <a:lnTo>
                  <a:pt x="254" y="28"/>
                </a:lnTo>
                <a:lnTo>
                  <a:pt x="252" y="30"/>
                </a:lnTo>
                <a:lnTo>
                  <a:pt x="250" y="30"/>
                </a:lnTo>
                <a:lnTo>
                  <a:pt x="250" y="30"/>
                </a:lnTo>
                <a:lnTo>
                  <a:pt x="248" y="30"/>
                </a:lnTo>
                <a:lnTo>
                  <a:pt x="246" y="32"/>
                </a:lnTo>
                <a:lnTo>
                  <a:pt x="242" y="32"/>
                </a:lnTo>
                <a:lnTo>
                  <a:pt x="242" y="32"/>
                </a:lnTo>
                <a:lnTo>
                  <a:pt x="240" y="36"/>
                </a:lnTo>
                <a:lnTo>
                  <a:pt x="238" y="36"/>
                </a:lnTo>
                <a:lnTo>
                  <a:pt x="238" y="36"/>
                </a:lnTo>
                <a:lnTo>
                  <a:pt x="238" y="38"/>
                </a:lnTo>
                <a:lnTo>
                  <a:pt x="240" y="40"/>
                </a:lnTo>
                <a:lnTo>
                  <a:pt x="240" y="40"/>
                </a:lnTo>
                <a:lnTo>
                  <a:pt x="232" y="42"/>
                </a:lnTo>
                <a:lnTo>
                  <a:pt x="228" y="42"/>
                </a:lnTo>
                <a:lnTo>
                  <a:pt x="226" y="42"/>
                </a:lnTo>
                <a:lnTo>
                  <a:pt x="226" y="42"/>
                </a:lnTo>
                <a:lnTo>
                  <a:pt x="224" y="46"/>
                </a:lnTo>
                <a:lnTo>
                  <a:pt x="222" y="46"/>
                </a:lnTo>
                <a:lnTo>
                  <a:pt x="222" y="46"/>
                </a:lnTo>
                <a:lnTo>
                  <a:pt x="220" y="44"/>
                </a:lnTo>
                <a:lnTo>
                  <a:pt x="218" y="42"/>
                </a:lnTo>
                <a:lnTo>
                  <a:pt x="218" y="42"/>
                </a:lnTo>
                <a:lnTo>
                  <a:pt x="216" y="42"/>
                </a:lnTo>
                <a:lnTo>
                  <a:pt x="214" y="42"/>
                </a:lnTo>
                <a:lnTo>
                  <a:pt x="214" y="40"/>
                </a:lnTo>
                <a:lnTo>
                  <a:pt x="216" y="38"/>
                </a:lnTo>
                <a:lnTo>
                  <a:pt x="216" y="38"/>
                </a:lnTo>
                <a:lnTo>
                  <a:pt x="222" y="40"/>
                </a:lnTo>
                <a:lnTo>
                  <a:pt x="230" y="38"/>
                </a:lnTo>
                <a:lnTo>
                  <a:pt x="230" y="38"/>
                </a:lnTo>
                <a:lnTo>
                  <a:pt x="232" y="36"/>
                </a:lnTo>
                <a:lnTo>
                  <a:pt x="234" y="34"/>
                </a:lnTo>
                <a:lnTo>
                  <a:pt x="234" y="34"/>
                </a:lnTo>
                <a:lnTo>
                  <a:pt x="238" y="34"/>
                </a:lnTo>
                <a:lnTo>
                  <a:pt x="240" y="32"/>
                </a:lnTo>
                <a:lnTo>
                  <a:pt x="240" y="30"/>
                </a:lnTo>
                <a:lnTo>
                  <a:pt x="240" y="30"/>
                </a:lnTo>
                <a:lnTo>
                  <a:pt x="236" y="28"/>
                </a:lnTo>
                <a:lnTo>
                  <a:pt x="232" y="26"/>
                </a:lnTo>
                <a:lnTo>
                  <a:pt x="232" y="26"/>
                </a:lnTo>
                <a:lnTo>
                  <a:pt x="232" y="22"/>
                </a:lnTo>
                <a:lnTo>
                  <a:pt x="236" y="20"/>
                </a:lnTo>
                <a:lnTo>
                  <a:pt x="236" y="20"/>
                </a:lnTo>
                <a:lnTo>
                  <a:pt x="238" y="22"/>
                </a:lnTo>
                <a:lnTo>
                  <a:pt x="238" y="24"/>
                </a:lnTo>
                <a:lnTo>
                  <a:pt x="238" y="24"/>
                </a:lnTo>
                <a:lnTo>
                  <a:pt x="240" y="24"/>
                </a:lnTo>
                <a:lnTo>
                  <a:pt x="242" y="26"/>
                </a:lnTo>
                <a:lnTo>
                  <a:pt x="244" y="28"/>
                </a:lnTo>
                <a:lnTo>
                  <a:pt x="246" y="28"/>
                </a:lnTo>
                <a:lnTo>
                  <a:pt x="246" y="28"/>
                </a:lnTo>
                <a:lnTo>
                  <a:pt x="248" y="28"/>
                </a:lnTo>
                <a:lnTo>
                  <a:pt x="248" y="24"/>
                </a:lnTo>
                <a:lnTo>
                  <a:pt x="248" y="24"/>
                </a:lnTo>
                <a:lnTo>
                  <a:pt x="244" y="22"/>
                </a:lnTo>
                <a:lnTo>
                  <a:pt x="240" y="18"/>
                </a:lnTo>
                <a:lnTo>
                  <a:pt x="240" y="18"/>
                </a:lnTo>
                <a:lnTo>
                  <a:pt x="242" y="18"/>
                </a:lnTo>
                <a:lnTo>
                  <a:pt x="242" y="18"/>
                </a:lnTo>
                <a:lnTo>
                  <a:pt x="244" y="18"/>
                </a:lnTo>
                <a:lnTo>
                  <a:pt x="244" y="18"/>
                </a:lnTo>
                <a:lnTo>
                  <a:pt x="244" y="18"/>
                </a:lnTo>
                <a:lnTo>
                  <a:pt x="242" y="14"/>
                </a:lnTo>
                <a:lnTo>
                  <a:pt x="242" y="14"/>
                </a:lnTo>
                <a:lnTo>
                  <a:pt x="240" y="14"/>
                </a:lnTo>
                <a:lnTo>
                  <a:pt x="240" y="14"/>
                </a:lnTo>
                <a:lnTo>
                  <a:pt x="242" y="16"/>
                </a:lnTo>
                <a:lnTo>
                  <a:pt x="240" y="18"/>
                </a:lnTo>
                <a:lnTo>
                  <a:pt x="240" y="18"/>
                </a:lnTo>
                <a:lnTo>
                  <a:pt x="238" y="16"/>
                </a:lnTo>
                <a:lnTo>
                  <a:pt x="238" y="16"/>
                </a:lnTo>
                <a:lnTo>
                  <a:pt x="238" y="12"/>
                </a:lnTo>
                <a:lnTo>
                  <a:pt x="238" y="12"/>
                </a:lnTo>
                <a:lnTo>
                  <a:pt x="232" y="18"/>
                </a:lnTo>
                <a:lnTo>
                  <a:pt x="228" y="22"/>
                </a:lnTo>
                <a:lnTo>
                  <a:pt x="228" y="22"/>
                </a:lnTo>
                <a:lnTo>
                  <a:pt x="224" y="18"/>
                </a:lnTo>
                <a:lnTo>
                  <a:pt x="222" y="18"/>
                </a:lnTo>
                <a:lnTo>
                  <a:pt x="220" y="18"/>
                </a:lnTo>
                <a:lnTo>
                  <a:pt x="220" y="18"/>
                </a:lnTo>
                <a:lnTo>
                  <a:pt x="220" y="20"/>
                </a:lnTo>
                <a:lnTo>
                  <a:pt x="220" y="22"/>
                </a:lnTo>
                <a:lnTo>
                  <a:pt x="222" y="26"/>
                </a:lnTo>
                <a:lnTo>
                  <a:pt x="222" y="26"/>
                </a:lnTo>
                <a:lnTo>
                  <a:pt x="220" y="28"/>
                </a:lnTo>
                <a:lnTo>
                  <a:pt x="220" y="28"/>
                </a:lnTo>
                <a:lnTo>
                  <a:pt x="218" y="26"/>
                </a:lnTo>
                <a:lnTo>
                  <a:pt x="216" y="24"/>
                </a:lnTo>
                <a:lnTo>
                  <a:pt x="216" y="22"/>
                </a:lnTo>
                <a:lnTo>
                  <a:pt x="216" y="22"/>
                </a:lnTo>
                <a:lnTo>
                  <a:pt x="216" y="20"/>
                </a:lnTo>
                <a:lnTo>
                  <a:pt x="218" y="18"/>
                </a:lnTo>
                <a:lnTo>
                  <a:pt x="218" y="18"/>
                </a:lnTo>
                <a:lnTo>
                  <a:pt x="216" y="14"/>
                </a:lnTo>
                <a:lnTo>
                  <a:pt x="216" y="12"/>
                </a:lnTo>
                <a:lnTo>
                  <a:pt x="216" y="12"/>
                </a:lnTo>
                <a:lnTo>
                  <a:pt x="218" y="12"/>
                </a:lnTo>
                <a:lnTo>
                  <a:pt x="220" y="14"/>
                </a:lnTo>
                <a:lnTo>
                  <a:pt x="220" y="14"/>
                </a:lnTo>
                <a:lnTo>
                  <a:pt x="222" y="16"/>
                </a:lnTo>
                <a:lnTo>
                  <a:pt x="222" y="16"/>
                </a:lnTo>
                <a:lnTo>
                  <a:pt x="226" y="16"/>
                </a:lnTo>
                <a:lnTo>
                  <a:pt x="230" y="12"/>
                </a:lnTo>
                <a:lnTo>
                  <a:pt x="230" y="12"/>
                </a:lnTo>
                <a:lnTo>
                  <a:pt x="226" y="12"/>
                </a:lnTo>
                <a:lnTo>
                  <a:pt x="224" y="12"/>
                </a:lnTo>
                <a:lnTo>
                  <a:pt x="224" y="12"/>
                </a:lnTo>
                <a:lnTo>
                  <a:pt x="222" y="10"/>
                </a:lnTo>
                <a:lnTo>
                  <a:pt x="222" y="10"/>
                </a:lnTo>
                <a:lnTo>
                  <a:pt x="218" y="12"/>
                </a:lnTo>
                <a:lnTo>
                  <a:pt x="218" y="12"/>
                </a:lnTo>
                <a:lnTo>
                  <a:pt x="216" y="8"/>
                </a:lnTo>
                <a:lnTo>
                  <a:pt x="216" y="6"/>
                </a:lnTo>
                <a:lnTo>
                  <a:pt x="214" y="4"/>
                </a:lnTo>
                <a:lnTo>
                  <a:pt x="214" y="4"/>
                </a:lnTo>
                <a:lnTo>
                  <a:pt x="212" y="6"/>
                </a:lnTo>
                <a:lnTo>
                  <a:pt x="212" y="8"/>
                </a:lnTo>
                <a:lnTo>
                  <a:pt x="210" y="10"/>
                </a:lnTo>
                <a:lnTo>
                  <a:pt x="210" y="10"/>
                </a:lnTo>
                <a:lnTo>
                  <a:pt x="208" y="10"/>
                </a:lnTo>
                <a:lnTo>
                  <a:pt x="206" y="10"/>
                </a:lnTo>
                <a:lnTo>
                  <a:pt x="206" y="10"/>
                </a:lnTo>
                <a:lnTo>
                  <a:pt x="204" y="8"/>
                </a:lnTo>
                <a:lnTo>
                  <a:pt x="202" y="6"/>
                </a:lnTo>
                <a:lnTo>
                  <a:pt x="200" y="6"/>
                </a:lnTo>
                <a:lnTo>
                  <a:pt x="200" y="6"/>
                </a:lnTo>
                <a:lnTo>
                  <a:pt x="200" y="10"/>
                </a:lnTo>
                <a:lnTo>
                  <a:pt x="198" y="12"/>
                </a:lnTo>
                <a:lnTo>
                  <a:pt x="198" y="14"/>
                </a:lnTo>
                <a:lnTo>
                  <a:pt x="198" y="16"/>
                </a:lnTo>
                <a:lnTo>
                  <a:pt x="198" y="16"/>
                </a:lnTo>
                <a:lnTo>
                  <a:pt x="208" y="18"/>
                </a:lnTo>
                <a:lnTo>
                  <a:pt x="208" y="18"/>
                </a:lnTo>
                <a:lnTo>
                  <a:pt x="210" y="14"/>
                </a:lnTo>
                <a:lnTo>
                  <a:pt x="210" y="12"/>
                </a:lnTo>
                <a:lnTo>
                  <a:pt x="214" y="12"/>
                </a:lnTo>
                <a:lnTo>
                  <a:pt x="214" y="12"/>
                </a:lnTo>
                <a:lnTo>
                  <a:pt x="214" y="16"/>
                </a:lnTo>
                <a:lnTo>
                  <a:pt x="212" y="18"/>
                </a:lnTo>
                <a:lnTo>
                  <a:pt x="212" y="18"/>
                </a:lnTo>
                <a:lnTo>
                  <a:pt x="208" y="20"/>
                </a:lnTo>
                <a:lnTo>
                  <a:pt x="202" y="22"/>
                </a:lnTo>
                <a:lnTo>
                  <a:pt x="202" y="22"/>
                </a:lnTo>
                <a:lnTo>
                  <a:pt x="198" y="18"/>
                </a:lnTo>
                <a:lnTo>
                  <a:pt x="192" y="18"/>
                </a:lnTo>
                <a:lnTo>
                  <a:pt x="192" y="18"/>
                </a:lnTo>
                <a:lnTo>
                  <a:pt x="194" y="22"/>
                </a:lnTo>
                <a:lnTo>
                  <a:pt x="198" y="24"/>
                </a:lnTo>
                <a:lnTo>
                  <a:pt x="198" y="24"/>
                </a:lnTo>
                <a:lnTo>
                  <a:pt x="188" y="24"/>
                </a:lnTo>
                <a:lnTo>
                  <a:pt x="188" y="24"/>
                </a:lnTo>
                <a:lnTo>
                  <a:pt x="188" y="22"/>
                </a:lnTo>
                <a:lnTo>
                  <a:pt x="188" y="20"/>
                </a:lnTo>
                <a:lnTo>
                  <a:pt x="188" y="20"/>
                </a:lnTo>
                <a:lnTo>
                  <a:pt x="184" y="20"/>
                </a:lnTo>
                <a:lnTo>
                  <a:pt x="182" y="20"/>
                </a:lnTo>
                <a:lnTo>
                  <a:pt x="176" y="18"/>
                </a:lnTo>
                <a:lnTo>
                  <a:pt x="176" y="18"/>
                </a:lnTo>
                <a:lnTo>
                  <a:pt x="170" y="14"/>
                </a:lnTo>
                <a:lnTo>
                  <a:pt x="168" y="12"/>
                </a:lnTo>
                <a:lnTo>
                  <a:pt x="164" y="10"/>
                </a:lnTo>
                <a:lnTo>
                  <a:pt x="164" y="10"/>
                </a:lnTo>
                <a:lnTo>
                  <a:pt x="166" y="12"/>
                </a:lnTo>
                <a:lnTo>
                  <a:pt x="168" y="14"/>
                </a:lnTo>
                <a:lnTo>
                  <a:pt x="168" y="14"/>
                </a:lnTo>
                <a:lnTo>
                  <a:pt x="168" y="18"/>
                </a:lnTo>
                <a:lnTo>
                  <a:pt x="168" y="18"/>
                </a:lnTo>
                <a:lnTo>
                  <a:pt x="168" y="18"/>
                </a:lnTo>
                <a:lnTo>
                  <a:pt x="168" y="18"/>
                </a:lnTo>
                <a:lnTo>
                  <a:pt x="168" y="18"/>
                </a:lnTo>
                <a:lnTo>
                  <a:pt x="166" y="20"/>
                </a:lnTo>
                <a:lnTo>
                  <a:pt x="166" y="20"/>
                </a:lnTo>
                <a:lnTo>
                  <a:pt x="164" y="18"/>
                </a:lnTo>
                <a:lnTo>
                  <a:pt x="162" y="16"/>
                </a:lnTo>
                <a:lnTo>
                  <a:pt x="162" y="16"/>
                </a:lnTo>
                <a:lnTo>
                  <a:pt x="160" y="18"/>
                </a:lnTo>
                <a:lnTo>
                  <a:pt x="158" y="22"/>
                </a:lnTo>
                <a:lnTo>
                  <a:pt x="158" y="22"/>
                </a:lnTo>
                <a:lnTo>
                  <a:pt x="164" y="24"/>
                </a:lnTo>
                <a:lnTo>
                  <a:pt x="166" y="26"/>
                </a:lnTo>
                <a:lnTo>
                  <a:pt x="166" y="28"/>
                </a:lnTo>
                <a:lnTo>
                  <a:pt x="166" y="28"/>
                </a:lnTo>
                <a:lnTo>
                  <a:pt x="170" y="32"/>
                </a:lnTo>
                <a:lnTo>
                  <a:pt x="170" y="32"/>
                </a:lnTo>
                <a:lnTo>
                  <a:pt x="170" y="34"/>
                </a:lnTo>
                <a:lnTo>
                  <a:pt x="170" y="34"/>
                </a:lnTo>
                <a:lnTo>
                  <a:pt x="172" y="36"/>
                </a:lnTo>
                <a:lnTo>
                  <a:pt x="172" y="36"/>
                </a:lnTo>
                <a:lnTo>
                  <a:pt x="172" y="38"/>
                </a:lnTo>
                <a:lnTo>
                  <a:pt x="172" y="38"/>
                </a:lnTo>
                <a:lnTo>
                  <a:pt x="170" y="38"/>
                </a:lnTo>
                <a:lnTo>
                  <a:pt x="170" y="38"/>
                </a:lnTo>
                <a:lnTo>
                  <a:pt x="168" y="38"/>
                </a:lnTo>
                <a:lnTo>
                  <a:pt x="164" y="36"/>
                </a:lnTo>
                <a:lnTo>
                  <a:pt x="164" y="36"/>
                </a:lnTo>
                <a:lnTo>
                  <a:pt x="164" y="38"/>
                </a:lnTo>
                <a:lnTo>
                  <a:pt x="162" y="38"/>
                </a:lnTo>
                <a:lnTo>
                  <a:pt x="162" y="38"/>
                </a:lnTo>
                <a:lnTo>
                  <a:pt x="158" y="38"/>
                </a:lnTo>
                <a:lnTo>
                  <a:pt x="158" y="38"/>
                </a:lnTo>
                <a:lnTo>
                  <a:pt x="156" y="40"/>
                </a:lnTo>
                <a:lnTo>
                  <a:pt x="156" y="40"/>
                </a:lnTo>
                <a:lnTo>
                  <a:pt x="160" y="42"/>
                </a:lnTo>
                <a:lnTo>
                  <a:pt x="162" y="42"/>
                </a:lnTo>
                <a:lnTo>
                  <a:pt x="162" y="44"/>
                </a:lnTo>
                <a:lnTo>
                  <a:pt x="162" y="44"/>
                </a:lnTo>
                <a:lnTo>
                  <a:pt x="160" y="48"/>
                </a:lnTo>
                <a:lnTo>
                  <a:pt x="158" y="48"/>
                </a:lnTo>
                <a:lnTo>
                  <a:pt x="154" y="52"/>
                </a:lnTo>
                <a:lnTo>
                  <a:pt x="154" y="52"/>
                </a:lnTo>
                <a:lnTo>
                  <a:pt x="148" y="52"/>
                </a:lnTo>
                <a:lnTo>
                  <a:pt x="148" y="52"/>
                </a:lnTo>
                <a:lnTo>
                  <a:pt x="148" y="56"/>
                </a:lnTo>
                <a:lnTo>
                  <a:pt x="150" y="60"/>
                </a:lnTo>
                <a:lnTo>
                  <a:pt x="150" y="60"/>
                </a:lnTo>
                <a:lnTo>
                  <a:pt x="148" y="64"/>
                </a:lnTo>
                <a:lnTo>
                  <a:pt x="148" y="66"/>
                </a:lnTo>
                <a:lnTo>
                  <a:pt x="148" y="66"/>
                </a:lnTo>
                <a:lnTo>
                  <a:pt x="152" y="68"/>
                </a:lnTo>
                <a:lnTo>
                  <a:pt x="152" y="68"/>
                </a:lnTo>
                <a:lnTo>
                  <a:pt x="152" y="70"/>
                </a:lnTo>
                <a:lnTo>
                  <a:pt x="152" y="70"/>
                </a:lnTo>
                <a:lnTo>
                  <a:pt x="150" y="72"/>
                </a:lnTo>
                <a:lnTo>
                  <a:pt x="150" y="72"/>
                </a:lnTo>
                <a:lnTo>
                  <a:pt x="144" y="70"/>
                </a:lnTo>
                <a:lnTo>
                  <a:pt x="144" y="70"/>
                </a:lnTo>
                <a:lnTo>
                  <a:pt x="144" y="68"/>
                </a:lnTo>
                <a:lnTo>
                  <a:pt x="142" y="64"/>
                </a:lnTo>
                <a:lnTo>
                  <a:pt x="142" y="64"/>
                </a:lnTo>
                <a:lnTo>
                  <a:pt x="136" y="68"/>
                </a:lnTo>
                <a:lnTo>
                  <a:pt x="128" y="72"/>
                </a:lnTo>
                <a:lnTo>
                  <a:pt x="128" y="72"/>
                </a:lnTo>
                <a:lnTo>
                  <a:pt x="128" y="74"/>
                </a:lnTo>
                <a:lnTo>
                  <a:pt x="128" y="74"/>
                </a:lnTo>
                <a:lnTo>
                  <a:pt x="126" y="74"/>
                </a:lnTo>
                <a:lnTo>
                  <a:pt x="126" y="74"/>
                </a:lnTo>
                <a:lnTo>
                  <a:pt x="126" y="76"/>
                </a:lnTo>
                <a:lnTo>
                  <a:pt x="124" y="78"/>
                </a:lnTo>
                <a:lnTo>
                  <a:pt x="124" y="78"/>
                </a:lnTo>
                <a:lnTo>
                  <a:pt x="124" y="80"/>
                </a:lnTo>
                <a:lnTo>
                  <a:pt x="124" y="82"/>
                </a:lnTo>
                <a:lnTo>
                  <a:pt x="124" y="82"/>
                </a:lnTo>
                <a:lnTo>
                  <a:pt x="122" y="82"/>
                </a:lnTo>
                <a:lnTo>
                  <a:pt x="122" y="82"/>
                </a:lnTo>
                <a:lnTo>
                  <a:pt x="120" y="78"/>
                </a:lnTo>
                <a:lnTo>
                  <a:pt x="120" y="78"/>
                </a:lnTo>
                <a:lnTo>
                  <a:pt x="116" y="78"/>
                </a:lnTo>
                <a:lnTo>
                  <a:pt x="116" y="78"/>
                </a:lnTo>
                <a:lnTo>
                  <a:pt x="118" y="76"/>
                </a:lnTo>
                <a:lnTo>
                  <a:pt x="118" y="76"/>
                </a:lnTo>
                <a:lnTo>
                  <a:pt x="118" y="76"/>
                </a:lnTo>
                <a:lnTo>
                  <a:pt x="124" y="74"/>
                </a:lnTo>
                <a:lnTo>
                  <a:pt x="126" y="74"/>
                </a:lnTo>
                <a:lnTo>
                  <a:pt x="126" y="72"/>
                </a:lnTo>
                <a:lnTo>
                  <a:pt x="126" y="72"/>
                </a:lnTo>
                <a:lnTo>
                  <a:pt x="120" y="70"/>
                </a:lnTo>
                <a:lnTo>
                  <a:pt x="116" y="68"/>
                </a:lnTo>
                <a:lnTo>
                  <a:pt x="116" y="68"/>
                </a:lnTo>
                <a:lnTo>
                  <a:pt x="118" y="64"/>
                </a:lnTo>
                <a:lnTo>
                  <a:pt x="118" y="64"/>
                </a:lnTo>
                <a:lnTo>
                  <a:pt x="120" y="62"/>
                </a:lnTo>
                <a:lnTo>
                  <a:pt x="120" y="62"/>
                </a:lnTo>
                <a:lnTo>
                  <a:pt x="122" y="62"/>
                </a:lnTo>
                <a:lnTo>
                  <a:pt x="122" y="62"/>
                </a:lnTo>
                <a:lnTo>
                  <a:pt x="122" y="62"/>
                </a:lnTo>
                <a:lnTo>
                  <a:pt x="122" y="64"/>
                </a:lnTo>
                <a:lnTo>
                  <a:pt x="122" y="64"/>
                </a:lnTo>
                <a:lnTo>
                  <a:pt x="126" y="66"/>
                </a:lnTo>
                <a:lnTo>
                  <a:pt x="128" y="68"/>
                </a:lnTo>
                <a:lnTo>
                  <a:pt x="128" y="68"/>
                </a:lnTo>
                <a:lnTo>
                  <a:pt x="130" y="70"/>
                </a:lnTo>
                <a:lnTo>
                  <a:pt x="130" y="70"/>
                </a:lnTo>
                <a:lnTo>
                  <a:pt x="132" y="68"/>
                </a:lnTo>
                <a:lnTo>
                  <a:pt x="134" y="66"/>
                </a:lnTo>
                <a:lnTo>
                  <a:pt x="134" y="66"/>
                </a:lnTo>
                <a:lnTo>
                  <a:pt x="128" y="64"/>
                </a:lnTo>
                <a:lnTo>
                  <a:pt x="126" y="60"/>
                </a:lnTo>
                <a:lnTo>
                  <a:pt x="126" y="60"/>
                </a:lnTo>
                <a:lnTo>
                  <a:pt x="126" y="60"/>
                </a:lnTo>
                <a:lnTo>
                  <a:pt x="128" y="60"/>
                </a:lnTo>
                <a:lnTo>
                  <a:pt x="128" y="60"/>
                </a:lnTo>
                <a:lnTo>
                  <a:pt x="130" y="58"/>
                </a:lnTo>
                <a:lnTo>
                  <a:pt x="130" y="58"/>
                </a:lnTo>
                <a:lnTo>
                  <a:pt x="128" y="56"/>
                </a:lnTo>
                <a:lnTo>
                  <a:pt x="126" y="54"/>
                </a:lnTo>
                <a:lnTo>
                  <a:pt x="126" y="56"/>
                </a:lnTo>
                <a:lnTo>
                  <a:pt x="126" y="56"/>
                </a:lnTo>
                <a:lnTo>
                  <a:pt x="126" y="58"/>
                </a:lnTo>
                <a:lnTo>
                  <a:pt x="126" y="60"/>
                </a:lnTo>
                <a:lnTo>
                  <a:pt x="126" y="60"/>
                </a:lnTo>
                <a:lnTo>
                  <a:pt x="124" y="58"/>
                </a:lnTo>
                <a:lnTo>
                  <a:pt x="122" y="58"/>
                </a:lnTo>
                <a:lnTo>
                  <a:pt x="122" y="54"/>
                </a:lnTo>
                <a:lnTo>
                  <a:pt x="122" y="54"/>
                </a:lnTo>
                <a:lnTo>
                  <a:pt x="118" y="58"/>
                </a:lnTo>
                <a:lnTo>
                  <a:pt x="112" y="64"/>
                </a:lnTo>
                <a:lnTo>
                  <a:pt x="112" y="64"/>
                </a:lnTo>
                <a:lnTo>
                  <a:pt x="108" y="60"/>
                </a:lnTo>
                <a:lnTo>
                  <a:pt x="106" y="60"/>
                </a:lnTo>
                <a:lnTo>
                  <a:pt x="104" y="60"/>
                </a:lnTo>
                <a:lnTo>
                  <a:pt x="104" y="60"/>
                </a:lnTo>
                <a:lnTo>
                  <a:pt x="104" y="62"/>
                </a:lnTo>
                <a:lnTo>
                  <a:pt x="106" y="64"/>
                </a:lnTo>
                <a:lnTo>
                  <a:pt x="108" y="68"/>
                </a:lnTo>
                <a:lnTo>
                  <a:pt x="108" y="68"/>
                </a:lnTo>
                <a:lnTo>
                  <a:pt x="106" y="70"/>
                </a:lnTo>
                <a:lnTo>
                  <a:pt x="106" y="70"/>
                </a:lnTo>
                <a:lnTo>
                  <a:pt x="102" y="68"/>
                </a:lnTo>
                <a:lnTo>
                  <a:pt x="100" y="66"/>
                </a:lnTo>
                <a:lnTo>
                  <a:pt x="100" y="64"/>
                </a:lnTo>
                <a:lnTo>
                  <a:pt x="100" y="64"/>
                </a:lnTo>
                <a:lnTo>
                  <a:pt x="102" y="62"/>
                </a:lnTo>
                <a:lnTo>
                  <a:pt x="102" y="58"/>
                </a:lnTo>
                <a:lnTo>
                  <a:pt x="102" y="58"/>
                </a:lnTo>
                <a:lnTo>
                  <a:pt x="102" y="56"/>
                </a:lnTo>
                <a:lnTo>
                  <a:pt x="102" y="54"/>
                </a:lnTo>
                <a:lnTo>
                  <a:pt x="102" y="54"/>
                </a:lnTo>
                <a:lnTo>
                  <a:pt x="104" y="54"/>
                </a:lnTo>
                <a:lnTo>
                  <a:pt x="104" y="56"/>
                </a:lnTo>
                <a:lnTo>
                  <a:pt x="106" y="56"/>
                </a:lnTo>
                <a:lnTo>
                  <a:pt x="108" y="56"/>
                </a:lnTo>
                <a:lnTo>
                  <a:pt x="108" y="56"/>
                </a:lnTo>
                <a:lnTo>
                  <a:pt x="112" y="58"/>
                </a:lnTo>
                <a:lnTo>
                  <a:pt x="114" y="54"/>
                </a:lnTo>
                <a:lnTo>
                  <a:pt x="114" y="54"/>
                </a:lnTo>
                <a:lnTo>
                  <a:pt x="112" y="54"/>
                </a:lnTo>
                <a:lnTo>
                  <a:pt x="110" y="54"/>
                </a:lnTo>
                <a:lnTo>
                  <a:pt x="110" y="54"/>
                </a:lnTo>
                <a:lnTo>
                  <a:pt x="108" y="52"/>
                </a:lnTo>
                <a:lnTo>
                  <a:pt x="108" y="52"/>
                </a:lnTo>
                <a:lnTo>
                  <a:pt x="104" y="54"/>
                </a:lnTo>
                <a:lnTo>
                  <a:pt x="104" y="54"/>
                </a:lnTo>
                <a:lnTo>
                  <a:pt x="102" y="50"/>
                </a:lnTo>
                <a:lnTo>
                  <a:pt x="100" y="48"/>
                </a:lnTo>
                <a:lnTo>
                  <a:pt x="98" y="46"/>
                </a:lnTo>
                <a:lnTo>
                  <a:pt x="98" y="46"/>
                </a:lnTo>
                <a:lnTo>
                  <a:pt x="98" y="48"/>
                </a:lnTo>
                <a:lnTo>
                  <a:pt x="96" y="48"/>
                </a:lnTo>
                <a:lnTo>
                  <a:pt x="96" y="52"/>
                </a:lnTo>
                <a:lnTo>
                  <a:pt x="96" y="52"/>
                </a:lnTo>
                <a:lnTo>
                  <a:pt x="94" y="52"/>
                </a:lnTo>
                <a:lnTo>
                  <a:pt x="92" y="52"/>
                </a:lnTo>
                <a:lnTo>
                  <a:pt x="92" y="52"/>
                </a:lnTo>
                <a:lnTo>
                  <a:pt x="88" y="50"/>
                </a:lnTo>
                <a:lnTo>
                  <a:pt x="86" y="48"/>
                </a:lnTo>
                <a:lnTo>
                  <a:pt x="84" y="48"/>
                </a:lnTo>
                <a:lnTo>
                  <a:pt x="84" y="48"/>
                </a:lnTo>
                <a:lnTo>
                  <a:pt x="84" y="50"/>
                </a:lnTo>
                <a:lnTo>
                  <a:pt x="84" y="54"/>
                </a:lnTo>
                <a:lnTo>
                  <a:pt x="84" y="56"/>
                </a:lnTo>
                <a:lnTo>
                  <a:pt x="84" y="58"/>
                </a:lnTo>
                <a:lnTo>
                  <a:pt x="84" y="58"/>
                </a:lnTo>
                <a:lnTo>
                  <a:pt x="92" y="58"/>
                </a:lnTo>
                <a:lnTo>
                  <a:pt x="92" y="58"/>
                </a:lnTo>
                <a:lnTo>
                  <a:pt x="94" y="56"/>
                </a:lnTo>
                <a:lnTo>
                  <a:pt x="96" y="54"/>
                </a:lnTo>
                <a:lnTo>
                  <a:pt x="98" y="54"/>
                </a:lnTo>
                <a:lnTo>
                  <a:pt x="98" y="54"/>
                </a:lnTo>
                <a:lnTo>
                  <a:pt x="98" y="58"/>
                </a:lnTo>
                <a:lnTo>
                  <a:pt x="96" y="60"/>
                </a:lnTo>
                <a:lnTo>
                  <a:pt x="96" y="60"/>
                </a:lnTo>
                <a:lnTo>
                  <a:pt x="92" y="62"/>
                </a:lnTo>
                <a:lnTo>
                  <a:pt x="88" y="64"/>
                </a:lnTo>
                <a:lnTo>
                  <a:pt x="88" y="64"/>
                </a:lnTo>
                <a:lnTo>
                  <a:pt x="84" y="60"/>
                </a:lnTo>
                <a:lnTo>
                  <a:pt x="76" y="60"/>
                </a:lnTo>
                <a:lnTo>
                  <a:pt x="76" y="60"/>
                </a:lnTo>
                <a:lnTo>
                  <a:pt x="80" y="64"/>
                </a:lnTo>
                <a:lnTo>
                  <a:pt x="82" y="66"/>
                </a:lnTo>
                <a:lnTo>
                  <a:pt x="82" y="66"/>
                </a:lnTo>
                <a:lnTo>
                  <a:pt x="74" y="66"/>
                </a:lnTo>
                <a:lnTo>
                  <a:pt x="74" y="66"/>
                </a:lnTo>
                <a:lnTo>
                  <a:pt x="72" y="64"/>
                </a:lnTo>
                <a:lnTo>
                  <a:pt x="72" y="62"/>
                </a:lnTo>
                <a:lnTo>
                  <a:pt x="72" y="62"/>
                </a:lnTo>
                <a:lnTo>
                  <a:pt x="70" y="62"/>
                </a:lnTo>
                <a:lnTo>
                  <a:pt x="66" y="62"/>
                </a:lnTo>
                <a:lnTo>
                  <a:pt x="60" y="60"/>
                </a:lnTo>
                <a:lnTo>
                  <a:pt x="60" y="60"/>
                </a:lnTo>
                <a:lnTo>
                  <a:pt x="56" y="56"/>
                </a:lnTo>
                <a:lnTo>
                  <a:pt x="54" y="52"/>
                </a:lnTo>
                <a:lnTo>
                  <a:pt x="50" y="52"/>
                </a:lnTo>
                <a:lnTo>
                  <a:pt x="50" y="52"/>
                </a:lnTo>
                <a:lnTo>
                  <a:pt x="50" y="54"/>
                </a:lnTo>
                <a:lnTo>
                  <a:pt x="52" y="56"/>
                </a:lnTo>
                <a:lnTo>
                  <a:pt x="52" y="56"/>
                </a:lnTo>
                <a:lnTo>
                  <a:pt x="52" y="58"/>
                </a:lnTo>
                <a:lnTo>
                  <a:pt x="52" y="58"/>
                </a:lnTo>
                <a:lnTo>
                  <a:pt x="54" y="60"/>
                </a:lnTo>
                <a:lnTo>
                  <a:pt x="54" y="60"/>
                </a:lnTo>
                <a:lnTo>
                  <a:pt x="54" y="60"/>
                </a:lnTo>
                <a:lnTo>
                  <a:pt x="50" y="62"/>
                </a:lnTo>
                <a:lnTo>
                  <a:pt x="50" y="62"/>
                </a:lnTo>
                <a:lnTo>
                  <a:pt x="48" y="60"/>
                </a:lnTo>
                <a:lnTo>
                  <a:pt x="46" y="58"/>
                </a:lnTo>
                <a:lnTo>
                  <a:pt x="46" y="58"/>
                </a:lnTo>
                <a:lnTo>
                  <a:pt x="44" y="60"/>
                </a:lnTo>
                <a:lnTo>
                  <a:pt x="44" y="64"/>
                </a:lnTo>
                <a:lnTo>
                  <a:pt x="44" y="64"/>
                </a:lnTo>
                <a:lnTo>
                  <a:pt x="48" y="64"/>
                </a:lnTo>
                <a:lnTo>
                  <a:pt x="50" y="66"/>
                </a:lnTo>
                <a:lnTo>
                  <a:pt x="50" y="70"/>
                </a:lnTo>
                <a:lnTo>
                  <a:pt x="50" y="70"/>
                </a:lnTo>
                <a:lnTo>
                  <a:pt x="56" y="74"/>
                </a:lnTo>
                <a:lnTo>
                  <a:pt x="56" y="74"/>
                </a:lnTo>
                <a:lnTo>
                  <a:pt x="56" y="76"/>
                </a:lnTo>
                <a:lnTo>
                  <a:pt x="56" y="76"/>
                </a:lnTo>
                <a:lnTo>
                  <a:pt x="58" y="76"/>
                </a:lnTo>
                <a:lnTo>
                  <a:pt x="58" y="78"/>
                </a:lnTo>
                <a:lnTo>
                  <a:pt x="58" y="80"/>
                </a:lnTo>
                <a:lnTo>
                  <a:pt x="58" y="80"/>
                </a:lnTo>
                <a:lnTo>
                  <a:pt x="56" y="80"/>
                </a:lnTo>
                <a:lnTo>
                  <a:pt x="56" y="80"/>
                </a:lnTo>
                <a:lnTo>
                  <a:pt x="52" y="80"/>
                </a:lnTo>
                <a:lnTo>
                  <a:pt x="50" y="78"/>
                </a:lnTo>
                <a:lnTo>
                  <a:pt x="50" y="78"/>
                </a:lnTo>
                <a:lnTo>
                  <a:pt x="48" y="80"/>
                </a:lnTo>
                <a:lnTo>
                  <a:pt x="48" y="80"/>
                </a:lnTo>
                <a:lnTo>
                  <a:pt x="48" y="80"/>
                </a:lnTo>
                <a:lnTo>
                  <a:pt x="44" y="80"/>
                </a:lnTo>
                <a:lnTo>
                  <a:pt x="42" y="80"/>
                </a:lnTo>
                <a:lnTo>
                  <a:pt x="42" y="82"/>
                </a:lnTo>
                <a:lnTo>
                  <a:pt x="42" y="82"/>
                </a:lnTo>
                <a:lnTo>
                  <a:pt x="46" y="84"/>
                </a:lnTo>
                <a:lnTo>
                  <a:pt x="46" y="84"/>
                </a:lnTo>
                <a:lnTo>
                  <a:pt x="48" y="86"/>
                </a:lnTo>
                <a:lnTo>
                  <a:pt x="48" y="86"/>
                </a:lnTo>
                <a:lnTo>
                  <a:pt x="46" y="88"/>
                </a:lnTo>
                <a:lnTo>
                  <a:pt x="44" y="90"/>
                </a:lnTo>
                <a:lnTo>
                  <a:pt x="40" y="94"/>
                </a:lnTo>
                <a:lnTo>
                  <a:pt x="40" y="94"/>
                </a:lnTo>
                <a:lnTo>
                  <a:pt x="34" y="94"/>
                </a:lnTo>
                <a:lnTo>
                  <a:pt x="34" y="94"/>
                </a:lnTo>
                <a:lnTo>
                  <a:pt x="34" y="98"/>
                </a:lnTo>
                <a:lnTo>
                  <a:pt x="34" y="102"/>
                </a:lnTo>
                <a:lnTo>
                  <a:pt x="34" y="102"/>
                </a:lnTo>
                <a:lnTo>
                  <a:pt x="34" y="106"/>
                </a:lnTo>
                <a:lnTo>
                  <a:pt x="34" y="108"/>
                </a:lnTo>
                <a:lnTo>
                  <a:pt x="34" y="108"/>
                </a:lnTo>
                <a:lnTo>
                  <a:pt x="36" y="110"/>
                </a:lnTo>
                <a:lnTo>
                  <a:pt x="38" y="110"/>
                </a:lnTo>
                <a:lnTo>
                  <a:pt x="38" y="112"/>
                </a:lnTo>
                <a:lnTo>
                  <a:pt x="38" y="112"/>
                </a:lnTo>
                <a:lnTo>
                  <a:pt x="36" y="114"/>
                </a:lnTo>
                <a:lnTo>
                  <a:pt x="34" y="112"/>
                </a:lnTo>
                <a:lnTo>
                  <a:pt x="30" y="112"/>
                </a:lnTo>
                <a:lnTo>
                  <a:pt x="30" y="112"/>
                </a:lnTo>
                <a:lnTo>
                  <a:pt x="30" y="108"/>
                </a:lnTo>
                <a:lnTo>
                  <a:pt x="28" y="106"/>
                </a:lnTo>
                <a:lnTo>
                  <a:pt x="28" y="106"/>
                </a:lnTo>
                <a:lnTo>
                  <a:pt x="20" y="110"/>
                </a:lnTo>
                <a:lnTo>
                  <a:pt x="12" y="114"/>
                </a:lnTo>
                <a:lnTo>
                  <a:pt x="12" y="114"/>
                </a:lnTo>
                <a:lnTo>
                  <a:pt x="14" y="116"/>
                </a:lnTo>
                <a:lnTo>
                  <a:pt x="14" y="118"/>
                </a:lnTo>
                <a:lnTo>
                  <a:pt x="14" y="118"/>
                </a:lnTo>
                <a:lnTo>
                  <a:pt x="14" y="122"/>
                </a:lnTo>
                <a:lnTo>
                  <a:pt x="14" y="126"/>
                </a:lnTo>
                <a:lnTo>
                  <a:pt x="14" y="126"/>
                </a:lnTo>
                <a:lnTo>
                  <a:pt x="12" y="128"/>
                </a:lnTo>
                <a:lnTo>
                  <a:pt x="12" y="130"/>
                </a:lnTo>
                <a:lnTo>
                  <a:pt x="12" y="130"/>
                </a:lnTo>
                <a:lnTo>
                  <a:pt x="14" y="130"/>
                </a:lnTo>
                <a:lnTo>
                  <a:pt x="18" y="130"/>
                </a:lnTo>
                <a:lnTo>
                  <a:pt x="18" y="130"/>
                </a:lnTo>
                <a:lnTo>
                  <a:pt x="18" y="128"/>
                </a:lnTo>
                <a:lnTo>
                  <a:pt x="18" y="126"/>
                </a:lnTo>
                <a:lnTo>
                  <a:pt x="16" y="126"/>
                </a:lnTo>
                <a:lnTo>
                  <a:pt x="16" y="124"/>
                </a:lnTo>
                <a:lnTo>
                  <a:pt x="22" y="124"/>
                </a:lnTo>
                <a:lnTo>
                  <a:pt x="22" y="124"/>
                </a:lnTo>
                <a:lnTo>
                  <a:pt x="24" y="132"/>
                </a:lnTo>
                <a:lnTo>
                  <a:pt x="24" y="132"/>
                </a:lnTo>
                <a:lnTo>
                  <a:pt x="26" y="130"/>
                </a:lnTo>
                <a:lnTo>
                  <a:pt x="30" y="130"/>
                </a:lnTo>
                <a:lnTo>
                  <a:pt x="30" y="130"/>
                </a:lnTo>
                <a:lnTo>
                  <a:pt x="30" y="132"/>
                </a:lnTo>
                <a:lnTo>
                  <a:pt x="30" y="136"/>
                </a:lnTo>
                <a:lnTo>
                  <a:pt x="370" y="136"/>
                </a:lnTo>
                <a:lnTo>
                  <a:pt x="370" y="136"/>
                </a:lnTo>
                <a:lnTo>
                  <a:pt x="368" y="132"/>
                </a:lnTo>
                <a:lnTo>
                  <a:pt x="368" y="132"/>
                </a:lnTo>
                <a:lnTo>
                  <a:pt x="372" y="128"/>
                </a:lnTo>
                <a:lnTo>
                  <a:pt x="372" y="128"/>
                </a:lnTo>
                <a:lnTo>
                  <a:pt x="370" y="126"/>
                </a:lnTo>
                <a:lnTo>
                  <a:pt x="372" y="124"/>
                </a:lnTo>
                <a:lnTo>
                  <a:pt x="372" y="122"/>
                </a:lnTo>
                <a:lnTo>
                  <a:pt x="374" y="118"/>
                </a:lnTo>
                <a:lnTo>
                  <a:pt x="374" y="118"/>
                </a:lnTo>
                <a:lnTo>
                  <a:pt x="370" y="118"/>
                </a:lnTo>
                <a:lnTo>
                  <a:pt x="368" y="118"/>
                </a:lnTo>
                <a:lnTo>
                  <a:pt x="368" y="118"/>
                </a:lnTo>
                <a:lnTo>
                  <a:pt x="368" y="116"/>
                </a:lnTo>
                <a:lnTo>
                  <a:pt x="368" y="114"/>
                </a:lnTo>
                <a:lnTo>
                  <a:pt x="368" y="114"/>
                </a:lnTo>
                <a:lnTo>
                  <a:pt x="370" y="110"/>
                </a:lnTo>
                <a:lnTo>
                  <a:pt x="372" y="108"/>
                </a:lnTo>
                <a:lnTo>
                  <a:pt x="372" y="106"/>
                </a:lnTo>
                <a:lnTo>
                  <a:pt x="372" y="106"/>
                </a:lnTo>
                <a:lnTo>
                  <a:pt x="374" y="106"/>
                </a:lnTo>
                <a:lnTo>
                  <a:pt x="376" y="104"/>
                </a:lnTo>
                <a:lnTo>
                  <a:pt x="378" y="102"/>
                </a:lnTo>
                <a:lnTo>
                  <a:pt x="376" y="100"/>
                </a:lnTo>
                <a:lnTo>
                  <a:pt x="376" y="100"/>
                </a:lnTo>
                <a:lnTo>
                  <a:pt x="374" y="100"/>
                </a:lnTo>
                <a:lnTo>
                  <a:pt x="372" y="100"/>
                </a:lnTo>
                <a:lnTo>
                  <a:pt x="370" y="104"/>
                </a:lnTo>
                <a:lnTo>
                  <a:pt x="370" y="104"/>
                </a:lnTo>
                <a:close/>
                <a:moveTo>
                  <a:pt x="110" y="84"/>
                </a:moveTo>
                <a:lnTo>
                  <a:pt x="110" y="84"/>
                </a:lnTo>
                <a:lnTo>
                  <a:pt x="110" y="86"/>
                </a:lnTo>
                <a:lnTo>
                  <a:pt x="108" y="88"/>
                </a:lnTo>
                <a:lnTo>
                  <a:pt x="108" y="88"/>
                </a:lnTo>
                <a:lnTo>
                  <a:pt x="106" y="86"/>
                </a:lnTo>
                <a:lnTo>
                  <a:pt x="104" y="84"/>
                </a:lnTo>
                <a:lnTo>
                  <a:pt x="104" y="84"/>
                </a:lnTo>
                <a:lnTo>
                  <a:pt x="102" y="84"/>
                </a:lnTo>
                <a:lnTo>
                  <a:pt x="100" y="82"/>
                </a:lnTo>
                <a:lnTo>
                  <a:pt x="100" y="82"/>
                </a:lnTo>
                <a:lnTo>
                  <a:pt x="100" y="80"/>
                </a:lnTo>
                <a:lnTo>
                  <a:pt x="100" y="80"/>
                </a:lnTo>
                <a:lnTo>
                  <a:pt x="108" y="82"/>
                </a:lnTo>
                <a:lnTo>
                  <a:pt x="116" y="80"/>
                </a:lnTo>
                <a:lnTo>
                  <a:pt x="116" y="80"/>
                </a:lnTo>
                <a:lnTo>
                  <a:pt x="116" y="78"/>
                </a:lnTo>
                <a:lnTo>
                  <a:pt x="116" y="78"/>
                </a:lnTo>
                <a:lnTo>
                  <a:pt x="118" y="80"/>
                </a:lnTo>
                <a:lnTo>
                  <a:pt x="120" y="84"/>
                </a:lnTo>
                <a:lnTo>
                  <a:pt x="120" y="84"/>
                </a:lnTo>
                <a:lnTo>
                  <a:pt x="116" y="84"/>
                </a:lnTo>
                <a:lnTo>
                  <a:pt x="110" y="84"/>
                </a:lnTo>
                <a:lnTo>
                  <a:pt x="110" y="84"/>
                </a:lnTo>
                <a:close/>
                <a:moveTo>
                  <a:pt x="142" y="96"/>
                </a:moveTo>
                <a:lnTo>
                  <a:pt x="142" y="96"/>
                </a:lnTo>
                <a:lnTo>
                  <a:pt x="134" y="98"/>
                </a:lnTo>
                <a:lnTo>
                  <a:pt x="134" y="98"/>
                </a:lnTo>
                <a:lnTo>
                  <a:pt x="132" y="96"/>
                </a:lnTo>
                <a:lnTo>
                  <a:pt x="130" y="94"/>
                </a:lnTo>
                <a:lnTo>
                  <a:pt x="130" y="94"/>
                </a:lnTo>
                <a:lnTo>
                  <a:pt x="134" y="92"/>
                </a:lnTo>
                <a:lnTo>
                  <a:pt x="134" y="92"/>
                </a:lnTo>
                <a:lnTo>
                  <a:pt x="134" y="88"/>
                </a:lnTo>
                <a:lnTo>
                  <a:pt x="134" y="86"/>
                </a:lnTo>
                <a:lnTo>
                  <a:pt x="134" y="84"/>
                </a:lnTo>
                <a:lnTo>
                  <a:pt x="134" y="84"/>
                </a:lnTo>
                <a:lnTo>
                  <a:pt x="136" y="86"/>
                </a:lnTo>
                <a:lnTo>
                  <a:pt x="138" y="86"/>
                </a:lnTo>
                <a:lnTo>
                  <a:pt x="138" y="86"/>
                </a:lnTo>
                <a:lnTo>
                  <a:pt x="138" y="90"/>
                </a:lnTo>
                <a:lnTo>
                  <a:pt x="138" y="90"/>
                </a:lnTo>
                <a:lnTo>
                  <a:pt x="140" y="90"/>
                </a:lnTo>
                <a:lnTo>
                  <a:pt x="142" y="88"/>
                </a:lnTo>
                <a:lnTo>
                  <a:pt x="142" y="88"/>
                </a:lnTo>
                <a:lnTo>
                  <a:pt x="140" y="90"/>
                </a:lnTo>
                <a:lnTo>
                  <a:pt x="138" y="94"/>
                </a:lnTo>
                <a:lnTo>
                  <a:pt x="138" y="94"/>
                </a:lnTo>
                <a:lnTo>
                  <a:pt x="142" y="96"/>
                </a:lnTo>
                <a:lnTo>
                  <a:pt x="142" y="96"/>
                </a:lnTo>
                <a:close/>
                <a:moveTo>
                  <a:pt x="282" y="70"/>
                </a:moveTo>
                <a:lnTo>
                  <a:pt x="282" y="70"/>
                </a:lnTo>
                <a:lnTo>
                  <a:pt x="280" y="68"/>
                </a:lnTo>
                <a:lnTo>
                  <a:pt x="280" y="68"/>
                </a:lnTo>
                <a:lnTo>
                  <a:pt x="280" y="68"/>
                </a:lnTo>
                <a:lnTo>
                  <a:pt x="280" y="68"/>
                </a:lnTo>
                <a:lnTo>
                  <a:pt x="284" y="70"/>
                </a:lnTo>
                <a:lnTo>
                  <a:pt x="284" y="70"/>
                </a:lnTo>
                <a:lnTo>
                  <a:pt x="282" y="70"/>
                </a:lnTo>
                <a:lnTo>
                  <a:pt x="282" y="70"/>
                </a:lnTo>
                <a:close/>
                <a:moveTo>
                  <a:pt x="298" y="64"/>
                </a:moveTo>
                <a:lnTo>
                  <a:pt x="298" y="64"/>
                </a:lnTo>
                <a:lnTo>
                  <a:pt x="294" y="66"/>
                </a:lnTo>
                <a:lnTo>
                  <a:pt x="290" y="66"/>
                </a:lnTo>
                <a:lnTo>
                  <a:pt x="290" y="66"/>
                </a:lnTo>
                <a:lnTo>
                  <a:pt x="284" y="64"/>
                </a:lnTo>
                <a:lnTo>
                  <a:pt x="284" y="64"/>
                </a:lnTo>
                <a:lnTo>
                  <a:pt x="284" y="60"/>
                </a:lnTo>
                <a:lnTo>
                  <a:pt x="284" y="60"/>
                </a:lnTo>
                <a:lnTo>
                  <a:pt x="284" y="60"/>
                </a:lnTo>
                <a:lnTo>
                  <a:pt x="284" y="60"/>
                </a:lnTo>
                <a:lnTo>
                  <a:pt x="286" y="62"/>
                </a:lnTo>
                <a:lnTo>
                  <a:pt x="286" y="62"/>
                </a:lnTo>
                <a:lnTo>
                  <a:pt x="294" y="62"/>
                </a:lnTo>
                <a:lnTo>
                  <a:pt x="294" y="62"/>
                </a:lnTo>
                <a:lnTo>
                  <a:pt x="296" y="60"/>
                </a:lnTo>
                <a:lnTo>
                  <a:pt x="298" y="58"/>
                </a:lnTo>
                <a:lnTo>
                  <a:pt x="300" y="58"/>
                </a:lnTo>
                <a:lnTo>
                  <a:pt x="300" y="58"/>
                </a:lnTo>
                <a:lnTo>
                  <a:pt x="300" y="62"/>
                </a:lnTo>
                <a:lnTo>
                  <a:pt x="298" y="64"/>
                </a:lnTo>
                <a:lnTo>
                  <a:pt x="298" y="64"/>
                </a:lnTo>
                <a:close/>
                <a:moveTo>
                  <a:pt x="62" y="48"/>
                </a:moveTo>
                <a:lnTo>
                  <a:pt x="62" y="48"/>
                </a:lnTo>
                <a:lnTo>
                  <a:pt x="58" y="48"/>
                </a:lnTo>
                <a:lnTo>
                  <a:pt x="56" y="48"/>
                </a:lnTo>
                <a:lnTo>
                  <a:pt x="56" y="50"/>
                </a:lnTo>
                <a:lnTo>
                  <a:pt x="56" y="50"/>
                </a:lnTo>
                <a:lnTo>
                  <a:pt x="58" y="50"/>
                </a:lnTo>
                <a:lnTo>
                  <a:pt x="60" y="50"/>
                </a:lnTo>
                <a:lnTo>
                  <a:pt x="62" y="48"/>
                </a:lnTo>
                <a:lnTo>
                  <a:pt x="62" y="48"/>
                </a:lnTo>
                <a:close/>
                <a:moveTo>
                  <a:pt x="4" y="104"/>
                </a:moveTo>
                <a:lnTo>
                  <a:pt x="4" y="104"/>
                </a:lnTo>
                <a:lnTo>
                  <a:pt x="2" y="104"/>
                </a:lnTo>
                <a:lnTo>
                  <a:pt x="0" y="104"/>
                </a:lnTo>
                <a:lnTo>
                  <a:pt x="0" y="104"/>
                </a:lnTo>
                <a:lnTo>
                  <a:pt x="0" y="106"/>
                </a:lnTo>
                <a:lnTo>
                  <a:pt x="2" y="106"/>
                </a:lnTo>
                <a:lnTo>
                  <a:pt x="4" y="104"/>
                </a:lnTo>
                <a:lnTo>
                  <a:pt x="4" y="104"/>
                </a:lnTo>
                <a:lnTo>
                  <a:pt x="4" y="104"/>
                </a:lnTo>
                <a:close/>
                <a:moveTo>
                  <a:pt x="138" y="56"/>
                </a:moveTo>
                <a:lnTo>
                  <a:pt x="138" y="58"/>
                </a:lnTo>
                <a:lnTo>
                  <a:pt x="142" y="58"/>
                </a:lnTo>
                <a:lnTo>
                  <a:pt x="142" y="58"/>
                </a:lnTo>
                <a:lnTo>
                  <a:pt x="142" y="56"/>
                </a:lnTo>
                <a:lnTo>
                  <a:pt x="138" y="56"/>
                </a:lnTo>
                <a:lnTo>
                  <a:pt x="138" y="56"/>
                </a:lnTo>
                <a:close/>
                <a:moveTo>
                  <a:pt x="124" y="48"/>
                </a:moveTo>
                <a:lnTo>
                  <a:pt x="124" y="48"/>
                </a:lnTo>
                <a:lnTo>
                  <a:pt x="122" y="52"/>
                </a:lnTo>
                <a:lnTo>
                  <a:pt x="122" y="52"/>
                </a:lnTo>
                <a:lnTo>
                  <a:pt x="126" y="52"/>
                </a:lnTo>
                <a:lnTo>
                  <a:pt x="126" y="52"/>
                </a:lnTo>
                <a:lnTo>
                  <a:pt x="126" y="50"/>
                </a:lnTo>
                <a:lnTo>
                  <a:pt x="124" y="48"/>
                </a:lnTo>
                <a:lnTo>
                  <a:pt x="124" y="48"/>
                </a:lnTo>
                <a:close/>
                <a:moveTo>
                  <a:pt x="148" y="40"/>
                </a:moveTo>
                <a:lnTo>
                  <a:pt x="148" y="40"/>
                </a:lnTo>
                <a:lnTo>
                  <a:pt x="144" y="40"/>
                </a:lnTo>
                <a:lnTo>
                  <a:pt x="144" y="42"/>
                </a:lnTo>
                <a:lnTo>
                  <a:pt x="144" y="44"/>
                </a:lnTo>
                <a:lnTo>
                  <a:pt x="144" y="44"/>
                </a:lnTo>
                <a:lnTo>
                  <a:pt x="148" y="42"/>
                </a:lnTo>
                <a:lnTo>
                  <a:pt x="148" y="40"/>
                </a:lnTo>
                <a:lnTo>
                  <a:pt x="148" y="40"/>
                </a:lnTo>
                <a:close/>
                <a:moveTo>
                  <a:pt x="76" y="56"/>
                </a:moveTo>
                <a:lnTo>
                  <a:pt x="76" y="56"/>
                </a:lnTo>
                <a:lnTo>
                  <a:pt x="74" y="52"/>
                </a:lnTo>
                <a:lnTo>
                  <a:pt x="74" y="50"/>
                </a:lnTo>
                <a:lnTo>
                  <a:pt x="76" y="48"/>
                </a:lnTo>
                <a:lnTo>
                  <a:pt x="76" y="48"/>
                </a:lnTo>
                <a:lnTo>
                  <a:pt x="72" y="46"/>
                </a:lnTo>
                <a:lnTo>
                  <a:pt x="68" y="48"/>
                </a:lnTo>
                <a:lnTo>
                  <a:pt x="68" y="50"/>
                </a:lnTo>
                <a:lnTo>
                  <a:pt x="68" y="50"/>
                </a:lnTo>
                <a:lnTo>
                  <a:pt x="70" y="52"/>
                </a:lnTo>
                <a:lnTo>
                  <a:pt x="72" y="54"/>
                </a:lnTo>
                <a:lnTo>
                  <a:pt x="74" y="56"/>
                </a:lnTo>
                <a:lnTo>
                  <a:pt x="76" y="56"/>
                </a:lnTo>
                <a:lnTo>
                  <a:pt x="76" y="56"/>
                </a:lnTo>
                <a:close/>
                <a:moveTo>
                  <a:pt x="78" y="52"/>
                </a:moveTo>
                <a:lnTo>
                  <a:pt x="78" y="52"/>
                </a:lnTo>
                <a:lnTo>
                  <a:pt x="80" y="52"/>
                </a:lnTo>
                <a:lnTo>
                  <a:pt x="82" y="54"/>
                </a:lnTo>
                <a:lnTo>
                  <a:pt x="82" y="54"/>
                </a:lnTo>
                <a:lnTo>
                  <a:pt x="82" y="52"/>
                </a:lnTo>
                <a:lnTo>
                  <a:pt x="82" y="50"/>
                </a:lnTo>
                <a:lnTo>
                  <a:pt x="80" y="50"/>
                </a:lnTo>
                <a:lnTo>
                  <a:pt x="78" y="52"/>
                </a:lnTo>
                <a:lnTo>
                  <a:pt x="78" y="52"/>
                </a:lnTo>
                <a:close/>
                <a:moveTo>
                  <a:pt x="84" y="46"/>
                </a:moveTo>
                <a:lnTo>
                  <a:pt x="84" y="46"/>
                </a:lnTo>
                <a:lnTo>
                  <a:pt x="84" y="44"/>
                </a:lnTo>
                <a:lnTo>
                  <a:pt x="84" y="42"/>
                </a:lnTo>
                <a:lnTo>
                  <a:pt x="82" y="42"/>
                </a:lnTo>
                <a:lnTo>
                  <a:pt x="82" y="42"/>
                </a:lnTo>
                <a:lnTo>
                  <a:pt x="82" y="46"/>
                </a:lnTo>
                <a:lnTo>
                  <a:pt x="82" y="46"/>
                </a:lnTo>
                <a:lnTo>
                  <a:pt x="84" y="46"/>
                </a:lnTo>
                <a:lnTo>
                  <a:pt x="84" y="46"/>
                </a:lnTo>
                <a:close/>
              </a:path>
            </a:pathLst>
          </a:custGeom>
          <a:solidFill>
            <a:srgbClr val="C0BAA7"/>
          </a:solidFill>
          <a:ln>
            <a:noFill/>
          </a:ln>
        </p:spPr>
        <p:txBody>
          <a:bodyPr vert="horz" wrap="square" lIns="64118" tIns="32059" rIns="64118" bIns="32059" numCol="1" anchor="t" anchorCtr="0" compatLnSpc="1">
            <a:prstTxWarp prst="textNoShape">
              <a:avLst/>
            </a:prstTxWarp>
          </a:bodyPr>
          <a:lstStyle/>
          <a:p>
            <a:endParaRPr lang="en-GB"/>
          </a:p>
        </p:txBody>
      </p:sp>
      <p:sp>
        <p:nvSpPr>
          <p:cNvPr id="76" name="Freeform 783"/>
          <p:cNvSpPr>
            <a:spLocks noEditPoints="1"/>
          </p:cNvSpPr>
          <p:nvPr/>
        </p:nvSpPr>
        <p:spPr bwMode="auto">
          <a:xfrm>
            <a:off x="1206433" y="2477301"/>
            <a:ext cx="1475985" cy="1474577"/>
          </a:xfrm>
          <a:custGeom>
            <a:avLst/>
            <a:gdLst>
              <a:gd name="T0" fmla="*/ 144 w 218"/>
              <a:gd name="T1" fmla="*/ 22 h 238"/>
              <a:gd name="T2" fmla="*/ 124 w 218"/>
              <a:gd name="T3" fmla="*/ 40 h 238"/>
              <a:gd name="T4" fmla="*/ 146 w 218"/>
              <a:gd name="T5" fmla="*/ 36 h 238"/>
              <a:gd name="T6" fmla="*/ 164 w 218"/>
              <a:gd name="T7" fmla="*/ 36 h 238"/>
              <a:gd name="T8" fmla="*/ 152 w 218"/>
              <a:gd name="T9" fmla="*/ 54 h 238"/>
              <a:gd name="T10" fmla="*/ 186 w 218"/>
              <a:gd name="T11" fmla="*/ 42 h 238"/>
              <a:gd name="T12" fmla="*/ 186 w 218"/>
              <a:gd name="T13" fmla="*/ 66 h 238"/>
              <a:gd name="T14" fmla="*/ 194 w 218"/>
              <a:gd name="T15" fmla="*/ 76 h 238"/>
              <a:gd name="T16" fmla="*/ 204 w 218"/>
              <a:gd name="T17" fmla="*/ 108 h 238"/>
              <a:gd name="T18" fmla="*/ 218 w 218"/>
              <a:gd name="T19" fmla="*/ 126 h 238"/>
              <a:gd name="T20" fmla="*/ 204 w 218"/>
              <a:gd name="T21" fmla="*/ 146 h 238"/>
              <a:gd name="T22" fmla="*/ 196 w 218"/>
              <a:gd name="T23" fmla="*/ 154 h 238"/>
              <a:gd name="T24" fmla="*/ 160 w 218"/>
              <a:gd name="T25" fmla="*/ 174 h 238"/>
              <a:gd name="T26" fmla="*/ 154 w 218"/>
              <a:gd name="T27" fmla="*/ 180 h 238"/>
              <a:gd name="T28" fmla="*/ 130 w 218"/>
              <a:gd name="T29" fmla="*/ 176 h 238"/>
              <a:gd name="T30" fmla="*/ 112 w 218"/>
              <a:gd name="T31" fmla="*/ 204 h 238"/>
              <a:gd name="T32" fmla="*/ 48 w 218"/>
              <a:gd name="T33" fmla="*/ 238 h 238"/>
              <a:gd name="T34" fmla="*/ 100 w 218"/>
              <a:gd name="T35" fmla="*/ 184 h 238"/>
              <a:gd name="T36" fmla="*/ 60 w 218"/>
              <a:gd name="T37" fmla="*/ 182 h 238"/>
              <a:gd name="T38" fmla="*/ 56 w 218"/>
              <a:gd name="T39" fmla="*/ 156 h 238"/>
              <a:gd name="T40" fmla="*/ 48 w 218"/>
              <a:gd name="T41" fmla="*/ 160 h 238"/>
              <a:gd name="T42" fmla="*/ 4 w 218"/>
              <a:gd name="T43" fmla="*/ 154 h 238"/>
              <a:gd name="T44" fmla="*/ 16 w 218"/>
              <a:gd name="T45" fmla="*/ 134 h 238"/>
              <a:gd name="T46" fmla="*/ 20 w 218"/>
              <a:gd name="T47" fmla="*/ 124 h 238"/>
              <a:gd name="T48" fmla="*/ 50 w 218"/>
              <a:gd name="T49" fmla="*/ 122 h 238"/>
              <a:gd name="T50" fmla="*/ 18 w 218"/>
              <a:gd name="T51" fmla="*/ 114 h 238"/>
              <a:gd name="T52" fmla="*/ 40 w 218"/>
              <a:gd name="T53" fmla="*/ 102 h 238"/>
              <a:gd name="T54" fmla="*/ 20 w 218"/>
              <a:gd name="T55" fmla="*/ 94 h 238"/>
              <a:gd name="T56" fmla="*/ 48 w 218"/>
              <a:gd name="T57" fmla="*/ 74 h 238"/>
              <a:gd name="T58" fmla="*/ 54 w 218"/>
              <a:gd name="T59" fmla="*/ 40 h 238"/>
              <a:gd name="T60" fmla="*/ 68 w 218"/>
              <a:gd name="T61" fmla="*/ 30 h 238"/>
              <a:gd name="T62" fmla="*/ 66 w 218"/>
              <a:gd name="T63" fmla="*/ 14 h 238"/>
              <a:gd name="T64" fmla="*/ 100 w 218"/>
              <a:gd name="T65" fmla="*/ 24 h 238"/>
              <a:gd name="T66" fmla="*/ 100 w 218"/>
              <a:gd name="T67" fmla="*/ 10 h 238"/>
              <a:gd name="T68" fmla="*/ 124 w 218"/>
              <a:gd name="T69" fmla="*/ 8 h 238"/>
              <a:gd name="T70" fmla="*/ 120 w 218"/>
              <a:gd name="T71" fmla="*/ 10 h 238"/>
              <a:gd name="T72" fmla="*/ 132 w 218"/>
              <a:gd name="T73" fmla="*/ 20 h 238"/>
              <a:gd name="T74" fmla="*/ 152 w 218"/>
              <a:gd name="T75" fmla="*/ 14 h 238"/>
              <a:gd name="T76" fmla="*/ 80 w 218"/>
              <a:gd name="T77" fmla="*/ 28 h 238"/>
              <a:gd name="T78" fmla="*/ 96 w 218"/>
              <a:gd name="T79" fmla="*/ 28 h 238"/>
              <a:gd name="T80" fmla="*/ 136 w 218"/>
              <a:gd name="T81" fmla="*/ 28 h 238"/>
              <a:gd name="T82" fmla="*/ 98 w 218"/>
              <a:gd name="T83" fmla="*/ 38 h 238"/>
              <a:gd name="T84" fmla="*/ 76 w 218"/>
              <a:gd name="T85" fmla="*/ 60 h 238"/>
              <a:gd name="T86" fmla="*/ 172 w 218"/>
              <a:gd name="T87" fmla="*/ 62 h 238"/>
              <a:gd name="T88" fmla="*/ 150 w 218"/>
              <a:gd name="T89" fmla="*/ 64 h 238"/>
              <a:gd name="T90" fmla="*/ 172 w 218"/>
              <a:gd name="T91" fmla="*/ 72 h 238"/>
              <a:gd name="T92" fmla="*/ 34 w 218"/>
              <a:gd name="T93" fmla="*/ 88 h 238"/>
              <a:gd name="T94" fmla="*/ 120 w 218"/>
              <a:gd name="T95" fmla="*/ 96 h 238"/>
              <a:gd name="T96" fmla="*/ 166 w 218"/>
              <a:gd name="T97" fmla="*/ 94 h 238"/>
              <a:gd name="T98" fmla="*/ 84 w 218"/>
              <a:gd name="T99" fmla="*/ 112 h 238"/>
              <a:gd name="T100" fmla="*/ 108 w 218"/>
              <a:gd name="T101" fmla="*/ 118 h 238"/>
              <a:gd name="T102" fmla="*/ 60 w 218"/>
              <a:gd name="T103" fmla="*/ 114 h 238"/>
              <a:gd name="T104" fmla="*/ 150 w 218"/>
              <a:gd name="T105" fmla="*/ 122 h 238"/>
              <a:gd name="T106" fmla="*/ 162 w 218"/>
              <a:gd name="T107" fmla="*/ 118 h 238"/>
              <a:gd name="T108" fmla="*/ 72 w 218"/>
              <a:gd name="T109" fmla="*/ 132 h 238"/>
              <a:gd name="T110" fmla="*/ 162 w 218"/>
              <a:gd name="T111" fmla="*/ 142 h 238"/>
              <a:gd name="T112" fmla="*/ 126 w 218"/>
              <a:gd name="T113" fmla="*/ 146 h 238"/>
              <a:gd name="T114" fmla="*/ 132 w 218"/>
              <a:gd name="T115" fmla="*/ 146 h 238"/>
              <a:gd name="T116" fmla="*/ 148 w 218"/>
              <a:gd name="T117" fmla="*/ 160 h 238"/>
              <a:gd name="T118" fmla="*/ 162 w 218"/>
              <a:gd name="T119" fmla="*/ 158 h 238"/>
              <a:gd name="T120" fmla="*/ 78 w 218"/>
              <a:gd name="T121" fmla="*/ 166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8" h="238">
                <a:moveTo>
                  <a:pt x="152" y="14"/>
                </a:moveTo>
                <a:lnTo>
                  <a:pt x="152" y="14"/>
                </a:lnTo>
                <a:lnTo>
                  <a:pt x="152" y="16"/>
                </a:lnTo>
                <a:lnTo>
                  <a:pt x="150" y="16"/>
                </a:lnTo>
                <a:lnTo>
                  <a:pt x="148" y="16"/>
                </a:lnTo>
                <a:lnTo>
                  <a:pt x="148" y="16"/>
                </a:lnTo>
                <a:lnTo>
                  <a:pt x="148" y="16"/>
                </a:lnTo>
                <a:lnTo>
                  <a:pt x="148" y="18"/>
                </a:lnTo>
                <a:lnTo>
                  <a:pt x="150" y="20"/>
                </a:lnTo>
                <a:lnTo>
                  <a:pt x="156" y="24"/>
                </a:lnTo>
                <a:lnTo>
                  <a:pt x="156" y="24"/>
                </a:lnTo>
                <a:lnTo>
                  <a:pt x="156" y="26"/>
                </a:lnTo>
                <a:lnTo>
                  <a:pt x="154" y="28"/>
                </a:lnTo>
                <a:lnTo>
                  <a:pt x="154" y="28"/>
                </a:lnTo>
                <a:lnTo>
                  <a:pt x="150" y="26"/>
                </a:lnTo>
                <a:lnTo>
                  <a:pt x="150" y="24"/>
                </a:lnTo>
                <a:lnTo>
                  <a:pt x="148" y="22"/>
                </a:lnTo>
                <a:lnTo>
                  <a:pt x="144" y="22"/>
                </a:lnTo>
                <a:lnTo>
                  <a:pt x="144" y="22"/>
                </a:lnTo>
                <a:lnTo>
                  <a:pt x="144" y="20"/>
                </a:lnTo>
                <a:lnTo>
                  <a:pt x="142" y="18"/>
                </a:lnTo>
                <a:lnTo>
                  <a:pt x="142" y="18"/>
                </a:lnTo>
                <a:lnTo>
                  <a:pt x="140" y="18"/>
                </a:lnTo>
                <a:lnTo>
                  <a:pt x="138" y="20"/>
                </a:lnTo>
                <a:lnTo>
                  <a:pt x="138" y="24"/>
                </a:lnTo>
                <a:lnTo>
                  <a:pt x="138" y="24"/>
                </a:lnTo>
                <a:lnTo>
                  <a:pt x="142" y="28"/>
                </a:lnTo>
                <a:lnTo>
                  <a:pt x="148" y="30"/>
                </a:lnTo>
                <a:lnTo>
                  <a:pt x="148" y="30"/>
                </a:lnTo>
                <a:lnTo>
                  <a:pt x="146" y="32"/>
                </a:lnTo>
                <a:lnTo>
                  <a:pt x="146" y="32"/>
                </a:lnTo>
                <a:lnTo>
                  <a:pt x="140" y="32"/>
                </a:lnTo>
                <a:lnTo>
                  <a:pt x="140" y="32"/>
                </a:lnTo>
                <a:lnTo>
                  <a:pt x="138" y="36"/>
                </a:lnTo>
                <a:lnTo>
                  <a:pt x="136" y="38"/>
                </a:lnTo>
                <a:lnTo>
                  <a:pt x="136" y="38"/>
                </a:lnTo>
                <a:lnTo>
                  <a:pt x="128" y="40"/>
                </a:lnTo>
                <a:lnTo>
                  <a:pt x="124" y="40"/>
                </a:lnTo>
                <a:lnTo>
                  <a:pt x="120" y="38"/>
                </a:lnTo>
                <a:lnTo>
                  <a:pt x="120" y="38"/>
                </a:lnTo>
                <a:lnTo>
                  <a:pt x="118" y="40"/>
                </a:lnTo>
                <a:lnTo>
                  <a:pt x="118" y="42"/>
                </a:lnTo>
                <a:lnTo>
                  <a:pt x="120" y="42"/>
                </a:lnTo>
                <a:lnTo>
                  <a:pt x="124" y="42"/>
                </a:lnTo>
                <a:lnTo>
                  <a:pt x="124" y="42"/>
                </a:lnTo>
                <a:lnTo>
                  <a:pt x="124" y="46"/>
                </a:lnTo>
                <a:lnTo>
                  <a:pt x="126" y="48"/>
                </a:lnTo>
                <a:lnTo>
                  <a:pt x="126" y="48"/>
                </a:lnTo>
                <a:lnTo>
                  <a:pt x="130" y="46"/>
                </a:lnTo>
                <a:lnTo>
                  <a:pt x="130" y="42"/>
                </a:lnTo>
                <a:lnTo>
                  <a:pt x="130" y="42"/>
                </a:lnTo>
                <a:lnTo>
                  <a:pt x="134" y="44"/>
                </a:lnTo>
                <a:lnTo>
                  <a:pt x="138" y="42"/>
                </a:lnTo>
                <a:lnTo>
                  <a:pt x="146" y="40"/>
                </a:lnTo>
                <a:lnTo>
                  <a:pt x="146" y="40"/>
                </a:lnTo>
                <a:lnTo>
                  <a:pt x="146" y="38"/>
                </a:lnTo>
                <a:lnTo>
                  <a:pt x="146" y="36"/>
                </a:lnTo>
                <a:lnTo>
                  <a:pt x="146" y="36"/>
                </a:lnTo>
                <a:lnTo>
                  <a:pt x="148" y="34"/>
                </a:lnTo>
                <a:lnTo>
                  <a:pt x="148" y="32"/>
                </a:lnTo>
                <a:lnTo>
                  <a:pt x="148" y="32"/>
                </a:lnTo>
                <a:lnTo>
                  <a:pt x="152" y="32"/>
                </a:lnTo>
                <a:lnTo>
                  <a:pt x="154" y="30"/>
                </a:lnTo>
                <a:lnTo>
                  <a:pt x="156" y="30"/>
                </a:lnTo>
                <a:lnTo>
                  <a:pt x="158" y="30"/>
                </a:lnTo>
                <a:lnTo>
                  <a:pt x="158" y="30"/>
                </a:lnTo>
                <a:lnTo>
                  <a:pt x="160" y="28"/>
                </a:lnTo>
                <a:lnTo>
                  <a:pt x="162" y="26"/>
                </a:lnTo>
                <a:lnTo>
                  <a:pt x="162" y="26"/>
                </a:lnTo>
                <a:lnTo>
                  <a:pt x="166" y="28"/>
                </a:lnTo>
                <a:lnTo>
                  <a:pt x="168" y="30"/>
                </a:lnTo>
                <a:lnTo>
                  <a:pt x="168" y="30"/>
                </a:lnTo>
                <a:lnTo>
                  <a:pt x="168" y="32"/>
                </a:lnTo>
                <a:lnTo>
                  <a:pt x="166" y="34"/>
                </a:lnTo>
                <a:lnTo>
                  <a:pt x="164" y="36"/>
                </a:lnTo>
                <a:lnTo>
                  <a:pt x="164" y="36"/>
                </a:lnTo>
                <a:lnTo>
                  <a:pt x="164" y="38"/>
                </a:lnTo>
                <a:lnTo>
                  <a:pt x="164" y="38"/>
                </a:lnTo>
                <a:lnTo>
                  <a:pt x="166" y="40"/>
                </a:lnTo>
                <a:lnTo>
                  <a:pt x="166" y="42"/>
                </a:lnTo>
                <a:lnTo>
                  <a:pt x="166" y="42"/>
                </a:lnTo>
                <a:lnTo>
                  <a:pt x="164" y="44"/>
                </a:lnTo>
                <a:lnTo>
                  <a:pt x="162" y="46"/>
                </a:lnTo>
                <a:lnTo>
                  <a:pt x="162" y="46"/>
                </a:lnTo>
                <a:lnTo>
                  <a:pt x="160" y="46"/>
                </a:lnTo>
                <a:lnTo>
                  <a:pt x="160" y="44"/>
                </a:lnTo>
                <a:lnTo>
                  <a:pt x="158" y="44"/>
                </a:lnTo>
                <a:lnTo>
                  <a:pt x="158" y="44"/>
                </a:lnTo>
                <a:lnTo>
                  <a:pt x="158" y="44"/>
                </a:lnTo>
                <a:lnTo>
                  <a:pt x="156" y="46"/>
                </a:lnTo>
                <a:lnTo>
                  <a:pt x="156" y="48"/>
                </a:lnTo>
                <a:lnTo>
                  <a:pt x="158" y="50"/>
                </a:lnTo>
                <a:lnTo>
                  <a:pt x="158" y="52"/>
                </a:lnTo>
                <a:lnTo>
                  <a:pt x="158" y="52"/>
                </a:lnTo>
                <a:lnTo>
                  <a:pt x="152" y="54"/>
                </a:lnTo>
                <a:lnTo>
                  <a:pt x="152" y="54"/>
                </a:lnTo>
                <a:lnTo>
                  <a:pt x="154" y="58"/>
                </a:lnTo>
                <a:lnTo>
                  <a:pt x="158" y="60"/>
                </a:lnTo>
                <a:lnTo>
                  <a:pt x="162" y="60"/>
                </a:lnTo>
                <a:lnTo>
                  <a:pt x="166" y="58"/>
                </a:lnTo>
                <a:lnTo>
                  <a:pt x="166" y="58"/>
                </a:lnTo>
                <a:lnTo>
                  <a:pt x="164" y="56"/>
                </a:lnTo>
                <a:lnTo>
                  <a:pt x="162" y="54"/>
                </a:lnTo>
                <a:lnTo>
                  <a:pt x="162" y="54"/>
                </a:lnTo>
                <a:lnTo>
                  <a:pt x="164" y="50"/>
                </a:lnTo>
                <a:lnTo>
                  <a:pt x="166" y="48"/>
                </a:lnTo>
                <a:lnTo>
                  <a:pt x="174" y="44"/>
                </a:lnTo>
                <a:lnTo>
                  <a:pt x="174" y="44"/>
                </a:lnTo>
                <a:lnTo>
                  <a:pt x="174" y="44"/>
                </a:lnTo>
                <a:lnTo>
                  <a:pt x="174" y="40"/>
                </a:lnTo>
                <a:lnTo>
                  <a:pt x="174" y="40"/>
                </a:lnTo>
                <a:lnTo>
                  <a:pt x="180" y="42"/>
                </a:lnTo>
                <a:lnTo>
                  <a:pt x="184" y="42"/>
                </a:lnTo>
                <a:lnTo>
                  <a:pt x="186" y="42"/>
                </a:lnTo>
                <a:lnTo>
                  <a:pt x="186" y="42"/>
                </a:lnTo>
                <a:lnTo>
                  <a:pt x="186" y="44"/>
                </a:lnTo>
                <a:lnTo>
                  <a:pt x="182" y="46"/>
                </a:lnTo>
                <a:lnTo>
                  <a:pt x="180" y="46"/>
                </a:lnTo>
                <a:lnTo>
                  <a:pt x="176" y="46"/>
                </a:lnTo>
                <a:lnTo>
                  <a:pt x="176" y="46"/>
                </a:lnTo>
                <a:lnTo>
                  <a:pt x="174" y="48"/>
                </a:lnTo>
                <a:lnTo>
                  <a:pt x="176" y="50"/>
                </a:lnTo>
                <a:lnTo>
                  <a:pt x="178" y="54"/>
                </a:lnTo>
                <a:lnTo>
                  <a:pt x="178" y="54"/>
                </a:lnTo>
                <a:lnTo>
                  <a:pt x="180" y="54"/>
                </a:lnTo>
                <a:lnTo>
                  <a:pt x="182" y="52"/>
                </a:lnTo>
                <a:lnTo>
                  <a:pt x="184" y="50"/>
                </a:lnTo>
                <a:lnTo>
                  <a:pt x="186" y="50"/>
                </a:lnTo>
                <a:lnTo>
                  <a:pt x="186" y="50"/>
                </a:lnTo>
                <a:lnTo>
                  <a:pt x="186" y="58"/>
                </a:lnTo>
                <a:lnTo>
                  <a:pt x="186" y="62"/>
                </a:lnTo>
                <a:lnTo>
                  <a:pt x="186" y="66"/>
                </a:lnTo>
                <a:lnTo>
                  <a:pt x="186" y="66"/>
                </a:lnTo>
                <a:lnTo>
                  <a:pt x="192" y="64"/>
                </a:lnTo>
                <a:lnTo>
                  <a:pt x="196" y="62"/>
                </a:lnTo>
                <a:lnTo>
                  <a:pt x="196" y="62"/>
                </a:lnTo>
                <a:lnTo>
                  <a:pt x="198" y="58"/>
                </a:lnTo>
                <a:lnTo>
                  <a:pt x="200" y="56"/>
                </a:lnTo>
                <a:lnTo>
                  <a:pt x="202" y="56"/>
                </a:lnTo>
                <a:lnTo>
                  <a:pt x="202" y="56"/>
                </a:lnTo>
                <a:lnTo>
                  <a:pt x="204" y="58"/>
                </a:lnTo>
                <a:lnTo>
                  <a:pt x="202" y="60"/>
                </a:lnTo>
                <a:lnTo>
                  <a:pt x="200" y="62"/>
                </a:lnTo>
                <a:lnTo>
                  <a:pt x="198" y="62"/>
                </a:lnTo>
                <a:lnTo>
                  <a:pt x="198" y="62"/>
                </a:lnTo>
                <a:lnTo>
                  <a:pt x="198" y="66"/>
                </a:lnTo>
                <a:lnTo>
                  <a:pt x="196" y="68"/>
                </a:lnTo>
                <a:lnTo>
                  <a:pt x="192" y="72"/>
                </a:lnTo>
                <a:lnTo>
                  <a:pt x="192" y="72"/>
                </a:lnTo>
                <a:lnTo>
                  <a:pt x="194" y="74"/>
                </a:lnTo>
                <a:lnTo>
                  <a:pt x="194" y="76"/>
                </a:lnTo>
                <a:lnTo>
                  <a:pt x="194" y="76"/>
                </a:lnTo>
                <a:lnTo>
                  <a:pt x="196" y="76"/>
                </a:lnTo>
                <a:lnTo>
                  <a:pt x="200" y="76"/>
                </a:lnTo>
                <a:lnTo>
                  <a:pt x="200" y="76"/>
                </a:lnTo>
                <a:lnTo>
                  <a:pt x="198" y="80"/>
                </a:lnTo>
                <a:lnTo>
                  <a:pt x="196" y="82"/>
                </a:lnTo>
                <a:lnTo>
                  <a:pt x="196" y="84"/>
                </a:lnTo>
                <a:lnTo>
                  <a:pt x="198" y="88"/>
                </a:lnTo>
                <a:lnTo>
                  <a:pt x="198" y="88"/>
                </a:lnTo>
                <a:lnTo>
                  <a:pt x="194" y="92"/>
                </a:lnTo>
                <a:lnTo>
                  <a:pt x="194" y="92"/>
                </a:lnTo>
                <a:lnTo>
                  <a:pt x="196" y="96"/>
                </a:lnTo>
                <a:lnTo>
                  <a:pt x="200" y="98"/>
                </a:lnTo>
                <a:lnTo>
                  <a:pt x="200" y="98"/>
                </a:lnTo>
                <a:lnTo>
                  <a:pt x="202" y="98"/>
                </a:lnTo>
                <a:lnTo>
                  <a:pt x="206" y="96"/>
                </a:lnTo>
                <a:lnTo>
                  <a:pt x="206" y="96"/>
                </a:lnTo>
                <a:lnTo>
                  <a:pt x="200" y="104"/>
                </a:lnTo>
                <a:lnTo>
                  <a:pt x="200" y="104"/>
                </a:lnTo>
                <a:lnTo>
                  <a:pt x="204" y="108"/>
                </a:lnTo>
                <a:lnTo>
                  <a:pt x="206" y="112"/>
                </a:lnTo>
                <a:lnTo>
                  <a:pt x="206" y="112"/>
                </a:lnTo>
                <a:lnTo>
                  <a:pt x="210" y="110"/>
                </a:lnTo>
                <a:lnTo>
                  <a:pt x="212" y="108"/>
                </a:lnTo>
                <a:lnTo>
                  <a:pt x="214" y="110"/>
                </a:lnTo>
                <a:lnTo>
                  <a:pt x="214" y="110"/>
                </a:lnTo>
                <a:lnTo>
                  <a:pt x="214" y="114"/>
                </a:lnTo>
                <a:lnTo>
                  <a:pt x="212" y="114"/>
                </a:lnTo>
                <a:lnTo>
                  <a:pt x="210" y="116"/>
                </a:lnTo>
                <a:lnTo>
                  <a:pt x="210" y="116"/>
                </a:lnTo>
                <a:lnTo>
                  <a:pt x="210" y="116"/>
                </a:lnTo>
                <a:lnTo>
                  <a:pt x="210" y="118"/>
                </a:lnTo>
                <a:lnTo>
                  <a:pt x="212" y="120"/>
                </a:lnTo>
                <a:lnTo>
                  <a:pt x="214" y="122"/>
                </a:lnTo>
                <a:lnTo>
                  <a:pt x="214" y="124"/>
                </a:lnTo>
                <a:lnTo>
                  <a:pt x="214" y="124"/>
                </a:lnTo>
                <a:lnTo>
                  <a:pt x="218" y="124"/>
                </a:lnTo>
                <a:lnTo>
                  <a:pt x="218" y="126"/>
                </a:lnTo>
                <a:lnTo>
                  <a:pt x="218" y="126"/>
                </a:lnTo>
                <a:lnTo>
                  <a:pt x="218" y="128"/>
                </a:lnTo>
                <a:lnTo>
                  <a:pt x="216" y="128"/>
                </a:lnTo>
                <a:lnTo>
                  <a:pt x="214" y="128"/>
                </a:lnTo>
                <a:lnTo>
                  <a:pt x="214" y="128"/>
                </a:lnTo>
                <a:lnTo>
                  <a:pt x="214" y="128"/>
                </a:lnTo>
                <a:lnTo>
                  <a:pt x="212" y="134"/>
                </a:lnTo>
                <a:lnTo>
                  <a:pt x="212" y="138"/>
                </a:lnTo>
                <a:lnTo>
                  <a:pt x="212" y="138"/>
                </a:lnTo>
                <a:lnTo>
                  <a:pt x="214" y="140"/>
                </a:lnTo>
                <a:lnTo>
                  <a:pt x="214" y="140"/>
                </a:lnTo>
                <a:lnTo>
                  <a:pt x="212" y="142"/>
                </a:lnTo>
                <a:lnTo>
                  <a:pt x="212" y="148"/>
                </a:lnTo>
                <a:lnTo>
                  <a:pt x="212" y="148"/>
                </a:lnTo>
                <a:lnTo>
                  <a:pt x="208" y="148"/>
                </a:lnTo>
                <a:lnTo>
                  <a:pt x="208" y="146"/>
                </a:lnTo>
                <a:lnTo>
                  <a:pt x="206" y="146"/>
                </a:lnTo>
                <a:lnTo>
                  <a:pt x="204" y="146"/>
                </a:lnTo>
                <a:lnTo>
                  <a:pt x="204" y="146"/>
                </a:lnTo>
                <a:lnTo>
                  <a:pt x="204" y="146"/>
                </a:lnTo>
                <a:lnTo>
                  <a:pt x="204" y="148"/>
                </a:lnTo>
                <a:lnTo>
                  <a:pt x="206" y="150"/>
                </a:lnTo>
                <a:lnTo>
                  <a:pt x="204" y="152"/>
                </a:lnTo>
                <a:lnTo>
                  <a:pt x="204" y="152"/>
                </a:lnTo>
                <a:lnTo>
                  <a:pt x="202" y="150"/>
                </a:lnTo>
                <a:lnTo>
                  <a:pt x="202" y="150"/>
                </a:lnTo>
                <a:lnTo>
                  <a:pt x="200" y="148"/>
                </a:lnTo>
                <a:lnTo>
                  <a:pt x="200" y="148"/>
                </a:lnTo>
                <a:lnTo>
                  <a:pt x="194" y="148"/>
                </a:lnTo>
                <a:lnTo>
                  <a:pt x="190" y="146"/>
                </a:lnTo>
                <a:lnTo>
                  <a:pt x="186" y="146"/>
                </a:lnTo>
                <a:lnTo>
                  <a:pt x="184" y="150"/>
                </a:lnTo>
                <a:lnTo>
                  <a:pt x="184" y="150"/>
                </a:lnTo>
                <a:lnTo>
                  <a:pt x="184" y="150"/>
                </a:lnTo>
                <a:lnTo>
                  <a:pt x="184" y="152"/>
                </a:lnTo>
                <a:lnTo>
                  <a:pt x="186" y="154"/>
                </a:lnTo>
                <a:lnTo>
                  <a:pt x="186" y="154"/>
                </a:lnTo>
                <a:lnTo>
                  <a:pt x="196" y="154"/>
                </a:lnTo>
                <a:lnTo>
                  <a:pt x="196" y="154"/>
                </a:lnTo>
                <a:lnTo>
                  <a:pt x="200" y="158"/>
                </a:lnTo>
                <a:lnTo>
                  <a:pt x="206" y="160"/>
                </a:lnTo>
                <a:lnTo>
                  <a:pt x="206" y="160"/>
                </a:lnTo>
                <a:lnTo>
                  <a:pt x="204" y="160"/>
                </a:lnTo>
                <a:lnTo>
                  <a:pt x="202" y="160"/>
                </a:lnTo>
                <a:lnTo>
                  <a:pt x="202" y="160"/>
                </a:lnTo>
                <a:lnTo>
                  <a:pt x="194" y="168"/>
                </a:lnTo>
                <a:lnTo>
                  <a:pt x="190" y="170"/>
                </a:lnTo>
                <a:lnTo>
                  <a:pt x="182" y="170"/>
                </a:lnTo>
                <a:lnTo>
                  <a:pt x="182" y="170"/>
                </a:lnTo>
                <a:lnTo>
                  <a:pt x="180" y="172"/>
                </a:lnTo>
                <a:lnTo>
                  <a:pt x="180" y="172"/>
                </a:lnTo>
                <a:lnTo>
                  <a:pt x="178" y="174"/>
                </a:lnTo>
                <a:lnTo>
                  <a:pt x="176" y="174"/>
                </a:lnTo>
                <a:lnTo>
                  <a:pt x="176" y="174"/>
                </a:lnTo>
                <a:lnTo>
                  <a:pt x="168" y="172"/>
                </a:lnTo>
                <a:lnTo>
                  <a:pt x="164" y="172"/>
                </a:lnTo>
                <a:lnTo>
                  <a:pt x="160" y="174"/>
                </a:lnTo>
                <a:lnTo>
                  <a:pt x="160" y="174"/>
                </a:lnTo>
                <a:lnTo>
                  <a:pt x="174" y="180"/>
                </a:lnTo>
                <a:lnTo>
                  <a:pt x="174" y="180"/>
                </a:lnTo>
                <a:lnTo>
                  <a:pt x="178" y="178"/>
                </a:lnTo>
                <a:lnTo>
                  <a:pt x="180" y="178"/>
                </a:lnTo>
                <a:lnTo>
                  <a:pt x="180" y="178"/>
                </a:lnTo>
                <a:lnTo>
                  <a:pt x="182" y="180"/>
                </a:lnTo>
                <a:lnTo>
                  <a:pt x="182" y="184"/>
                </a:lnTo>
                <a:lnTo>
                  <a:pt x="182" y="184"/>
                </a:lnTo>
                <a:lnTo>
                  <a:pt x="184" y="186"/>
                </a:lnTo>
                <a:lnTo>
                  <a:pt x="186" y="188"/>
                </a:lnTo>
                <a:lnTo>
                  <a:pt x="186" y="190"/>
                </a:lnTo>
                <a:lnTo>
                  <a:pt x="186" y="190"/>
                </a:lnTo>
                <a:lnTo>
                  <a:pt x="180" y="190"/>
                </a:lnTo>
                <a:lnTo>
                  <a:pt x="176" y="188"/>
                </a:lnTo>
                <a:lnTo>
                  <a:pt x="172" y="186"/>
                </a:lnTo>
                <a:lnTo>
                  <a:pt x="168" y="188"/>
                </a:lnTo>
                <a:lnTo>
                  <a:pt x="168" y="188"/>
                </a:lnTo>
                <a:lnTo>
                  <a:pt x="160" y="184"/>
                </a:lnTo>
                <a:lnTo>
                  <a:pt x="154" y="180"/>
                </a:lnTo>
                <a:lnTo>
                  <a:pt x="154" y="180"/>
                </a:lnTo>
                <a:lnTo>
                  <a:pt x="148" y="182"/>
                </a:lnTo>
                <a:lnTo>
                  <a:pt x="144" y="184"/>
                </a:lnTo>
                <a:lnTo>
                  <a:pt x="144" y="184"/>
                </a:lnTo>
                <a:lnTo>
                  <a:pt x="142" y="182"/>
                </a:lnTo>
                <a:lnTo>
                  <a:pt x="142" y="180"/>
                </a:lnTo>
                <a:lnTo>
                  <a:pt x="144" y="174"/>
                </a:lnTo>
                <a:lnTo>
                  <a:pt x="144" y="174"/>
                </a:lnTo>
                <a:lnTo>
                  <a:pt x="142" y="174"/>
                </a:lnTo>
                <a:lnTo>
                  <a:pt x="140" y="172"/>
                </a:lnTo>
                <a:lnTo>
                  <a:pt x="140" y="172"/>
                </a:lnTo>
                <a:lnTo>
                  <a:pt x="138" y="172"/>
                </a:lnTo>
                <a:lnTo>
                  <a:pt x="138" y="174"/>
                </a:lnTo>
                <a:lnTo>
                  <a:pt x="138" y="176"/>
                </a:lnTo>
                <a:lnTo>
                  <a:pt x="138" y="178"/>
                </a:lnTo>
                <a:lnTo>
                  <a:pt x="138" y="178"/>
                </a:lnTo>
                <a:lnTo>
                  <a:pt x="134" y="176"/>
                </a:lnTo>
                <a:lnTo>
                  <a:pt x="130" y="176"/>
                </a:lnTo>
                <a:lnTo>
                  <a:pt x="130" y="176"/>
                </a:lnTo>
                <a:lnTo>
                  <a:pt x="128" y="176"/>
                </a:lnTo>
                <a:lnTo>
                  <a:pt x="128" y="178"/>
                </a:lnTo>
                <a:lnTo>
                  <a:pt x="126" y="180"/>
                </a:lnTo>
                <a:lnTo>
                  <a:pt x="124" y="180"/>
                </a:lnTo>
                <a:lnTo>
                  <a:pt x="124" y="180"/>
                </a:lnTo>
                <a:lnTo>
                  <a:pt x="122" y="176"/>
                </a:lnTo>
                <a:lnTo>
                  <a:pt x="122" y="174"/>
                </a:lnTo>
                <a:lnTo>
                  <a:pt x="118" y="172"/>
                </a:lnTo>
                <a:lnTo>
                  <a:pt x="118" y="172"/>
                </a:lnTo>
                <a:lnTo>
                  <a:pt x="116" y="174"/>
                </a:lnTo>
                <a:lnTo>
                  <a:pt x="116" y="174"/>
                </a:lnTo>
                <a:lnTo>
                  <a:pt x="118" y="178"/>
                </a:lnTo>
                <a:lnTo>
                  <a:pt x="118" y="180"/>
                </a:lnTo>
                <a:lnTo>
                  <a:pt x="118" y="182"/>
                </a:lnTo>
                <a:lnTo>
                  <a:pt x="118" y="182"/>
                </a:lnTo>
                <a:lnTo>
                  <a:pt x="114" y="184"/>
                </a:lnTo>
                <a:lnTo>
                  <a:pt x="110" y="184"/>
                </a:lnTo>
                <a:lnTo>
                  <a:pt x="110" y="184"/>
                </a:lnTo>
                <a:lnTo>
                  <a:pt x="112" y="204"/>
                </a:lnTo>
                <a:lnTo>
                  <a:pt x="114" y="226"/>
                </a:lnTo>
                <a:lnTo>
                  <a:pt x="114" y="226"/>
                </a:lnTo>
                <a:lnTo>
                  <a:pt x="118" y="228"/>
                </a:lnTo>
                <a:lnTo>
                  <a:pt x="122" y="230"/>
                </a:lnTo>
                <a:lnTo>
                  <a:pt x="122" y="230"/>
                </a:lnTo>
                <a:lnTo>
                  <a:pt x="128" y="232"/>
                </a:lnTo>
                <a:lnTo>
                  <a:pt x="128" y="232"/>
                </a:lnTo>
                <a:lnTo>
                  <a:pt x="140" y="232"/>
                </a:lnTo>
                <a:lnTo>
                  <a:pt x="154" y="232"/>
                </a:lnTo>
                <a:lnTo>
                  <a:pt x="154" y="232"/>
                </a:lnTo>
                <a:lnTo>
                  <a:pt x="164" y="234"/>
                </a:lnTo>
                <a:lnTo>
                  <a:pt x="172" y="236"/>
                </a:lnTo>
                <a:lnTo>
                  <a:pt x="172" y="236"/>
                </a:lnTo>
                <a:lnTo>
                  <a:pt x="170" y="238"/>
                </a:lnTo>
                <a:lnTo>
                  <a:pt x="170" y="238"/>
                </a:lnTo>
                <a:lnTo>
                  <a:pt x="166" y="238"/>
                </a:lnTo>
                <a:lnTo>
                  <a:pt x="166" y="238"/>
                </a:lnTo>
                <a:lnTo>
                  <a:pt x="108" y="238"/>
                </a:lnTo>
                <a:lnTo>
                  <a:pt x="48" y="238"/>
                </a:lnTo>
                <a:lnTo>
                  <a:pt x="48" y="238"/>
                </a:lnTo>
                <a:lnTo>
                  <a:pt x="50" y="236"/>
                </a:lnTo>
                <a:lnTo>
                  <a:pt x="54" y="234"/>
                </a:lnTo>
                <a:lnTo>
                  <a:pt x="62" y="232"/>
                </a:lnTo>
                <a:lnTo>
                  <a:pt x="62" y="232"/>
                </a:lnTo>
                <a:lnTo>
                  <a:pt x="76" y="232"/>
                </a:lnTo>
                <a:lnTo>
                  <a:pt x="76" y="232"/>
                </a:lnTo>
                <a:lnTo>
                  <a:pt x="80" y="230"/>
                </a:lnTo>
                <a:lnTo>
                  <a:pt x="80" y="230"/>
                </a:lnTo>
                <a:lnTo>
                  <a:pt x="94" y="232"/>
                </a:lnTo>
                <a:lnTo>
                  <a:pt x="100" y="232"/>
                </a:lnTo>
                <a:lnTo>
                  <a:pt x="104" y="228"/>
                </a:lnTo>
                <a:lnTo>
                  <a:pt x="104" y="228"/>
                </a:lnTo>
                <a:lnTo>
                  <a:pt x="104" y="212"/>
                </a:lnTo>
                <a:lnTo>
                  <a:pt x="104" y="212"/>
                </a:lnTo>
                <a:lnTo>
                  <a:pt x="104" y="198"/>
                </a:lnTo>
                <a:lnTo>
                  <a:pt x="104" y="188"/>
                </a:lnTo>
                <a:lnTo>
                  <a:pt x="104" y="188"/>
                </a:lnTo>
                <a:lnTo>
                  <a:pt x="100" y="184"/>
                </a:lnTo>
                <a:lnTo>
                  <a:pt x="96" y="180"/>
                </a:lnTo>
                <a:lnTo>
                  <a:pt x="96" y="180"/>
                </a:lnTo>
                <a:lnTo>
                  <a:pt x="92" y="182"/>
                </a:lnTo>
                <a:lnTo>
                  <a:pt x="88" y="180"/>
                </a:lnTo>
                <a:lnTo>
                  <a:pt x="78" y="180"/>
                </a:lnTo>
                <a:lnTo>
                  <a:pt x="78" y="180"/>
                </a:lnTo>
                <a:lnTo>
                  <a:pt x="76" y="180"/>
                </a:lnTo>
                <a:lnTo>
                  <a:pt x="74" y="178"/>
                </a:lnTo>
                <a:lnTo>
                  <a:pt x="72" y="176"/>
                </a:lnTo>
                <a:lnTo>
                  <a:pt x="72" y="176"/>
                </a:lnTo>
                <a:lnTo>
                  <a:pt x="70" y="178"/>
                </a:lnTo>
                <a:lnTo>
                  <a:pt x="70" y="182"/>
                </a:lnTo>
                <a:lnTo>
                  <a:pt x="70" y="182"/>
                </a:lnTo>
                <a:lnTo>
                  <a:pt x="66" y="182"/>
                </a:lnTo>
                <a:lnTo>
                  <a:pt x="64" y="182"/>
                </a:lnTo>
                <a:lnTo>
                  <a:pt x="62" y="184"/>
                </a:lnTo>
                <a:lnTo>
                  <a:pt x="60" y="186"/>
                </a:lnTo>
                <a:lnTo>
                  <a:pt x="60" y="186"/>
                </a:lnTo>
                <a:lnTo>
                  <a:pt x="60" y="182"/>
                </a:lnTo>
                <a:lnTo>
                  <a:pt x="62" y="178"/>
                </a:lnTo>
                <a:lnTo>
                  <a:pt x="66" y="176"/>
                </a:lnTo>
                <a:lnTo>
                  <a:pt x="68" y="172"/>
                </a:lnTo>
                <a:lnTo>
                  <a:pt x="68" y="172"/>
                </a:lnTo>
                <a:lnTo>
                  <a:pt x="68" y="172"/>
                </a:lnTo>
                <a:lnTo>
                  <a:pt x="66" y="170"/>
                </a:lnTo>
                <a:lnTo>
                  <a:pt x="64" y="170"/>
                </a:lnTo>
                <a:lnTo>
                  <a:pt x="64" y="170"/>
                </a:lnTo>
                <a:lnTo>
                  <a:pt x="66" y="164"/>
                </a:lnTo>
                <a:lnTo>
                  <a:pt x="70" y="160"/>
                </a:lnTo>
                <a:lnTo>
                  <a:pt x="70" y="160"/>
                </a:lnTo>
                <a:lnTo>
                  <a:pt x="68" y="156"/>
                </a:lnTo>
                <a:lnTo>
                  <a:pt x="68" y="156"/>
                </a:lnTo>
                <a:lnTo>
                  <a:pt x="64" y="156"/>
                </a:lnTo>
                <a:lnTo>
                  <a:pt x="60" y="154"/>
                </a:lnTo>
                <a:lnTo>
                  <a:pt x="58" y="152"/>
                </a:lnTo>
                <a:lnTo>
                  <a:pt x="54" y="154"/>
                </a:lnTo>
                <a:lnTo>
                  <a:pt x="54" y="154"/>
                </a:lnTo>
                <a:lnTo>
                  <a:pt x="56" y="156"/>
                </a:lnTo>
                <a:lnTo>
                  <a:pt x="58" y="158"/>
                </a:lnTo>
                <a:lnTo>
                  <a:pt x="62" y="158"/>
                </a:lnTo>
                <a:lnTo>
                  <a:pt x="66" y="158"/>
                </a:lnTo>
                <a:lnTo>
                  <a:pt x="66" y="158"/>
                </a:lnTo>
                <a:lnTo>
                  <a:pt x="64" y="162"/>
                </a:lnTo>
                <a:lnTo>
                  <a:pt x="62" y="164"/>
                </a:lnTo>
                <a:lnTo>
                  <a:pt x="60" y="166"/>
                </a:lnTo>
                <a:lnTo>
                  <a:pt x="58" y="168"/>
                </a:lnTo>
                <a:lnTo>
                  <a:pt x="58" y="168"/>
                </a:lnTo>
                <a:lnTo>
                  <a:pt x="56" y="168"/>
                </a:lnTo>
                <a:lnTo>
                  <a:pt x="54" y="168"/>
                </a:lnTo>
                <a:lnTo>
                  <a:pt x="50" y="168"/>
                </a:lnTo>
                <a:lnTo>
                  <a:pt x="48" y="166"/>
                </a:lnTo>
                <a:lnTo>
                  <a:pt x="48" y="166"/>
                </a:lnTo>
                <a:lnTo>
                  <a:pt x="50" y="166"/>
                </a:lnTo>
                <a:lnTo>
                  <a:pt x="52" y="162"/>
                </a:lnTo>
                <a:lnTo>
                  <a:pt x="52" y="162"/>
                </a:lnTo>
                <a:lnTo>
                  <a:pt x="50" y="160"/>
                </a:lnTo>
                <a:lnTo>
                  <a:pt x="48" y="160"/>
                </a:lnTo>
                <a:lnTo>
                  <a:pt x="48" y="160"/>
                </a:lnTo>
                <a:lnTo>
                  <a:pt x="38" y="162"/>
                </a:lnTo>
                <a:lnTo>
                  <a:pt x="38" y="162"/>
                </a:lnTo>
                <a:lnTo>
                  <a:pt x="34" y="162"/>
                </a:lnTo>
                <a:lnTo>
                  <a:pt x="30" y="162"/>
                </a:lnTo>
                <a:lnTo>
                  <a:pt x="22" y="164"/>
                </a:lnTo>
                <a:lnTo>
                  <a:pt x="22" y="164"/>
                </a:lnTo>
                <a:lnTo>
                  <a:pt x="14" y="164"/>
                </a:lnTo>
                <a:lnTo>
                  <a:pt x="4" y="162"/>
                </a:lnTo>
                <a:lnTo>
                  <a:pt x="4" y="162"/>
                </a:lnTo>
                <a:lnTo>
                  <a:pt x="4" y="158"/>
                </a:lnTo>
                <a:lnTo>
                  <a:pt x="4" y="158"/>
                </a:lnTo>
                <a:lnTo>
                  <a:pt x="4" y="156"/>
                </a:lnTo>
                <a:lnTo>
                  <a:pt x="2" y="154"/>
                </a:lnTo>
                <a:lnTo>
                  <a:pt x="0" y="154"/>
                </a:lnTo>
                <a:lnTo>
                  <a:pt x="0" y="152"/>
                </a:lnTo>
                <a:lnTo>
                  <a:pt x="0" y="152"/>
                </a:lnTo>
                <a:lnTo>
                  <a:pt x="2" y="152"/>
                </a:lnTo>
                <a:lnTo>
                  <a:pt x="4" y="154"/>
                </a:lnTo>
                <a:lnTo>
                  <a:pt x="6" y="156"/>
                </a:lnTo>
                <a:lnTo>
                  <a:pt x="6" y="156"/>
                </a:lnTo>
                <a:lnTo>
                  <a:pt x="16" y="156"/>
                </a:lnTo>
                <a:lnTo>
                  <a:pt x="20" y="156"/>
                </a:lnTo>
                <a:lnTo>
                  <a:pt x="22" y="154"/>
                </a:lnTo>
                <a:lnTo>
                  <a:pt x="22" y="154"/>
                </a:lnTo>
                <a:lnTo>
                  <a:pt x="22" y="150"/>
                </a:lnTo>
                <a:lnTo>
                  <a:pt x="20" y="148"/>
                </a:lnTo>
                <a:lnTo>
                  <a:pt x="16" y="146"/>
                </a:lnTo>
                <a:lnTo>
                  <a:pt x="16" y="146"/>
                </a:lnTo>
                <a:lnTo>
                  <a:pt x="18" y="144"/>
                </a:lnTo>
                <a:lnTo>
                  <a:pt x="20" y="140"/>
                </a:lnTo>
                <a:lnTo>
                  <a:pt x="20" y="140"/>
                </a:lnTo>
                <a:lnTo>
                  <a:pt x="18" y="138"/>
                </a:lnTo>
                <a:lnTo>
                  <a:pt x="18" y="138"/>
                </a:lnTo>
                <a:lnTo>
                  <a:pt x="14" y="138"/>
                </a:lnTo>
                <a:lnTo>
                  <a:pt x="14" y="138"/>
                </a:lnTo>
                <a:lnTo>
                  <a:pt x="14" y="136"/>
                </a:lnTo>
                <a:lnTo>
                  <a:pt x="16" y="134"/>
                </a:lnTo>
                <a:lnTo>
                  <a:pt x="18" y="134"/>
                </a:lnTo>
                <a:lnTo>
                  <a:pt x="18" y="132"/>
                </a:lnTo>
                <a:lnTo>
                  <a:pt x="18" y="132"/>
                </a:lnTo>
                <a:lnTo>
                  <a:pt x="22" y="132"/>
                </a:lnTo>
                <a:lnTo>
                  <a:pt x="26" y="132"/>
                </a:lnTo>
                <a:lnTo>
                  <a:pt x="26" y="132"/>
                </a:lnTo>
                <a:lnTo>
                  <a:pt x="26" y="130"/>
                </a:lnTo>
                <a:lnTo>
                  <a:pt x="24" y="130"/>
                </a:lnTo>
                <a:lnTo>
                  <a:pt x="20" y="128"/>
                </a:lnTo>
                <a:lnTo>
                  <a:pt x="20" y="128"/>
                </a:lnTo>
                <a:lnTo>
                  <a:pt x="18" y="130"/>
                </a:lnTo>
                <a:lnTo>
                  <a:pt x="18" y="132"/>
                </a:lnTo>
                <a:lnTo>
                  <a:pt x="18" y="132"/>
                </a:lnTo>
                <a:lnTo>
                  <a:pt x="16" y="130"/>
                </a:lnTo>
                <a:lnTo>
                  <a:pt x="14" y="128"/>
                </a:lnTo>
                <a:lnTo>
                  <a:pt x="12" y="126"/>
                </a:lnTo>
                <a:lnTo>
                  <a:pt x="14" y="122"/>
                </a:lnTo>
                <a:lnTo>
                  <a:pt x="14" y="122"/>
                </a:lnTo>
                <a:lnTo>
                  <a:pt x="20" y="124"/>
                </a:lnTo>
                <a:lnTo>
                  <a:pt x="22" y="124"/>
                </a:lnTo>
                <a:lnTo>
                  <a:pt x="26" y="122"/>
                </a:lnTo>
                <a:lnTo>
                  <a:pt x="26" y="122"/>
                </a:lnTo>
                <a:lnTo>
                  <a:pt x="28" y="126"/>
                </a:lnTo>
                <a:lnTo>
                  <a:pt x="30" y="128"/>
                </a:lnTo>
                <a:lnTo>
                  <a:pt x="30" y="128"/>
                </a:lnTo>
                <a:lnTo>
                  <a:pt x="34" y="128"/>
                </a:lnTo>
                <a:lnTo>
                  <a:pt x="36" y="126"/>
                </a:lnTo>
                <a:lnTo>
                  <a:pt x="36" y="126"/>
                </a:lnTo>
                <a:lnTo>
                  <a:pt x="38" y="128"/>
                </a:lnTo>
                <a:lnTo>
                  <a:pt x="38" y="128"/>
                </a:lnTo>
                <a:lnTo>
                  <a:pt x="38" y="130"/>
                </a:lnTo>
                <a:lnTo>
                  <a:pt x="40" y="130"/>
                </a:lnTo>
                <a:lnTo>
                  <a:pt x="40" y="130"/>
                </a:lnTo>
                <a:lnTo>
                  <a:pt x="48" y="128"/>
                </a:lnTo>
                <a:lnTo>
                  <a:pt x="52" y="122"/>
                </a:lnTo>
                <a:lnTo>
                  <a:pt x="52" y="122"/>
                </a:lnTo>
                <a:lnTo>
                  <a:pt x="50" y="122"/>
                </a:lnTo>
                <a:lnTo>
                  <a:pt x="50" y="122"/>
                </a:lnTo>
                <a:lnTo>
                  <a:pt x="48" y="124"/>
                </a:lnTo>
                <a:lnTo>
                  <a:pt x="44" y="124"/>
                </a:lnTo>
                <a:lnTo>
                  <a:pt x="44" y="124"/>
                </a:lnTo>
                <a:lnTo>
                  <a:pt x="44" y="122"/>
                </a:lnTo>
                <a:lnTo>
                  <a:pt x="46" y="120"/>
                </a:lnTo>
                <a:lnTo>
                  <a:pt x="48" y="120"/>
                </a:lnTo>
                <a:lnTo>
                  <a:pt x="48" y="120"/>
                </a:lnTo>
                <a:lnTo>
                  <a:pt x="48" y="118"/>
                </a:lnTo>
                <a:lnTo>
                  <a:pt x="46" y="116"/>
                </a:lnTo>
                <a:lnTo>
                  <a:pt x="46" y="116"/>
                </a:lnTo>
                <a:lnTo>
                  <a:pt x="42" y="116"/>
                </a:lnTo>
                <a:lnTo>
                  <a:pt x="38" y="120"/>
                </a:lnTo>
                <a:lnTo>
                  <a:pt x="38" y="120"/>
                </a:lnTo>
                <a:lnTo>
                  <a:pt x="34" y="118"/>
                </a:lnTo>
                <a:lnTo>
                  <a:pt x="32" y="114"/>
                </a:lnTo>
                <a:lnTo>
                  <a:pt x="32" y="114"/>
                </a:lnTo>
                <a:lnTo>
                  <a:pt x="24" y="114"/>
                </a:lnTo>
                <a:lnTo>
                  <a:pt x="18" y="114"/>
                </a:lnTo>
                <a:lnTo>
                  <a:pt x="18" y="114"/>
                </a:lnTo>
                <a:lnTo>
                  <a:pt x="16" y="112"/>
                </a:lnTo>
                <a:lnTo>
                  <a:pt x="14" y="110"/>
                </a:lnTo>
                <a:lnTo>
                  <a:pt x="12" y="108"/>
                </a:lnTo>
                <a:lnTo>
                  <a:pt x="10" y="106"/>
                </a:lnTo>
                <a:lnTo>
                  <a:pt x="10" y="106"/>
                </a:lnTo>
                <a:lnTo>
                  <a:pt x="10" y="104"/>
                </a:lnTo>
                <a:lnTo>
                  <a:pt x="12" y="104"/>
                </a:lnTo>
                <a:lnTo>
                  <a:pt x="14" y="104"/>
                </a:lnTo>
                <a:lnTo>
                  <a:pt x="16" y="104"/>
                </a:lnTo>
                <a:lnTo>
                  <a:pt x="16" y="104"/>
                </a:lnTo>
                <a:lnTo>
                  <a:pt x="20" y="100"/>
                </a:lnTo>
                <a:lnTo>
                  <a:pt x="20" y="100"/>
                </a:lnTo>
                <a:lnTo>
                  <a:pt x="24" y="100"/>
                </a:lnTo>
                <a:lnTo>
                  <a:pt x="24" y="102"/>
                </a:lnTo>
                <a:lnTo>
                  <a:pt x="28" y="104"/>
                </a:lnTo>
                <a:lnTo>
                  <a:pt x="28" y="104"/>
                </a:lnTo>
                <a:lnTo>
                  <a:pt x="36" y="104"/>
                </a:lnTo>
                <a:lnTo>
                  <a:pt x="40" y="102"/>
                </a:lnTo>
                <a:lnTo>
                  <a:pt x="40" y="102"/>
                </a:lnTo>
                <a:lnTo>
                  <a:pt x="42" y="98"/>
                </a:lnTo>
                <a:lnTo>
                  <a:pt x="40" y="94"/>
                </a:lnTo>
                <a:lnTo>
                  <a:pt x="40" y="94"/>
                </a:lnTo>
                <a:lnTo>
                  <a:pt x="38" y="94"/>
                </a:lnTo>
                <a:lnTo>
                  <a:pt x="36" y="96"/>
                </a:lnTo>
                <a:lnTo>
                  <a:pt x="34" y="96"/>
                </a:lnTo>
                <a:lnTo>
                  <a:pt x="34" y="96"/>
                </a:lnTo>
                <a:lnTo>
                  <a:pt x="30" y="88"/>
                </a:lnTo>
                <a:lnTo>
                  <a:pt x="30" y="88"/>
                </a:lnTo>
                <a:lnTo>
                  <a:pt x="26" y="88"/>
                </a:lnTo>
                <a:lnTo>
                  <a:pt x="26" y="88"/>
                </a:lnTo>
                <a:lnTo>
                  <a:pt x="24" y="90"/>
                </a:lnTo>
                <a:lnTo>
                  <a:pt x="26" y="90"/>
                </a:lnTo>
                <a:lnTo>
                  <a:pt x="28" y="92"/>
                </a:lnTo>
                <a:lnTo>
                  <a:pt x="26" y="94"/>
                </a:lnTo>
                <a:lnTo>
                  <a:pt x="26" y="94"/>
                </a:lnTo>
                <a:lnTo>
                  <a:pt x="24" y="94"/>
                </a:lnTo>
                <a:lnTo>
                  <a:pt x="20" y="94"/>
                </a:lnTo>
                <a:lnTo>
                  <a:pt x="20" y="94"/>
                </a:lnTo>
                <a:lnTo>
                  <a:pt x="20" y="92"/>
                </a:lnTo>
                <a:lnTo>
                  <a:pt x="24" y="90"/>
                </a:lnTo>
                <a:lnTo>
                  <a:pt x="24" y="90"/>
                </a:lnTo>
                <a:lnTo>
                  <a:pt x="22" y="86"/>
                </a:lnTo>
                <a:lnTo>
                  <a:pt x="24" y="82"/>
                </a:lnTo>
                <a:lnTo>
                  <a:pt x="24" y="82"/>
                </a:lnTo>
                <a:lnTo>
                  <a:pt x="22" y="80"/>
                </a:lnTo>
                <a:lnTo>
                  <a:pt x="20" y="76"/>
                </a:lnTo>
                <a:lnTo>
                  <a:pt x="20" y="76"/>
                </a:lnTo>
                <a:lnTo>
                  <a:pt x="30" y="72"/>
                </a:lnTo>
                <a:lnTo>
                  <a:pt x="38" y="68"/>
                </a:lnTo>
                <a:lnTo>
                  <a:pt x="38" y="68"/>
                </a:lnTo>
                <a:lnTo>
                  <a:pt x="40" y="70"/>
                </a:lnTo>
                <a:lnTo>
                  <a:pt x="40" y="74"/>
                </a:lnTo>
                <a:lnTo>
                  <a:pt x="40" y="74"/>
                </a:lnTo>
                <a:lnTo>
                  <a:pt x="46" y="76"/>
                </a:lnTo>
                <a:lnTo>
                  <a:pt x="48" y="76"/>
                </a:lnTo>
                <a:lnTo>
                  <a:pt x="48" y="74"/>
                </a:lnTo>
                <a:lnTo>
                  <a:pt x="48" y="74"/>
                </a:lnTo>
                <a:lnTo>
                  <a:pt x="48" y="72"/>
                </a:lnTo>
                <a:lnTo>
                  <a:pt x="46" y="72"/>
                </a:lnTo>
                <a:lnTo>
                  <a:pt x="44" y="70"/>
                </a:lnTo>
                <a:lnTo>
                  <a:pt x="44" y="70"/>
                </a:lnTo>
                <a:lnTo>
                  <a:pt x="44" y="66"/>
                </a:lnTo>
                <a:lnTo>
                  <a:pt x="46" y="64"/>
                </a:lnTo>
                <a:lnTo>
                  <a:pt x="46" y="64"/>
                </a:lnTo>
                <a:lnTo>
                  <a:pt x="44" y="60"/>
                </a:lnTo>
                <a:lnTo>
                  <a:pt x="44" y="54"/>
                </a:lnTo>
                <a:lnTo>
                  <a:pt x="44" y="54"/>
                </a:lnTo>
                <a:lnTo>
                  <a:pt x="50" y="54"/>
                </a:lnTo>
                <a:lnTo>
                  <a:pt x="50" y="54"/>
                </a:lnTo>
                <a:lnTo>
                  <a:pt x="56" y="50"/>
                </a:lnTo>
                <a:lnTo>
                  <a:pt x="58" y="48"/>
                </a:lnTo>
                <a:lnTo>
                  <a:pt x="60" y="46"/>
                </a:lnTo>
                <a:lnTo>
                  <a:pt x="60" y="46"/>
                </a:lnTo>
                <a:lnTo>
                  <a:pt x="60" y="44"/>
                </a:lnTo>
                <a:lnTo>
                  <a:pt x="58" y="42"/>
                </a:lnTo>
                <a:lnTo>
                  <a:pt x="54" y="40"/>
                </a:lnTo>
                <a:lnTo>
                  <a:pt x="54" y="40"/>
                </a:lnTo>
                <a:lnTo>
                  <a:pt x="54" y="38"/>
                </a:lnTo>
                <a:lnTo>
                  <a:pt x="56" y="38"/>
                </a:lnTo>
                <a:lnTo>
                  <a:pt x="60" y="38"/>
                </a:lnTo>
                <a:lnTo>
                  <a:pt x="60" y="38"/>
                </a:lnTo>
                <a:lnTo>
                  <a:pt x="60" y="38"/>
                </a:lnTo>
                <a:lnTo>
                  <a:pt x="62" y="36"/>
                </a:lnTo>
                <a:lnTo>
                  <a:pt x="62" y="36"/>
                </a:lnTo>
                <a:lnTo>
                  <a:pt x="62" y="36"/>
                </a:lnTo>
                <a:lnTo>
                  <a:pt x="66" y="38"/>
                </a:lnTo>
                <a:lnTo>
                  <a:pt x="70" y="38"/>
                </a:lnTo>
                <a:lnTo>
                  <a:pt x="70" y="38"/>
                </a:lnTo>
                <a:lnTo>
                  <a:pt x="72" y="38"/>
                </a:lnTo>
                <a:lnTo>
                  <a:pt x="72" y="38"/>
                </a:lnTo>
                <a:lnTo>
                  <a:pt x="72" y="36"/>
                </a:lnTo>
                <a:lnTo>
                  <a:pt x="70" y="34"/>
                </a:lnTo>
                <a:lnTo>
                  <a:pt x="68" y="32"/>
                </a:lnTo>
                <a:lnTo>
                  <a:pt x="68" y="32"/>
                </a:lnTo>
                <a:lnTo>
                  <a:pt x="68" y="30"/>
                </a:lnTo>
                <a:lnTo>
                  <a:pt x="68" y="30"/>
                </a:lnTo>
                <a:lnTo>
                  <a:pt x="64" y="28"/>
                </a:lnTo>
                <a:lnTo>
                  <a:pt x="64" y="28"/>
                </a:lnTo>
                <a:lnTo>
                  <a:pt x="64" y="24"/>
                </a:lnTo>
                <a:lnTo>
                  <a:pt x="62" y="22"/>
                </a:lnTo>
                <a:lnTo>
                  <a:pt x="56" y="20"/>
                </a:lnTo>
                <a:lnTo>
                  <a:pt x="56" y="20"/>
                </a:lnTo>
                <a:lnTo>
                  <a:pt x="56" y="16"/>
                </a:lnTo>
                <a:lnTo>
                  <a:pt x="58" y="14"/>
                </a:lnTo>
                <a:lnTo>
                  <a:pt x="58" y="14"/>
                </a:lnTo>
                <a:lnTo>
                  <a:pt x="62" y="16"/>
                </a:lnTo>
                <a:lnTo>
                  <a:pt x="64" y="18"/>
                </a:lnTo>
                <a:lnTo>
                  <a:pt x="64" y="18"/>
                </a:lnTo>
                <a:lnTo>
                  <a:pt x="68" y="16"/>
                </a:lnTo>
                <a:lnTo>
                  <a:pt x="68" y="16"/>
                </a:lnTo>
                <a:lnTo>
                  <a:pt x="68" y="16"/>
                </a:lnTo>
                <a:lnTo>
                  <a:pt x="66" y="14"/>
                </a:lnTo>
                <a:lnTo>
                  <a:pt x="66" y="14"/>
                </a:lnTo>
                <a:lnTo>
                  <a:pt x="66" y="14"/>
                </a:lnTo>
                <a:lnTo>
                  <a:pt x="66" y="10"/>
                </a:lnTo>
                <a:lnTo>
                  <a:pt x="66" y="10"/>
                </a:lnTo>
                <a:lnTo>
                  <a:pt x="64" y="8"/>
                </a:lnTo>
                <a:lnTo>
                  <a:pt x="62" y="8"/>
                </a:lnTo>
                <a:lnTo>
                  <a:pt x="62" y="6"/>
                </a:lnTo>
                <a:lnTo>
                  <a:pt x="62" y="6"/>
                </a:lnTo>
                <a:lnTo>
                  <a:pt x="66" y="8"/>
                </a:lnTo>
                <a:lnTo>
                  <a:pt x="70" y="10"/>
                </a:lnTo>
                <a:lnTo>
                  <a:pt x="74" y="16"/>
                </a:lnTo>
                <a:lnTo>
                  <a:pt x="74" y="16"/>
                </a:lnTo>
                <a:lnTo>
                  <a:pt x="82" y="18"/>
                </a:lnTo>
                <a:lnTo>
                  <a:pt x="84" y="18"/>
                </a:lnTo>
                <a:lnTo>
                  <a:pt x="88" y="18"/>
                </a:lnTo>
                <a:lnTo>
                  <a:pt x="88" y="18"/>
                </a:lnTo>
                <a:lnTo>
                  <a:pt x="88" y="20"/>
                </a:lnTo>
                <a:lnTo>
                  <a:pt x="88" y="22"/>
                </a:lnTo>
                <a:lnTo>
                  <a:pt x="88" y="22"/>
                </a:lnTo>
                <a:lnTo>
                  <a:pt x="100" y="24"/>
                </a:lnTo>
                <a:lnTo>
                  <a:pt x="100" y="24"/>
                </a:lnTo>
                <a:lnTo>
                  <a:pt x="96" y="20"/>
                </a:lnTo>
                <a:lnTo>
                  <a:pt x="92" y="16"/>
                </a:lnTo>
                <a:lnTo>
                  <a:pt x="92" y="16"/>
                </a:lnTo>
                <a:lnTo>
                  <a:pt x="100" y="16"/>
                </a:lnTo>
                <a:lnTo>
                  <a:pt x="106" y="20"/>
                </a:lnTo>
                <a:lnTo>
                  <a:pt x="106" y="20"/>
                </a:lnTo>
                <a:lnTo>
                  <a:pt x="110" y="18"/>
                </a:lnTo>
                <a:lnTo>
                  <a:pt x="116" y="16"/>
                </a:lnTo>
                <a:lnTo>
                  <a:pt x="116" y="16"/>
                </a:lnTo>
                <a:lnTo>
                  <a:pt x="118" y="12"/>
                </a:lnTo>
                <a:lnTo>
                  <a:pt x="118" y="10"/>
                </a:lnTo>
                <a:lnTo>
                  <a:pt x="118" y="10"/>
                </a:lnTo>
                <a:lnTo>
                  <a:pt x="114" y="10"/>
                </a:lnTo>
                <a:lnTo>
                  <a:pt x="112" y="10"/>
                </a:lnTo>
                <a:lnTo>
                  <a:pt x="110" y="14"/>
                </a:lnTo>
                <a:lnTo>
                  <a:pt x="110" y="14"/>
                </a:lnTo>
                <a:lnTo>
                  <a:pt x="100" y="14"/>
                </a:lnTo>
                <a:lnTo>
                  <a:pt x="100" y="14"/>
                </a:lnTo>
                <a:lnTo>
                  <a:pt x="100" y="10"/>
                </a:lnTo>
                <a:lnTo>
                  <a:pt x="100" y="8"/>
                </a:lnTo>
                <a:lnTo>
                  <a:pt x="102" y="6"/>
                </a:lnTo>
                <a:lnTo>
                  <a:pt x="102" y="2"/>
                </a:lnTo>
                <a:lnTo>
                  <a:pt x="102" y="2"/>
                </a:lnTo>
                <a:lnTo>
                  <a:pt x="104" y="2"/>
                </a:lnTo>
                <a:lnTo>
                  <a:pt x="106" y="4"/>
                </a:lnTo>
                <a:lnTo>
                  <a:pt x="110" y="8"/>
                </a:lnTo>
                <a:lnTo>
                  <a:pt x="110" y="8"/>
                </a:lnTo>
                <a:lnTo>
                  <a:pt x="112" y="6"/>
                </a:lnTo>
                <a:lnTo>
                  <a:pt x="114" y="6"/>
                </a:lnTo>
                <a:lnTo>
                  <a:pt x="114" y="6"/>
                </a:lnTo>
                <a:lnTo>
                  <a:pt x="114" y="4"/>
                </a:lnTo>
                <a:lnTo>
                  <a:pt x="116" y="2"/>
                </a:lnTo>
                <a:lnTo>
                  <a:pt x="118" y="0"/>
                </a:lnTo>
                <a:lnTo>
                  <a:pt x="118" y="0"/>
                </a:lnTo>
                <a:lnTo>
                  <a:pt x="120" y="2"/>
                </a:lnTo>
                <a:lnTo>
                  <a:pt x="120" y="4"/>
                </a:lnTo>
                <a:lnTo>
                  <a:pt x="122" y="6"/>
                </a:lnTo>
                <a:lnTo>
                  <a:pt x="124" y="8"/>
                </a:lnTo>
                <a:lnTo>
                  <a:pt x="124" y="8"/>
                </a:lnTo>
                <a:lnTo>
                  <a:pt x="126" y="6"/>
                </a:lnTo>
                <a:lnTo>
                  <a:pt x="126" y="6"/>
                </a:lnTo>
                <a:lnTo>
                  <a:pt x="128" y="8"/>
                </a:lnTo>
                <a:lnTo>
                  <a:pt x="128" y="8"/>
                </a:lnTo>
                <a:lnTo>
                  <a:pt x="132" y="8"/>
                </a:lnTo>
                <a:lnTo>
                  <a:pt x="134" y="8"/>
                </a:lnTo>
                <a:lnTo>
                  <a:pt x="134" y="10"/>
                </a:lnTo>
                <a:lnTo>
                  <a:pt x="134" y="10"/>
                </a:lnTo>
                <a:lnTo>
                  <a:pt x="132" y="12"/>
                </a:lnTo>
                <a:lnTo>
                  <a:pt x="130" y="14"/>
                </a:lnTo>
                <a:lnTo>
                  <a:pt x="126" y="12"/>
                </a:lnTo>
                <a:lnTo>
                  <a:pt x="126" y="12"/>
                </a:lnTo>
                <a:lnTo>
                  <a:pt x="126" y="12"/>
                </a:lnTo>
                <a:lnTo>
                  <a:pt x="124" y="10"/>
                </a:lnTo>
                <a:lnTo>
                  <a:pt x="122" y="10"/>
                </a:lnTo>
                <a:lnTo>
                  <a:pt x="120" y="10"/>
                </a:lnTo>
                <a:lnTo>
                  <a:pt x="120" y="10"/>
                </a:lnTo>
                <a:lnTo>
                  <a:pt x="120" y="10"/>
                </a:lnTo>
                <a:lnTo>
                  <a:pt x="120" y="12"/>
                </a:lnTo>
                <a:lnTo>
                  <a:pt x="122" y="14"/>
                </a:lnTo>
                <a:lnTo>
                  <a:pt x="122" y="14"/>
                </a:lnTo>
                <a:lnTo>
                  <a:pt x="120" y="18"/>
                </a:lnTo>
                <a:lnTo>
                  <a:pt x="120" y="20"/>
                </a:lnTo>
                <a:lnTo>
                  <a:pt x="120" y="20"/>
                </a:lnTo>
                <a:lnTo>
                  <a:pt x="120" y="22"/>
                </a:lnTo>
                <a:lnTo>
                  <a:pt x="122" y="24"/>
                </a:lnTo>
                <a:lnTo>
                  <a:pt x="126" y="26"/>
                </a:lnTo>
                <a:lnTo>
                  <a:pt x="126" y="26"/>
                </a:lnTo>
                <a:lnTo>
                  <a:pt x="128" y="24"/>
                </a:lnTo>
                <a:lnTo>
                  <a:pt x="128" y="24"/>
                </a:lnTo>
                <a:lnTo>
                  <a:pt x="126" y="20"/>
                </a:lnTo>
                <a:lnTo>
                  <a:pt x="124" y="18"/>
                </a:lnTo>
                <a:lnTo>
                  <a:pt x="124" y="16"/>
                </a:lnTo>
                <a:lnTo>
                  <a:pt x="124" y="16"/>
                </a:lnTo>
                <a:lnTo>
                  <a:pt x="126" y="16"/>
                </a:lnTo>
                <a:lnTo>
                  <a:pt x="128" y="16"/>
                </a:lnTo>
                <a:lnTo>
                  <a:pt x="132" y="20"/>
                </a:lnTo>
                <a:lnTo>
                  <a:pt x="132" y="20"/>
                </a:lnTo>
                <a:lnTo>
                  <a:pt x="136" y="18"/>
                </a:lnTo>
                <a:lnTo>
                  <a:pt x="138" y="14"/>
                </a:lnTo>
                <a:lnTo>
                  <a:pt x="142" y="12"/>
                </a:lnTo>
                <a:lnTo>
                  <a:pt x="144" y="10"/>
                </a:lnTo>
                <a:lnTo>
                  <a:pt x="144" y="10"/>
                </a:lnTo>
                <a:lnTo>
                  <a:pt x="144" y="12"/>
                </a:lnTo>
                <a:lnTo>
                  <a:pt x="144" y="14"/>
                </a:lnTo>
                <a:lnTo>
                  <a:pt x="148" y="16"/>
                </a:lnTo>
                <a:lnTo>
                  <a:pt x="148" y="16"/>
                </a:lnTo>
                <a:lnTo>
                  <a:pt x="148" y="14"/>
                </a:lnTo>
                <a:lnTo>
                  <a:pt x="148" y="12"/>
                </a:lnTo>
                <a:lnTo>
                  <a:pt x="148" y="12"/>
                </a:lnTo>
                <a:lnTo>
                  <a:pt x="148" y="10"/>
                </a:lnTo>
                <a:lnTo>
                  <a:pt x="148" y="10"/>
                </a:lnTo>
                <a:lnTo>
                  <a:pt x="148" y="10"/>
                </a:lnTo>
                <a:lnTo>
                  <a:pt x="150" y="10"/>
                </a:lnTo>
                <a:lnTo>
                  <a:pt x="152" y="14"/>
                </a:lnTo>
                <a:lnTo>
                  <a:pt x="152" y="14"/>
                </a:lnTo>
                <a:close/>
                <a:moveTo>
                  <a:pt x="106" y="22"/>
                </a:moveTo>
                <a:lnTo>
                  <a:pt x="106" y="22"/>
                </a:lnTo>
                <a:lnTo>
                  <a:pt x="108" y="26"/>
                </a:lnTo>
                <a:lnTo>
                  <a:pt x="112" y="28"/>
                </a:lnTo>
                <a:lnTo>
                  <a:pt x="112" y="28"/>
                </a:lnTo>
                <a:lnTo>
                  <a:pt x="114" y="28"/>
                </a:lnTo>
                <a:lnTo>
                  <a:pt x="114" y="28"/>
                </a:lnTo>
                <a:lnTo>
                  <a:pt x="114" y="24"/>
                </a:lnTo>
                <a:lnTo>
                  <a:pt x="112" y="22"/>
                </a:lnTo>
                <a:lnTo>
                  <a:pt x="110" y="20"/>
                </a:lnTo>
                <a:lnTo>
                  <a:pt x="106" y="22"/>
                </a:lnTo>
                <a:lnTo>
                  <a:pt x="106" y="22"/>
                </a:lnTo>
                <a:close/>
                <a:moveTo>
                  <a:pt x="74" y="28"/>
                </a:moveTo>
                <a:lnTo>
                  <a:pt x="74" y="28"/>
                </a:lnTo>
                <a:lnTo>
                  <a:pt x="76" y="30"/>
                </a:lnTo>
                <a:lnTo>
                  <a:pt x="76" y="30"/>
                </a:lnTo>
                <a:lnTo>
                  <a:pt x="80" y="30"/>
                </a:lnTo>
                <a:lnTo>
                  <a:pt x="80" y="30"/>
                </a:lnTo>
                <a:lnTo>
                  <a:pt x="80" y="28"/>
                </a:lnTo>
                <a:lnTo>
                  <a:pt x="80" y="28"/>
                </a:lnTo>
                <a:lnTo>
                  <a:pt x="82" y="28"/>
                </a:lnTo>
                <a:lnTo>
                  <a:pt x="82" y="28"/>
                </a:lnTo>
                <a:lnTo>
                  <a:pt x="78" y="26"/>
                </a:lnTo>
                <a:lnTo>
                  <a:pt x="74" y="24"/>
                </a:lnTo>
                <a:lnTo>
                  <a:pt x="72" y="22"/>
                </a:lnTo>
                <a:lnTo>
                  <a:pt x="68" y="22"/>
                </a:lnTo>
                <a:lnTo>
                  <a:pt x="68" y="22"/>
                </a:lnTo>
                <a:lnTo>
                  <a:pt x="68" y="24"/>
                </a:lnTo>
                <a:lnTo>
                  <a:pt x="70" y="26"/>
                </a:lnTo>
                <a:lnTo>
                  <a:pt x="74" y="28"/>
                </a:lnTo>
                <a:lnTo>
                  <a:pt x="74" y="28"/>
                </a:lnTo>
                <a:close/>
                <a:moveTo>
                  <a:pt x="104" y="30"/>
                </a:moveTo>
                <a:lnTo>
                  <a:pt x="104" y="30"/>
                </a:lnTo>
                <a:lnTo>
                  <a:pt x="100" y="26"/>
                </a:lnTo>
                <a:lnTo>
                  <a:pt x="98" y="24"/>
                </a:lnTo>
                <a:lnTo>
                  <a:pt x="96" y="26"/>
                </a:lnTo>
                <a:lnTo>
                  <a:pt x="96" y="26"/>
                </a:lnTo>
                <a:lnTo>
                  <a:pt x="96" y="28"/>
                </a:lnTo>
                <a:lnTo>
                  <a:pt x="98" y="28"/>
                </a:lnTo>
                <a:lnTo>
                  <a:pt x="102" y="32"/>
                </a:lnTo>
                <a:lnTo>
                  <a:pt x="102" y="32"/>
                </a:lnTo>
                <a:lnTo>
                  <a:pt x="104" y="36"/>
                </a:lnTo>
                <a:lnTo>
                  <a:pt x="106" y="36"/>
                </a:lnTo>
                <a:lnTo>
                  <a:pt x="108" y="36"/>
                </a:lnTo>
                <a:lnTo>
                  <a:pt x="108" y="36"/>
                </a:lnTo>
                <a:lnTo>
                  <a:pt x="108" y="34"/>
                </a:lnTo>
                <a:lnTo>
                  <a:pt x="106" y="32"/>
                </a:lnTo>
                <a:lnTo>
                  <a:pt x="104" y="30"/>
                </a:lnTo>
                <a:lnTo>
                  <a:pt x="104" y="30"/>
                </a:lnTo>
                <a:close/>
                <a:moveTo>
                  <a:pt x="128" y="28"/>
                </a:moveTo>
                <a:lnTo>
                  <a:pt x="128" y="28"/>
                </a:lnTo>
                <a:lnTo>
                  <a:pt x="130" y="30"/>
                </a:lnTo>
                <a:lnTo>
                  <a:pt x="134" y="32"/>
                </a:lnTo>
                <a:lnTo>
                  <a:pt x="134" y="32"/>
                </a:lnTo>
                <a:lnTo>
                  <a:pt x="136" y="30"/>
                </a:lnTo>
                <a:lnTo>
                  <a:pt x="136" y="28"/>
                </a:lnTo>
                <a:lnTo>
                  <a:pt x="136" y="28"/>
                </a:lnTo>
                <a:lnTo>
                  <a:pt x="132" y="26"/>
                </a:lnTo>
                <a:lnTo>
                  <a:pt x="128" y="28"/>
                </a:lnTo>
                <a:lnTo>
                  <a:pt x="128" y="28"/>
                </a:lnTo>
                <a:close/>
                <a:moveTo>
                  <a:pt x="126" y="34"/>
                </a:moveTo>
                <a:lnTo>
                  <a:pt x="126" y="34"/>
                </a:lnTo>
                <a:lnTo>
                  <a:pt x="126" y="32"/>
                </a:lnTo>
                <a:lnTo>
                  <a:pt x="124" y="30"/>
                </a:lnTo>
                <a:lnTo>
                  <a:pt x="124" y="30"/>
                </a:lnTo>
                <a:lnTo>
                  <a:pt x="124" y="34"/>
                </a:lnTo>
                <a:lnTo>
                  <a:pt x="126" y="34"/>
                </a:lnTo>
                <a:lnTo>
                  <a:pt x="126" y="34"/>
                </a:lnTo>
                <a:close/>
                <a:moveTo>
                  <a:pt x="90" y="40"/>
                </a:moveTo>
                <a:lnTo>
                  <a:pt x="90" y="40"/>
                </a:lnTo>
                <a:lnTo>
                  <a:pt x="92" y="42"/>
                </a:lnTo>
                <a:lnTo>
                  <a:pt x="96" y="42"/>
                </a:lnTo>
                <a:lnTo>
                  <a:pt x="98" y="42"/>
                </a:lnTo>
                <a:lnTo>
                  <a:pt x="100" y="40"/>
                </a:lnTo>
                <a:lnTo>
                  <a:pt x="100" y="40"/>
                </a:lnTo>
                <a:lnTo>
                  <a:pt x="98" y="38"/>
                </a:lnTo>
                <a:lnTo>
                  <a:pt x="96" y="38"/>
                </a:lnTo>
                <a:lnTo>
                  <a:pt x="90" y="40"/>
                </a:lnTo>
                <a:lnTo>
                  <a:pt x="90" y="40"/>
                </a:lnTo>
                <a:close/>
                <a:moveTo>
                  <a:pt x="112" y="42"/>
                </a:moveTo>
                <a:lnTo>
                  <a:pt x="112" y="42"/>
                </a:lnTo>
                <a:lnTo>
                  <a:pt x="112" y="38"/>
                </a:lnTo>
                <a:lnTo>
                  <a:pt x="110" y="38"/>
                </a:lnTo>
                <a:lnTo>
                  <a:pt x="108" y="36"/>
                </a:lnTo>
                <a:lnTo>
                  <a:pt x="108" y="36"/>
                </a:lnTo>
                <a:lnTo>
                  <a:pt x="108" y="40"/>
                </a:lnTo>
                <a:lnTo>
                  <a:pt x="112" y="42"/>
                </a:lnTo>
                <a:lnTo>
                  <a:pt x="112" y="42"/>
                </a:lnTo>
                <a:close/>
                <a:moveTo>
                  <a:pt x="84" y="62"/>
                </a:moveTo>
                <a:lnTo>
                  <a:pt x="84" y="62"/>
                </a:lnTo>
                <a:lnTo>
                  <a:pt x="84" y="58"/>
                </a:lnTo>
                <a:lnTo>
                  <a:pt x="82" y="58"/>
                </a:lnTo>
                <a:lnTo>
                  <a:pt x="76" y="56"/>
                </a:lnTo>
                <a:lnTo>
                  <a:pt x="76" y="56"/>
                </a:lnTo>
                <a:lnTo>
                  <a:pt x="76" y="60"/>
                </a:lnTo>
                <a:lnTo>
                  <a:pt x="78" y="62"/>
                </a:lnTo>
                <a:lnTo>
                  <a:pt x="84" y="62"/>
                </a:lnTo>
                <a:lnTo>
                  <a:pt x="84" y="62"/>
                </a:lnTo>
                <a:close/>
                <a:moveTo>
                  <a:pt x="64" y="64"/>
                </a:moveTo>
                <a:lnTo>
                  <a:pt x="64" y="64"/>
                </a:lnTo>
                <a:lnTo>
                  <a:pt x="66" y="62"/>
                </a:lnTo>
                <a:lnTo>
                  <a:pt x="68" y="60"/>
                </a:lnTo>
                <a:lnTo>
                  <a:pt x="68" y="60"/>
                </a:lnTo>
                <a:lnTo>
                  <a:pt x="64" y="58"/>
                </a:lnTo>
                <a:lnTo>
                  <a:pt x="62" y="58"/>
                </a:lnTo>
                <a:lnTo>
                  <a:pt x="62" y="60"/>
                </a:lnTo>
                <a:lnTo>
                  <a:pt x="64" y="64"/>
                </a:lnTo>
                <a:lnTo>
                  <a:pt x="64" y="64"/>
                </a:lnTo>
                <a:close/>
                <a:moveTo>
                  <a:pt x="168" y="64"/>
                </a:moveTo>
                <a:lnTo>
                  <a:pt x="168" y="64"/>
                </a:lnTo>
                <a:lnTo>
                  <a:pt x="170" y="66"/>
                </a:lnTo>
                <a:lnTo>
                  <a:pt x="172" y="64"/>
                </a:lnTo>
                <a:lnTo>
                  <a:pt x="172" y="64"/>
                </a:lnTo>
                <a:lnTo>
                  <a:pt x="172" y="62"/>
                </a:lnTo>
                <a:lnTo>
                  <a:pt x="172" y="60"/>
                </a:lnTo>
                <a:lnTo>
                  <a:pt x="172" y="60"/>
                </a:lnTo>
                <a:lnTo>
                  <a:pt x="168" y="60"/>
                </a:lnTo>
                <a:lnTo>
                  <a:pt x="168" y="64"/>
                </a:lnTo>
                <a:lnTo>
                  <a:pt x="168" y="64"/>
                </a:lnTo>
                <a:close/>
                <a:moveTo>
                  <a:pt x="150" y="64"/>
                </a:moveTo>
                <a:lnTo>
                  <a:pt x="150" y="64"/>
                </a:lnTo>
                <a:lnTo>
                  <a:pt x="152" y="66"/>
                </a:lnTo>
                <a:lnTo>
                  <a:pt x="154" y="68"/>
                </a:lnTo>
                <a:lnTo>
                  <a:pt x="156" y="72"/>
                </a:lnTo>
                <a:lnTo>
                  <a:pt x="156" y="72"/>
                </a:lnTo>
                <a:lnTo>
                  <a:pt x="158" y="72"/>
                </a:lnTo>
                <a:lnTo>
                  <a:pt x="160" y="68"/>
                </a:lnTo>
                <a:lnTo>
                  <a:pt x="156" y="62"/>
                </a:lnTo>
                <a:lnTo>
                  <a:pt x="156" y="62"/>
                </a:lnTo>
                <a:lnTo>
                  <a:pt x="152" y="62"/>
                </a:lnTo>
                <a:lnTo>
                  <a:pt x="152" y="62"/>
                </a:lnTo>
                <a:lnTo>
                  <a:pt x="150" y="64"/>
                </a:lnTo>
                <a:lnTo>
                  <a:pt x="150" y="64"/>
                </a:lnTo>
                <a:close/>
                <a:moveTo>
                  <a:pt x="104" y="72"/>
                </a:moveTo>
                <a:lnTo>
                  <a:pt x="104" y="72"/>
                </a:lnTo>
                <a:lnTo>
                  <a:pt x="106" y="72"/>
                </a:lnTo>
                <a:lnTo>
                  <a:pt x="108" y="70"/>
                </a:lnTo>
                <a:lnTo>
                  <a:pt x="108" y="66"/>
                </a:lnTo>
                <a:lnTo>
                  <a:pt x="108" y="66"/>
                </a:lnTo>
                <a:lnTo>
                  <a:pt x="104" y="66"/>
                </a:lnTo>
                <a:lnTo>
                  <a:pt x="104" y="68"/>
                </a:lnTo>
                <a:lnTo>
                  <a:pt x="102" y="70"/>
                </a:lnTo>
                <a:lnTo>
                  <a:pt x="104" y="72"/>
                </a:lnTo>
                <a:lnTo>
                  <a:pt x="104" y="72"/>
                </a:lnTo>
                <a:close/>
                <a:moveTo>
                  <a:pt x="174" y="76"/>
                </a:moveTo>
                <a:lnTo>
                  <a:pt x="174" y="76"/>
                </a:lnTo>
                <a:lnTo>
                  <a:pt x="178" y="74"/>
                </a:lnTo>
                <a:lnTo>
                  <a:pt x="178" y="72"/>
                </a:lnTo>
                <a:lnTo>
                  <a:pt x="178" y="70"/>
                </a:lnTo>
                <a:lnTo>
                  <a:pt x="178" y="70"/>
                </a:lnTo>
                <a:lnTo>
                  <a:pt x="174" y="70"/>
                </a:lnTo>
                <a:lnTo>
                  <a:pt x="172" y="72"/>
                </a:lnTo>
                <a:lnTo>
                  <a:pt x="172" y="74"/>
                </a:lnTo>
                <a:lnTo>
                  <a:pt x="174" y="76"/>
                </a:lnTo>
                <a:lnTo>
                  <a:pt x="174" y="76"/>
                </a:lnTo>
                <a:close/>
                <a:moveTo>
                  <a:pt x="90" y="82"/>
                </a:moveTo>
                <a:lnTo>
                  <a:pt x="90" y="82"/>
                </a:lnTo>
                <a:lnTo>
                  <a:pt x="94" y="82"/>
                </a:lnTo>
                <a:lnTo>
                  <a:pt x="94" y="82"/>
                </a:lnTo>
                <a:lnTo>
                  <a:pt x="94" y="78"/>
                </a:lnTo>
                <a:lnTo>
                  <a:pt x="94" y="76"/>
                </a:lnTo>
                <a:lnTo>
                  <a:pt x="92" y="76"/>
                </a:lnTo>
                <a:lnTo>
                  <a:pt x="92" y="76"/>
                </a:lnTo>
                <a:lnTo>
                  <a:pt x="90" y="78"/>
                </a:lnTo>
                <a:lnTo>
                  <a:pt x="90" y="80"/>
                </a:lnTo>
                <a:lnTo>
                  <a:pt x="90" y="82"/>
                </a:lnTo>
                <a:lnTo>
                  <a:pt x="90" y="82"/>
                </a:lnTo>
                <a:close/>
                <a:moveTo>
                  <a:pt x="34" y="84"/>
                </a:moveTo>
                <a:lnTo>
                  <a:pt x="34" y="84"/>
                </a:lnTo>
                <a:lnTo>
                  <a:pt x="34" y="88"/>
                </a:lnTo>
                <a:lnTo>
                  <a:pt x="34" y="88"/>
                </a:lnTo>
                <a:lnTo>
                  <a:pt x="36" y="90"/>
                </a:lnTo>
                <a:lnTo>
                  <a:pt x="40" y="90"/>
                </a:lnTo>
                <a:lnTo>
                  <a:pt x="40" y="90"/>
                </a:lnTo>
                <a:lnTo>
                  <a:pt x="40" y="86"/>
                </a:lnTo>
                <a:lnTo>
                  <a:pt x="40" y="82"/>
                </a:lnTo>
                <a:lnTo>
                  <a:pt x="40" y="82"/>
                </a:lnTo>
                <a:lnTo>
                  <a:pt x="36" y="82"/>
                </a:lnTo>
                <a:lnTo>
                  <a:pt x="34" y="84"/>
                </a:lnTo>
                <a:lnTo>
                  <a:pt x="34" y="84"/>
                </a:lnTo>
                <a:close/>
                <a:moveTo>
                  <a:pt x="120" y="96"/>
                </a:moveTo>
                <a:lnTo>
                  <a:pt x="120" y="96"/>
                </a:lnTo>
                <a:lnTo>
                  <a:pt x="118" y="92"/>
                </a:lnTo>
                <a:lnTo>
                  <a:pt x="118" y="90"/>
                </a:lnTo>
                <a:lnTo>
                  <a:pt x="114" y="86"/>
                </a:lnTo>
                <a:lnTo>
                  <a:pt x="114" y="86"/>
                </a:lnTo>
                <a:lnTo>
                  <a:pt x="112" y="88"/>
                </a:lnTo>
                <a:lnTo>
                  <a:pt x="112" y="92"/>
                </a:lnTo>
                <a:lnTo>
                  <a:pt x="114" y="96"/>
                </a:lnTo>
                <a:lnTo>
                  <a:pt x="120" y="96"/>
                </a:lnTo>
                <a:lnTo>
                  <a:pt x="120" y="96"/>
                </a:lnTo>
                <a:close/>
                <a:moveTo>
                  <a:pt x="150" y="94"/>
                </a:moveTo>
                <a:lnTo>
                  <a:pt x="150" y="94"/>
                </a:lnTo>
                <a:lnTo>
                  <a:pt x="154" y="94"/>
                </a:lnTo>
                <a:lnTo>
                  <a:pt x="154" y="92"/>
                </a:lnTo>
                <a:lnTo>
                  <a:pt x="154" y="92"/>
                </a:lnTo>
                <a:lnTo>
                  <a:pt x="152" y="90"/>
                </a:lnTo>
                <a:lnTo>
                  <a:pt x="150" y="90"/>
                </a:lnTo>
                <a:lnTo>
                  <a:pt x="150" y="90"/>
                </a:lnTo>
                <a:lnTo>
                  <a:pt x="150" y="94"/>
                </a:lnTo>
                <a:lnTo>
                  <a:pt x="150" y="94"/>
                </a:lnTo>
                <a:close/>
                <a:moveTo>
                  <a:pt x="156" y="104"/>
                </a:moveTo>
                <a:lnTo>
                  <a:pt x="156" y="104"/>
                </a:lnTo>
                <a:lnTo>
                  <a:pt x="162" y="104"/>
                </a:lnTo>
                <a:lnTo>
                  <a:pt x="162" y="104"/>
                </a:lnTo>
                <a:lnTo>
                  <a:pt x="160" y="100"/>
                </a:lnTo>
                <a:lnTo>
                  <a:pt x="162" y="98"/>
                </a:lnTo>
                <a:lnTo>
                  <a:pt x="164" y="96"/>
                </a:lnTo>
                <a:lnTo>
                  <a:pt x="166" y="94"/>
                </a:lnTo>
                <a:lnTo>
                  <a:pt x="166" y="94"/>
                </a:lnTo>
                <a:lnTo>
                  <a:pt x="162" y="94"/>
                </a:lnTo>
                <a:lnTo>
                  <a:pt x="158" y="94"/>
                </a:lnTo>
                <a:lnTo>
                  <a:pt x="158" y="94"/>
                </a:lnTo>
                <a:lnTo>
                  <a:pt x="158" y="98"/>
                </a:lnTo>
                <a:lnTo>
                  <a:pt x="156" y="100"/>
                </a:lnTo>
                <a:lnTo>
                  <a:pt x="156" y="100"/>
                </a:lnTo>
                <a:lnTo>
                  <a:pt x="152" y="98"/>
                </a:lnTo>
                <a:lnTo>
                  <a:pt x="150" y="98"/>
                </a:lnTo>
                <a:lnTo>
                  <a:pt x="150" y="100"/>
                </a:lnTo>
                <a:lnTo>
                  <a:pt x="150" y="100"/>
                </a:lnTo>
                <a:lnTo>
                  <a:pt x="156" y="100"/>
                </a:lnTo>
                <a:lnTo>
                  <a:pt x="156" y="102"/>
                </a:lnTo>
                <a:lnTo>
                  <a:pt x="156" y="104"/>
                </a:lnTo>
                <a:lnTo>
                  <a:pt x="156" y="104"/>
                </a:lnTo>
                <a:close/>
                <a:moveTo>
                  <a:pt x="78" y="114"/>
                </a:moveTo>
                <a:lnTo>
                  <a:pt x="78" y="114"/>
                </a:lnTo>
                <a:lnTo>
                  <a:pt x="82" y="114"/>
                </a:lnTo>
                <a:lnTo>
                  <a:pt x="84" y="112"/>
                </a:lnTo>
                <a:lnTo>
                  <a:pt x="84" y="112"/>
                </a:lnTo>
                <a:lnTo>
                  <a:pt x="82" y="108"/>
                </a:lnTo>
                <a:lnTo>
                  <a:pt x="78" y="108"/>
                </a:lnTo>
                <a:lnTo>
                  <a:pt x="78" y="108"/>
                </a:lnTo>
                <a:lnTo>
                  <a:pt x="76" y="110"/>
                </a:lnTo>
                <a:lnTo>
                  <a:pt x="78" y="114"/>
                </a:lnTo>
                <a:lnTo>
                  <a:pt x="78" y="114"/>
                </a:lnTo>
                <a:close/>
                <a:moveTo>
                  <a:pt x="48" y="112"/>
                </a:moveTo>
                <a:lnTo>
                  <a:pt x="48" y="112"/>
                </a:lnTo>
                <a:lnTo>
                  <a:pt x="46" y="110"/>
                </a:lnTo>
                <a:lnTo>
                  <a:pt x="44" y="110"/>
                </a:lnTo>
                <a:lnTo>
                  <a:pt x="38" y="110"/>
                </a:lnTo>
                <a:lnTo>
                  <a:pt x="38" y="110"/>
                </a:lnTo>
                <a:lnTo>
                  <a:pt x="38" y="112"/>
                </a:lnTo>
                <a:lnTo>
                  <a:pt x="42" y="114"/>
                </a:lnTo>
                <a:lnTo>
                  <a:pt x="46" y="114"/>
                </a:lnTo>
                <a:lnTo>
                  <a:pt x="48" y="112"/>
                </a:lnTo>
                <a:lnTo>
                  <a:pt x="48" y="112"/>
                </a:lnTo>
                <a:close/>
                <a:moveTo>
                  <a:pt x="108" y="118"/>
                </a:moveTo>
                <a:lnTo>
                  <a:pt x="108" y="118"/>
                </a:lnTo>
                <a:lnTo>
                  <a:pt x="110" y="120"/>
                </a:lnTo>
                <a:lnTo>
                  <a:pt x="110" y="122"/>
                </a:lnTo>
                <a:lnTo>
                  <a:pt x="112" y="124"/>
                </a:lnTo>
                <a:lnTo>
                  <a:pt x="114" y="124"/>
                </a:lnTo>
                <a:lnTo>
                  <a:pt x="114" y="124"/>
                </a:lnTo>
                <a:lnTo>
                  <a:pt x="112" y="118"/>
                </a:lnTo>
                <a:lnTo>
                  <a:pt x="114" y="112"/>
                </a:lnTo>
                <a:lnTo>
                  <a:pt x="114" y="112"/>
                </a:lnTo>
                <a:lnTo>
                  <a:pt x="110" y="112"/>
                </a:lnTo>
                <a:lnTo>
                  <a:pt x="108" y="112"/>
                </a:lnTo>
                <a:lnTo>
                  <a:pt x="108" y="116"/>
                </a:lnTo>
                <a:lnTo>
                  <a:pt x="108" y="118"/>
                </a:lnTo>
                <a:lnTo>
                  <a:pt x="108" y="118"/>
                </a:lnTo>
                <a:close/>
                <a:moveTo>
                  <a:pt x="56" y="120"/>
                </a:moveTo>
                <a:lnTo>
                  <a:pt x="56" y="120"/>
                </a:lnTo>
                <a:lnTo>
                  <a:pt x="60" y="120"/>
                </a:lnTo>
                <a:lnTo>
                  <a:pt x="60" y="116"/>
                </a:lnTo>
                <a:lnTo>
                  <a:pt x="60" y="114"/>
                </a:lnTo>
                <a:lnTo>
                  <a:pt x="58" y="112"/>
                </a:lnTo>
                <a:lnTo>
                  <a:pt x="58" y="112"/>
                </a:lnTo>
                <a:lnTo>
                  <a:pt x="58" y="116"/>
                </a:lnTo>
                <a:lnTo>
                  <a:pt x="56" y="120"/>
                </a:lnTo>
                <a:lnTo>
                  <a:pt x="56" y="120"/>
                </a:lnTo>
                <a:close/>
                <a:moveTo>
                  <a:pt x="66" y="118"/>
                </a:moveTo>
                <a:lnTo>
                  <a:pt x="66" y="118"/>
                </a:lnTo>
                <a:lnTo>
                  <a:pt x="70" y="118"/>
                </a:lnTo>
                <a:lnTo>
                  <a:pt x="74" y="116"/>
                </a:lnTo>
                <a:lnTo>
                  <a:pt x="74" y="116"/>
                </a:lnTo>
                <a:lnTo>
                  <a:pt x="70" y="114"/>
                </a:lnTo>
                <a:lnTo>
                  <a:pt x="66" y="114"/>
                </a:lnTo>
                <a:lnTo>
                  <a:pt x="66" y="114"/>
                </a:lnTo>
                <a:lnTo>
                  <a:pt x="66" y="118"/>
                </a:lnTo>
                <a:lnTo>
                  <a:pt x="66" y="118"/>
                </a:lnTo>
                <a:close/>
                <a:moveTo>
                  <a:pt x="154" y="122"/>
                </a:moveTo>
                <a:lnTo>
                  <a:pt x="154" y="122"/>
                </a:lnTo>
                <a:lnTo>
                  <a:pt x="152" y="122"/>
                </a:lnTo>
                <a:lnTo>
                  <a:pt x="150" y="122"/>
                </a:lnTo>
                <a:lnTo>
                  <a:pt x="150" y="122"/>
                </a:lnTo>
                <a:lnTo>
                  <a:pt x="150" y="126"/>
                </a:lnTo>
                <a:lnTo>
                  <a:pt x="150" y="126"/>
                </a:lnTo>
                <a:lnTo>
                  <a:pt x="152" y="128"/>
                </a:lnTo>
                <a:lnTo>
                  <a:pt x="152" y="126"/>
                </a:lnTo>
                <a:lnTo>
                  <a:pt x="154" y="126"/>
                </a:lnTo>
                <a:lnTo>
                  <a:pt x="156" y="126"/>
                </a:lnTo>
                <a:lnTo>
                  <a:pt x="156" y="126"/>
                </a:lnTo>
                <a:lnTo>
                  <a:pt x="152" y="128"/>
                </a:lnTo>
                <a:lnTo>
                  <a:pt x="152" y="132"/>
                </a:lnTo>
                <a:lnTo>
                  <a:pt x="152" y="132"/>
                </a:lnTo>
                <a:lnTo>
                  <a:pt x="156" y="132"/>
                </a:lnTo>
                <a:lnTo>
                  <a:pt x="156" y="132"/>
                </a:lnTo>
                <a:lnTo>
                  <a:pt x="158" y="128"/>
                </a:lnTo>
                <a:lnTo>
                  <a:pt x="158" y="128"/>
                </a:lnTo>
                <a:lnTo>
                  <a:pt x="160" y="126"/>
                </a:lnTo>
                <a:lnTo>
                  <a:pt x="162" y="124"/>
                </a:lnTo>
                <a:lnTo>
                  <a:pt x="162" y="118"/>
                </a:lnTo>
                <a:lnTo>
                  <a:pt x="162" y="118"/>
                </a:lnTo>
                <a:lnTo>
                  <a:pt x="156" y="120"/>
                </a:lnTo>
                <a:lnTo>
                  <a:pt x="154" y="122"/>
                </a:lnTo>
                <a:lnTo>
                  <a:pt x="154" y="122"/>
                </a:lnTo>
                <a:close/>
                <a:moveTo>
                  <a:pt x="132" y="122"/>
                </a:moveTo>
                <a:lnTo>
                  <a:pt x="132" y="122"/>
                </a:lnTo>
                <a:lnTo>
                  <a:pt x="134" y="124"/>
                </a:lnTo>
                <a:lnTo>
                  <a:pt x="134" y="126"/>
                </a:lnTo>
                <a:lnTo>
                  <a:pt x="134" y="126"/>
                </a:lnTo>
                <a:lnTo>
                  <a:pt x="142" y="128"/>
                </a:lnTo>
                <a:lnTo>
                  <a:pt x="144" y="126"/>
                </a:lnTo>
                <a:lnTo>
                  <a:pt x="144" y="122"/>
                </a:lnTo>
                <a:lnTo>
                  <a:pt x="144" y="122"/>
                </a:lnTo>
                <a:lnTo>
                  <a:pt x="138" y="122"/>
                </a:lnTo>
                <a:lnTo>
                  <a:pt x="132" y="122"/>
                </a:lnTo>
                <a:lnTo>
                  <a:pt x="132" y="122"/>
                </a:lnTo>
                <a:close/>
                <a:moveTo>
                  <a:pt x="72" y="130"/>
                </a:moveTo>
                <a:lnTo>
                  <a:pt x="72" y="130"/>
                </a:lnTo>
                <a:lnTo>
                  <a:pt x="72" y="132"/>
                </a:lnTo>
                <a:lnTo>
                  <a:pt x="72" y="132"/>
                </a:lnTo>
                <a:lnTo>
                  <a:pt x="76" y="132"/>
                </a:lnTo>
                <a:lnTo>
                  <a:pt x="76" y="132"/>
                </a:lnTo>
                <a:lnTo>
                  <a:pt x="76" y="130"/>
                </a:lnTo>
                <a:lnTo>
                  <a:pt x="74" y="128"/>
                </a:lnTo>
                <a:lnTo>
                  <a:pt x="72" y="130"/>
                </a:lnTo>
                <a:lnTo>
                  <a:pt x="72" y="130"/>
                </a:lnTo>
                <a:close/>
                <a:moveTo>
                  <a:pt x="52" y="134"/>
                </a:moveTo>
                <a:lnTo>
                  <a:pt x="52" y="134"/>
                </a:lnTo>
                <a:lnTo>
                  <a:pt x="52" y="136"/>
                </a:lnTo>
                <a:lnTo>
                  <a:pt x="56" y="136"/>
                </a:lnTo>
                <a:lnTo>
                  <a:pt x="58" y="134"/>
                </a:lnTo>
                <a:lnTo>
                  <a:pt x="58" y="132"/>
                </a:lnTo>
                <a:lnTo>
                  <a:pt x="58" y="132"/>
                </a:lnTo>
                <a:lnTo>
                  <a:pt x="54" y="132"/>
                </a:lnTo>
                <a:lnTo>
                  <a:pt x="52" y="134"/>
                </a:lnTo>
                <a:lnTo>
                  <a:pt x="52" y="134"/>
                </a:lnTo>
                <a:close/>
                <a:moveTo>
                  <a:pt x="160" y="138"/>
                </a:moveTo>
                <a:lnTo>
                  <a:pt x="160" y="138"/>
                </a:lnTo>
                <a:lnTo>
                  <a:pt x="162" y="142"/>
                </a:lnTo>
                <a:lnTo>
                  <a:pt x="162" y="142"/>
                </a:lnTo>
                <a:lnTo>
                  <a:pt x="164" y="142"/>
                </a:lnTo>
                <a:lnTo>
                  <a:pt x="166" y="138"/>
                </a:lnTo>
                <a:lnTo>
                  <a:pt x="166" y="138"/>
                </a:lnTo>
                <a:lnTo>
                  <a:pt x="160" y="138"/>
                </a:lnTo>
                <a:lnTo>
                  <a:pt x="160" y="138"/>
                </a:lnTo>
                <a:close/>
                <a:moveTo>
                  <a:pt x="28" y="142"/>
                </a:moveTo>
                <a:lnTo>
                  <a:pt x="28" y="142"/>
                </a:lnTo>
                <a:lnTo>
                  <a:pt x="30" y="144"/>
                </a:lnTo>
                <a:lnTo>
                  <a:pt x="32" y="142"/>
                </a:lnTo>
                <a:lnTo>
                  <a:pt x="36" y="142"/>
                </a:lnTo>
                <a:lnTo>
                  <a:pt x="36" y="142"/>
                </a:lnTo>
                <a:lnTo>
                  <a:pt x="34" y="138"/>
                </a:lnTo>
                <a:lnTo>
                  <a:pt x="32" y="138"/>
                </a:lnTo>
                <a:lnTo>
                  <a:pt x="28" y="140"/>
                </a:lnTo>
                <a:lnTo>
                  <a:pt x="28" y="142"/>
                </a:lnTo>
                <a:lnTo>
                  <a:pt x="28" y="142"/>
                </a:lnTo>
                <a:close/>
                <a:moveTo>
                  <a:pt x="126" y="146"/>
                </a:moveTo>
                <a:lnTo>
                  <a:pt x="126" y="146"/>
                </a:lnTo>
                <a:lnTo>
                  <a:pt x="124" y="144"/>
                </a:lnTo>
                <a:lnTo>
                  <a:pt x="124" y="144"/>
                </a:lnTo>
                <a:lnTo>
                  <a:pt x="120" y="144"/>
                </a:lnTo>
                <a:lnTo>
                  <a:pt x="120" y="144"/>
                </a:lnTo>
                <a:lnTo>
                  <a:pt x="120" y="148"/>
                </a:lnTo>
                <a:lnTo>
                  <a:pt x="122" y="150"/>
                </a:lnTo>
                <a:lnTo>
                  <a:pt x="124" y="148"/>
                </a:lnTo>
                <a:lnTo>
                  <a:pt x="126" y="146"/>
                </a:lnTo>
                <a:lnTo>
                  <a:pt x="126" y="146"/>
                </a:lnTo>
                <a:close/>
                <a:moveTo>
                  <a:pt x="130" y="152"/>
                </a:moveTo>
                <a:lnTo>
                  <a:pt x="130" y="152"/>
                </a:lnTo>
                <a:lnTo>
                  <a:pt x="132" y="152"/>
                </a:lnTo>
                <a:lnTo>
                  <a:pt x="132" y="152"/>
                </a:lnTo>
                <a:lnTo>
                  <a:pt x="132" y="152"/>
                </a:lnTo>
                <a:lnTo>
                  <a:pt x="134" y="150"/>
                </a:lnTo>
                <a:lnTo>
                  <a:pt x="136" y="148"/>
                </a:lnTo>
                <a:lnTo>
                  <a:pt x="136" y="148"/>
                </a:lnTo>
                <a:lnTo>
                  <a:pt x="134" y="146"/>
                </a:lnTo>
                <a:lnTo>
                  <a:pt x="132" y="146"/>
                </a:lnTo>
                <a:lnTo>
                  <a:pt x="130" y="148"/>
                </a:lnTo>
                <a:lnTo>
                  <a:pt x="130" y="152"/>
                </a:lnTo>
                <a:lnTo>
                  <a:pt x="130" y="152"/>
                </a:lnTo>
                <a:close/>
                <a:moveTo>
                  <a:pt x="72" y="152"/>
                </a:moveTo>
                <a:lnTo>
                  <a:pt x="72" y="152"/>
                </a:lnTo>
                <a:lnTo>
                  <a:pt x="74" y="154"/>
                </a:lnTo>
                <a:lnTo>
                  <a:pt x="78" y="152"/>
                </a:lnTo>
                <a:lnTo>
                  <a:pt x="84" y="150"/>
                </a:lnTo>
                <a:lnTo>
                  <a:pt x="84" y="150"/>
                </a:lnTo>
                <a:lnTo>
                  <a:pt x="84" y="148"/>
                </a:lnTo>
                <a:lnTo>
                  <a:pt x="82" y="148"/>
                </a:lnTo>
                <a:lnTo>
                  <a:pt x="78" y="148"/>
                </a:lnTo>
                <a:lnTo>
                  <a:pt x="74" y="148"/>
                </a:lnTo>
                <a:lnTo>
                  <a:pt x="72" y="152"/>
                </a:lnTo>
                <a:lnTo>
                  <a:pt x="72" y="152"/>
                </a:lnTo>
                <a:close/>
                <a:moveTo>
                  <a:pt x="142" y="160"/>
                </a:moveTo>
                <a:lnTo>
                  <a:pt x="142" y="160"/>
                </a:lnTo>
                <a:lnTo>
                  <a:pt x="146" y="160"/>
                </a:lnTo>
                <a:lnTo>
                  <a:pt x="148" y="160"/>
                </a:lnTo>
                <a:lnTo>
                  <a:pt x="150" y="160"/>
                </a:lnTo>
                <a:lnTo>
                  <a:pt x="150" y="160"/>
                </a:lnTo>
                <a:lnTo>
                  <a:pt x="150" y="156"/>
                </a:lnTo>
                <a:lnTo>
                  <a:pt x="146" y="154"/>
                </a:lnTo>
                <a:lnTo>
                  <a:pt x="142" y="156"/>
                </a:lnTo>
                <a:lnTo>
                  <a:pt x="142" y="160"/>
                </a:lnTo>
                <a:lnTo>
                  <a:pt x="142" y="160"/>
                </a:lnTo>
                <a:close/>
                <a:moveTo>
                  <a:pt x="190" y="156"/>
                </a:moveTo>
                <a:lnTo>
                  <a:pt x="190" y="156"/>
                </a:lnTo>
                <a:lnTo>
                  <a:pt x="184" y="156"/>
                </a:lnTo>
                <a:lnTo>
                  <a:pt x="184" y="156"/>
                </a:lnTo>
                <a:lnTo>
                  <a:pt x="184" y="158"/>
                </a:lnTo>
                <a:lnTo>
                  <a:pt x="186" y="158"/>
                </a:lnTo>
                <a:lnTo>
                  <a:pt x="188" y="158"/>
                </a:lnTo>
                <a:lnTo>
                  <a:pt x="190" y="156"/>
                </a:lnTo>
                <a:lnTo>
                  <a:pt x="190" y="156"/>
                </a:lnTo>
                <a:close/>
                <a:moveTo>
                  <a:pt x="166" y="166"/>
                </a:moveTo>
                <a:lnTo>
                  <a:pt x="166" y="166"/>
                </a:lnTo>
                <a:lnTo>
                  <a:pt x="162" y="158"/>
                </a:lnTo>
                <a:lnTo>
                  <a:pt x="162" y="158"/>
                </a:lnTo>
                <a:lnTo>
                  <a:pt x="158" y="158"/>
                </a:lnTo>
                <a:lnTo>
                  <a:pt x="158" y="158"/>
                </a:lnTo>
                <a:lnTo>
                  <a:pt x="160" y="164"/>
                </a:lnTo>
                <a:lnTo>
                  <a:pt x="162" y="168"/>
                </a:lnTo>
                <a:lnTo>
                  <a:pt x="166" y="166"/>
                </a:lnTo>
                <a:lnTo>
                  <a:pt x="166" y="166"/>
                </a:lnTo>
                <a:close/>
                <a:moveTo>
                  <a:pt x="178" y="162"/>
                </a:moveTo>
                <a:lnTo>
                  <a:pt x="178" y="162"/>
                </a:lnTo>
                <a:lnTo>
                  <a:pt x="178" y="162"/>
                </a:lnTo>
                <a:lnTo>
                  <a:pt x="176" y="162"/>
                </a:lnTo>
                <a:lnTo>
                  <a:pt x="172" y="160"/>
                </a:lnTo>
                <a:lnTo>
                  <a:pt x="172" y="160"/>
                </a:lnTo>
                <a:lnTo>
                  <a:pt x="172" y="164"/>
                </a:lnTo>
                <a:lnTo>
                  <a:pt x="174" y="166"/>
                </a:lnTo>
                <a:lnTo>
                  <a:pt x="178" y="166"/>
                </a:lnTo>
                <a:lnTo>
                  <a:pt x="178" y="162"/>
                </a:lnTo>
                <a:lnTo>
                  <a:pt x="178" y="162"/>
                </a:lnTo>
                <a:close/>
                <a:moveTo>
                  <a:pt x="78" y="166"/>
                </a:moveTo>
                <a:lnTo>
                  <a:pt x="78" y="166"/>
                </a:lnTo>
                <a:lnTo>
                  <a:pt x="76" y="164"/>
                </a:lnTo>
                <a:lnTo>
                  <a:pt x="74" y="162"/>
                </a:lnTo>
                <a:lnTo>
                  <a:pt x="74" y="162"/>
                </a:lnTo>
                <a:lnTo>
                  <a:pt x="74" y="166"/>
                </a:lnTo>
                <a:lnTo>
                  <a:pt x="74" y="166"/>
                </a:lnTo>
                <a:lnTo>
                  <a:pt x="78" y="166"/>
                </a:lnTo>
                <a:lnTo>
                  <a:pt x="78" y="166"/>
                </a:lnTo>
                <a:close/>
              </a:path>
            </a:pathLst>
          </a:custGeom>
          <a:solidFill>
            <a:srgbClr val="968C6D"/>
          </a:solidFill>
          <a:ln>
            <a:noFill/>
          </a:ln>
        </p:spPr>
        <p:txBody>
          <a:bodyPr vert="horz" wrap="square" lIns="64118" tIns="32059" rIns="64118" bIns="32059" numCol="1" anchor="t" anchorCtr="0" compatLnSpc="1">
            <a:prstTxWarp prst="textNoShape">
              <a:avLst/>
            </a:prstTxWarp>
          </a:bodyPr>
          <a:lstStyle/>
          <a:p>
            <a:endParaRPr lang="en-GB"/>
          </a:p>
        </p:txBody>
      </p:sp>
      <p:grpSp>
        <p:nvGrpSpPr>
          <p:cNvPr id="77" name="Group 76"/>
          <p:cNvGrpSpPr/>
          <p:nvPr/>
        </p:nvGrpSpPr>
        <p:grpSpPr>
          <a:xfrm>
            <a:off x="768753" y="3413351"/>
            <a:ext cx="252901" cy="508719"/>
            <a:chOff x="4300538" y="3905250"/>
            <a:chExt cx="1041400" cy="2289175"/>
          </a:xfrm>
        </p:grpSpPr>
        <p:sp>
          <p:nvSpPr>
            <p:cNvPr id="78" name="Freeform 150"/>
            <p:cNvSpPr>
              <a:spLocks noEditPoints="1"/>
            </p:cNvSpPr>
            <p:nvPr/>
          </p:nvSpPr>
          <p:spPr bwMode="auto">
            <a:xfrm>
              <a:off x="4300538" y="3905250"/>
              <a:ext cx="1041400" cy="2289175"/>
            </a:xfrm>
            <a:custGeom>
              <a:avLst/>
              <a:gdLst>
                <a:gd name="T0" fmla="*/ 626 w 656"/>
                <a:gd name="T1" fmla="*/ 1372 h 1442"/>
                <a:gd name="T2" fmla="*/ 510 w 656"/>
                <a:gd name="T3" fmla="*/ 1188 h 1442"/>
                <a:gd name="T4" fmla="*/ 468 w 656"/>
                <a:gd name="T5" fmla="*/ 1004 h 1442"/>
                <a:gd name="T6" fmla="*/ 444 w 656"/>
                <a:gd name="T7" fmla="*/ 882 h 1442"/>
                <a:gd name="T8" fmla="*/ 444 w 656"/>
                <a:gd name="T9" fmla="*/ 768 h 1442"/>
                <a:gd name="T10" fmla="*/ 414 w 656"/>
                <a:gd name="T11" fmla="*/ 686 h 1442"/>
                <a:gd name="T12" fmla="*/ 418 w 656"/>
                <a:gd name="T13" fmla="*/ 522 h 1442"/>
                <a:gd name="T14" fmla="*/ 434 w 656"/>
                <a:gd name="T15" fmla="*/ 462 h 1442"/>
                <a:gd name="T16" fmla="*/ 396 w 656"/>
                <a:gd name="T17" fmla="*/ 320 h 1442"/>
                <a:gd name="T18" fmla="*/ 378 w 656"/>
                <a:gd name="T19" fmla="*/ 280 h 1442"/>
                <a:gd name="T20" fmla="*/ 362 w 656"/>
                <a:gd name="T21" fmla="*/ 226 h 1442"/>
                <a:gd name="T22" fmla="*/ 398 w 656"/>
                <a:gd name="T23" fmla="*/ 182 h 1442"/>
                <a:gd name="T24" fmla="*/ 412 w 656"/>
                <a:gd name="T25" fmla="*/ 118 h 1442"/>
                <a:gd name="T26" fmla="*/ 402 w 656"/>
                <a:gd name="T27" fmla="*/ 72 h 1442"/>
                <a:gd name="T28" fmla="*/ 390 w 656"/>
                <a:gd name="T29" fmla="*/ 46 h 1442"/>
                <a:gd name="T30" fmla="*/ 390 w 656"/>
                <a:gd name="T31" fmla="*/ 22 h 1442"/>
                <a:gd name="T32" fmla="*/ 344 w 656"/>
                <a:gd name="T33" fmla="*/ 0 h 1442"/>
                <a:gd name="T34" fmla="*/ 316 w 656"/>
                <a:gd name="T35" fmla="*/ 6 h 1442"/>
                <a:gd name="T36" fmla="*/ 252 w 656"/>
                <a:gd name="T37" fmla="*/ 22 h 1442"/>
                <a:gd name="T38" fmla="*/ 206 w 656"/>
                <a:gd name="T39" fmla="*/ 96 h 1442"/>
                <a:gd name="T40" fmla="*/ 168 w 656"/>
                <a:gd name="T41" fmla="*/ 130 h 1442"/>
                <a:gd name="T42" fmla="*/ 170 w 656"/>
                <a:gd name="T43" fmla="*/ 144 h 1442"/>
                <a:gd name="T44" fmla="*/ 168 w 656"/>
                <a:gd name="T45" fmla="*/ 184 h 1442"/>
                <a:gd name="T46" fmla="*/ 162 w 656"/>
                <a:gd name="T47" fmla="*/ 200 h 1442"/>
                <a:gd name="T48" fmla="*/ 174 w 656"/>
                <a:gd name="T49" fmla="*/ 218 h 1442"/>
                <a:gd name="T50" fmla="*/ 210 w 656"/>
                <a:gd name="T51" fmla="*/ 222 h 1442"/>
                <a:gd name="T52" fmla="*/ 252 w 656"/>
                <a:gd name="T53" fmla="*/ 234 h 1442"/>
                <a:gd name="T54" fmla="*/ 242 w 656"/>
                <a:gd name="T55" fmla="*/ 266 h 1442"/>
                <a:gd name="T56" fmla="*/ 206 w 656"/>
                <a:gd name="T57" fmla="*/ 334 h 1442"/>
                <a:gd name="T58" fmla="*/ 204 w 656"/>
                <a:gd name="T59" fmla="*/ 464 h 1442"/>
                <a:gd name="T60" fmla="*/ 202 w 656"/>
                <a:gd name="T61" fmla="*/ 508 h 1442"/>
                <a:gd name="T62" fmla="*/ 182 w 656"/>
                <a:gd name="T63" fmla="*/ 612 h 1442"/>
                <a:gd name="T64" fmla="*/ 164 w 656"/>
                <a:gd name="T65" fmla="*/ 760 h 1442"/>
                <a:gd name="T66" fmla="*/ 166 w 656"/>
                <a:gd name="T67" fmla="*/ 812 h 1442"/>
                <a:gd name="T68" fmla="*/ 72 w 656"/>
                <a:gd name="T69" fmla="*/ 832 h 1442"/>
                <a:gd name="T70" fmla="*/ 30 w 656"/>
                <a:gd name="T71" fmla="*/ 936 h 1442"/>
                <a:gd name="T72" fmla="*/ 4 w 656"/>
                <a:gd name="T73" fmla="*/ 1096 h 1442"/>
                <a:gd name="T74" fmla="*/ 96 w 656"/>
                <a:gd name="T75" fmla="*/ 1232 h 1442"/>
                <a:gd name="T76" fmla="*/ 74 w 656"/>
                <a:gd name="T77" fmla="*/ 1296 h 1442"/>
                <a:gd name="T78" fmla="*/ 54 w 656"/>
                <a:gd name="T79" fmla="*/ 1348 h 1442"/>
                <a:gd name="T80" fmla="*/ 74 w 656"/>
                <a:gd name="T81" fmla="*/ 1424 h 1442"/>
                <a:gd name="T82" fmla="*/ 84 w 656"/>
                <a:gd name="T83" fmla="*/ 1400 h 1442"/>
                <a:gd name="T84" fmla="*/ 106 w 656"/>
                <a:gd name="T85" fmla="*/ 1382 h 1442"/>
                <a:gd name="T86" fmla="*/ 142 w 656"/>
                <a:gd name="T87" fmla="*/ 1440 h 1442"/>
                <a:gd name="T88" fmla="*/ 224 w 656"/>
                <a:gd name="T89" fmla="*/ 1418 h 1442"/>
                <a:gd name="T90" fmla="*/ 162 w 656"/>
                <a:gd name="T91" fmla="*/ 1384 h 1442"/>
                <a:gd name="T92" fmla="*/ 152 w 656"/>
                <a:gd name="T93" fmla="*/ 1268 h 1442"/>
                <a:gd name="T94" fmla="*/ 262 w 656"/>
                <a:gd name="T95" fmla="*/ 1164 h 1442"/>
                <a:gd name="T96" fmla="*/ 366 w 656"/>
                <a:gd name="T97" fmla="*/ 1100 h 1442"/>
                <a:gd name="T98" fmla="*/ 416 w 656"/>
                <a:gd name="T99" fmla="*/ 1162 h 1442"/>
                <a:gd name="T100" fmla="*/ 484 w 656"/>
                <a:gd name="T101" fmla="*/ 1302 h 1442"/>
                <a:gd name="T102" fmla="*/ 484 w 656"/>
                <a:gd name="T103" fmla="*/ 1370 h 1442"/>
                <a:gd name="T104" fmla="*/ 522 w 656"/>
                <a:gd name="T105" fmla="*/ 1440 h 1442"/>
                <a:gd name="T106" fmla="*/ 514 w 656"/>
                <a:gd name="T107" fmla="*/ 1378 h 1442"/>
                <a:gd name="T108" fmla="*/ 558 w 656"/>
                <a:gd name="T109" fmla="*/ 1406 h 1442"/>
                <a:gd name="T110" fmla="*/ 622 w 656"/>
                <a:gd name="T111" fmla="*/ 1416 h 1442"/>
                <a:gd name="T112" fmla="*/ 650 w 656"/>
                <a:gd name="T113" fmla="*/ 1368 h 1442"/>
                <a:gd name="T114" fmla="*/ 410 w 656"/>
                <a:gd name="T115" fmla="*/ 81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56" h="1442">
                  <a:moveTo>
                    <a:pt x="404" y="28"/>
                  </a:moveTo>
                  <a:lnTo>
                    <a:pt x="404" y="28"/>
                  </a:lnTo>
                  <a:lnTo>
                    <a:pt x="404" y="28"/>
                  </a:lnTo>
                  <a:close/>
                  <a:moveTo>
                    <a:pt x="650" y="1368"/>
                  </a:moveTo>
                  <a:lnTo>
                    <a:pt x="650" y="1368"/>
                  </a:lnTo>
                  <a:lnTo>
                    <a:pt x="638" y="1370"/>
                  </a:lnTo>
                  <a:lnTo>
                    <a:pt x="626" y="1372"/>
                  </a:lnTo>
                  <a:lnTo>
                    <a:pt x="604" y="1378"/>
                  </a:lnTo>
                  <a:lnTo>
                    <a:pt x="604" y="1378"/>
                  </a:lnTo>
                  <a:lnTo>
                    <a:pt x="568" y="1320"/>
                  </a:lnTo>
                  <a:lnTo>
                    <a:pt x="550" y="1284"/>
                  </a:lnTo>
                  <a:lnTo>
                    <a:pt x="534" y="1252"/>
                  </a:lnTo>
                  <a:lnTo>
                    <a:pt x="534" y="1252"/>
                  </a:lnTo>
                  <a:lnTo>
                    <a:pt x="510" y="1188"/>
                  </a:lnTo>
                  <a:lnTo>
                    <a:pt x="490" y="1124"/>
                  </a:lnTo>
                  <a:lnTo>
                    <a:pt x="476" y="1072"/>
                  </a:lnTo>
                  <a:lnTo>
                    <a:pt x="470" y="1050"/>
                  </a:lnTo>
                  <a:lnTo>
                    <a:pt x="470" y="1050"/>
                  </a:lnTo>
                  <a:lnTo>
                    <a:pt x="472" y="1042"/>
                  </a:lnTo>
                  <a:lnTo>
                    <a:pt x="472" y="1030"/>
                  </a:lnTo>
                  <a:lnTo>
                    <a:pt x="468" y="1004"/>
                  </a:lnTo>
                  <a:lnTo>
                    <a:pt x="466" y="982"/>
                  </a:lnTo>
                  <a:lnTo>
                    <a:pt x="466" y="974"/>
                  </a:lnTo>
                  <a:lnTo>
                    <a:pt x="466" y="970"/>
                  </a:lnTo>
                  <a:lnTo>
                    <a:pt x="466" y="970"/>
                  </a:lnTo>
                  <a:lnTo>
                    <a:pt x="460" y="940"/>
                  </a:lnTo>
                  <a:lnTo>
                    <a:pt x="452" y="912"/>
                  </a:lnTo>
                  <a:lnTo>
                    <a:pt x="444" y="882"/>
                  </a:lnTo>
                  <a:lnTo>
                    <a:pt x="436" y="852"/>
                  </a:lnTo>
                  <a:lnTo>
                    <a:pt x="460" y="836"/>
                  </a:lnTo>
                  <a:lnTo>
                    <a:pt x="462" y="802"/>
                  </a:lnTo>
                  <a:lnTo>
                    <a:pt x="452" y="786"/>
                  </a:lnTo>
                  <a:lnTo>
                    <a:pt x="452" y="786"/>
                  </a:lnTo>
                  <a:lnTo>
                    <a:pt x="448" y="778"/>
                  </a:lnTo>
                  <a:lnTo>
                    <a:pt x="444" y="768"/>
                  </a:lnTo>
                  <a:lnTo>
                    <a:pt x="430" y="730"/>
                  </a:lnTo>
                  <a:lnTo>
                    <a:pt x="430" y="730"/>
                  </a:lnTo>
                  <a:lnTo>
                    <a:pt x="426" y="718"/>
                  </a:lnTo>
                  <a:lnTo>
                    <a:pt x="424" y="708"/>
                  </a:lnTo>
                  <a:lnTo>
                    <a:pt x="420" y="698"/>
                  </a:lnTo>
                  <a:lnTo>
                    <a:pt x="414" y="686"/>
                  </a:lnTo>
                  <a:lnTo>
                    <a:pt x="414" y="686"/>
                  </a:lnTo>
                  <a:lnTo>
                    <a:pt x="418" y="676"/>
                  </a:lnTo>
                  <a:lnTo>
                    <a:pt x="422" y="662"/>
                  </a:lnTo>
                  <a:lnTo>
                    <a:pt x="424" y="636"/>
                  </a:lnTo>
                  <a:lnTo>
                    <a:pt x="424" y="608"/>
                  </a:lnTo>
                  <a:lnTo>
                    <a:pt x="422" y="578"/>
                  </a:lnTo>
                  <a:lnTo>
                    <a:pt x="418" y="550"/>
                  </a:lnTo>
                  <a:lnTo>
                    <a:pt x="418" y="522"/>
                  </a:lnTo>
                  <a:lnTo>
                    <a:pt x="418" y="494"/>
                  </a:lnTo>
                  <a:lnTo>
                    <a:pt x="420" y="482"/>
                  </a:lnTo>
                  <a:lnTo>
                    <a:pt x="424" y="472"/>
                  </a:lnTo>
                  <a:lnTo>
                    <a:pt x="424" y="472"/>
                  </a:lnTo>
                  <a:lnTo>
                    <a:pt x="428" y="470"/>
                  </a:lnTo>
                  <a:lnTo>
                    <a:pt x="432" y="468"/>
                  </a:lnTo>
                  <a:lnTo>
                    <a:pt x="434" y="462"/>
                  </a:lnTo>
                  <a:lnTo>
                    <a:pt x="436" y="452"/>
                  </a:lnTo>
                  <a:lnTo>
                    <a:pt x="434" y="440"/>
                  </a:lnTo>
                  <a:lnTo>
                    <a:pt x="426" y="416"/>
                  </a:lnTo>
                  <a:lnTo>
                    <a:pt x="418" y="394"/>
                  </a:lnTo>
                  <a:lnTo>
                    <a:pt x="418" y="394"/>
                  </a:lnTo>
                  <a:lnTo>
                    <a:pt x="402" y="340"/>
                  </a:lnTo>
                  <a:lnTo>
                    <a:pt x="396" y="320"/>
                  </a:lnTo>
                  <a:lnTo>
                    <a:pt x="396" y="312"/>
                  </a:lnTo>
                  <a:lnTo>
                    <a:pt x="396" y="308"/>
                  </a:lnTo>
                  <a:lnTo>
                    <a:pt x="396" y="308"/>
                  </a:lnTo>
                  <a:lnTo>
                    <a:pt x="396" y="300"/>
                  </a:lnTo>
                  <a:lnTo>
                    <a:pt x="392" y="294"/>
                  </a:lnTo>
                  <a:lnTo>
                    <a:pt x="386" y="286"/>
                  </a:lnTo>
                  <a:lnTo>
                    <a:pt x="378" y="280"/>
                  </a:lnTo>
                  <a:lnTo>
                    <a:pt x="364" y="268"/>
                  </a:lnTo>
                  <a:lnTo>
                    <a:pt x="360" y="260"/>
                  </a:lnTo>
                  <a:lnTo>
                    <a:pt x="358" y="254"/>
                  </a:lnTo>
                  <a:lnTo>
                    <a:pt x="358" y="254"/>
                  </a:lnTo>
                  <a:lnTo>
                    <a:pt x="362" y="238"/>
                  </a:lnTo>
                  <a:lnTo>
                    <a:pt x="362" y="232"/>
                  </a:lnTo>
                  <a:lnTo>
                    <a:pt x="362" y="226"/>
                  </a:lnTo>
                  <a:lnTo>
                    <a:pt x="362" y="226"/>
                  </a:lnTo>
                  <a:lnTo>
                    <a:pt x="364" y="212"/>
                  </a:lnTo>
                  <a:lnTo>
                    <a:pt x="366" y="204"/>
                  </a:lnTo>
                  <a:lnTo>
                    <a:pt x="382" y="196"/>
                  </a:lnTo>
                  <a:lnTo>
                    <a:pt x="382" y="196"/>
                  </a:lnTo>
                  <a:lnTo>
                    <a:pt x="392" y="188"/>
                  </a:lnTo>
                  <a:lnTo>
                    <a:pt x="398" y="182"/>
                  </a:lnTo>
                  <a:lnTo>
                    <a:pt x="400" y="178"/>
                  </a:lnTo>
                  <a:lnTo>
                    <a:pt x="400" y="176"/>
                  </a:lnTo>
                  <a:lnTo>
                    <a:pt x="400" y="176"/>
                  </a:lnTo>
                  <a:lnTo>
                    <a:pt x="402" y="170"/>
                  </a:lnTo>
                  <a:lnTo>
                    <a:pt x="406" y="154"/>
                  </a:lnTo>
                  <a:lnTo>
                    <a:pt x="412" y="118"/>
                  </a:lnTo>
                  <a:lnTo>
                    <a:pt x="412" y="118"/>
                  </a:lnTo>
                  <a:lnTo>
                    <a:pt x="412" y="112"/>
                  </a:lnTo>
                  <a:lnTo>
                    <a:pt x="408" y="104"/>
                  </a:lnTo>
                  <a:lnTo>
                    <a:pt x="406" y="100"/>
                  </a:lnTo>
                  <a:lnTo>
                    <a:pt x="406" y="100"/>
                  </a:lnTo>
                  <a:lnTo>
                    <a:pt x="404" y="84"/>
                  </a:lnTo>
                  <a:lnTo>
                    <a:pt x="404" y="84"/>
                  </a:lnTo>
                  <a:lnTo>
                    <a:pt x="402" y="72"/>
                  </a:lnTo>
                  <a:lnTo>
                    <a:pt x="400" y="60"/>
                  </a:lnTo>
                  <a:lnTo>
                    <a:pt x="394" y="50"/>
                  </a:lnTo>
                  <a:lnTo>
                    <a:pt x="394" y="50"/>
                  </a:lnTo>
                  <a:lnTo>
                    <a:pt x="394" y="50"/>
                  </a:lnTo>
                  <a:lnTo>
                    <a:pt x="392" y="46"/>
                  </a:lnTo>
                  <a:lnTo>
                    <a:pt x="392" y="46"/>
                  </a:lnTo>
                  <a:lnTo>
                    <a:pt x="390" y="46"/>
                  </a:lnTo>
                  <a:lnTo>
                    <a:pt x="390" y="46"/>
                  </a:lnTo>
                  <a:lnTo>
                    <a:pt x="398" y="40"/>
                  </a:lnTo>
                  <a:lnTo>
                    <a:pt x="404" y="36"/>
                  </a:lnTo>
                  <a:lnTo>
                    <a:pt x="404" y="32"/>
                  </a:lnTo>
                  <a:lnTo>
                    <a:pt x="404" y="28"/>
                  </a:lnTo>
                  <a:lnTo>
                    <a:pt x="404" y="28"/>
                  </a:lnTo>
                  <a:lnTo>
                    <a:pt x="390" y="22"/>
                  </a:lnTo>
                  <a:lnTo>
                    <a:pt x="390" y="22"/>
                  </a:lnTo>
                  <a:lnTo>
                    <a:pt x="390" y="22"/>
                  </a:lnTo>
                  <a:lnTo>
                    <a:pt x="384" y="18"/>
                  </a:lnTo>
                  <a:lnTo>
                    <a:pt x="370" y="8"/>
                  </a:lnTo>
                  <a:lnTo>
                    <a:pt x="360" y="4"/>
                  </a:lnTo>
                  <a:lnTo>
                    <a:pt x="352" y="2"/>
                  </a:lnTo>
                  <a:lnTo>
                    <a:pt x="344" y="0"/>
                  </a:lnTo>
                  <a:lnTo>
                    <a:pt x="338" y="2"/>
                  </a:lnTo>
                  <a:lnTo>
                    <a:pt x="338" y="2"/>
                  </a:lnTo>
                  <a:lnTo>
                    <a:pt x="330" y="2"/>
                  </a:lnTo>
                  <a:lnTo>
                    <a:pt x="324" y="4"/>
                  </a:lnTo>
                  <a:lnTo>
                    <a:pt x="318" y="6"/>
                  </a:lnTo>
                  <a:lnTo>
                    <a:pt x="318" y="6"/>
                  </a:lnTo>
                  <a:lnTo>
                    <a:pt x="316" y="6"/>
                  </a:lnTo>
                  <a:lnTo>
                    <a:pt x="316" y="6"/>
                  </a:lnTo>
                  <a:lnTo>
                    <a:pt x="304" y="6"/>
                  </a:lnTo>
                  <a:lnTo>
                    <a:pt x="292" y="6"/>
                  </a:lnTo>
                  <a:lnTo>
                    <a:pt x="282" y="8"/>
                  </a:lnTo>
                  <a:lnTo>
                    <a:pt x="270" y="10"/>
                  </a:lnTo>
                  <a:lnTo>
                    <a:pt x="260" y="16"/>
                  </a:lnTo>
                  <a:lnTo>
                    <a:pt x="252" y="22"/>
                  </a:lnTo>
                  <a:lnTo>
                    <a:pt x="244" y="30"/>
                  </a:lnTo>
                  <a:lnTo>
                    <a:pt x="238" y="38"/>
                  </a:lnTo>
                  <a:lnTo>
                    <a:pt x="238" y="38"/>
                  </a:lnTo>
                  <a:lnTo>
                    <a:pt x="224" y="58"/>
                  </a:lnTo>
                  <a:lnTo>
                    <a:pt x="214" y="76"/>
                  </a:lnTo>
                  <a:lnTo>
                    <a:pt x="206" y="96"/>
                  </a:lnTo>
                  <a:lnTo>
                    <a:pt x="206" y="96"/>
                  </a:lnTo>
                  <a:lnTo>
                    <a:pt x="192" y="120"/>
                  </a:lnTo>
                  <a:lnTo>
                    <a:pt x="182" y="140"/>
                  </a:lnTo>
                  <a:lnTo>
                    <a:pt x="182" y="140"/>
                  </a:lnTo>
                  <a:lnTo>
                    <a:pt x="174" y="138"/>
                  </a:lnTo>
                  <a:lnTo>
                    <a:pt x="170" y="136"/>
                  </a:lnTo>
                  <a:lnTo>
                    <a:pt x="168" y="132"/>
                  </a:lnTo>
                  <a:lnTo>
                    <a:pt x="168" y="130"/>
                  </a:lnTo>
                  <a:lnTo>
                    <a:pt x="170" y="122"/>
                  </a:lnTo>
                  <a:lnTo>
                    <a:pt x="172" y="120"/>
                  </a:lnTo>
                  <a:lnTo>
                    <a:pt x="172" y="120"/>
                  </a:lnTo>
                  <a:lnTo>
                    <a:pt x="166" y="128"/>
                  </a:lnTo>
                  <a:lnTo>
                    <a:pt x="164" y="134"/>
                  </a:lnTo>
                  <a:lnTo>
                    <a:pt x="166" y="138"/>
                  </a:lnTo>
                  <a:lnTo>
                    <a:pt x="170" y="144"/>
                  </a:lnTo>
                  <a:lnTo>
                    <a:pt x="178" y="150"/>
                  </a:lnTo>
                  <a:lnTo>
                    <a:pt x="182" y="150"/>
                  </a:lnTo>
                  <a:lnTo>
                    <a:pt x="182" y="150"/>
                  </a:lnTo>
                  <a:lnTo>
                    <a:pt x="172" y="160"/>
                  </a:lnTo>
                  <a:lnTo>
                    <a:pt x="168" y="168"/>
                  </a:lnTo>
                  <a:lnTo>
                    <a:pt x="166" y="176"/>
                  </a:lnTo>
                  <a:lnTo>
                    <a:pt x="168" y="184"/>
                  </a:lnTo>
                  <a:lnTo>
                    <a:pt x="170" y="190"/>
                  </a:lnTo>
                  <a:lnTo>
                    <a:pt x="174" y="196"/>
                  </a:lnTo>
                  <a:lnTo>
                    <a:pt x="178" y="200"/>
                  </a:lnTo>
                  <a:lnTo>
                    <a:pt x="178" y="200"/>
                  </a:lnTo>
                  <a:lnTo>
                    <a:pt x="168" y="202"/>
                  </a:lnTo>
                  <a:lnTo>
                    <a:pt x="162" y="200"/>
                  </a:lnTo>
                  <a:lnTo>
                    <a:pt x="162" y="200"/>
                  </a:lnTo>
                  <a:lnTo>
                    <a:pt x="172" y="204"/>
                  </a:lnTo>
                  <a:lnTo>
                    <a:pt x="182" y="206"/>
                  </a:lnTo>
                  <a:lnTo>
                    <a:pt x="190" y="204"/>
                  </a:lnTo>
                  <a:lnTo>
                    <a:pt x="182" y="218"/>
                  </a:lnTo>
                  <a:lnTo>
                    <a:pt x="182" y="218"/>
                  </a:lnTo>
                  <a:lnTo>
                    <a:pt x="176" y="220"/>
                  </a:lnTo>
                  <a:lnTo>
                    <a:pt x="174" y="218"/>
                  </a:lnTo>
                  <a:lnTo>
                    <a:pt x="174" y="218"/>
                  </a:lnTo>
                  <a:lnTo>
                    <a:pt x="182" y="222"/>
                  </a:lnTo>
                  <a:lnTo>
                    <a:pt x="190" y="224"/>
                  </a:lnTo>
                  <a:lnTo>
                    <a:pt x="190" y="224"/>
                  </a:lnTo>
                  <a:lnTo>
                    <a:pt x="204" y="224"/>
                  </a:lnTo>
                  <a:lnTo>
                    <a:pt x="204" y="224"/>
                  </a:lnTo>
                  <a:lnTo>
                    <a:pt x="210" y="222"/>
                  </a:lnTo>
                  <a:lnTo>
                    <a:pt x="214" y="220"/>
                  </a:lnTo>
                  <a:lnTo>
                    <a:pt x="218" y="226"/>
                  </a:lnTo>
                  <a:lnTo>
                    <a:pt x="218" y="226"/>
                  </a:lnTo>
                  <a:lnTo>
                    <a:pt x="244" y="228"/>
                  </a:lnTo>
                  <a:lnTo>
                    <a:pt x="244" y="228"/>
                  </a:lnTo>
                  <a:lnTo>
                    <a:pt x="250" y="230"/>
                  </a:lnTo>
                  <a:lnTo>
                    <a:pt x="252" y="234"/>
                  </a:lnTo>
                  <a:lnTo>
                    <a:pt x="252" y="240"/>
                  </a:lnTo>
                  <a:lnTo>
                    <a:pt x="254" y="248"/>
                  </a:lnTo>
                  <a:lnTo>
                    <a:pt x="256" y="248"/>
                  </a:lnTo>
                  <a:lnTo>
                    <a:pt x="256" y="248"/>
                  </a:lnTo>
                  <a:lnTo>
                    <a:pt x="254" y="252"/>
                  </a:lnTo>
                  <a:lnTo>
                    <a:pt x="254" y="252"/>
                  </a:lnTo>
                  <a:lnTo>
                    <a:pt x="242" y="266"/>
                  </a:lnTo>
                  <a:lnTo>
                    <a:pt x="230" y="282"/>
                  </a:lnTo>
                  <a:lnTo>
                    <a:pt x="230" y="282"/>
                  </a:lnTo>
                  <a:lnTo>
                    <a:pt x="222" y="292"/>
                  </a:lnTo>
                  <a:lnTo>
                    <a:pt x="216" y="304"/>
                  </a:lnTo>
                  <a:lnTo>
                    <a:pt x="210" y="318"/>
                  </a:lnTo>
                  <a:lnTo>
                    <a:pt x="206" y="334"/>
                  </a:lnTo>
                  <a:lnTo>
                    <a:pt x="206" y="334"/>
                  </a:lnTo>
                  <a:lnTo>
                    <a:pt x="200" y="384"/>
                  </a:lnTo>
                  <a:lnTo>
                    <a:pt x="198" y="406"/>
                  </a:lnTo>
                  <a:lnTo>
                    <a:pt x="200" y="418"/>
                  </a:lnTo>
                  <a:lnTo>
                    <a:pt x="200" y="418"/>
                  </a:lnTo>
                  <a:lnTo>
                    <a:pt x="200" y="442"/>
                  </a:lnTo>
                  <a:lnTo>
                    <a:pt x="204" y="464"/>
                  </a:lnTo>
                  <a:lnTo>
                    <a:pt x="204" y="464"/>
                  </a:lnTo>
                  <a:lnTo>
                    <a:pt x="204" y="488"/>
                  </a:lnTo>
                  <a:lnTo>
                    <a:pt x="202" y="508"/>
                  </a:lnTo>
                  <a:lnTo>
                    <a:pt x="202" y="508"/>
                  </a:lnTo>
                  <a:lnTo>
                    <a:pt x="202" y="510"/>
                  </a:lnTo>
                  <a:lnTo>
                    <a:pt x="202" y="510"/>
                  </a:lnTo>
                  <a:lnTo>
                    <a:pt x="202" y="508"/>
                  </a:lnTo>
                  <a:lnTo>
                    <a:pt x="202" y="508"/>
                  </a:lnTo>
                  <a:lnTo>
                    <a:pt x="198" y="514"/>
                  </a:lnTo>
                  <a:lnTo>
                    <a:pt x="194" y="522"/>
                  </a:lnTo>
                  <a:lnTo>
                    <a:pt x="194" y="522"/>
                  </a:lnTo>
                  <a:lnTo>
                    <a:pt x="188" y="552"/>
                  </a:lnTo>
                  <a:lnTo>
                    <a:pt x="184" y="580"/>
                  </a:lnTo>
                  <a:lnTo>
                    <a:pt x="184" y="580"/>
                  </a:lnTo>
                  <a:lnTo>
                    <a:pt x="182" y="612"/>
                  </a:lnTo>
                  <a:lnTo>
                    <a:pt x="176" y="646"/>
                  </a:lnTo>
                  <a:lnTo>
                    <a:pt x="164" y="710"/>
                  </a:lnTo>
                  <a:lnTo>
                    <a:pt x="164" y="710"/>
                  </a:lnTo>
                  <a:lnTo>
                    <a:pt x="162" y="718"/>
                  </a:lnTo>
                  <a:lnTo>
                    <a:pt x="162" y="724"/>
                  </a:lnTo>
                  <a:lnTo>
                    <a:pt x="166" y="728"/>
                  </a:lnTo>
                  <a:lnTo>
                    <a:pt x="164" y="760"/>
                  </a:lnTo>
                  <a:lnTo>
                    <a:pt x="164" y="760"/>
                  </a:lnTo>
                  <a:lnTo>
                    <a:pt x="168" y="776"/>
                  </a:lnTo>
                  <a:lnTo>
                    <a:pt x="172" y="790"/>
                  </a:lnTo>
                  <a:lnTo>
                    <a:pt x="174" y="790"/>
                  </a:lnTo>
                  <a:lnTo>
                    <a:pt x="174" y="790"/>
                  </a:lnTo>
                  <a:lnTo>
                    <a:pt x="170" y="802"/>
                  </a:lnTo>
                  <a:lnTo>
                    <a:pt x="166" y="812"/>
                  </a:lnTo>
                  <a:lnTo>
                    <a:pt x="166" y="812"/>
                  </a:lnTo>
                  <a:lnTo>
                    <a:pt x="132" y="812"/>
                  </a:lnTo>
                  <a:lnTo>
                    <a:pt x="116" y="814"/>
                  </a:lnTo>
                  <a:lnTo>
                    <a:pt x="102" y="818"/>
                  </a:lnTo>
                  <a:lnTo>
                    <a:pt x="92" y="822"/>
                  </a:lnTo>
                  <a:lnTo>
                    <a:pt x="80" y="826"/>
                  </a:lnTo>
                  <a:lnTo>
                    <a:pt x="72" y="832"/>
                  </a:lnTo>
                  <a:lnTo>
                    <a:pt x="64" y="840"/>
                  </a:lnTo>
                  <a:lnTo>
                    <a:pt x="56" y="848"/>
                  </a:lnTo>
                  <a:lnTo>
                    <a:pt x="50" y="858"/>
                  </a:lnTo>
                  <a:lnTo>
                    <a:pt x="42" y="880"/>
                  </a:lnTo>
                  <a:lnTo>
                    <a:pt x="34" y="906"/>
                  </a:lnTo>
                  <a:lnTo>
                    <a:pt x="30" y="936"/>
                  </a:lnTo>
                  <a:lnTo>
                    <a:pt x="30" y="936"/>
                  </a:lnTo>
                  <a:lnTo>
                    <a:pt x="26" y="960"/>
                  </a:lnTo>
                  <a:lnTo>
                    <a:pt x="20" y="980"/>
                  </a:lnTo>
                  <a:lnTo>
                    <a:pt x="6" y="1020"/>
                  </a:lnTo>
                  <a:lnTo>
                    <a:pt x="2" y="1040"/>
                  </a:lnTo>
                  <a:lnTo>
                    <a:pt x="0" y="1058"/>
                  </a:lnTo>
                  <a:lnTo>
                    <a:pt x="0" y="1078"/>
                  </a:lnTo>
                  <a:lnTo>
                    <a:pt x="4" y="1096"/>
                  </a:lnTo>
                  <a:lnTo>
                    <a:pt x="4" y="1096"/>
                  </a:lnTo>
                  <a:lnTo>
                    <a:pt x="50" y="1116"/>
                  </a:lnTo>
                  <a:lnTo>
                    <a:pt x="98" y="1132"/>
                  </a:lnTo>
                  <a:lnTo>
                    <a:pt x="98" y="1132"/>
                  </a:lnTo>
                  <a:lnTo>
                    <a:pt x="98" y="1164"/>
                  </a:lnTo>
                  <a:lnTo>
                    <a:pt x="96" y="1208"/>
                  </a:lnTo>
                  <a:lnTo>
                    <a:pt x="96" y="1232"/>
                  </a:lnTo>
                  <a:lnTo>
                    <a:pt x="92" y="1256"/>
                  </a:lnTo>
                  <a:lnTo>
                    <a:pt x="88" y="1280"/>
                  </a:lnTo>
                  <a:lnTo>
                    <a:pt x="82" y="1300"/>
                  </a:lnTo>
                  <a:lnTo>
                    <a:pt x="82" y="1300"/>
                  </a:lnTo>
                  <a:lnTo>
                    <a:pt x="78" y="1296"/>
                  </a:lnTo>
                  <a:lnTo>
                    <a:pt x="74" y="1296"/>
                  </a:lnTo>
                  <a:lnTo>
                    <a:pt x="74" y="1296"/>
                  </a:lnTo>
                  <a:lnTo>
                    <a:pt x="70" y="1296"/>
                  </a:lnTo>
                  <a:lnTo>
                    <a:pt x="66" y="1300"/>
                  </a:lnTo>
                  <a:lnTo>
                    <a:pt x="58" y="1312"/>
                  </a:lnTo>
                  <a:lnTo>
                    <a:pt x="54" y="1326"/>
                  </a:lnTo>
                  <a:lnTo>
                    <a:pt x="52" y="1338"/>
                  </a:lnTo>
                  <a:lnTo>
                    <a:pt x="52" y="1338"/>
                  </a:lnTo>
                  <a:lnTo>
                    <a:pt x="54" y="1348"/>
                  </a:lnTo>
                  <a:lnTo>
                    <a:pt x="60" y="1358"/>
                  </a:lnTo>
                  <a:lnTo>
                    <a:pt x="64" y="1370"/>
                  </a:lnTo>
                  <a:lnTo>
                    <a:pt x="68" y="1384"/>
                  </a:lnTo>
                  <a:lnTo>
                    <a:pt x="68" y="1384"/>
                  </a:lnTo>
                  <a:lnTo>
                    <a:pt x="74" y="1410"/>
                  </a:lnTo>
                  <a:lnTo>
                    <a:pt x="74" y="1410"/>
                  </a:lnTo>
                  <a:lnTo>
                    <a:pt x="74" y="1424"/>
                  </a:lnTo>
                  <a:lnTo>
                    <a:pt x="76" y="1430"/>
                  </a:lnTo>
                  <a:lnTo>
                    <a:pt x="78" y="1432"/>
                  </a:lnTo>
                  <a:lnTo>
                    <a:pt x="82" y="1434"/>
                  </a:lnTo>
                  <a:lnTo>
                    <a:pt x="82" y="1434"/>
                  </a:lnTo>
                  <a:lnTo>
                    <a:pt x="84" y="1426"/>
                  </a:lnTo>
                  <a:lnTo>
                    <a:pt x="84" y="1418"/>
                  </a:lnTo>
                  <a:lnTo>
                    <a:pt x="84" y="1400"/>
                  </a:lnTo>
                  <a:lnTo>
                    <a:pt x="84" y="1384"/>
                  </a:lnTo>
                  <a:lnTo>
                    <a:pt x="86" y="1376"/>
                  </a:lnTo>
                  <a:lnTo>
                    <a:pt x="90" y="1372"/>
                  </a:lnTo>
                  <a:lnTo>
                    <a:pt x="90" y="1372"/>
                  </a:lnTo>
                  <a:lnTo>
                    <a:pt x="94" y="1372"/>
                  </a:lnTo>
                  <a:lnTo>
                    <a:pt x="98" y="1374"/>
                  </a:lnTo>
                  <a:lnTo>
                    <a:pt x="106" y="1382"/>
                  </a:lnTo>
                  <a:lnTo>
                    <a:pt x="110" y="1390"/>
                  </a:lnTo>
                  <a:lnTo>
                    <a:pt x="114" y="1402"/>
                  </a:lnTo>
                  <a:lnTo>
                    <a:pt x="122" y="1422"/>
                  </a:lnTo>
                  <a:lnTo>
                    <a:pt x="126" y="1432"/>
                  </a:lnTo>
                  <a:lnTo>
                    <a:pt x="132" y="1438"/>
                  </a:lnTo>
                  <a:lnTo>
                    <a:pt x="132" y="1438"/>
                  </a:lnTo>
                  <a:lnTo>
                    <a:pt x="142" y="1440"/>
                  </a:lnTo>
                  <a:lnTo>
                    <a:pt x="156" y="1442"/>
                  </a:lnTo>
                  <a:lnTo>
                    <a:pt x="174" y="1442"/>
                  </a:lnTo>
                  <a:lnTo>
                    <a:pt x="190" y="1438"/>
                  </a:lnTo>
                  <a:lnTo>
                    <a:pt x="204" y="1434"/>
                  </a:lnTo>
                  <a:lnTo>
                    <a:pt x="216" y="1428"/>
                  </a:lnTo>
                  <a:lnTo>
                    <a:pt x="220" y="1422"/>
                  </a:lnTo>
                  <a:lnTo>
                    <a:pt x="224" y="1418"/>
                  </a:lnTo>
                  <a:lnTo>
                    <a:pt x="224" y="1414"/>
                  </a:lnTo>
                  <a:lnTo>
                    <a:pt x="224" y="1408"/>
                  </a:lnTo>
                  <a:lnTo>
                    <a:pt x="224" y="1408"/>
                  </a:lnTo>
                  <a:lnTo>
                    <a:pt x="176" y="1402"/>
                  </a:lnTo>
                  <a:lnTo>
                    <a:pt x="176" y="1402"/>
                  </a:lnTo>
                  <a:lnTo>
                    <a:pt x="168" y="1394"/>
                  </a:lnTo>
                  <a:lnTo>
                    <a:pt x="162" y="1384"/>
                  </a:lnTo>
                  <a:lnTo>
                    <a:pt x="158" y="1374"/>
                  </a:lnTo>
                  <a:lnTo>
                    <a:pt x="154" y="1364"/>
                  </a:lnTo>
                  <a:lnTo>
                    <a:pt x="148" y="1342"/>
                  </a:lnTo>
                  <a:lnTo>
                    <a:pt x="148" y="1320"/>
                  </a:lnTo>
                  <a:lnTo>
                    <a:pt x="148" y="1300"/>
                  </a:lnTo>
                  <a:lnTo>
                    <a:pt x="150" y="1284"/>
                  </a:lnTo>
                  <a:lnTo>
                    <a:pt x="152" y="1268"/>
                  </a:lnTo>
                  <a:lnTo>
                    <a:pt x="152" y="1268"/>
                  </a:lnTo>
                  <a:lnTo>
                    <a:pt x="160" y="1248"/>
                  </a:lnTo>
                  <a:lnTo>
                    <a:pt x="168" y="1220"/>
                  </a:lnTo>
                  <a:lnTo>
                    <a:pt x="186" y="1156"/>
                  </a:lnTo>
                  <a:lnTo>
                    <a:pt x="186" y="1156"/>
                  </a:lnTo>
                  <a:lnTo>
                    <a:pt x="224" y="1160"/>
                  </a:lnTo>
                  <a:lnTo>
                    <a:pt x="262" y="1164"/>
                  </a:lnTo>
                  <a:lnTo>
                    <a:pt x="300" y="1168"/>
                  </a:lnTo>
                  <a:lnTo>
                    <a:pt x="338" y="1168"/>
                  </a:lnTo>
                  <a:lnTo>
                    <a:pt x="338" y="1168"/>
                  </a:lnTo>
                  <a:lnTo>
                    <a:pt x="350" y="1154"/>
                  </a:lnTo>
                  <a:lnTo>
                    <a:pt x="358" y="1136"/>
                  </a:lnTo>
                  <a:lnTo>
                    <a:pt x="362" y="1118"/>
                  </a:lnTo>
                  <a:lnTo>
                    <a:pt x="366" y="1100"/>
                  </a:lnTo>
                  <a:lnTo>
                    <a:pt x="370" y="1058"/>
                  </a:lnTo>
                  <a:lnTo>
                    <a:pt x="374" y="1038"/>
                  </a:lnTo>
                  <a:lnTo>
                    <a:pt x="380" y="1016"/>
                  </a:lnTo>
                  <a:lnTo>
                    <a:pt x="380" y="1016"/>
                  </a:lnTo>
                  <a:lnTo>
                    <a:pt x="400" y="1104"/>
                  </a:lnTo>
                  <a:lnTo>
                    <a:pt x="410" y="1146"/>
                  </a:lnTo>
                  <a:lnTo>
                    <a:pt x="416" y="1162"/>
                  </a:lnTo>
                  <a:lnTo>
                    <a:pt x="422" y="1172"/>
                  </a:lnTo>
                  <a:lnTo>
                    <a:pt x="422" y="1172"/>
                  </a:lnTo>
                  <a:lnTo>
                    <a:pt x="444" y="1210"/>
                  </a:lnTo>
                  <a:lnTo>
                    <a:pt x="460" y="1246"/>
                  </a:lnTo>
                  <a:lnTo>
                    <a:pt x="474" y="1276"/>
                  </a:lnTo>
                  <a:lnTo>
                    <a:pt x="484" y="1302"/>
                  </a:lnTo>
                  <a:lnTo>
                    <a:pt x="484" y="1302"/>
                  </a:lnTo>
                  <a:lnTo>
                    <a:pt x="484" y="1302"/>
                  </a:lnTo>
                  <a:lnTo>
                    <a:pt x="472" y="1316"/>
                  </a:lnTo>
                  <a:lnTo>
                    <a:pt x="468" y="1328"/>
                  </a:lnTo>
                  <a:lnTo>
                    <a:pt x="468" y="1338"/>
                  </a:lnTo>
                  <a:lnTo>
                    <a:pt x="470" y="1350"/>
                  </a:lnTo>
                  <a:lnTo>
                    <a:pt x="476" y="1360"/>
                  </a:lnTo>
                  <a:lnTo>
                    <a:pt x="484" y="1370"/>
                  </a:lnTo>
                  <a:lnTo>
                    <a:pt x="498" y="1392"/>
                  </a:lnTo>
                  <a:lnTo>
                    <a:pt x="498" y="1392"/>
                  </a:lnTo>
                  <a:lnTo>
                    <a:pt x="504" y="1406"/>
                  </a:lnTo>
                  <a:lnTo>
                    <a:pt x="510" y="1420"/>
                  </a:lnTo>
                  <a:lnTo>
                    <a:pt x="514" y="1430"/>
                  </a:lnTo>
                  <a:lnTo>
                    <a:pt x="518" y="1436"/>
                  </a:lnTo>
                  <a:lnTo>
                    <a:pt x="522" y="1440"/>
                  </a:lnTo>
                  <a:lnTo>
                    <a:pt x="522" y="1440"/>
                  </a:lnTo>
                  <a:lnTo>
                    <a:pt x="524" y="1432"/>
                  </a:lnTo>
                  <a:lnTo>
                    <a:pt x="522" y="1422"/>
                  </a:lnTo>
                  <a:lnTo>
                    <a:pt x="516" y="1404"/>
                  </a:lnTo>
                  <a:lnTo>
                    <a:pt x="514" y="1394"/>
                  </a:lnTo>
                  <a:lnTo>
                    <a:pt x="512" y="1386"/>
                  </a:lnTo>
                  <a:lnTo>
                    <a:pt x="514" y="1378"/>
                  </a:lnTo>
                  <a:lnTo>
                    <a:pt x="520" y="1372"/>
                  </a:lnTo>
                  <a:lnTo>
                    <a:pt x="520" y="1372"/>
                  </a:lnTo>
                  <a:lnTo>
                    <a:pt x="528" y="1374"/>
                  </a:lnTo>
                  <a:lnTo>
                    <a:pt x="538" y="1380"/>
                  </a:lnTo>
                  <a:lnTo>
                    <a:pt x="544" y="1388"/>
                  </a:lnTo>
                  <a:lnTo>
                    <a:pt x="552" y="1398"/>
                  </a:lnTo>
                  <a:lnTo>
                    <a:pt x="558" y="1406"/>
                  </a:lnTo>
                  <a:lnTo>
                    <a:pt x="564" y="1416"/>
                  </a:lnTo>
                  <a:lnTo>
                    <a:pt x="574" y="1422"/>
                  </a:lnTo>
                  <a:lnTo>
                    <a:pt x="582" y="1426"/>
                  </a:lnTo>
                  <a:lnTo>
                    <a:pt x="582" y="1426"/>
                  </a:lnTo>
                  <a:lnTo>
                    <a:pt x="594" y="1426"/>
                  </a:lnTo>
                  <a:lnTo>
                    <a:pt x="608" y="1422"/>
                  </a:lnTo>
                  <a:lnTo>
                    <a:pt x="622" y="1416"/>
                  </a:lnTo>
                  <a:lnTo>
                    <a:pt x="636" y="1408"/>
                  </a:lnTo>
                  <a:lnTo>
                    <a:pt x="648" y="1398"/>
                  </a:lnTo>
                  <a:lnTo>
                    <a:pt x="654" y="1388"/>
                  </a:lnTo>
                  <a:lnTo>
                    <a:pt x="656" y="1384"/>
                  </a:lnTo>
                  <a:lnTo>
                    <a:pt x="656" y="1378"/>
                  </a:lnTo>
                  <a:lnTo>
                    <a:pt x="654" y="1374"/>
                  </a:lnTo>
                  <a:lnTo>
                    <a:pt x="650" y="1368"/>
                  </a:lnTo>
                  <a:lnTo>
                    <a:pt x="650" y="1368"/>
                  </a:lnTo>
                  <a:close/>
                  <a:moveTo>
                    <a:pt x="406" y="824"/>
                  </a:moveTo>
                  <a:lnTo>
                    <a:pt x="406" y="824"/>
                  </a:lnTo>
                  <a:lnTo>
                    <a:pt x="406" y="824"/>
                  </a:lnTo>
                  <a:lnTo>
                    <a:pt x="410" y="814"/>
                  </a:lnTo>
                  <a:lnTo>
                    <a:pt x="410" y="814"/>
                  </a:lnTo>
                  <a:lnTo>
                    <a:pt x="410" y="814"/>
                  </a:lnTo>
                  <a:lnTo>
                    <a:pt x="412" y="826"/>
                  </a:lnTo>
                  <a:lnTo>
                    <a:pt x="412" y="826"/>
                  </a:lnTo>
                  <a:lnTo>
                    <a:pt x="406" y="824"/>
                  </a:lnTo>
                  <a:lnTo>
                    <a:pt x="406" y="8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151"/>
            <p:cNvSpPr>
              <a:spLocks/>
            </p:cNvSpPr>
            <p:nvPr/>
          </p:nvSpPr>
          <p:spPr bwMode="auto">
            <a:xfrm>
              <a:off x="4700588" y="4273550"/>
              <a:ext cx="304800" cy="317500"/>
            </a:xfrm>
            <a:custGeom>
              <a:avLst/>
              <a:gdLst>
                <a:gd name="T0" fmla="*/ 102 w 192"/>
                <a:gd name="T1" fmla="*/ 58 h 200"/>
                <a:gd name="T2" fmla="*/ 78 w 192"/>
                <a:gd name="T3" fmla="*/ 34 h 200"/>
                <a:gd name="T4" fmla="*/ 74 w 192"/>
                <a:gd name="T5" fmla="*/ 32 h 200"/>
                <a:gd name="T6" fmla="*/ 58 w 192"/>
                <a:gd name="T7" fmla="*/ 28 h 200"/>
                <a:gd name="T8" fmla="*/ 22 w 192"/>
                <a:gd name="T9" fmla="*/ 2 h 200"/>
                <a:gd name="T10" fmla="*/ 12 w 192"/>
                <a:gd name="T11" fmla="*/ 0 h 200"/>
                <a:gd name="T12" fmla="*/ 8 w 192"/>
                <a:gd name="T13" fmla="*/ 0 h 200"/>
                <a:gd name="T14" fmla="*/ 0 w 192"/>
                <a:gd name="T15" fmla="*/ 16 h 200"/>
                <a:gd name="T16" fmla="*/ 6 w 192"/>
                <a:gd name="T17" fmla="*/ 28 h 200"/>
                <a:gd name="T18" fmla="*/ 40 w 192"/>
                <a:gd name="T19" fmla="*/ 56 h 200"/>
                <a:gd name="T20" fmla="*/ 44 w 192"/>
                <a:gd name="T21" fmla="*/ 64 h 200"/>
                <a:gd name="T22" fmla="*/ 52 w 192"/>
                <a:gd name="T23" fmla="*/ 76 h 200"/>
                <a:gd name="T24" fmla="*/ 56 w 192"/>
                <a:gd name="T25" fmla="*/ 76 h 200"/>
                <a:gd name="T26" fmla="*/ 74 w 192"/>
                <a:gd name="T27" fmla="*/ 68 h 200"/>
                <a:gd name="T28" fmla="*/ 86 w 192"/>
                <a:gd name="T29" fmla="*/ 64 h 200"/>
                <a:gd name="T30" fmla="*/ 94 w 192"/>
                <a:gd name="T31" fmla="*/ 68 h 200"/>
                <a:gd name="T32" fmla="*/ 102 w 192"/>
                <a:gd name="T33" fmla="*/ 76 h 200"/>
                <a:gd name="T34" fmla="*/ 132 w 192"/>
                <a:gd name="T35" fmla="*/ 108 h 200"/>
                <a:gd name="T36" fmla="*/ 158 w 192"/>
                <a:gd name="T37" fmla="*/ 138 h 200"/>
                <a:gd name="T38" fmla="*/ 164 w 192"/>
                <a:gd name="T39" fmla="*/ 152 h 200"/>
                <a:gd name="T40" fmla="*/ 174 w 192"/>
                <a:gd name="T41" fmla="*/ 186 h 200"/>
                <a:gd name="T42" fmla="*/ 178 w 192"/>
                <a:gd name="T43" fmla="*/ 198 h 200"/>
                <a:gd name="T44" fmla="*/ 180 w 192"/>
                <a:gd name="T45" fmla="*/ 198 h 200"/>
                <a:gd name="T46" fmla="*/ 168 w 192"/>
                <a:gd name="T47" fmla="*/ 160 h 200"/>
                <a:gd name="T48" fmla="*/ 150 w 192"/>
                <a:gd name="T49" fmla="*/ 106 h 200"/>
                <a:gd name="T50" fmla="*/ 150 w 192"/>
                <a:gd name="T51" fmla="*/ 98 h 200"/>
                <a:gd name="T52" fmla="*/ 156 w 192"/>
                <a:gd name="T53" fmla="*/ 84 h 200"/>
                <a:gd name="T54" fmla="*/ 166 w 192"/>
                <a:gd name="T55" fmla="*/ 76 h 200"/>
                <a:gd name="T56" fmla="*/ 190 w 192"/>
                <a:gd name="T57" fmla="*/ 70 h 200"/>
                <a:gd name="T58" fmla="*/ 192 w 192"/>
                <a:gd name="T59" fmla="*/ 70 h 200"/>
                <a:gd name="T60" fmla="*/ 182 w 192"/>
                <a:gd name="T61" fmla="*/ 64 h 200"/>
                <a:gd name="T62" fmla="*/ 156 w 192"/>
                <a:gd name="T63" fmla="*/ 52 h 200"/>
                <a:gd name="T64" fmla="*/ 120 w 192"/>
                <a:gd name="T65" fmla="*/ 36 h 200"/>
                <a:gd name="T66" fmla="*/ 112 w 192"/>
                <a:gd name="T67" fmla="*/ 32 h 200"/>
                <a:gd name="T68" fmla="*/ 112 w 192"/>
                <a:gd name="T69" fmla="*/ 36 h 200"/>
                <a:gd name="T70" fmla="*/ 118 w 192"/>
                <a:gd name="T71" fmla="*/ 56 h 200"/>
                <a:gd name="T72" fmla="*/ 130 w 192"/>
                <a:gd name="T73" fmla="*/ 76 h 200"/>
                <a:gd name="T74" fmla="*/ 136 w 192"/>
                <a:gd name="T75" fmla="*/ 90 h 200"/>
                <a:gd name="T76" fmla="*/ 132 w 192"/>
                <a:gd name="T77" fmla="*/ 98 h 200"/>
                <a:gd name="T78" fmla="*/ 128 w 192"/>
                <a:gd name="T79" fmla="*/ 94 h 200"/>
                <a:gd name="T80" fmla="*/ 102 w 192"/>
                <a:gd name="T81" fmla="*/ 58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2" h="200">
                  <a:moveTo>
                    <a:pt x="102" y="58"/>
                  </a:moveTo>
                  <a:lnTo>
                    <a:pt x="102" y="58"/>
                  </a:lnTo>
                  <a:lnTo>
                    <a:pt x="84" y="38"/>
                  </a:lnTo>
                  <a:lnTo>
                    <a:pt x="78" y="34"/>
                  </a:lnTo>
                  <a:lnTo>
                    <a:pt x="74" y="32"/>
                  </a:lnTo>
                  <a:lnTo>
                    <a:pt x="74" y="32"/>
                  </a:lnTo>
                  <a:lnTo>
                    <a:pt x="66" y="32"/>
                  </a:lnTo>
                  <a:lnTo>
                    <a:pt x="58" y="28"/>
                  </a:lnTo>
                  <a:lnTo>
                    <a:pt x="40" y="14"/>
                  </a:lnTo>
                  <a:lnTo>
                    <a:pt x="22" y="2"/>
                  </a:lnTo>
                  <a:lnTo>
                    <a:pt x="14" y="0"/>
                  </a:lnTo>
                  <a:lnTo>
                    <a:pt x="12" y="0"/>
                  </a:lnTo>
                  <a:lnTo>
                    <a:pt x="8" y="0"/>
                  </a:lnTo>
                  <a:lnTo>
                    <a:pt x="8" y="0"/>
                  </a:lnTo>
                  <a:lnTo>
                    <a:pt x="2" y="8"/>
                  </a:lnTo>
                  <a:lnTo>
                    <a:pt x="0" y="16"/>
                  </a:lnTo>
                  <a:lnTo>
                    <a:pt x="0" y="22"/>
                  </a:lnTo>
                  <a:lnTo>
                    <a:pt x="6" y="28"/>
                  </a:lnTo>
                  <a:lnTo>
                    <a:pt x="20" y="40"/>
                  </a:lnTo>
                  <a:lnTo>
                    <a:pt x="40" y="56"/>
                  </a:lnTo>
                  <a:lnTo>
                    <a:pt x="40" y="56"/>
                  </a:lnTo>
                  <a:lnTo>
                    <a:pt x="44" y="64"/>
                  </a:lnTo>
                  <a:lnTo>
                    <a:pt x="48" y="70"/>
                  </a:lnTo>
                  <a:lnTo>
                    <a:pt x="52" y="76"/>
                  </a:lnTo>
                  <a:lnTo>
                    <a:pt x="54" y="78"/>
                  </a:lnTo>
                  <a:lnTo>
                    <a:pt x="56" y="76"/>
                  </a:lnTo>
                  <a:lnTo>
                    <a:pt x="56" y="76"/>
                  </a:lnTo>
                  <a:lnTo>
                    <a:pt x="74" y="68"/>
                  </a:lnTo>
                  <a:lnTo>
                    <a:pt x="80" y="66"/>
                  </a:lnTo>
                  <a:lnTo>
                    <a:pt x="86" y="64"/>
                  </a:lnTo>
                  <a:lnTo>
                    <a:pt x="90" y="66"/>
                  </a:lnTo>
                  <a:lnTo>
                    <a:pt x="94" y="68"/>
                  </a:lnTo>
                  <a:lnTo>
                    <a:pt x="102" y="76"/>
                  </a:lnTo>
                  <a:lnTo>
                    <a:pt x="102" y="76"/>
                  </a:lnTo>
                  <a:lnTo>
                    <a:pt x="116" y="92"/>
                  </a:lnTo>
                  <a:lnTo>
                    <a:pt x="132" y="108"/>
                  </a:lnTo>
                  <a:lnTo>
                    <a:pt x="146" y="122"/>
                  </a:lnTo>
                  <a:lnTo>
                    <a:pt x="158" y="138"/>
                  </a:lnTo>
                  <a:lnTo>
                    <a:pt x="158" y="138"/>
                  </a:lnTo>
                  <a:lnTo>
                    <a:pt x="164" y="152"/>
                  </a:lnTo>
                  <a:lnTo>
                    <a:pt x="170" y="170"/>
                  </a:lnTo>
                  <a:lnTo>
                    <a:pt x="174" y="186"/>
                  </a:lnTo>
                  <a:lnTo>
                    <a:pt x="178" y="198"/>
                  </a:lnTo>
                  <a:lnTo>
                    <a:pt x="178" y="198"/>
                  </a:lnTo>
                  <a:lnTo>
                    <a:pt x="180" y="200"/>
                  </a:lnTo>
                  <a:lnTo>
                    <a:pt x="180" y="198"/>
                  </a:lnTo>
                  <a:lnTo>
                    <a:pt x="178" y="192"/>
                  </a:lnTo>
                  <a:lnTo>
                    <a:pt x="168" y="160"/>
                  </a:lnTo>
                  <a:lnTo>
                    <a:pt x="154" y="122"/>
                  </a:lnTo>
                  <a:lnTo>
                    <a:pt x="150" y="106"/>
                  </a:lnTo>
                  <a:lnTo>
                    <a:pt x="150" y="98"/>
                  </a:lnTo>
                  <a:lnTo>
                    <a:pt x="150" y="98"/>
                  </a:lnTo>
                  <a:lnTo>
                    <a:pt x="152" y="90"/>
                  </a:lnTo>
                  <a:lnTo>
                    <a:pt x="156" y="84"/>
                  </a:lnTo>
                  <a:lnTo>
                    <a:pt x="160" y="80"/>
                  </a:lnTo>
                  <a:lnTo>
                    <a:pt x="166" y="76"/>
                  </a:lnTo>
                  <a:lnTo>
                    <a:pt x="180" y="72"/>
                  </a:lnTo>
                  <a:lnTo>
                    <a:pt x="190" y="70"/>
                  </a:lnTo>
                  <a:lnTo>
                    <a:pt x="190" y="70"/>
                  </a:lnTo>
                  <a:lnTo>
                    <a:pt x="192" y="70"/>
                  </a:lnTo>
                  <a:lnTo>
                    <a:pt x="192" y="68"/>
                  </a:lnTo>
                  <a:lnTo>
                    <a:pt x="182" y="64"/>
                  </a:lnTo>
                  <a:lnTo>
                    <a:pt x="156" y="52"/>
                  </a:lnTo>
                  <a:lnTo>
                    <a:pt x="156" y="52"/>
                  </a:lnTo>
                  <a:lnTo>
                    <a:pt x="134" y="44"/>
                  </a:lnTo>
                  <a:lnTo>
                    <a:pt x="120" y="36"/>
                  </a:lnTo>
                  <a:lnTo>
                    <a:pt x="114" y="32"/>
                  </a:lnTo>
                  <a:lnTo>
                    <a:pt x="112" y="32"/>
                  </a:lnTo>
                  <a:lnTo>
                    <a:pt x="112" y="36"/>
                  </a:lnTo>
                  <a:lnTo>
                    <a:pt x="112" y="36"/>
                  </a:lnTo>
                  <a:lnTo>
                    <a:pt x="114" y="46"/>
                  </a:lnTo>
                  <a:lnTo>
                    <a:pt x="118" y="56"/>
                  </a:lnTo>
                  <a:lnTo>
                    <a:pt x="130" y="76"/>
                  </a:lnTo>
                  <a:lnTo>
                    <a:pt x="130" y="76"/>
                  </a:lnTo>
                  <a:lnTo>
                    <a:pt x="134" y="84"/>
                  </a:lnTo>
                  <a:lnTo>
                    <a:pt x="136" y="90"/>
                  </a:lnTo>
                  <a:lnTo>
                    <a:pt x="136" y="96"/>
                  </a:lnTo>
                  <a:lnTo>
                    <a:pt x="132" y="98"/>
                  </a:lnTo>
                  <a:lnTo>
                    <a:pt x="132" y="98"/>
                  </a:lnTo>
                  <a:lnTo>
                    <a:pt x="128" y="94"/>
                  </a:lnTo>
                  <a:lnTo>
                    <a:pt x="122" y="84"/>
                  </a:lnTo>
                  <a:lnTo>
                    <a:pt x="102" y="58"/>
                  </a:lnTo>
                  <a:lnTo>
                    <a:pt x="102" y="5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80" name="Group 79"/>
          <p:cNvGrpSpPr/>
          <p:nvPr/>
        </p:nvGrpSpPr>
        <p:grpSpPr>
          <a:xfrm>
            <a:off x="6520703" y="3621831"/>
            <a:ext cx="407740" cy="397513"/>
            <a:chOff x="6389688" y="4340225"/>
            <a:chExt cx="1311275" cy="1397000"/>
          </a:xfrm>
        </p:grpSpPr>
        <p:sp>
          <p:nvSpPr>
            <p:cNvPr id="81" name="Freeform 85"/>
            <p:cNvSpPr>
              <a:spLocks/>
            </p:cNvSpPr>
            <p:nvPr/>
          </p:nvSpPr>
          <p:spPr bwMode="auto">
            <a:xfrm>
              <a:off x="7153276" y="4440238"/>
              <a:ext cx="41275" cy="22225"/>
            </a:xfrm>
            <a:custGeom>
              <a:avLst/>
              <a:gdLst>
                <a:gd name="T0" fmla="*/ 26 w 26"/>
                <a:gd name="T1" fmla="*/ 9 h 14"/>
                <a:gd name="T2" fmla="*/ 20 w 26"/>
                <a:gd name="T3" fmla="*/ 0 h 14"/>
                <a:gd name="T4" fmla="*/ 0 w 26"/>
                <a:gd name="T5" fmla="*/ 14 h 14"/>
                <a:gd name="T6" fmla="*/ 0 w 26"/>
                <a:gd name="T7" fmla="*/ 14 h 14"/>
                <a:gd name="T8" fmla="*/ 10 w 26"/>
                <a:gd name="T9" fmla="*/ 14 h 14"/>
                <a:gd name="T10" fmla="*/ 18 w 26"/>
                <a:gd name="T11" fmla="*/ 11 h 14"/>
                <a:gd name="T12" fmla="*/ 26 w 26"/>
                <a:gd name="T13" fmla="*/ 9 h 14"/>
                <a:gd name="T14" fmla="*/ 26 w 26"/>
                <a:gd name="T15" fmla="*/ 9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14">
                  <a:moveTo>
                    <a:pt x="26" y="9"/>
                  </a:moveTo>
                  <a:lnTo>
                    <a:pt x="20" y="0"/>
                  </a:lnTo>
                  <a:lnTo>
                    <a:pt x="0" y="14"/>
                  </a:lnTo>
                  <a:lnTo>
                    <a:pt x="0" y="14"/>
                  </a:lnTo>
                  <a:lnTo>
                    <a:pt x="10" y="14"/>
                  </a:lnTo>
                  <a:lnTo>
                    <a:pt x="18" y="11"/>
                  </a:lnTo>
                  <a:lnTo>
                    <a:pt x="26" y="9"/>
                  </a:lnTo>
                  <a:lnTo>
                    <a:pt x="26" y="9"/>
                  </a:lnTo>
                  <a:close/>
                </a:path>
              </a:pathLst>
            </a:custGeom>
            <a:solidFill>
              <a:srgbClr val="8F8F8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86"/>
            <p:cNvSpPr>
              <a:spLocks noEditPoints="1"/>
            </p:cNvSpPr>
            <p:nvPr/>
          </p:nvSpPr>
          <p:spPr bwMode="auto">
            <a:xfrm>
              <a:off x="6973888" y="4351338"/>
              <a:ext cx="195263" cy="120650"/>
            </a:xfrm>
            <a:custGeom>
              <a:avLst/>
              <a:gdLst>
                <a:gd name="T0" fmla="*/ 123 w 123"/>
                <a:gd name="T1" fmla="*/ 34 h 76"/>
                <a:gd name="T2" fmla="*/ 123 w 123"/>
                <a:gd name="T3" fmla="*/ 34 h 76"/>
                <a:gd name="T4" fmla="*/ 119 w 123"/>
                <a:gd name="T5" fmla="*/ 27 h 76"/>
                <a:gd name="T6" fmla="*/ 113 w 123"/>
                <a:gd name="T7" fmla="*/ 19 h 76"/>
                <a:gd name="T8" fmla="*/ 106 w 123"/>
                <a:gd name="T9" fmla="*/ 11 h 76"/>
                <a:gd name="T10" fmla="*/ 106 w 123"/>
                <a:gd name="T11" fmla="*/ 19 h 76"/>
                <a:gd name="T12" fmla="*/ 106 w 123"/>
                <a:gd name="T13" fmla="*/ 19 h 76"/>
                <a:gd name="T14" fmla="*/ 100 w 123"/>
                <a:gd name="T15" fmla="*/ 11 h 76"/>
                <a:gd name="T16" fmla="*/ 94 w 123"/>
                <a:gd name="T17" fmla="*/ 5 h 76"/>
                <a:gd name="T18" fmla="*/ 88 w 123"/>
                <a:gd name="T19" fmla="*/ 2 h 76"/>
                <a:gd name="T20" fmla="*/ 80 w 123"/>
                <a:gd name="T21" fmla="*/ 0 h 76"/>
                <a:gd name="T22" fmla="*/ 73 w 123"/>
                <a:gd name="T23" fmla="*/ 0 h 76"/>
                <a:gd name="T24" fmla="*/ 66 w 123"/>
                <a:gd name="T25" fmla="*/ 0 h 76"/>
                <a:gd name="T26" fmla="*/ 51 w 123"/>
                <a:gd name="T27" fmla="*/ 2 h 76"/>
                <a:gd name="T28" fmla="*/ 51 w 123"/>
                <a:gd name="T29" fmla="*/ 2 h 76"/>
                <a:gd name="T30" fmla="*/ 45 w 123"/>
                <a:gd name="T31" fmla="*/ 5 h 76"/>
                <a:gd name="T32" fmla="*/ 39 w 123"/>
                <a:gd name="T33" fmla="*/ 10 h 76"/>
                <a:gd name="T34" fmla="*/ 34 w 123"/>
                <a:gd name="T35" fmla="*/ 16 h 76"/>
                <a:gd name="T36" fmla="*/ 29 w 123"/>
                <a:gd name="T37" fmla="*/ 24 h 76"/>
                <a:gd name="T38" fmla="*/ 25 w 123"/>
                <a:gd name="T39" fmla="*/ 34 h 76"/>
                <a:gd name="T40" fmla="*/ 22 w 123"/>
                <a:gd name="T41" fmla="*/ 40 h 76"/>
                <a:gd name="T42" fmla="*/ 22 w 123"/>
                <a:gd name="T43" fmla="*/ 40 h 76"/>
                <a:gd name="T44" fmla="*/ 23 w 123"/>
                <a:gd name="T45" fmla="*/ 30 h 76"/>
                <a:gd name="T46" fmla="*/ 26 w 123"/>
                <a:gd name="T47" fmla="*/ 20 h 76"/>
                <a:gd name="T48" fmla="*/ 29 w 123"/>
                <a:gd name="T49" fmla="*/ 11 h 76"/>
                <a:gd name="T50" fmla="*/ 29 w 123"/>
                <a:gd name="T51" fmla="*/ 11 h 76"/>
                <a:gd name="T52" fmla="*/ 25 w 123"/>
                <a:gd name="T53" fmla="*/ 14 h 76"/>
                <a:gd name="T54" fmla="*/ 20 w 123"/>
                <a:gd name="T55" fmla="*/ 19 h 76"/>
                <a:gd name="T56" fmla="*/ 17 w 123"/>
                <a:gd name="T57" fmla="*/ 25 h 76"/>
                <a:gd name="T58" fmla="*/ 16 w 123"/>
                <a:gd name="T59" fmla="*/ 30 h 76"/>
                <a:gd name="T60" fmla="*/ 11 w 123"/>
                <a:gd name="T61" fmla="*/ 42 h 76"/>
                <a:gd name="T62" fmla="*/ 9 w 123"/>
                <a:gd name="T63" fmla="*/ 53 h 76"/>
                <a:gd name="T64" fmla="*/ 9 w 123"/>
                <a:gd name="T65" fmla="*/ 53 h 76"/>
                <a:gd name="T66" fmla="*/ 6 w 123"/>
                <a:gd name="T67" fmla="*/ 62 h 76"/>
                <a:gd name="T68" fmla="*/ 3 w 123"/>
                <a:gd name="T69" fmla="*/ 67 h 76"/>
                <a:gd name="T70" fmla="*/ 0 w 123"/>
                <a:gd name="T71" fmla="*/ 71 h 76"/>
                <a:gd name="T72" fmla="*/ 16 w 123"/>
                <a:gd name="T73" fmla="*/ 71 h 76"/>
                <a:gd name="T74" fmla="*/ 16 w 123"/>
                <a:gd name="T75" fmla="*/ 74 h 76"/>
                <a:gd name="T76" fmla="*/ 69 w 123"/>
                <a:gd name="T77" fmla="*/ 76 h 76"/>
                <a:gd name="T78" fmla="*/ 123 w 123"/>
                <a:gd name="T79" fmla="*/ 34 h 76"/>
                <a:gd name="T80" fmla="*/ 25 w 123"/>
                <a:gd name="T81" fmla="*/ 67 h 76"/>
                <a:gd name="T82" fmla="*/ 25 w 123"/>
                <a:gd name="T83" fmla="*/ 67 h 76"/>
                <a:gd name="T84" fmla="*/ 25 w 123"/>
                <a:gd name="T85" fmla="*/ 53 h 76"/>
                <a:gd name="T86" fmla="*/ 45 w 123"/>
                <a:gd name="T87" fmla="*/ 53 h 76"/>
                <a:gd name="T88" fmla="*/ 45 w 123"/>
                <a:gd name="T89" fmla="*/ 53 h 76"/>
                <a:gd name="T90" fmla="*/ 36 w 123"/>
                <a:gd name="T91" fmla="*/ 54 h 76"/>
                <a:gd name="T92" fmla="*/ 29 w 123"/>
                <a:gd name="T93" fmla="*/ 57 h 76"/>
                <a:gd name="T94" fmla="*/ 26 w 123"/>
                <a:gd name="T95" fmla="*/ 62 h 76"/>
                <a:gd name="T96" fmla="*/ 25 w 123"/>
                <a:gd name="T97" fmla="*/ 67 h 76"/>
                <a:gd name="T98" fmla="*/ 25 w 123"/>
                <a:gd name="T99" fmla="*/ 67 h 76"/>
                <a:gd name="T100" fmla="*/ 68 w 123"/>
                <a:gd name="T101" fmla="*/ 67 h 76"/>
                <a:gd name="T102" fmla="*/ 68 w 123"/>
                <a:gd name="T103" fmla="*/ 53 h 76"/>
                <a:gd name="T104" fmla="*/ 88 w 123"/>
                <a:gd name="T105" fmla="*/ 53 h 76"/>
                <a:gd name="T106" fmla="*/ 88 w 123"/>
                <a:gd name="T107" fmla="*/ 53 h 76"/>
                <a:gd name="T108" fmla="*/ 79 w 123"/>
                <a:gd name="T109" fmla="*/ 54 h 76"/>
                <a:gd name="T110" fmla="*/ 74 w 123"/>
                <a:gd name="T111" fmla="*/ 57 h 76"/>
                <a:gd name="T112" fmla="*/ 71 w 123"/>
                <a:gd name="T113" fmla="*/ 62 h 76"/>
                <a:gd name="T114" fmla="*/ 69 w 123"/>
                <a:gd name="T115" fmla="*/ 67 h 76"/>
                <a:gd name="T116" fmla="*/ 68 w 123"/>
                <a:gd name="T117" fmla="*/ 67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3" h="76">
                  <a:moveTo>
                    <a:pt x="123" y="34"/>
                  </a:moveTo>
                  <a:lnTo>
                    <a:pt x="123" y="34"/>
                  </a:lnTo>
                  <a:lnTo>
                    <a:pt x="119" y="27"/>
                  </a:lnTo>
                  <a:lnTo>
                    <a:pt x="113" y="19"/>
                  </a:lnTo>
                  <a:lnTo>
                    <a:pt x="106" y="11"/>
                  </a:lnTo>
                  <a:lnTo>
                    <a:pt x="106" y="19"/>
                  </a:lnTo>
                  <a:lnTo>
                    <a:pt x="106" y="19"/>
                  </a:lnTo>
                  <a:lnTo>
                    <a:pt x="100" y="11"/>
                  </a:lnTo>
                  <a:lnTo>
                    <a:pt x="94" y="5"/>
                  </a:lnTo>
                  <a:lnTo>
                    <a:pt x="88" y="2"/>
                  </a:lnTo>
                  <a:lnTo>
                    <a:pt x="80" y="0"/>
                  </a:lnTo>
                  <a:lnTo>
                    <a:pt x="73" y="0"/>
                  </a:lnTo>
                  <a:lnTo>
                    <a:pt x="66" y="0"/>
                  </a:lnTo>
                  <a:lnTo>
                    <a:pt x="51" y="2"/>
                  </a:lnTo>
                  <a:lnTo>
                    <a:pt x="51" y="2"/>
                  </a:lnTo>
                  <a:lnTo>
                    <a:pt x="45" y="5"/>
                  </a:lnTo>
                  <a:lnTo>
                    <a:pt x="39" y="10"/>
                  </a:lnTo>
                  <a:lnTo>
                    <a:pt x="34" y="16"/>
                  </a:lnTo>
                  <a:lnTo>
                    <a:pt x="29" y="24"/>
                  </a:lnTo>
                  <a:lnTo>
                    <a:pt x="25" y="34"/>
                  </a:lnTo>
                  <a:lnTo>
                    <a:pt x="22" y="40"/>
                  </a:lnTo>
                  <a:lnTo>
                    <a:pt x="22" y="40"/>
                  </a:lnTo>
                  <a:lnTo>
                    <a:pt x="23" y="30"/>
                  </a:lnTo>
                  <a:lnTo>
                    <a:pt x="26" y="20"/>
                  </a:lnTo>
                  <a:lnTo>
                    <a:pt x="29" y="11"/>
                  </a:lnTo>
                  <a:lnTo>
                    <a:pt x="29" y="11"/>
                  </a:lnTo>
                  <a:lnTo>
                    <a:pt x="25" y="14"/>
                  </a:lnTo>
                  <a:lnTo>
                    <a:pt x="20" y="19"/>
                  </a:lnTo>
                  <a:lnTo>
                    <a:pt x="17" y="25"/>
                  </a:lnTo>
                  <a:lnTo>
                    <a:pt x="16" y="30"/>
                  </a:lnTo>
                  <a:lnTo>
                    <a:pt x="11" y="42"/>
                  </a:lnTo>
                  <a:lnTo>
                    <a:pt x="9" y="53"/>
                  </a:lnTo>
                  <a:lnTo>
                    <a:pt x="9" y="53"/>
                  </a:lnTo>
                  <a:lnTo>
                    <a:pt x="6" y="62"/>
                  </a:lnTo>
                  <a:lnTo>
                    <a:pt x="3" y="67"/>
                  </a:lnTo>
                  <a:lnTo>
                    <a:pt x="0" y="71"/>
                  </a:lnTo>
                  <a:lnTo>
                    <a:pt x="16" y="71"/>
                  </a:lnTo>
                  <a:lnTo>
                    <a:pt x="16" y="74"/>
                  </a:lnTo>
                  <a:lnTo>
                    <a:pt x="69" y="76"/>
                  </a:lnTo>
                  <a:lnTo>
                    <a:pt x="123" y="34"/>
                  </a:lnTo>
                  <a:close/>
                  <a:moveTo>
                    <a:pt x="25" y="67"/>
                  </a:moveTo>
                  <a:lnTo>
                    <a:pt x="25" y="67"/>
                  </a:lnTo>
                  <a:lnTo>
                    <a:pt x="25" y="53"/>
                  </a:lnTo>
                  <a:lnTo>
                    <a:pt x="45" y="53"/>
                  </a:lnTo>
                  <a:lnTo>
                    <a:pt x="45" y="53"/>
                  </a:lnTo>
                  <a:lnTo>
                    <a:pt x="36" y="54"/>
                  </a:lnTo>
                  <a:lnTo>
                    <a:pt x="29" y="57"/>
                  </a:lnTo>
                  <a:lnTo>
                    <a:pt x="26" y="62"/>
                  </a:lnTo>
                  <a:lnTo>
                    <a:pt x="25" y="67"/>
                  </a:lnTo>
                  <a:lnTo>
                    <a:pt x="25" y="67"/>
                  </a:lnTo>
                  <a:close/>
                  <a:moveTo>
                    <a:pt x="68" y="67"/>
                  </a:moveTo>
                  <a:lnTo>
                    <a:pt x="68" y="53"/>
                  </a:lnTo>
                  <a:lnTo>
                    <a:pt x="88" y="53"/>
                  </a:lnTo>
                  <a:lnTo>
                    <a:pt x="88" y="53"/>
                  </a:lnTo>
                  <a:lnTo>
                    <a:pt x="79" y="54"/>
                  </a:lnTo>
                  <a:lnTo>
                    <a:pt x="74" y="57"/>
                  </a:lnTo>
                  <a:lnTo>
                    <a:pt x="71" y="62"/>
                  </a:lnTo>
                  <a:lnTo>
                    <a:pt x="69" y="67"/>
                  </a:lnTo>
                  <a:lnTo>
                    <a:pt x="68" y="67"/>
                  </a:lnTo>
                  <a:close/>
                </a:path>
              </a:pathLst>
            </a:custGeom>
            <a:solidFill>
              <a:srgbClr val="8F8F8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87"/>
            <p:cNvSpPr>
              <a:spLocks/>
            </p:cNvSpPr>
            <p:nvPr/>
          </p:nvSpPr>
          <p:spPr bwMode="auto">
            <a:xfrm>
              <a:off x="7081838" y="4435475"/>
              <a:ext cx="31750" cy="22225"/>
            </a:xfrm>
            <a:custGeom>
              <a:avLst/>
              <a:gdLst>
                <a:gd name="T0" fmla="*/ 20 w 20"/>
                <a:gd name="T1" fmla="*/ 0 h 14"/>
                <a:gd name="T2" fmla="*/ 0 w 20"/>
                <a:gd name="T3" fmla="*/ 0 h 14"/>
                <a:gd name="T4" fmla="*/ 0 w 20"/>
                <a:gd name="T5" fmla="*/ 14 h 14"/>
                <a:gd name="T6" fmla="*/ 1 w 20"/>
                <a:gd name="T7" fmla="*/ 14 h 14"/>
                <a:gd name="T8" fmla="*/ 1 w 20"/>
                <a:gd name="T9" fmla="*/ 14 h 14"/>
                <a:gd name="T10" fmla="*/ 3 w 20"/>
                <a:gd name="T11" fmla="*/ 9 h 14"/>
                <a:gd name="T12" fmla="*/ 6 w 20"/>
                <a:gd name="T13" fmla="*/ 4 h 14"/>
                <a:gd name="T14" fmla="*/ 11 w 20"/>
                <a:gd name="T15" fmla="*/ 1 h 14"/>
                <a:gd name="T16" fmla="*/ 20 w 20"/>
                <a:gd name="T17" fmla="*/ 0 h 14"/>
                <a:gd name="T18" fmla="*/ 20 w 20"/>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14">
                  <a:moveTo>
                    <a:pt x="20" y="0"/>
                  </a:moveTo>
                  <a:lnTo>
                    <a:pt x="0" y="0"/>
                  </a:lnTo>
                  <a:lnTo>
                    <a:pt x="0" y="14"/>
                  </a:lnTo>
                  <a:lnTo>
                    <a:pt x="1" y="14"/>
                  </a:lnTo>
                  <a:lnTo>
                    <a:pt x="1" y="14"/>
                  </a:lnTo>
                  <a:lnTo>
                    <a:pt x="3" y="9"/>
                  </a:lnTo>
                  <a:lnTo>
                    <a:pt x="6" y="4"/>
                  </a:lnTo>
                  <a:lnTo>
                    <a:pt x="11" y="1"/>
                  </a:lnTo>
                  <a:lnTo>
                    <a:pt x="20" y="0"/>
                  </a:lnTo>
                  <a:lnTo>
                    <a:pt x="2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88"/>
            <p:cNvSpPr>
              <a:spLocks/>
            </p:cNvSpPr>
            <p:nvPr/>
          </p:nvSpPr>
          <p:spPr bwMode="auto">
            <a:xfrm>
              <a:off x="7013576" y="4435475"/>
              <a:ext cx="31750" cy="22225"/>
            </a:xfrm>
            <a:custGeom>
              <a:avLst/>
              <a:gdLst>
                <a:gd name="T0" fmla="*/ 0 w 20"/>
                <a:gd name="T1" fmla="*/ 14 h 14"/>
                <a:gd name="T2" fmla="*/ 0 w 20"/>
                <a:gd name="T3" fmla="*/ 14 h 14"/>
                <a:gd name="T4" fmla="*/ 0 w 20"/>
                <a:gd name="T5" fmla="*/ 14 h 14"/>
                <a:gd name="T6" fmla="*/ 1 w 20"/>
                <a:gd name="T7" fmla="*/ 9 h 14"/>
                <a:gd name="T8" fmla="*/ 4 w 20"/>
                <a:gd name="T9" fmla="*/ 4 h 14"/>
                <a:gd name="T10" fmla="*/ 11 w 20"/>
                <a:gd name="T11" fmla="*/ 1 h 14"/>
                <a:gd name="T12" fmla="*/ 20 w 20"/>
                <a:gd name="T13" fmla="*/ 0 h 14"/>
                <a:gd name="T14" fmla="*/ 0 w 20"/>
                <a:gd name="T15" fmla="*/ 0 h 14"/>
                <a:gd name="T16" fmla="*/ 0 w 20"/>
                <a:gd name="T17"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14">
                  <a:moveTo>
                    <a:pt x="0" y="14"/>
                  </a:moveTo>
                  <a:lnTo>
                    <a:pt x="0" y="14"/>
                  </a:lnTo>
                  <a:lnTo>
                    <a:pt x="0" y="14"/>
                  </a:lnTo>
                  <a:lnTo>
                    <a:pt x="1" y="9"/>
                  </a:lnTo>
                  <a:lnTo>
                    <a:pt x="4" y="4"/>
                  </a:lnTo>
                  <a:lnTo>
                    <a:pt x="11" y="1"/>
                  </a:lnTo>
                  <a:lnTo>
                    <a:pt x="20" y="0"/>
                  </a:lnTo>
                  <a:lnTo>
                    <a:pt x="0" y="0"/>
                  </a:lnTo>
                  <a:lnTo>
                    <a:pt x="0"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89"/>
            <p:cNvSpPr>
              <a:spLocks noEditPoints="1"/>
            </p:cNvSpPr>
            <p:nvPr/>
          </p:nvSpPr>
          <p:spPr bwMode="auto">
            <a:xfrm>
              <a:off x="6389688" y="4340225"/>
              <a:ext cx="1311275" cy="1397000"/>
            </a:xfrm>
            <a:custGeom>
              <a:avLst/>
              <a:gdLst>
                <a:gd name="T0" fmla="*/ 743 w 826"/>
                <a:gd name="T1" fmla="*/ 236 h 880"/>
                <a:gd name="T2" fmla="*/ 561 w 826"/>
                <a:gd name="T3" fmla="*/ 88 h 880"/>
                <a:gd name="T4" fmla="*/ 508 w 826"/>
                <a:gd name="T5" fmla="*/ 78 h 880"/>
                <a:gd name="T6" fmla="*/ 507 w 826"/>
                <a:gd name="T7" fmla="*/ 66 h 880"/>
                <a:gd name="T8" fmla="*/ 498 w 826"/>
                <a:gd name="T9" fmla="*/ 35 h 880"/>
                <a:gd name="T10" fmla="*/ 428 w 826"/>
                <a:gd name="T11" fmla="*/ 0 h 880"/>
                <a:gd name="T12" fmla="*/ 370 w 826"/>
                <a:gd name="T13" fmla="*/ 61 h 880"/>
                <a:gd name="T14" fmla="*/ 347 w 826"/>
                <a:gd name="T15" fmla="*/ 92 h 880"/>
                <a:gd name="T16" fmla="*/ 382 w 826"/>
                <a:gd name="T17" fmla="*/ 97 h 880"/>
                <a:gd name="T18" fmla="*/ 388 w 826"/>
                <a:gd name="T19" fmla="*/ 114 h 880"/>
                <a:gd name="T20" fmla="*/ 388 w 826"/>
                <a:gd name="T21" fmla="*/ 140 h 880"/>
                <a:gd name="T22" fmla="*/ 396 w 826"/>
                <a:gd name="T23" fmla="*/ 154 h 880"/>
                <a:gd name="T24" fmla="*/ 416 w 826"/>
                <a:gd name="T25" fmla="*/ 174 h 880"/>
                <a:gd name="T26" fmla="*/ 413 w 826"/>
                <a:gd name="T27" fmla="*/ 185 h 880"/>
                <a:gd name="T28" fmla="*/ 317 w 826"/>
                <a:gd name="T29" fmla="*/ 157 h 880"/>
                <a:gd name="T30" fmla="*/ 305 w 826"/>
                <a:gd name="T31" fmla="*/ 152 h 880"/>
                <a:gd name="T32" fmla="*/ 283 w 826"/>
                <a:gd name="T33" fmla="*/ 131 h 880"/>
                <a:gd name="T34" fmla="*/ 199 w 826"/>
                <a:gd name="T35" fmla="*/ 97 h 880"/>
                <a:gd name="T36" fmla="*/ 228 w 826"/>
                <a:gd name="T37" fmla="*/ 169 h 880"/>
                <a:gd name="T38" fmla="*/ 225 w 826"/>
                <a:gd name="T39" fmla="*/ 180 h 880"/>
                <a:gd name="T40" fmla="*/ 206 w 826"/>
                <a:gd name="T41" fmla="*/ 209 h 880"/>
                <a:gd name="T42" fmla="*/ 78 w 826"/>
                <a:gd name="T43" fmla="*/ 542 h 880"/>
                <a:gd name="T44" fmla="*/ 64 w 826"/>
                <a:gd name="T45" fmla="*/ 544 h 880"/>
                <a:gd name="T46" fmla="*/ 57 w 826"/>
                <a:gd name="T47" fmla="*/ 604 h 880"/>
                <a:gd name="T48" fmla="*/ 29 w 826"/>
                <a:gd name="T49" fmla="*/ 741 h 880"/>
                <a:gd name="T50" fmla="*/ 115 w 826"/>
                <a:gd name="T51" fmla="*/ 558 h 880"/>
                <a:gd name="T52" fmla="*/ 206 w 826"/>
                <a:gd name="T53" fmla="*/ 568 h 880"/>
                <a:gd name="T54" fmla="*/ 217 w 826"/>
                <a:gd name="T55" fmla="*/ 578 h 880"/>
                <a:gd name="T56" fmla="*/ 222 w 826"/>
                <a:gd name="T57" fmla="*/ 880 h 880"/>
                <a:gd name="T58" fmla="*/ 257 w 826"/>
                <a:gd name="T59" fmla="*/ 576 h 880"/>
                <a:gd name="T60" fmla="*/ 276 w 826"/>
                <a:gd name="T61" fmla="*/ 296 h 880"/>
                <a:gd name="T62" fmla="*/ 380 w 826"/>
                <a:gd name="T63" fmla="*/ 516 h 880"/>
                <a:gd name="T64" fmla="*/ 447 w 826"/>
                <a:gd name="T65" fmla="*/ 607 h 880"/>
                <a:gd name="T66" fmla="*/ 411 w 826"/>
                <a:gd name="T67" fmla="*/ 518 h 880"/>
                <a:gd name="T68" fmla="*/ 421 w 826"/>
                <a:gd name="T69" fmla="*/ 502 h 880"/>
                <a:gd name="T70" fmla="*/ 407 w 826"/>
                <a:gd name="T71" fmla="*/ 501 h 880"/>
                <a:gd name="T72" fmla="*/ 283 w 826"/>
                <a:gd name="T73" fmla="*/ 195 h 880"/>
                <a:gd name="T74" fmla="*/ 293 w 826"/>
                <a:gd name="T75" fmla="*/ 217 h 880"/>
                <a:gd name="T76" fmla="*/ 417 w 826"/>
                <a:gd name="T77" fmla="*/ 252 h 880"/>
                <a:gd name="T78" fmla="*/ 471 w 826"/>
                <a:gd name="T79" fmla="*/ 248 h 880"/>
                <a:gd name="T80" fmla="*/ 482 w 826"/>
                <a:gd name="T81" fmla="*/ 289 h 880"/>
                <a:gd name="T82" fmla="*/ 496 w 826"/>
                <a:gd name="T83" fmla="*/ 431 h 880"/>
                <a:gd name="T84" fmla="*/ 612 w 826"/>
                <a:gd name="T85" fmla="*/ 411 h 880"/>
                <a:gd name="T86" fmla="*/ 618 w 826"/>
                <a:gd name="T87" fmla="*/ 456 h 880"/>
                <a:gd name="T88" fmla="*/ 604 w 826"/>
                <a:gd name="T89" fmla="*/ 499 h 880"/>
                <a:gd name="T90" fmla="*/ 595 w 826"/>
                <a:gd name="T91" fmla="*/ 616 h 880"/>
                <a:gd name="T92" fmla="*/ 581 w 826"/>
                <a:gd name="T93" fmla="*/ 698 h 880"/>
                <a:gd name="T94" fmla="*/ 513 w 826"/>
                <a:gd name="T95" fmla="*/ 732 h 880"/>
                <a:gd name="T96" fmla="*/ 516 w 826"/>
                <a:gd name="T97" fmla="*/ 763 h 880"/>
                <a:gd name="T98" fmla="*/ 596 w 826"/>
                <a:gd name="T99" fmla="*/ 764 h 880"/>
                <a:gd name="T100" fmla="*/ 629 w 826"/>
                <a:gd name="T101" fmla="*/ 780 h 880"/>
                <a:gd name="T102" fmla="*/ 602 w 826"/>
                <a:gd name="T103" fmla="*/ 827 h 880"/>
                <a:gd name="T104" fmla="*/ 686 w 826"/>
                <a:gd name="T105" fmla="*/ 807 h 880"/>
                <a:gd name="T106" fmla="*/ 704 w 826"/>
                <a:gd name="T107" fmla="*/ 783 h 880"/>
                <a:gd name="T108" fmla="*/ 700 w 826"/>
                <a:gd name="T109" fmla="*/ 619 h 880"/>
                <a:gd name="T110" fmla="*/ 746 w 826"/>
                <a:gd name="T111" fmla="*/ 447 h 880"/>
                <a:gd name="T112" fmla="*/ 784 w 826"/>
                <a:gd name="T113" fmla="*/ 391 h 880"/>
                <a:gd name="T114" fmla="*/ 820 w 826"/>
                <a:gd name="T115" fmla="*/ 347 h 880"/>
                <a:gd name="T116" fmla="*/ 481 w 826"/>
                <a:gd name="T117" fmla="*/ 77 h 880"/>
                <a:gd name="T118" fmla="*/ 377 w 826"/>
                <a:gd name="T119" fmla="*/ 60 h 880"/>
                <a:gd name="T120" fmla="*/ 390 w 826"/>
                <a:gd name="T121" fmla="*/ 47 h 880"/>
                <a:gd name="T122" fmla="*/ 441 w 826"/>
                <a:gd name="T123" fmla="*/ 7 h 880"/>
                <a:gd name="T124" fmla="*/ 491 w 826"/>
                <a:gd name="T125" fmla="*/ 41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6" h="880">
                  <a:moveTo>
                    <a:pt x="824" y="330"/>
                  </a:moveTo>
                  <a:lnTo>
                    <a:pt x="824" y="330"/>
                  </a:lnTo>
                  <a:lnTo>
                    <a:pt x="821" y="322"/>
                  </a:lnTo>
                  <a:lnTo>
                    <a:pt x="815" y="311"/>
                  </a:lnTo>
                  <a:lnTo>
                    <a:pt x="806" y="299"/>
                  </a:lnTo>
                  <a:lnTo>
                    <a:pt x="797" y="286"/>
                  </a:lnTo>
                  <a:lnTo>
                    <a:pt x="774" y="263"/>
                  </a:lnTo>
                  <a:lnTo>
                    <a:pt x="754" y="245"/>
                  </a:lnTo>
                  <a:lnTo>
                    <a:pt x="754" y="245"/>
                  </a:lnTo>
                  <a:lnTo>
                    <a:pt x="743" y="236"/>
                  </a:lnTo>
                  <a:lnTo>
                    <a:pt x="730" y="223"/>
                  </a:lnTo>
                  <a:lnTo>
                    <a:pt x="700" y="189"/>
                  </a:lnTo>
                  <a:lnTo>
                    <a:pt x="669" y="152"/>
                  </a:lnTo>
                  <a:lnTo>
                    <a:pt x="639" y="123"/>
                  </a:lnTo>
                  <a:lnTo>
                    <a:pt x="639" y="123"/>
                  </a:lnTo>
                  <a:lnTo>
                    <a:pt x="627" y="112"/>
                  </a:lnTo>
                  <a:lnTo>
                    <a:pt x="613" y="104"/>
                  </a:lnTo>
                  <a:lnTo>
                    <a:pt x="599" y="97"/>
                  </a:lnTo>
                  <a:lnTo>
                    <a:pt x="585" y="92"/>
                  </a:lnTo>
                  <a:lnTo>
                    <a:pt x="561" y="88"/>
                  </a:lnTo>
                  <a:lnTo>
                    <a:pt x="547" y="84"/>
                  </a:lnTo>
                  <a:lnTo>
                    <a:pt x="547" y="84"/>
                  </a:lnTo>
                  <a:lnTo>
                    <a:pt x="522" y="83"/>
                  </a:lnTo>
                  <a:lnTo>
                    <a:pt x="522" y="83"/>
                  </a:lnTo>
                  <a:lnTo>
                    <a:pt x="519" y="80"/>
                  </a:lnTo>
                  <a:lnTo>
                    <a:pt x="516" y="78"/>
                  </a:lnTo>
                  <a:lnTo>
                    <a:pt x="510" y="78"/>
                  </a:lnTo>
                  <a:lnTo>
                    <a:pt x="510" y="78"/>
                  </a:lnTo>
                  <a:lnTo>
                    <a:pt x="508" y="78"/>
                  </a:lnTo>
                  <a:lnTo>
                    <a:pt x="508" y="78"/>
                  </a:lnTo>
                  <a:lnTo>
                    <a:pt x="508" y="77"/>
                  </a:lnTo>
                  <a:lnTo>
                    <a:pt x="508" y="77"/>
                  </a:lnTo>
                  <a:lnTo>
                    <a:pt x="518" y="74"/>
                  </a:lnTo>
                  <a:lnTo>
                    <a:pt x="518" y="74"/>
                  </a:lnTo>
                  <a:lnTo>
                    <a:pt x="519" y="72"/>
                  </a:lnTo>
                  <a:lnTo>
                    <a:pt x="518" y="72"/>
                  </a:lnTo>
                  <a:lnTo>
                    <a:pt x="516" y="71"/>
                  </a:lnTo>
                  <a:lnTo>
                    <a:pt x="516" y="71"/>
                  </a:lnTo>
                  <a:lnTo>
                    <a:pt x="507" y="66"/>
                  </a:lnTo>
                  <a:lnTo>
                    <a:pt x="507" y="66"/>
                  </a:lnTo>
                  <a:lnTo>
                    <a:pt x="505" y="61"/>
                  </a:lnTo>
                  <a:lnTo>
                    <a:pt x="505" y="60"/>
                  </a:lnTo>
                  <a:lnTo>
                    <a:pt x="505" y="60"/>
                  </a:lnTo>
                  <a:lnTo>
                    <a:pt x="507" y="58"/>
                  </a:lnTo>
                  <a:lnTo>
                    <a:pt x="507" y="55"/>
                  </a:lnTo>
                  <a:lnTo>
                    <a:pt x="507" y="55"/>
                  </a:lnTo>
                  <a:lnTo>
                    <a:pt x="501" y="38"/>
                  </a:lnTo>
                  <a:lnTo>
                    <a:pt x="501" y="38"/>
                  </a:lnTo>
                  <a:lnTo>
                    <a:pt x="499" y="37"/>
                  </a:lnTo>
                  <a:lnTo>
                    <a:pt x="498" y="35"/>
                  </a:lnTo>
                  <a:lnTo>
                    <a:pt x="496" y="37"/>
                  </a:lnTo>
                  <a:lnTo>
                    <a:pt x="496" y="37"/>
                  </a:lnTo>
                  <a:lnTo>
                    <a:pt x="491" y="27"/>
                  </a:lnTo>
                  <a:lnTo>
                    <a:pt x="487" y="20"/>
                  </a:lnTo>
                  <a:lnTo>
                    <a:pt x="481" y="14"/>
                  </a:lnTo>
                  <a:lnTo>
                    <a:pt x="474" y="9"/>
                  </a:lnTo>
                  <a:lnTo>
                    <a:pt x="467" y="4"/>
                  </a:lnTo>
                  <a:lnTo>
                    <a:pt x="456" y="3"/>
                  </a:lnTo>
                  <a:lnTo>
                    <a:pt x="444" y="0"/>
                  </a:lnTo>
                  <a:lnTo>
                    <a:pt x="428" y="0"/>
                  </a:lnTo>
                  <a:lnTo>
                    <a:pt x="428" y="0"/>
                  </a:lnTo>
                  <a:lnTo>
                    <a:pt x="421" y="0"/>
                  </a:lnTo>
                  <a:lnTo>
                    <a:pt x="413" y="1"/>
                  </a:lnTo>
                  <a:lnTo>
                    <a:pt x="407" y="4"/>
                  </a:lnTo>
                  <a:lnTo>
                    <a:pt x="402" y="6"/>
                  </a:lnTo>
                  <a:lnTo>
                    <a:pt x="391" y="14"/>
                  </a:lnTo>
                  <a:lnTo>
                    <a:pt x="385" y="23"/>
                  </a:lnTo>
                  <a:lnTo>
                    <a:pt x="379" y="34"/>
                  </a:lnTo>
                  <a:lnTo>
                    <a:pt x="376" y="43"/>
                  </a:lnTo>
                  <a:lnTo>
                    <a:pt x="370" y="61"/>
                  </a:lnTo>
                  <a:lnTo>
                    <a:pt x="370" y="61"/>
                  </a:lnTo>
                  <a:lnTo>
                    <a:pt x="365" y="72"/>
                  </a:lnTo>
                  <a:lnTo>
                    <a:pt x="360" y="78"/>
                  </a:lnTo>
                  <a:lnTo>
                    <a:pt x="354" y="81"/>
                  </a:lnTo>
                  <a:lnTo>
                    <a:pt x="350" y="83"/>
                  </a:lnTo>
                  <a:lnTo>
                    <a:pt x="350" y="83"/>
                  </a:lnTo>
                  <a:lnTo>
                    <a:pt x="347" y="84"/>
                  </a:lnTo>
                  <a:lnTo>
                    <a:pt x="347" y="88"/>
                  </a:lnTo>
                  <a:lnTo>
                    <a:pt x="347" y="92"/>
                  </a:lnTo>
                  <a:lnTo>
                    <a:pt x="347" y="92"/>
                  </a:lnTo>
                  <a:lnTo>
                    <a:pt x="350" y="94"/>
                  </a:lnTo>
                  <a:lnTo>
                    <a:pt x="360" y="92"/>
                  </a:lnTo>
                  <a:lnTo>
                    <a:pt x="360" y="92"/>
                  </a:lnTo>
                  <a:lnTo>
                    <a:pt x="373" y="89"/>
                  </a:lnTo>
                  <a:lnTo>
                    <a:pt x="377" y="88"/>
                  </a:lnTo>
                  <a:lnTo>
                    <a:pt x="377" y="88"/>
                  </a:lnTo>
                  <a:lnTo>
                    <a:pt x="377" y="91"/>
                  </a:lnTo>
                  <a:lnTo>
                    <a:pt x="377" y="91"/>
                  </a:lnTo>
                  <a:lnTo>
                    <a:pt x="379" y="94"/>
                  </a:lnTo>
                  <a:lnTo>
                    <a:pt x="382" y="97"/>
                  </a:lnTo>
                  <a:lnTo>
                    <a:pt x="382" y="97"/>
                  </a:lnTo>
                  <a:lnTo>
                    <a:pt x="384" y="100"/>
                  </a:lnTo>
                  <a:lnTo>
                    <a:pt x="384" y="103"/>
                  </a:lnTo>
                  <a:lnTo>
                    <a:pt x="384" y="108"/>
                  </a:lnTo>
                  <a:lnTo>
                    <a:pt x="384" y="108"/>
                  </a:lnTo>
                  <a:lnTo>
                    <a:pt x="384" y="109"/>
                  </a:lnTo>
                  <a:lnTo>
                    <a:pt x="385" y="111"/>
                  </a:lnTo>
                  <a:lnTo>
                    <a:pt x="388" y="112"/>
                  </a:lnTo>
                  <a:lnTo>
                    <a:pt x="388" y="112"/>
                  </a:lnTo>
                  <a:lnTo>
                    <a:pt x="388" y="114"/>
                  </a:lnTo>
                  <a:lnTo>
                    <a:pt x="387" y="117"/>
                  </a:lnTo>
                  <a:lnTo>
                    <a:pt x="382" y="125"/>
                  </a:lnTo>
                  <a:lnTo>
                    <a:pt x="382" y="125"/>
                  </a:lnTo>
                  <a:lnTo>
                    <a:pt x="379" y="131"/>
                  </a:lnTo>
                  <a:lnTo>
                    <a:pt x="377" y="134"/>
                  </a:lnTo>
                  <a:lnTo>
                    <a:pt x="379" y="135"/>
                  </a:lnTo>
                  <a:lnTo>
                    <a:pt x="379" y="135"/>
                  </a:lnTo>
                  <a:lnTo>
                    <a:pt x="380" y="137"/>
                  </a:lnTo>
                  <a:lnTo>
                    <a:pt x="384" y="138"/>
                  </a:lnTo>
                  <a:lnTo>
                    <a:pt x="388" y="140"/>
                  </a:lnTo>
                  <a:lnTo>
                    <a:pt x="388" y="140"/>
                  </a:lnTo>
                  <a:lnTo>
                    <a:pt x="391" y="140"/>
                  </a:lnTo>
                  <a:lnTo>
                    <a:pt x="391" y="145"/>
                  </a:lnTo>
                  <a:lnTo>
                    <a:pt x="391" y="145"/>
                  </a:lnTo>
                  <a:lnTo>
                    <a:pt x="393" y="148"/>
                  </a:lnTo>
                  <a:lnTo>
                    <a:pt x="396" y="149"/>
                  </a:lnTo>
                  <a:lnTo>
                    <a:pt x="396" y="149"/>
                  </a:lnTo>
                  <a:lnTo>
                    <a:pt x="397" y="151"/>
                  </a:lnTo>
                  <a:lnTo>
                    <a:pt x="396" y="154"/>
                  </a:lnTo>
                  <a:lnTo>
                    <a:pt x="396" y="154"/>
                  </a:lnTo>
                  <a:lnTo>
                    <a:pt x="396" y="155"/>
                  </a:lnTo>
                  <a:lnTo>
                    <a:pt x="397" y="158"/>
                  </a:lnTo>
                  <a:lnTo>
                    <a:pt x="404" y="162"/>
                  </a:lnTo>
                  <a:lnTo>
                    <a:pt x="404" y="162"/>
                  </a:lnTo>
                  <a:lnTo>
                    <a:pt x="405" y="163"/>
                  </a:lnTo>
                  <a:lnTo>
                    <a:pt x="407" y="166"/>
                  </a:lnTo>
                  <a:lnTo>
                    <a:pt x="410" y="172"/>
                  </a:lnTo>
                  <a:lnTo>
                    <a:pt x="410" y="172"/>
                  </a:lnTo>
                  <a:lnTo>
                    <a:pt x="413" y="174"/>
                  </a:lnTo>
                  <a:lnTo>
                    <a:pt x="416" y="174"/>
                  </a:lnTo>
                  <a:lnTo>
                    <a:pt x="425" y="171"/>
                  </a:lnTo>
                  <a:lnTo>
                    <a:pt x="425" y="171"/>
                  </a:lnTo>
                  <a:lnTo>
                    <a:pt x="431" y="169"/>
                  </a:lnTo>
                  <a:lnTo>
                    <a:pt x="437" y="169"/>
                  </a:lnTo>
                  <a:lnTo>
                    <a:pt x="437" y="169"/>
                  </a:lnTo>
                  <a:lnTo>
                    <a:pt x="436" y="171"/>
                  </a:lnTo>
                  <a:lnTo>
                    <a:pt x="431" y="175"/>
                  </a:lnTo>
                  <a:lnTo>
                    <a:pt x="424" y="178"/>
                  </a:lnTo>
                  <a:lnTo>
                    <a:pt x="413" y="185"/>
                  </a:lnTo>
                  <a:lnTo>
                    <a:pt x="413" y="185"/>
                  </a:lnTo>
                  <a:lnTo>
                    <a:pt x="405" y="186"/>
                  </a:lnTo>
                  <a:lnTo>
                    <a:pt x="399" y="186"/>
                  </a:lnTo>
                  <a:lnTo>
                    <a:pt x="387" y="185"/>
                  </a:lnTo>
                  <a:lnTo>
                    <a:pt x="377" y="182"/>
                  </a:lnTo>
                  <a:lnTo>
                    <a:pt x="374" y="182"/>
                  </a:lnTo>
                  <a:lnTo>
                    <a:pt x="339" y="168"/>
                  </a:lnTo>
                  <a:lnTo>
                    <a:pt x="339" y="168"/>
                  </a:lnTo>
                  <a:lnTo>
                    <a:pt x="320" y="158"/>
                  </a:lnTo>
                  <a:lnTo>
                    <a:pt x="320" y="158"/>
                  </a:lnTo>
                  <a:lnTo>
                    <a:pt x="317" y="157"/>
                  </a:lnTo>
                  <a:lnTo>
                    <a:pt x="316" y="157"/>
                  </a:lnTo>
                  <a:lnTo>
                    <a:pt x="316" y="157"/>
                  </a:lnTo>
                  <a:lnTo>
                    <a:pt x="316" y="157"/>
                  </a:lnTo>
                  <a:lnTo>
                    <a:pt x="316" y="157"/>
                  </a:lnTo>
                  <a:lnTo>
                    <a:pt x="314" y="158"/>
                  </a:lnTo>
                  <a:lnTo>
                    <a:pt x="311" y="162"/>
                  </a:lnTo>
                  <a:lnTo>
                    <a:pt x="311" y="162"/>
                  </a:lnTo>
                  <a:lnTo>
                    <a:pt x="302" y="152"/>
                  </a:lnTo>
                  <a:lnTo>
                    <a:pt x="302" y="152"/>
                  </a:lnTo>
                  <a:lnTo>
                    <a:pt x="305" y="152"/>
                  </a:lnTo>
                  <a:lnTo>
                    <a:pt x="306" y="149"/>
                  </a:lnTo>
                  <a:lnTo>
                    <a:pt x="306" y="120"/>
                  </a:lnTo>
                  <a:lnTo>
                    <a:pt x="306" y="120"/>
                  </a:lnTo>
                  <a:lnTo>
                    <a:pt x="305" y="120"/>
                  </a:lnTo>
                  <a:lnTo>
                    <a:pt x="303" y="118"/>
                  </a:lnTo>
                  <a:lnTo>
                    <a:pt x="300" y="118"/>
                  </a:lnTo>
                  <a:lnTo>
                    <a:pt x="293" y="128"/>
                  </a:lnTo>
                  <a:lnTo>
                    <a:pt x="288" y="128"/>
                  </a:lnTo>
                  <a:lnTo>
                    <a:pt x="288" y="131"/>
                  </a:lnTo>
                  <a:lnTo>
                    <a:pt x="283" y="131"/>
                  </a:lnTo>
                  <a:lnTo>
                    <a:pt x="273" y="81"/>
                  </a:lnTo>
                  <a:lnTo>
                    <a:pt x="273" y="81"/>
                  </a:lnTo>
                  <a:lnTo>
                    <a:pt x="273" y="80"/>
                  </a:lnTo>
                  <a:lnTo>
                    <a:pt x="269" y="78"/>
                  </a:lnTo>
                  <a:lnTo>
                    <a:pt x="215" y="81"/>
                  </a:lnTo>
                  <a:lnTo>
                    <a:pt x="215" y="81"/>
                  </a:lnTo>
                  <a:lnTo>
                    <a:pt x="212" y="81"/>
                  </a:lnTo>
                  <a:lnTo>
                    <a:pt x="212" y="84"/>
                  </a:lnTo>
                  <a:lnTo>
                    <a:pt x="212" y="97"/>
                  </a:lnTo>
                  <a:lnTo>
                    <a:pt x="199" y="97"/>
                  </a:lnTo>
                  <a:lnTo>
                    <a:pt x="212" y="138"/>
                  </a:lnTo>
                  <a:lnTo>
                    <a:pt x="212" y="162"/>
                  </a:lnTo>
                  <a:lnTo>
                    <a:pt x="212" y="162"/>
                  </a:lnTo>
                  <a:lnTo>
                    <a:pt x="214" y="165"/>
                  </a:lnTo>
                  <a:lnTo>
                    <a:pt x="214" y="165"/>
                  </a:lnTo>
                  <a:lnTo>
                    <a:pt x="215" y="165"/>
                  </a:lnTo>
                  <a:lnTo>
                    <a:pt x="239" y="165"/>
                  </a:lnTo>
                  <a:lnTo>
                    <a:pt x="239" y="169"/>
                  </a:lnTo>
                  <a:lnTo>
                    <a:pt x="228" y="169"/>
                  </a:lnTo>
                  <a:lnTo>
                    <a:pt x="228" y="169"/>
                  </a:lnTo>
                  <a:lnTo>
                    <a:pt x="225" y="171"/>
                  </a:lnTo>
                  <a:lnTo>
                    <a:pt x="223" y="174"/>
                  </a:lnTo>
                  <a:lnTo>
                    <a:pt x="223" y="174"/>
                  </a:lnTo>
                  <a:lnTo>
                    <a:pt x="225" y="177"/>
                  </a:lnTo>
                  <a:lnTo>
                    <a:pt x="228" y="178"/>
                  </a:lnTo>
                  <a:lnTo>
                    <a:pt x="262" y="178"/>
                  </a:lnTo>
                  <a:lnTo>
                    <a:pt x="262" y="178"/>
                  </a:lnTo>
                  <a:lnTo>
                    <a:pt x="263" y="180"/>
                  </a:lnTo>
                  <a:lnTo>
                    <a:pt x="225" y="180"/>
                  </a:lnTo>
                  <a:lnTo>
                    <a:pt x="225" y="180"/>
                  </a:lnTo>
                  <a:lnTo>
                    <a:pt x="222" y="182"/>
                  </a:lnTo>
                  <a:lnTo>
                    <a:pt x="220" y="185"/>
                  </a:lnTo>
                  <a:lnTo>
                    <a:pt x="220" y="185"/>
                  </a:lnTo>
                  <a:lnTo>
                    <a:pt x="219" y="192"/>
                  </a:lnTo>
                  <a:lnTo>
                    <a:pt x="217" y="191"/>
                  </a:lnTo>
                  <a:lnTo>
                    <a:pt x="217" y="191"/>
                  </a:lnTo>
                  <a:lnTo>
                    <a:pt x="215" y="191"/>
                  </a:lnTo>
                  <a:lnTo>
                    <a:pt x="214" y="192"/>
                  </a:lnTo>
                  <a:lnTo>
                    <a:pt x="206" y="209"/>
                  </a:lnTo>
                  <a:lnTo>
                    <a:pt x="206" y="209"/>
                  </a:lnTo>
                  <a:lnTo>
                    <a:pt x="206" y="211"/>
                  </a:lnTo>
                  <a:lnTo>
                    <a:pt x="206" y="211"/>
                  </a:lnTo>
                  <a:lnTo>
                    <a:pt x="208" y="211"/>
                  </a:lnTo>
                  <a:lnTo>
                    <a:pt x="211" y="212"/>
                  </a:lnTo>
                  <a:lnTo>
                    <a:pt x="78" y="542"/>
                  </a:lnTo>
                  <a:lnTo>
                    <a:pt x="78" y="542"/>
                  </a:lnTo>
                  <a:lnTo>
                    <a:pt x="78" y="542"/>
                  </a:lnTo>
                  <a:lnTo>
                    <a:pt x="78" y="542"/>
                  </a:lnTo>
                  <a:lnTo>
                    <a:pt x="78" y="542"/>
                  </a:lnTo>
                  <a:lnTo>
                    <a:pt x="78" y="542"/>
                  </a:lnTo>
                  <a:lnTo>
                    <a:pt x="77" y="541"/>
                  </a:lnTo>
                  <a:lnTo>
                    <a:pt x="77" y="541"/>
                  </a:lnTo>
                  <a:lnTo>
                    <a:pt x="75" y="541"/>
                  </a:lnTo>
                  <a:lnTo>
                    <a:pt x="74" y="542"/>
                  </a:lnTo>
                  <a:lnTo>
                    <a:pt x="72" y="545"/>
                  </a:lnTo>
                  <a:lnTo>
                    <a:pt x="67" y="544"/>
                  </a:lnTo>
                  <a:lnTo>
                    <a:pt x="67" y="544"/>
                  </a:lnTo>
                  <a:lnTo>
                    <a:pt x="66" y="544"/>
                  </a:lnTo>
                  <a:lnTo>
                    <a:pt x="64" y="544"/>
                  </a:lnTo>
                  <a:lnTo>
                    <a:pt x="64" y="544"/>
                  </a:lnTo>
                  <a:lnTo>
                    <a:pt x="64" y="545"/>
                  </a:lnTo>
                  <a:lnTo>
                    <a:pt x="66" y="547"/>
                  </a:lnTo>
                  <a:lnTo>
                    <a:pt x="72" y="550"/>
                  </a:lnTo>
                  <a:lnTo>
                    <a:pt x="69" y="556"/>
                  </a:lnTo>
                  <a:lnTo>
                    <a:pt x="69" y="558"/>
                  </a:lnTo>
                  <a:lnTo>
                    <a:pt x="69" y="558"/>
                  </a:lnTo>
                  <a:lnTo>
                    <a:pt x="71" y="561"/>
                  </a:lnTo>
                  <a:lnTo>
                    <a:pt x="74" y="562"/>
                  </a:lnTo>
                  <a:lnTo>
                    <a:pt x="74" y="562"/>
                  </a:lnTo>
                  <a:lnTo>
                    <a:pt x="57" y="604"/>
                  </a:lnTo>
                  <a:lnTo>
                    <a:pt x="57" y="604"/>
                  </a:lnTo>
                  <a:lnTo>
                    <a:pt x="38" y="653"/>
                  </a:lnTo>
                  <a:lnTo>
                    <a:pt x="38" y="653"/>
                  </a:lnTo>
                  <a:lnTo>
                    <a:pt x="37" y="659"/>
                  </a:lnTo>
                  <a:lnTo>
                    <a:pt x="37" y="659"/>
                  </a:lnTo>
                  <a:lnTo>
                    <a:pt x="37" y="661"/>
                  </a:lnTo>
                  <a:lnTo>
                    <a:pt x="38" y="664"/>
                  </a:lnTo>
                  <a:lnTo>
                    <a:pt x="9" y="733"/>
                  </a:lnTo>
                  <a:lnTo>
                    <a:pt x="0" y="781"/>
                  </a:lnTo>
                  <a:lnTo>
                    <a:pt x="29" y="741"/>
                  </a:lnTo>
                  <a:lnTo>
                    <a:pt x="57" y="670"/>
                  </a:lnTo>
                  <a:lnTo>
                    <a:pt x="57" y="670"/>
                  </a:lnTo>
                  <a:lnTo>
                    <a:pt x="63" y="667"/>
                  </a:lnTo>
                  <a:lnTo>
                    <a:pt x="66" y="664"/>
                  </a:lnTo>
                  <a:lnTo>
                    <a:pt x="66" y="664"/>
                  </a:lnTo>
                  <a:lnTo>
                    <a:pt x="106" y="559"/>
                  </a:lnTo>
                  <a:lnTo>
                    <a:pt x="106" y="559"/>
                  </a:lnTo>
                  <a:lnTo>
                    <a:pt x="106" y="559"/>
                  </a:lnTo>
                  <a:lnTo>
                    <a:pt x="115" y="558"/>
                  </a:lnTo>
                  <a:lnTo>
                    <a:pt x="115" y="558"/>
                  </a:lnTo>
                  <a:lnTo>
                    <a:pt x="117" y="556"/>
                  </a:lnTo>
                  <a:lnTo>
                    <a:pt x="123" y="541"/>
                  </a:lnTo>
                  <a:lnTo>
                    <a:pt x="123" y="541"/>
                  </a:lnTo>
                  <a:lnTo>
                    <a:pt x="123" y="539"/>
                  </a:lnTo>
                  <a:lnTo>
                    <a:pt x="123" y="539"/>
                  </a:lnTo>
                  <a:lnTo>
                    <a:pt x="121" y="538"/>
                  </a:lnTo>
                  <a:lnTo>
                    <a:pt x="215" y="302"/>
                  </a:lnTo>
                  <a:lnTo>
                    <a:pt x="215" y="302"/>
                  </a:lnTo>
                  <a:lnTo>
                    <a:pt x="206" y="565"/>
                  </a:lnTo>
                  <a:lnTo>
                    <a:pt x="206" y="568"/>
                  </a:lnTo>
                  <a:lnTo>
                    <a:pt x="217" y="568"/>
                  </a:lnTo>
                  <a:lnTo>
                    <a:pt x="217" y="573"/>
                  </a:lnTo>
                  <a:lnTo>
                    <a:pt x="212" y="573"/>
                  </a:lnTo>
                  <a:lnTo>
                    <a:pt x="212" y="573"/>
                  </a:lnTo>
                  <a:lnTo>
                    <a:pt x="211" y="575"/>
                  </a:lnTo>
                  <a:lnTo>
                    <a:pt x="209" y="575"/>
                  </a:lnTo>
                  <a:lnTo>
                    <a:pt x="209" y="575"/>
                  </a:lnTo>
                  <a:lnTo>
                    <a:pt x="211" y="576"/>
                  </a:lnTo>
                  <a:lnTo>
                    <a:pt x="212" y="578"/>
                  </a:lnTo>
                  <a:lnTo>
                    <a:pt x="217" y="578"/>
                  </a:lnTo>
                  <a:lnTo>
                    <a:pt x="212" y="686"/>
                  </a:lnTo>
                  <a:lnTo>
                    <a:pt x="212" y="686"/>
                  </a:lnTo>
                  <a:lnTo>
                    <a:pt x="212" y="686"/>
                  </a:lnTo>
                  <a:lnTo>
                    <a:pt x="212" y="686"/>
                  </a:lnTo>
                  <a:lnTo>
                    <a:pt x="212" y="689"/>
                  </a:lnTo>
                  <a:lnTo>
                    <a:pt x="214" y="692"/>
                  </a:lnTo>
                  <a:lnTo>
                    <a:pt x="214" y="692"/>
                  </a:lnTo>
                  <a:lnTo>
                    <a:pt x="217" y="693"/>
                  </a:lnTo>
                  <a:lnTo>
                    <a:pt x="214" y="815"/>
                  </a:lnTo>
                  <a:lnTo>
                    <a:pt x="222" y="880"/>
                  </a:lnTo>
                  <a:lnTo>
                    <a:pt x="237" y="814"/>
                  </a:lnTo>
                  <a:lnTo>
                    <a:pt x="240" y="693"/>
                  </a:lnTo>
                  <a:lnTo>
                    <a:pt x="240" y="693"/>
                  </a:lnTo>
                  <a:lnTo>
                    <a:pt x="245" y="690"/>
                  </a:lnTo>
                  <a:lnTo>
                    <a:pt x="246" y="687"/>
                  </a:lnTo>
                  <a:lnTo>
                    <a:pt x="246" y="687"/>
                  </a:lnTo>
                  <a:lnTo>
                    <a:pt x="251" y="578"/>
                  </a:lnTo>
                  <a:lnTo>
                    <a:pt x="257" y="578"/>
                  </a:lnTo>
                  <a:lnTo>
                    <a:pt x="257" y="578"/>
                  </a:lnTo>
                  <a:lnTo>
                    <a:pt x="257" y="576"/>
                  </a:lnTo>
                  <a:lnTo>
                    <a:pt x="259" y="575"/>
                  </a:lnTo>
                  <a:lnTo>
                    <a:pt x="259" y="575"/>
                  </a:lnTo>
                  <a:lnTo>
                    <a:pt x="257" y="573"/>
                  </a:lnTo>
                  <a:lnTo>
                    <a:pt x="257" y="573"/>
                  </a:lnTo>
                  <a:lnTo>
                    <a:pt x="251" y="573"/>
                  </a:lnTo>
                  <a:lnTo>
                    <a:pt x="251" y="568"/>
                  </a:lnTo>
                  <a:lnTo>
                    <a:pt x="260" y="568"/>
                  </a:lnTo>
                  <a:lnTo>
                    <a:pt x="260" y="565"/>
                  </a:lnTo>
                  <a:lnTo>
                    <a:pt x="260" y="565"/>
                  </a:lnTo>
                  <a:lnTo>
                    <a:pt x="276" y="296"/>
                  </a:lnTo>
                  <a:lnTo>
                    <a:pt x="365" y="498"/>
                  </a:lnTo>
                  <a:lnTo>
                    <a:pt x="365" y="498"/>
                  </a:lnTo>
                  <a:lnTo>
                    <a:pt x="363" y="498"/>
                  </a:lnTo>
                  <a:lnTo>
                    <a:pt x="363" y="498"/>
                  </a:lnTo>
                  <a:lnTo>
                    <a:pt x="362" y="499"/>
                  </a:lnTo>
                  <a:lnTo>
                    <a:pt x="370" y="513"/>
                  </a:lnTo>
                  <a:lnTo>
                    <a:pt x="370" y="513"/>
                  </a:lnTo>
                  <a:lnTo>
                    <a:pt x="371" y="515"/>
                  </a:lnTo>
                  <a:lnTo>
                    <a:pt x="371" y="515"/>
                  </a:lnTo>
                  <a:lnTo>
                    <a:pt x="380" y="516"/>
                  </a:lnTo>
                  <a:lnTo>
                    <a:pt x="380" y="516"/>
                  </a:lnTo>
                  <a:lnTo>
                    <a:pt x="380" y="516"/>
                  </a:lnTo>
                  <a:lnTo>
                    <a:pt x="419" y="607"/>
                  </a:lnTo>
                  <a:lnTo>
                    <a:pt x="419" y="607"/>
                  </a:lnTo>
                  <a:lnTo>
                    <a:pt x="424" y="610"/>
                  </a:lnTo>
                  <a:lnTo>
                    <a:pt x="428" y="613"/>
                  </a:lnTo>
                  <a:lnTo>
                    <a:pt x="456" y="675"/>
                  </a:lnTo>
                  <a:lnTo>
                    <a:pt x="484" y="709"/>
                  </a:lnTo>
                  <a:lnTo>
                    <a:pt x="474" y="667"/>
                  </a:lnTo>
                  <a:lnTo>
                    <a:pt x="447" y="607"/>
                  </a:lnTo>
                  <a:lnTo>
                    <a:pt x="447" y="607"/>
                  </a:lnTo>
                  <a:lnTo>
                    <a:pt x="448" y="605"/>
                  </a:lnTo>
                  <a:lnTo>
                    <a:pt x="448" y="602"/>
                  </a:lnTo>
                  <a:lnTo>
                    <a:pt x="448" y="602"/>
                  </a:lnTo>
                  <a:lnTo>
                    <a:pt x="447" y="598"/>
                  </a:lnTo>
                  <a:lnTo>
                    <a:pt x="447" y="598"/>
                  </a:lnTo>
                  <a:lnTo>
                    <a:pt x="428" y="555"/>
                  </a:lnTo>
                  <a:lnTo>
                    <a:pt x="428" y="555"/>
                  </a:lnTo>
                  <a:lnTo>
                    <a:pt x="411" y="518"/>
                  </a:lnTo>
                  <a:lnTo>
                    <a:pt x="411" y="518"/>
                  </a:lnTo>
                  <a:lnTo>
                    <a:pt x="414" y="516"/>
                  </a:lnTo>
                  <a:lnTo>
                    <a:pt x="416" y="515"/>
                  </a:lnTo>
                  <a:lnTo>
                    <a:pt x="416" y="513"/>
                  </a:lnTo>
                  <a:lnTo>
                    <a:pt x="413" y="507"/>
                  </a:lnTo>
                  <a:lnTo>
                    <a:pt x="419" y="505"/>
                  </a:lnTo>
                  <a:lnTo>
                    <a:pt x="419" y="505"/>
                  </a:lnTo>
                  <a:lnTo>
                    <a:pt x="421" y="504"/>
                  </a:lnTo>
                  <a:lnTo>
                    <a:pt x="421" y="502"/>
                  </a:lnTo>
                  <a:lnTo>
                    <a:pt x="421" y="502"/>
                  </a:lnTo>
                  <a:lnTo>
                    <a:pt x="421" y="502"/>
                  </a:lnTo>
                  <a:lnTo>
                    <a:pt x="419" y="502"/>
                  </a:lnTo>
                  <a:lnTo>
                    <a:pt x="413" y="504"/>
                  </a:lnTo>
                  <a:lnTo>
                    <a:pt x="411" y="501"/>
                  </a:lnTo>
                  <a:lnTo>
                    <a:pt x="411" y="501"/>
                  </a:lnTo>
                  <a:lnTo>
                    <a:pt x="410" y="499"/>
                  </a:lnTo>
                  <a:lnTo>
                    <a:pt x="410" y="499"/>
                  </a:lnTo>
                  <a:lnTo>
                    <a:pt x="408" y="501"/>
                  </a:lnTo>
                  <a:lnTo>
                    <a:pt x="408" y="501"/>
                  </a:lnTo>
                  <a:lnTo>
                    <a:pt x="407" y="501"/>
                  </a:lnTo>
                  <a:lnTo>
                    <a:pt x="407" y="501"/>
                  </a:lnTo>
                  <a:lnTo>
                    <a:pt x="407" y="501"/>
                  </a:lnTo>
                  <a:lnTo>
                    <a:pt x="279" y="217"/>
                  </a:lnTo>
                  <a:lnTo>
                    <a:pt x="279" y="217"/>
                  </a:lnTo>
                  <a:lnTo>
                    <a:pt x="279" y="212"/>
                  </a:lnTo>
                  <a:lnTo>
                    <a:pt x="279" y="212"/>
                  </a:lnTo>
                  <a:lnTo>
                    <a:pt x="277" y="195"/>
                  </a:lnTo>
                  <a:lnTo>
                    <a:pt x="277" y="195"/>
                  </a:lnTo>
                  <a:lnTo>
                    <a:pt x="280" y="195"/>
                  </a:lnTo>
                  <a:lnTo>
                    <a:pt x="283" y="195"/>
                  </a:lnTo>
                  <a:lnTo>
                    <a:pt x="283" y="195"/>
                  </a:lnTo>
                  <a:lnTo>
                    <a:pt x="286" y="195"/>
                  </a:lnTo>
                  <a:lnTo>
                    <a:pt x="291" y="197"/>
                  </a:lnTo>
                  <a:lnTo>
                    <a:pt x="291" y="197"/>
                  </a:lnTo>
                  <a:lnTo>
                    <a:pt x="291" y="197"/>
                  </a:lnTo>
                  <a:lnTo>
                    <a:pt x="291" y="197"/>
                  </a:lnTo>
                  <a:lnTo>
                    <a:pt x="291" y="206"/>
                  </a:lnTo>
                  <a:lnTo>
                    <a:pt x="291" y="212"/>
                  </a:lnTo>
                  <a:lnTo>
                    <a:pt x="293" y="215"/>
                  </a:lnTo>
                  <a:lnTo>
                    <a:pt x="293" y="217"/>
                  </a:lnTo>
                  <a:lnTo>
                    <a:pt x="293" y="217"/>
                  </a:lnTo>
                  <a:lnTo>
                    <a:pt x="328" y="229"/>
                  </a:lnTo>
                  <a:lnTo>
                    <a:pt x="356" y="237"/>
                  </a:lnTo>
                  <a:lnTo>
                    <a:pt x="376" y="243"/>
                  </a:lnTo>
                  <a:lnTo>
                    <a:pt x="376" y="243"/>
                  </a:lnTo>
                  <a:lnTo>
                    <a:pt x="387" y="246"/>
                  </a:lnTo>
                  <a:lnTo>
                    <a:pt x="394" y="251"/>
                  </a:lnTo>
                  <a:lnTo>
                    <a:pt x="402" y="254"/>
                  </a:lnTo>
                  <a:lnTo>
                    <a:pt x="407" y="256"/>
                  </a:lnTo>
                  <a:lnTo>
                    <a:pt x="407" y="256"/>
                  </a:lnTo>
                  <a:lnTo>
                    <a:pt x="417" y="252"/>
                  </a:lnTo>
                  <a:lnTo>
                    <a:pt x="434" y="245"/>
                  </a:lnTo>
                  <a:lnTo>
                    <a:pt x="464" y="232"/>
                  </a:lnTo>
                  <a:lnTo>
                    <a:pt x="464" y="232"/>
                  </a:lnTo>
                  <a:lnTo>
                    <a:pt x="468" y="231"/>
                  </a:lnTo>
                  <a:lnTo>
                    <a:pt x="471" y="231"/>
                  </a:lnTo>
                  <a:lnTo>
                    <a:pt x="471" y="234"/>
                  </a:lnTo>
                  <a:lnTo>
                    <a:pt x="470" y="240"/>
                  </a:lnTo>
                  <a:lnTo>
                    <a:pt x="470" y="240"/>
                  </a:lnTo>
                  <a:lnTo>
                    <a:pt x="470" y="245"/>
                  </a:lnTo>
                  <a:lnTo>
                    <a:pt x="471" y="248"/>
                  </a:lnTo>
                  <a:lnTo>
                    <a:pt x="474" y="248"/>
                  </a:lnTo>
                  <a:lnTo>
                    <a:pt x="478" y="248"/>
                  </a:lnTo>
                  <a:lnTo>
                    <a:pt x="478" y="248"/>
                  </a:lnTo>
                  <a:lnTo>
                    <a:pt x="481" y="249"/>
                  </a:lnTo>
                  <a:lnTo>
                    <a:pt x="481" y="254"/>
                  </a:lnTo>
                  <a:lnTo>
                    <a:pt x="481" y="254"/>
                  </a:lnTo>
                  <a:lnTo>
                    <a:pt x="481" y="254"/>
                  </a:lnTo>
                  <a:lnTo>
                    <a:pt x="481" y="256"/>
                  </a:lnTo>
                  <a:lnTo>
                    <a:pt x="481" y="256"/>
                  </a:lnTo>
                  <a:lnTo>
                    <a:pt x="482" y="289"/>
                  </a:lnTo>
                  <a:lnTo>
                    <a:pt x="485" y="316"/>
                  </a:lnTo>
                  <a:lnTo>
                    <a:pt x="488" y="342"/>
                  </a:lnTo>
                  <a:lnTo>
                    <a:pt x="488" y="342"/>
                  </a:lnTo>
                  <a:lnTo>
                    <a:pt x="491" y="363"/>
                  </a:lnTo>
                  <a:lnTo>
                    <a:pt x="493" y="384"/>
                  </a:lnTo>
                  <a:lnTo>
                    <a:pt x="493" y="417"/>
                  </a:lnTo>
                  <a:lnTo>
                    <a:pt x="493" y="417"/>
                  </a:lnTo>
                  <a:lnTo>
                    <a:pt x="493" y="424"/>
                  </a:lnTo>
                  <a:lnTo>
                    <a:pt x="495" y="428"/>
                  </a:lnTo>
                  <a:lnTo>
                    <a:pt x="496" y="431"/>
                  </a:lnTo>
                  <a:lnTo>
                    <a:pt x="498" y="433"/>
                  </a:lnTo>
                  <a:lnTo>
                    <a:pt x="502" y="433"/>
                  </a:lnTo>
                  <a:lnTo>
                    <a:pt x="508" y="434"/>
                  </a:lnTo>
                  <a:lnTo>
                    <a:pt x="508" y="434"/>
                  </a:lnTo>
                  <a:lnTo>
                    <a:pt x="518" y="434"/>
                  </a:lnTo>
                  <a:lnTo>
                    <a:pt x="530" y="433"/>
                  </a:lnTo>
                  <a:lnTo>
                    <a:pt x="564" y="425"/>
                  </a:lnTo>
                  <a:lnTo>
                    <a:pt x="564" y="425"/>
                  </a:lnTo>
                  <a:lnTo>
                    <a:pt x="606" y="411"/>
                  </a:lnTo>
                  <a:lnTo>
                    <a:pt x="612" y="411"/>
                  </a:lnTo>
                  <a:lnTo>
                    <a:pt x="612" y="411"/>
                  </a:lnTo>
                  <a:lnTo>
                    <a:pt x="618" y="433"/>
                  </a:lnTo>
                  <a:lnTo>
                    <a:pt x="618" y="433"/>
                  </a:lnTo>
                  <a:lnTo>
                    <a:pt x="621" y="442"/>
                  </a:lnTo>
                  <a:lnTo>
                    <a:pt x="624" y="448"/>
                  </a:lnTo>
                  <a:lnTo>
                    <a:pt x="624" y="448"/>
                  </a:lnTo>
                  <a:lnTo>
                    <a:pt x="622" y="448"/>
                  </a:lnTo>
                  <a:lnTo>
                    <a:pt x="622" y="448"/>
                  </a:lnTo>
                  <a:lnTo>
                    <a:pt x="618" y="453"/>
                  </a:lnTo>
                  <a:lnTo>
                    <a:pt x="618" y="456"/>
                  </a:lnTo>
                  <a:lnTo>
                    <a:pt x="616" y="457"/>
                  </a:lnTo>
                  <a:lnTo>
                    <a:pt x="616" y="457"/>
                  </a:lnTo>
                  <a:lnTo>
                    <a:pt x="616" y="467"/>
                  </a:lnTo>
                  <a:lnTo>
                    <a:pt x="615" y="474"/>
                  </a:lnTo>
                  <a:lnTo>
                    <a:pt x="615" y="474"/>
                  </a:lnTo>
                  <a:lnTo>
                    <a:pt x="613" y="479"/>
                  </a:lnTo>
                  <a:lnTo>
                    <a:pt x="613" y="479"/>
                  </a:lnTo>
                  <a:lnTo>
                    <a:pt x="613" y="481"/>
                  </a:lnTo>
                  <a:lnTo>
                    <a:pt x="613" y="481"/>
                  </a:lnTo>
                  <a:lnTo>
                    <a:pt x="604" y="499"/>
                  </a:lnTo>
                  <a:lnTo>
                    <a:pt x="604" y="499"/>
                  </a:lnTo>
                  <a:lnTo>
                    <a:pt x="601" y="505"/>
                  </a:lnTo>
                  <a:lnTo>
                    <a:pt x="601" y="511"/>
                  </a:lnTo>
                  <a:lnTo>
                    <a:pt x="604" y="525"/>
                  </a:lnTo>
                  <a:lnTo>
                    <a:pt x="604" y="525"/>
                  </a:lnTo>
                  <a:lnTo>
                    <a:pt x="604" y="538"/>
                  </a:lnTo>
                  <a:lnTo>
                    <a:pt x="604" y="553"/>
                  </a:lnTo>
                  <a:lnTo>
                    <a:pt x="599" y="595"/>
                  </a:lnTo>
                  <a:lnTo>
                    <a:pt x="599" y="595"/>
                  </a:lnTo>
                  <a:lnTo>
                    <a:pt x="595" y="616"/>
                  </a:lnTo>
                  <a:lnTo>
                    <a:pt x="590" y="638"/>
                  </a:lnTo>
                  <a:lnTo>
                    <a:pt x="582" y="667"/>
                  </a:lnTo>
                  <a:lnTo>
                    <a:pt x="582" y="667"/>
                  </a:lnTo>
                  <a:lnTo>
                    <a:pt x="581" y="675"/>
                  </a:lnTo>
                  <a:lnTo>
                    <a:pt x="581" y="679"/>
                  </a:lnTo>
                  <a:lnTo>
                    <a:pt x="582" y="683"/>
                  </a:lnTo>
                  <a:lnTo>
                    <a:pt x="584" y="683"/>
                  </a:lnTo>
                  <a:lnTo>
                    <a:pt x="584" y="683"/>
                  </a:lnTo>
                  <a:lnTo>
                    <a:pt x="581" y="698"/>
                  </a:lnTo>
                  <a:lnTo>
                    <a:pt x="581" y="698"/>
                  </a:lnTo>
                  <a:lnTo>
                    <a:pt x="579" y="701"/>
                  </a:lnTo>
                  <a:lnTo>
                    <a:pt x="576" y="704"/>
                  </a:lnTo>
                  <a:lnTo>
                    <a:pt x="567" y="709"/>
                  </a:lnTo>
                  <a:lnTo>
                    <a:pt x="567" y="709"/>
                  </a:lnTo>
                  <a:lnTo>
                    <a:pt x="564" y="712"/>
                  </a:lnTo>
                  <a:lnTo>
                    <a:pt x="564" y="715"/>
                  </a:lnTo>
                  <a:lnTo>
                    <a:pt x="565" y="716"/>
                  </a:lnTo>
                  <a:lnTo>
                    <a:pt x="565" y="716"/>
                  </a:lnTo>
                  <a:lnTo>
                    <a:pt x="542" y="724"/>
                  </a:lnTo>
                  <a:lnTo>
                    <a:pt x="513" y="732"/>
                  </a:lnTo>
                  <a:lnTo>
                    <a:pt x="513" y="732"/>
                  </a:lnTo>
                  <a:lnTo>
                    <a:pt x="504" y="733"/>
                  </a:lnTo>
                  <a:lnTo>
                    <a:pt x="499" y="738"/>
                  </a:lnTo>
                  <a:lnTo>
                    <a:pt x="498" y="743"/>
                  </a:lnTo>
                  <a:lnTo>
                    <a:pt x="498" y="749"/>
                  </a:lnTo>
                  <a:lnTo>
                    <a:pt x="498" y="749"/>
                  </a:lnTo>
                  <a:lnTo>
                    <a:pt x="498" y="753"/>
                  </a:lnTo>
                  <a:lnTo>
                    <a:pt x="499" y="758"/>
                  </a:lnTo>
                  <a:lnTo>
                    <a:pt x="505" y="760"/>
                  </a:lnTo>
                  <a:lnTo>
                    <a:pt x="516" y="763"/>
                  </a:lnTo>
                  <a:lnTo>
                    <a:pt x="516" y="763"/>
                  </a:lnTo>
                  <a:lnTo>
                    <a:pt x="530" y="764"/>
                  </a:lnTo>
                  <a:lnTo>
                    <a:pt x="541" y="764"/>
                  </a:lnTo>
                  <a:lnTo>
                    <a:pt x="552" y="763"/>
                  </a:lnTo>
                  <a:lnTo>
                    <a:pt x="564" y="761"/>
                  </a:lnTo>
                  <a:lnTo>
                    <a:pt x="564" y="761"/>
                  </a:lnTo>
                  <a:lnTo>
                    <a:pt x="576" y="760"/>
                  </a:lnTo>
                  <a:lnTo>
                    <a:pt x="587" y="760"/>
                  </a:lnTo>
                  <a:lnTo>
                    <a:pt x="596" y="760"/>
                  </a:lnTo>
                  <a:lnTo>
                    <a:pt x="596" y="764"/>
                  </a:lnTo>
                  <a:lnTo>
                    <a:pt x="609" y="767"/>
                  </a:lnTo>
                  <a:lnTo>
                    <a:pt x="609" y="767"/>
                  </a:lnTo>
                  <a:lnTo>
                    <a:pt x="609" y="772"/>
                  </a:lnTo>
                  <a:lnTo>
                    <a:pt x="610" y="774"/>
                  </a:lnTo>
                  <a:lnTo>
                    <a:pt x="613" y="777"/>
                  </a:lnTo>
                  <a:lnTo>
                    <a:pt x="618" y="777"/>
                  </a:lnTo>
                  <a:lnTo>
                    <a:pt x="627" y="777"/>
                  </a:lnTo>
                  <a:lnTo>
                    <a:pt x="630" y="777"/>
                  </a:lnTo>
                  <a:lnTo>
                    <a:pt x="630" y="777"/>
                  </a:lnTo>
                  <a:lnTo>
                    <a:pt x="629" y="780"/>
                  </a:lnTo>
                  <a:lnTo>
                    <a:pt x="627" y="783"/>
                  </a:lnTo>
                  <a:lnTo>
                    <a:pt x="619" y="789"/>
                  </a:lnTo>
                  <a:lnTo>
                    <a:pt x="602" y="800"/>
                  </a:lnTo>
                  <a:lnTo>
                    <a:pt x="602" y="800"/>
                  </a:lnTo>
                  <a:lnTo>
                    <a:pt x="599" y="804"/>
                  </a:lnTo>
                  <a:lnTo>
                    <a:pt x="598" y="811"/>
                  </a:lnTo>
                  <a:lnTo>
                    <a:pt x="598" y="821"/>
                  </a:lnTo>
                  <a:lnTo>
                    <a:pt x="598" y="821"/>
                  </a:lnTo>
                  <a:lnTo>
                    <a:pt x="599" y="824"/>
                  </a:lnTo>
                  <a:lnTo>
                    <a:pt x="602" y="827"/>
                  </a:lnTo>
                  <a:lnTo>
                    <a:pt x="609" y="827"/>
                  </a:lnTo>
                  <a:lnTo>
                    <a:pt x="619" y="827"/>
                  </a:lnTo>
                  <a:lnTo>
                    <a:pt x="619" y="827"/>
                  </a:lnTo>
                  <a:lnTo>
                    <a:pt x="646" y="827"/>
                  </a:lnTo>
                  <a:lnTo>
                    <a:pt x="656" y="826"/>
                  </a:lnTo>
                  <a:lnTo>
                    <a:pt x="667" y="823"/>
                  </a:lnTo>
                  <a:lnTo>
                    <a:pt x="667" y="823"/>
                  </a:lnTo>
                  <a:lnTo>
                    <a:pt x="676" y="818"/>
                  </a:lnTo>
                  <a:lnTo>
                    <a:pt x="681" y="812"/>
                  </a:lnTo>
                  <a:lnTo>
                    <a:pt x="686" y="807"/>
                  </a:lnTo>
                  <a:lnTo>
                    <a:pt x="687" y="804"/>
                  </a:lnTo>
                  <a:lnTo>
                    <a:pt x="687" y="804"/>
                  </a:lnTo>
                  <a:lnTo>
                    <a:pt x="689" y="801"/>
                  </a:lnTo>
                  <a:lnTo>
                    <a:pt x="692" y="800"/>
                  </a:lnTo>
                  <a:lnTo>
                    <a:pt x="698" y="798"/>
                  </a:lnTo>
                  <a:lnTo>
                    <a:pt x="698" y="798"/>
                  </a:lnTo>
                  <a:lnTo>
                    <a:pt x="701" y="795"/>
                  </a:lnTo>
                  <a:lnTo>
                    <a:pt x="703" y="792"/>
                  </a:lnTo>
                  <a:lnTo>
                    <a:pt x="704" y="783"/>
                  </a:lnTo>
                  <a:lnTo>
                    <a:pt x="704" y="783"/>
                  </a:lnTo>
                  <a:lnTo>
                    <a:pt x="701" y="770"/>
                  </a:lnTo>
                  <a:lnTo>
                    <a:pt x="700" y="761"/>
                  </a:lnTo>
                  <a:lnTo>
                    <a:pt x="700" y="761"/>
                  </a:lnTo>
                  <a:lnTo>
                    <a:pt x="704" y="761"/>
                  </a:lnTo>
                  <a:lnTo>
                    <a:pt x="707" y="758"/>
                  </a:lnTo>
                  <a:lnTo>
                    <a:pt x="707" y="752"/>
                  </a:lnTo>
                  <a:lnTo>
                    <a:pt x="707" y="740"/>
                  </a:lnTo>
                  <a:lnTo>
                    <a:pt x="707" y="740"/>
                  </a:lnTo>
                  <a:lnTo>
                    <a:pt x="700" y="619"/>
                  </a:lnTo>
                  <a:lnTo>
                    <a:pt x="700" y="619"/>
                  </a:lnTo>
                  <a:lnTo>
                    <a:pt x="700" y="604"/>
                  </a:lnTo>
                  <a:lnTo>
                    <a:pt x="700" y="590"/>
                  </a:lnTo>
                  <a:lnTo>
                    <a:pt x="703" y="567"/>
                  </a:lnTo>
                  <a:lnTo>
                    <a:pt x="707" y="544"/>
                  </a:lnTo>
                  <a:lnTo>
                    <a:pt x="713" y="519"/>
                  </a:lnTo>
                  <a:lnTo>
                    <a:pt x="713" y="519"/>
                  </a:lnTo>
                  <a:lnTo>
                    <a:pt x="721" y="496"/>
                  </a:lnTo>
                  <a:lnTo>
                    <a:pt x="727" y="478"/>
                  </a:lnTo>
                  <a:lnTo>
                    <a:pt x="735" y="462"/>
                  </a:lnTo>
                  <a:lnTo>
                    <a:pt x="746" y="447"/>
                  </a:lnTo>
                  <a:lnTo>
                    <a:pt x="746" y="447"/>
                  </a:lnTo>
                  <a:lnTo>
                    <a:pt x="750" y="437"/>
                  </a:lnTo>
                  <a:lnTo>
                    <a:pt x="755" y="428"/>
                  </a:lnTo>
                  <a:lnTo>
                    <a:pt x="763" y="410"/>
                  </a:lnTo>
                  <a:lnTo>
                    <a:pt x="769" y="390"/>
                  </a:lnTo>
                  <a:lnTo>
                    <a:pt x="769" y="390"/>
                  </a:lnTo>
                  <a:lnTo>
                    <a:pt x="772" y="393"/>
                  </a:lnTo>
                  <a:lnTo>
                    <a:pt x="775" y="393"/>
                  </a:lnTo>
                  <a:lnTo>
                    <a:pt x="780" y="393"/>
                  </a:lnTo>
                  <a:lnTo>
                    <a:pt x="784" y="391"/>
                  </a:lnTo>
                  <a:lnTo>
                    <a:pt x="792" y="387"/>
                  </a:lnTo>
                  <a:lnTo>
                    <a:pt x="798" y="382"/>
                  </a:lnTo>
                  <a:lnTo>
                    <a:pt x="798" y="382"/>
                  </a:lnTo>
                  <a:lnTo>
                    <a:pt x="801" y="376"/>
                  </a:lnTo>
                  <a:lnTo>
                    <a:pt x="803" y="367"/>
                  </a:lnTo>
                  <a:lnTo>
                    <a:pt x="804" y="357"/>
                  </a:lnTo>
                  <a:lnTo>
                    <a:pt x="804" y="357"/>
                  </a:lnTo>
                  <a:lnTo>
                    <a:pt x="809" y="356"/>
                  </a:lnTo>
                  <a:lnTo>
                    <a:pt x="817" y="350"/>
                  </a:lnTo>
                  <a:lnTo>
                    <a:pt x="820" y="347"/>
                  </a:lnTo>
                  <a:lnTo>
                    <a:pt x="823" y="342"/>
                  </a:lnTo>
                  <a:lnTo>
                    <a:pt x="826" y="336"/>
                  </a:lnTo>
                  <a:lnTo>
                    <a:pt x="824" y="330"/>
                  </a:lnTo>
                  <a:lnTo>
                    <a:pt x="824" y="330"/>
                  </a:lnTo>
                  <a:close/>
                  <a:moveTo>
                    <a:pt x="501" y="63"/>
                  </a:moveTo>
                  <a:lnTo>
                    <a:pt x="507" y="72"/>
                  </a:lnTo>
                  <a:lnTo>
                    <a:pt x="507" y="72"/>
                  </a:lnTo>
                  <a:lnTo>
                    <a:pt x="499" y="74"/>
                  </a:lnTo>
                  <a:lnTo>
                    <a:pt x="491" y="77"/>
                  </a:lnTo>
                  <a:lnTo>
                    <a:pt x="481" y="77"/>
                  </a:lnTo>
                  <a:lnTo>
                    <a:pt x="501" y="63"/>
                  </a:lnTo>
                  <a:close/>
                  <a:moveTo>
                    <a:pt x="437" y="83"/>
                  </a:moveTo>
                  <a:lnTo>
                    <a:pt x="384" y="81"/>
                  </a:lnTo>
                  <a:lnTo>
                    <a:pt x="384" y="78"/>
                  </a:lnTo>
                  <a:lnTo>
                    <a:pt x="368" y="78"/>
                  </a:lnTo>
                  <a:lnTo>
                    <a:pt x="368" y="78"/>
                  </a:lnTo>
                  <a:lnTo>
                    <a:pt x="371" y="74"/>
                  </a:lnTo>
                  <a:lnTo>
                    <a:pt x="374" y="69"/>
                  </a:lnTo>
                  <a:lnTo>
                    <a:pt x="377" y="60"/>
                  </a:lnTo>
                  <a:lnTo>
                    <a:pt x="377" y="60"/>
                  </a:lnTo>
                  <a:lnTo>
                    <a:pt x="379" y="49"/>
                  </a:lnTo>
                  <a:lnTo>
                    <a:pt x="384" y="37"/>
                  </a:lnTo>
                  <a:lnTo>
                    <a:pt x="385" y="32"/>
                  </a:lnTo>
                  <a:lnTo>
                    <a:pt x="388" y="26"/>
                  </a:lnTo>
                  <a:lnTo>
                    <a:pt x="393" y="21"/>
                  </a:lnTo>
                  <a:lnTo>
                    <a:pt x="397" y="18"/>
                  </a:lnTo>
                  <a:lnTo>
                    <a:pt x="397" y="18"/>
                  </a:lnTo>
                  <a:lnTo>
                    <a:pt x="394" y="27"/>
                  </a:lnTo>
                  <a:lnTo>
                    <a:pt x="391" y="37"/>
                  </a:lnTo>
                  <a:lnTo>
                    <a:pt x="390" y="47"/>
                  </a:lnTo>
                  <a:lnTo>
                    <a:pt x="390" y="47"/>
                  </a:lnTo>
                  <a:lnTo>
                    <a:pt x="393" y="41"/>
                  </a:lnTo>
                  <a:lnTo>
                    <a:pt x="397" y="31"/>
                  </a:lnTo>
                  <a:lnTo>
                    <a:pt x="402" y="23"/>
                  </a:lnTo>
                  <a:lnTo>
                    <a:pt x="407" y="17"/>
                  </a:lnTo>
                  <a:lnTo>
                    <a:pt x="413" y="12"/>
                  </a:lnTo>
                  <a:lnTo>
                    <a:pt x="419" y="9"/>
                  </a:lnTo>
                  <a:lnTo>
                    <a:pt x="419" y="9"/>
                  </a:lnTo>
                  <a:lnTo>
                    <a:pt x="434" y="7"/>
                  </a:lnTo>
                  <a:lnTo>
                    <a:pt x="441" y="7"/>
                  </a:lnTo>
                  <a:lnTo>
                    <a:pt x="448" y="7"/>
                  </a:lnTo>
                  <a:lnTo>
                    <a:pt x="456" y="9"/>
                  </a:lnTo>
                  <a:lnTo>
                    <a:pt x="462" y="12"/>
                  </a:lnTo>
                  <a:lnTo>
                    <a:pt x="468" y="18"/>
                  </a:lnTo>
                  <a:lnTo>
                    <a:pt x="474" y="26"/>
                  </a:lnTo>
                  <a:lnTo>
                    <a:pt x="474" y="18"/>
                  </a:lnTo>
                  <a:lnTo>
                    <a:pt x="474" y="18"/>
                  </a:lnTo>
                  <a:lnTo>
                    <a:pt x="481" y="26"/>
                  </a:lnTo>
                  <a:lnTo>
                    <a:pt x="487" y="34"/>
                  </a:lnTo>
                  <a:lnTo>
                    <a:pt x="491" y="41"/>
                  </a:lnTo>
                  <a:lnTo>
                    <a:pt x="437" y="8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6" name="Freeform 682"/>
          <p:cNvSpPr>
            <a:spLocks noEditPoints="1"/>
          </p:cNvSpPr>
          <p:nvPr/>
        </p:nvSpPr>
        <p:spPr bwMode="auto">
          <a:xfrm>
            <a:off x="5299336" y="3006107"/>
            <a:ext cx="1099105" cy="909690"/>
          </a:xfrm>
          <a:custGeom>
            <a:avLst/>
            <a:gdLst>
              <a:gd name="T0" fmla="*/ 292 w 314"/>
              <a:gd name="T1" fmla="*/ 134 h 284"/>
              <a:gd name="T2" fmla="*/ 270 w 314"/>
              <a:gd name="T3" fmla="*/ 116 h 284"/>
              <a:gd name="T4" fmla="*/ 282 w 314"/>
              <a:gd name="T5" fmla="*/ 94 h 284"/>
              <a:gd name="T6" fmla="*/ 274 w 314"/>
              <a:gd name="T7" fmla="*/ 52 h 284"/>
              <a:gd name="T8" fmla="*/ 238 w 314"/>
              <a:gd name="T9" fmla="*/ 70 h 284"/>
              <a:gd name="T10" fmla="*/ 232 w 314"/>
              <a:gd name="T11" fmla="*/ 52 h 284"/>
              <a:gd name="T12" fmla="*/ 224 w 314"/>
              <a:gd name="T13" fmla="*/ 30 h 284"/>
              <a:gd name="T14" fmla="*/ 190 w 314"/>
              <a:gd name="T15" fmla="*/ 14 h 284"/>
              <a:gd name="T16" fmla="*/ 176 w 314"/>
              <a:gd name="T17" fmla="*/ 8 h 284"/>
              <a:gd name="T18" fmla="*/ 124 w 314"/>
              <a:gd name="T19" fmla="*/ 2 h 284"/>
              <a:gd name="T20" fmla="*/ 114 w 314"/>
              <a:gd name="T21" fmla="*/ 22 h 284"/>
              <a:gd name="T22" fmla="*/ 108 w 314"/>
              <a:gd name="T23" fmla="*/ 50 h 284"/>
              <a:gd name="T24" fmla="*/ 84 w 314"/>
              <a:gd name="T25" fmla="*/ 34 h 284"/>
              <a:gd name="T26" fmla="*/ 56 w 314"/>
              <a:gd name="T27" fmla="*/ 80 h 284"/>
              <a:gd name="T28" fmla="*/ 30 w 314"/>
              <a:gd name="T29" fmla="*/ 128 h 284"/>
              <a:gd name="T30" fmla="*/ 38 w 314"/>
              <a:gd name="T31" fmla="*/ 164 h 284"/>
              <a:gd name="T32" fmla="*/ 12 w 314"/>
              <a:gd name="T33" fmla="*/ 226 h 284"/>
              <a:gd name="T34" fmla="*/ 26 w 314"/>
              <a:gd name="T35" fmla="*/ 266 h 284"/>
              <a:gd name="T36" fmla="*/ 266 w 314"/>
              <a:gd name="T37" fmla="*/ 276 h 284"/>
              <a:gd name="T38" fmla="*/ 240 w 314"/>
              <a:gd name="T39" fmla="*/ 248 h 284"/>
              <a:gd name="T40" fmla="*/ 276 w 314"/>
              <a:gd name="T41" fmla="*/ 246 h 284"/>
              <a:gd name="T42" fmla="*/ 294 w 314"/>
              <a:gd name="T43" fmla="*/ 206 h 284"/>
              <a:gd name="T44" fmla="*/ 264 w 314"/>
              <a:gd name="T45" fmla="*/ 178 h 284"/>
              <a:gd name="T46" fmla="*/ 274 w 314"/>
              <a:gd name="T47" fmla="*/ 152 h 284"/>
              <a:gd name="T48" fmla="*/ 296 w 314"/>
              <a:gd name="T49" fmla="*/ 154 h 284"/>
              <a:gd name="T50" fmla="*/ 268 w 314"/>
              <a:gd name="T51" fmla="*/ 82 h 284"/>
              <a:gd name="T52" fmla="*/ 204 w 314"/>
              <a:gd name="T53" fmla="*/ 214 h 284"/>
              <a:gd name="T54" fmla="*/ 136 w 314"/>
              <a:gd name="T55" fmla="*/ 88 h 284"/>
              <a:gd name="T56" fmla="*/ 160 w 314"/>
              <a:gd name="T57" fmla="*/ 104 h 284"/>
              <a:gd name="T58" fmla="*/ 200 w 314"/>
              <a:gd name="T59" fmla="*/ 96 h 284"/>
              <a:gd name="T60" fmla="*/ 222 w 314"/>
              <a:gd name="T61" fmla="*/ 110 h 284"/>
              <a:gd name="T62" fmla="*/ 168 w 314"/>
              <a:gd name="T63" fmla="*/ 112 h 284"/>
              <a:gd name="T64" fmla="*/ 184 w 314"/>
              <a:gd name="T65" fmla="*/ 114 h 284"/>
              <a:gd name="T66" fmla="*/ 216 w 314"/>
              <a:gd name="T67" fmla="*/ 102 h 284"/>
              <a:gd name="T68" fmla="*/ 168 w 314"/>
              <a:gd name="T69" fmla="*/ 96 h 284"/>
              <a:gd name="T70" fmla="*/ 94 w 314"/>
              <a:gd name="T71" fmla="*/ 114 h 284"/>
              <a:gd name="T72" fmla="*/ 86 w 314"/>
              <a:gd name="T73" fmla="*/ 96 h 284"/>
              <a:gd name="T74" fmla="*/ 122 w 314"/>
              <a:gd name="T75" fmla="*/ 198 h 284"/>
              <a:gd name="T76" fmla="*/ 236 w 314"/>
              <a:gd name="T77" fmla="*/ 118 h 284"/>
              <a:gd name="T78" fmla="*/ 228 w 314"/>
              <a:gd name="T79" fmla="*/ 64 h 284"/>
              <a:gd name="T80" fmla="*/ 218 w 314"/>
              <a:gd name="T81" fmla="*/ 68 h 284"/>
              <a:gd name="T82" fmla="*/ 200 w 314"/>
              <a:gd name="T83" fmla="*/ 36 h 284"/>
              <a:gd name="T84" fmla="*/ 188 w 314"/>
              <a:gd name="T85" fmla="*/ 64 h 284"/>
              <a:gd name="T86" fmla="*/ 168 w 314"/>
              <a:gd name="T87" fmla="*/ 58 h 284"/>
              <a:gd name="T88" fmla="*/ 150 w 314"/>
              <a:gd name="T89" fmla="*/ 90 h 284"/>
              <a:gd name="T90" fmla="*/ 146 w 314"/>
              <a:gd name="T91" fmla="*/ 36 h 284"/>
              <a:gd name="T92" fmla="*/ 126 w 314"/>
              <a:gd name="T93" fmla="*/ 40 h 284"/>
              <a:gd name="T94" fmla="*/ 74 w 314"/>
              <a:gd name="T95" fmla="*/ 54 h 284"/>
              <a:gd name="T96" fmla="*/ 48 w 314"/>
              <a:gd name="T97" fmla="*/ 84 h 284"/>
              <a:gd name="T98" fmla="*/ 56 w 314"/>
              <a:gd name="T99" fmla="*/ 228 h 284"/>
              <a:gd name="T100" fmla="*/ 80 w 314"/>
              <a:gd name="T101" fmla="*/ 240 h 284"/>
              <a:gd name="T102" fmla="*/ 98 w 314"/>
              <a:gd name="T103" fmla="*/ 278 h 284"/>
              <a:gd name="T104" fmla="*/ 100 w 314"/>
              <a:gd name="T105" fmla="*/ 256 h 284"/>
              <a:gd name="T106" fmla="*/ 166 w 314"/>
              <a:gd name="T107" fmla="*/ 226 h 284"/>
              <a:gd name="T108" fmla="*/ 194 w 314"/>
              <a:gd name="T109" fmla="*/ 202 h 284"/>
              <a:gd name="T110" fmla="*/ 214 w 314"/>
              <a:gd name="T111" fmla="*/ 202 h 284"/>
              <a:gd name="T112" fmla="*/ 220 w 314"/>
              <a:gd name="T113" fmla="*/ 202 h 284"/>
              <a:gd name="T114" fmla="*/ 232 w 314"/>
              <a:gd name="T115" fmla="*/ 238 h 284"/>
              <a:gd name="T116" fmla="*/ 280 w 314"/>
              <a:gd name="T117" fmla="*/ 230 h 284"/>
              <a:gd name="T118" fmla="*/ 254 w 314"/>
              <a:gd name="T119" fmla="*/ 220 h 284"/>
              <a:gd name="T120" fmla="*/ 266 w 314"/>
              <a:gd name="T121" fmla="*/ 202 h 284"/>
              <a:gd name="T122" fmla="*/ 298 w 314"/>
              <a:gd name="T123" fmla="*/ 132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4" h="284">
                <a:moveTo>
                  <a:pt x="314" y="126"/>
                </a:moveTo>
                <a:lnTo>
                  <a:pt x="314" y="126"/>
                </a:lnTo>
                <a:lnTo>
                  <a:pt x="312" y="124"/>
                </a:lnTo>
                <a:lnTo>
                  <a:pt x="310" y="122"/>
                </a:lnTo>
                <a:lnTo>
                  <a:pt x="306" y="120"/>
                </a:lnTo>
                <a:lnTo>
                  <a:pt x="306" y="120"/>
                </a:lnTo>
                <a:lnTo>
                  <a:pt x="306" y="116"/>
                </a:lnTo>
                <a:lnTo>
                  <a:pt x="306" y="114"/>
                </a:lnTo>
                <a:lnTo>
                  <a:pt x="306" y="114"/>
                </a:lnTo>
                <a:lnTo>
                  <a:pt x="296" y="116"/>
                </a:lnTo>
                <a:lnTo>
                  <a:pt x="290" y="120"/>
                </a:lnTo>
                <a:lnTo>
                  <a:pt x="290" y="120"/>
                </a:lnTo>
                <a:lnTo>
                  <a:pt x="292" y="122"/>
                </a:lnTo>
                <a:lnTo>
                  <a:pt x="292" y="124"/>
                </a:lnTo>
                <a:lnTo>
                  <a:pt x="292" y="124"/>
                </a:lnTo>
                <a:lnTo>
                  <a:pt x="290" y="126"/>
                </a:lnTo>
                <a:lnTo>
                  <a:pt x="288" y="128"/>
                </a:lnTo>
                <a:lnTo>
                  <a:pt x="288" y="128"/>
                </a:lnTo>
                <a:lnTo>
                  <a:pt x="282" y="128"/>
                </a:lnTo>
                <a:lnTo>
                  <a:pt x="280" y="130"/>
                </a:lnTo>
                <a:lnTo>
                  <a:pt x="280" y="130"/>
                </a:lnTo>
                <a:lnTo>
                  <a:pt x="282" y="130"/>
                </a:lnTo>
                <a:lnTo>
                  <a:pt x="284" y="132"/>
                </a:lnTo>
                <a:lnTo>
                  <a:pt x="284" y="132"/>
                </a:lnTo>
                <a:lnTo>
                  <a:pt x="286" y="132"/>
                </a:lnTo>
                <a:lnTo>
                  <a:pt x="288" y="130"/>
                </a:lnTo>
                <a:lnTo>
                  <a:pt x="288" y="128"/>
                </a:lnTo>
                <a:lnTo>
                  <a:pt x="290" y="128"/>
                </a:lnTo>
                <a:lnTo>
                  <a:pt x="290" y="128"/>
                </a:lnTo>
                <a:lnTo>
                  <a:pt x="292" y="130"/>
                </a:lnTo>
                <a:lnTo>
                  <a:pt x="292" y="134"/>
                </a:lnTo>
                <a:lnTo>
                  <a:pt x="292" y="134"/>
                </a:lnTo>
                <a:lnTo>
                  <a:pt x="288" y="134"/>
                </a:lnTo>
                <a:lnTo>
                  <a:pt x="284" y="136"/>
                </a:lnTo>
                <a:lnTo>
                  <a:pt x="282" y="138"/>
                </a:lnTo>
                <a:lnTo>
                  <a:pt x="282" y="138"/>
                </a:lnTo>
                <a:lnTo>
                  <a:pt x="278" y="136"/>
                </a:lnTo>
                <a:lnTo>
                  <a:pt x="274" y="136"/>
                </a:lnTo>
                <a:lnTo>
                  <a:pt x="270" y="136"/>
                </a:lnTo>
                <a:lnTo>
                  <a:pt x="268" y="138"/>
                </a:lnTo>
                <a:lnTo>
                  <a:pt x="268" y="138"/>
                </a:lnTo>
                <a:lnTo>
                  <a:pt x="266" y="136"/>
                </a:lnTo>
                <a:lnTo>
                  <a:pt x="264" y="136"/>
                </a:lnTo>
                <a:lnTo>
                  <a:pt x="264" y="134"/>
                </a:lnTo>
                <a:lnTo>
                  <a:pt x="264" y="132"/>
                </a:lnTo>
                <a:lnTo>
                  <a:pt x="264" y="132"/>
                </a:lnTo>
                <a:lnTo>
                  <a:pt x="258" y="130"/>
                </a:lnTo>
                <a:lnTo>
                  <a:pt x="256" y="130"/>
                </a:lnTo>
                <a:lnTo>
                  <a:pt x="254" y="128"/>
                </a:lnTo>
                <a:lnTo>
                  <a:pt x="254" y="128"/>
                </a:lnTo>
                <a:lnTo>
                  <a:pt x="256" y="128"/>
                </a:lnTo>
                <a:lnTo>
                  <a:pt x="262" y="128"/>
                </a:lnTo>
                <a:lnTo>
                  <a:pt x="262" y="128"/>
                </a:lnTo>
                <a:lnTo>
                  <a:pt x="262" y="124"/>
                </a:lnTo>
                <a:lnTo>
                  <a:pt x="262" y="122"/>
                </a:lnTo>
                <a:lnTo>
                  <a:pt x="268" y="122"/>
                </a:lnTo>
                <a:lnTo>
                  <a:pt x="268" y="122"/>
                </a:lnTo>
                <a:lnTo>
                  <a:pt x="266" y="120"/>
                </a:lnTo>
                <a:lnTo>
                  <a:pt x="266" y="118"/>
                </a:lnTo>
                <a:lnTo>
                  <a:pt x="266" y="116"/>
                </a:lnTo>
                <a:lnTo>
                  <a:pt x="270" y="116"/>
                </a:lnTo>
                <a:lnTo>
                  <a:pt x="270" y="116"/>
                </a:lnTo>
                <a:lnTo>
                  <a:pt x="270" y="118"/>
                </a:lnTo>
                <a:lnTo>
                  <a:pt x="272" y="118"/>
                </a:lnTo>
                <a:lnTo>
                  <a:pt x="274" y="116"/>
                </a:lnTo>
                <a:lnTo>
                  <a:pt x="274" y="116"/>
                </a:lnTo>
                <a:lnTo>
                  <a:pt x="272" y="116"/>
                </a:lnTo>
                <a:lnTo>
                  <a:pt x="270" y="116"/>
                </a:lnTo>
                <a:lnTo>
                  <a:pt x="272" y="114"/>
                </a:lnTo>
                <a:lnTo>
                  <a:pt x="272" y="114"/>
                </a:lnTo>
                <a:lnTo>
                  <a:pt x="272" y="114"/>
                </a:lnTo>
                <a:lnTo>
                  <a:pt x="276" y="114"/>
                </a:lnTo>
                <a:lnTo>
                  <a:pt x="278" y="116"/>
                </a:lnTo>
                <a:lnTo>
                  <a:pt x="278" y="118"/>
                </a:lnTo>
                <a:lnTo>
                  <a:pt x="282" y="120"/>
                </a:lnTo>
                <a:lnTo>
                  <a:pt x="282" y="120"/>
                </a:lnTo>
                <a:lnTo>
                  <a:pt x="282" y="118"/>
                </a:lnTo>
                <a:lnTo>
                  <a:pt x="282" y="118"/>
                </a:lnTo>
                <a:lnTo>
                  <a:pt x="284" y="114"/>
                </a:lnTo>
                <a:lnTo>
                  <a:pt x="284" y="114"/>
                </a:lnTo>
                <a:lnTo>
                  <a:pt x="278" y="112"/>
                </a:lnTo>
                <a:lnTo>
                  <a:pt x="278" y="110"/>
                </a:lnTo>
                <a:lnTo>
                  <a:pt x="280" y="108"/>
                </a:lnTo>
                <a:lnTo>
                  <a:pt x="280" y="108"/>
                </a:lnTo>
                <a:lnTo>
                  <a:pt x="276" y="108"/>
                </a:lnTo>
                <a:lnTo>
                  <a:pt x="276" y="104"/>
                </a:lnTo>
                <a:lnTo>
                  <a:pt x="276" y="104"/>
                </a:lnTo>
                <a:lnTo>
                  <a:pt x="276" y="102"/>
                </a:lnTo>
                <a:lnTo>
                  <a:pt x="278" y="96"/>
                </a:lnTo>
                <a:lnTo>
                  <a:pt x="278" y="96"/>
                </a:lnTo>
                <a:lnTo>
                  <a:pt x="278" y="94"/>
                </a:lnTo>
                <a:lnTo>
                  <a:pt x="280" y="94"/>
                </a:lnTo>
                <a:lnTo>
                  <a:pt x="282" y="94"/>
                </a:lnTo>
                <a:lnTo>
                  <a:pt x="284" y="92"/>
                </a:lnTo>
                <a:lnTo>
                  <a:pt x="284" y="92"/>
                </a:lnTo>
                <a:lnTo>
                  <a:pt x="280" y="88"/>
                </a:lnTo>
                <a:lnTo>
                  <a:pt x="274" y="86"/>
                </a:lnTo>
                <a:lnTo>
                  <a:pt x="274" y="86"/>
                </a:lnTo>
                <a:lnTo>
                  <a:pt x="274" y="84"/>
                </a:lnTo>
                <a:lnTo>
                  <a:pt x="272" y="82"/>
                </a:lnTo>
                <a:lnTo>
                  <a:pt x="270" y="82"/>
                </a:lnTo>
                <a:lnTo>
                  <a:pt x="268" y="78"/>
                </a:lnTo>
                <a:lnTo>
                  <a:pt x="268" y="78"/>
                </a:lnTo>
                <a:lnTo>
                  <a:pt x="272" y="78"/>
                </a:lnTo>
                <a:lnTo>
                  <a:pt x="274" y="78"/>
                </a:lnTo>
                <a:lnTo>
                  <a:pt x="280" y="80"/>
                </a:lnTo>
                <a:lnTo>
                  <a:pt x="280" y="80"/>
                </a:lnTo>
                <a:lnTo>
                  <a:pt x="280" y="78"/>
                </a:lnTo>
                <a:lnTo>
                  <a:pt x="282" y="78"/>
                </a:lnTo>
                <a:lnTo>
                  <a:pt x="286" y="76"/>
                </a:lnTo>
                <a:lnTo>
                  <a:pt x="286" y="76"/>
                </a:lnTo>
                <a:lnTo>
                  <a:pt x="284" y="72"/>
                </a:lnTo>
                <a:lnTo>
                  <a:pt x="286" y="70"/>
                </a:lnTo>
                <a:lnTo>
                  <a:pt x="286" y="70"/>
                </a:lnTo>
                <a:lnTo>
                  <a:pt x="282" y="70"/>
                </a:lnTo>
                <a:lnTo>
                  <a:pt x="280" y="66"/>
                </a:lnTo>
                <a:lnTo>
                  <a:pt x="280" y="66"/>
                </a:lnTo>
                <a:lnTo>
                  <a:pt x="280" y="64"/>
                </a:lnTo>
                <a:lnTo>
                  <a:pt x="282" y="64"/>
                </a:lnTo>
                <a:lnTo>
                  <a:pt x="282" y="62"/>
                </a:lnTo>
                <a:lnTo>
                  <a:pt x="284" y="60"/>
                </a:lnTo>
                <a:lnTo>
                  <a:pt x="284" y="60"/>
                </a:lnTo>
                <a:lnTo>
                  <a:pt x="278" y="56"/>
                </a:lnTo>
                <a:lnTo>
                  <a:pt x="274" y="52"/>
                </a:lnTo>
                <a:lnTo>
                  <a:pt x="274" y="52"/>
                </a:lnTo>
                <a:lnTo>
                  <a:pt x="270" y="56"/>
                </a:lnTo>
                <a:lnTo>
                  <a:pt x="270" y="58"/>
                </a:lnTo>
                <a:lnTo>
                  <a:pt x="268" y="58"/>
                </a:lnTo>
                <a:lnTo>
                  <a:pt x="268" y="54"/>
                </a:lnTo>
                <a:lnTo>
                  <a:pt x="268" y="54"/>
                </a:lnTo>
                <a:lnTo>
                  <a:pt x="264" y="54"/>
                </a:lnTo>
                <a:lnTo>
                  <a:pt x="264" y="56"/>
                </a:lnTo>
                <a:lnTo>
                  <a:pt x="262" y="58"/>
                </a:lnTo>
                <a:lnTo>
                  <a:pt x="262" y="58"/>
                </a:lnTo>
                <a:lnTo>
                  <a:pt x="258" y="58"/>
                </a:lnTo>
                <a:lnTo>
                  <a:pt x="256" y="60"/>
                </a:lnTo>
                <a:lnTo>
                  <a:pt x="252" y="64"/>
                </a:lnTo>
                <a:lnTo>
                  <a:pt x="252" y="64"/>
                </a:lnTo>
                <a:lnTo>
                  <a:pt x="258" y="64"/>
                </a:lnTo>
                <a:lnTo>
                  <a:pt x="260" y="66"/>
                </a:lnTo>
                <a:lnTo>
                  <a:pt x="260" y="66"/>
                </a:lnTo>
                <a:lnTo>
                  <a:pt x="258" y="70"/>
                </a:lnTo>
                <a:lnTo>
                  <a:pt x="254" y="74"/>
                </a:lnTo>
                <a:lnTo>
                  <a:pt x="254" y="74"/>
                </a:lnTo>
                <a:lnTo>
                  <a:pt x="252" y="74"/>
                </a:lnTo>
                <a:lnTo>
                  <a:pt x="252" y="72"/>
                </a:lnTo>
                <a:lnTo>
                  <a:pt x="252" y="66"/>
                </a:lnTo>
                <a:lnTo>
                  <a:pt x="252" y="66"/>
                </a:lnTo>
                <a:lnTo>
                  <a:pt x="250" y="68"/>
                </a:lnTo>
                <a:lnTo>
                  <a:pt x="248" y="70"/>
                </a:lnTo>
                <a:lnTo>
                  <a:pt x="244" y="72"/>
                </a:lnTo>
                <a:lnTo>
                  <a:pt x="244" y="72"/>
                </a:lnTo>
                <a:lnTo>
                  <a:pt x="242" y="70"/>
                </a:lnTo>
                <a:lnTo>
                  <a:pt x="240" y="70"/>
                </a:lnTo>
                <a:lnTo>
                  <a:pt x="238" y="70"/>
                </a:lnTo>
                <a:lnTo>
                  <a:pt x="238" y="70"/>
                </a:lnTo>
                <a:lnTo>
                  <a:pt x="238" y="72"/>
                </a:lnTo>
                <a:lnTo>
                  <a:pt x="240" y="74"/>
                </a:lnTo>
                <a:lnTo>
                  <a:pt x="242" y="76"/>
                </a:lnTo>
                <a:lnTo>
                  <a:pt x="242" y="78"/>
                </a:lnTo>
                <a:lnTo>
                  <a:pt x="242" y="78"/>
                </a:lnTo>
                <a:lnTo>
                  <a:pt x="238" y="78"/>
                </a:lnTo>
                <a:lnTo>
                  <a:pt x="238" y="78"/>
                </a:lnTo>
                <a:lnTo>
                  <a:pt x="236" y="74"/>
                </a:lnTo>
                <a:lnTo>
                  <a:pt x="232" y="70"/>
                </a:lnTo>
                <a:lnTo>
                  <a:pt x="232" y="70"/>
                </a:lnTo>
                <a:lnTo>
                  <a:pt x="236" y="64"/>
                </a:lnTo>
                <a:lnTo>
                  <a:pt x="238" y="62"/>
                </a:lnTo>
                <a:lnTo>
                  <a:pt x="240" y="60"/>
                </a:lnTo>
                <a:lnTo>
                  <a:pt x="240" y="60"/>
                </a:lnTo>
                <a:lnTo>
                  <a:pt x="242" y="62"/>
                </a:lnTo>
                <a:lnTo>
                  <a:pt x="242" y="66"/>
                </a:lnTo>
                <a:lnTo>
                  <a:pt x="242" y="66"/>
                </a:lnTo>
                <a:lnTo>
                  <a:pt x="246" y="66"/>
                </a:lnTo>
                <a:lnTo>
                  <a:pt x="248" y="64"/>
                </a:lnTo>
                <a:lnTo>
                  <a:pt x="248" y="64"/>
                </a:lnTo>
                <a:lnTo>
                  <a:pt x="244" y="58"/>
                </a:lnTo>
                <a:lnTo>
                  <a:pt x="238" y="52"/>
                </a:lnTo>
                <a:lnTo>
                  <a:pt x="238" y="52"/>
                </a:lnTo>
                <a:lnTo>
                  <a:pt x="236" y="48"/>
                </a:lnTo>
                <a:lnTo>
                  <a:pt x="234" y="46"/>
                </a:lnTo>
                <a:lnTo>
                  <a:pt x="230" y="46"/>
                </a:lnTo>
                <a:lnTo>
                  <a:pt x="230" y="46"/>
                </a:lnTo>
                <a:lnTo>
                  <a:pt x="230" y="48"/>
                </a:lnTo>
                <a:lnTo>
                  <a:pt x="232" y="50"/>
                </a:lnTo>
                <a:lnTo>
                  <a:pt x="232" y="52"/>
                </a:lnTo>
                <a:lnTo>
                  <a:pt x="230" y="54"/>
                </a:lnTo>
                <a:lnTo>
                  <a:pt x="230" y="54"/>
                </a:lnTo>
                <a:lnTo>
                  <a:pt x="228" y="52"/>
                </a:lnTo>
                <a:lnTo>
                  <a:pt x="226" y="50"/>
                </a:lnTo>
                <a:lnTo>
                  <a:pt x="224" y="44"/>
                </a:lnTo>
                <a:lnTo>
                  <a:pt x="224" y="44"/>
                </a:lnTo>
                <a:lnTo>
                  <a:pt x="220" y="44"/>
                </a:lnTo>
                <a:lnTo>
                  <a:pt x="216" y="46"/>
                </a:lnTo>
                <a:lnTo>
                  <a:pt x="212" y="46"/>
                </a:lnTo>
                <a:lnTo>
                  <a:pt x="208" y="44"/>
                </a:lnTo>
                <a:lnTo>
                  <a:pt x="208" y="44"/>
                </a:lnTo>
                <a:lnTo>
                  <a:pt x="212" y="42"/>
                </a:lnTo>
                <a:lnTo>
                  <a:pt x="218" y="42"/>
                </a:lnTo>
                <a:lnTo>
                  <a:pt x="218" y="42"/>
                </a:lnTo>
                <a:lnTo>
                  <a:pt x="220" y="40"/>
                </a:lnTo>
                <a:lnTo>
                  <a:pt x="220" y="38"/>
                </a:lnTo>
                <a:lnTo>
                  <a:pt x="222" y="38"/>
                </a:lnTo>
                <a:lnTo>
                  <a:pt x="222" y="38"/>
                </a:lnTo>
                <a:lnTo>
                  <a:pt x="226" y="42"/>
                </a:lnTo>
                <a:lnTo>
                  <a:pt x="230" y="44"/>
                </a:lnTo>
                <a:lnTo>
                  <a:pt x="230" y="44"/>
                </a:lnTo>
                <a:lnTo>
                  <a:pt x="232" y="40"/>
                </a:lnTo>
                <a:lnTo>
                  <a:pt x="232" y="40"/>
                </a:lnTo>
                <a:lnTo>
                  <a:pt x="228" y="40"/>
                </a:lnTo>
                <a:lnTo>
                  <a:pt x="228" y="38"/>
                </a:lnTo>
                <a:lnTo>
                  <a:pt x="230" y="34"/>
                </a:lnTo>
                <a:lnTo>
                  <a:pt x="230" y="34"/>
                </a:lnTo>
                <a:lnTo>
                  <a:pt x="226" y="32"/>
                </a:lnTo>
                <a:lnTo>
                  <a:pt x="224" y="30"/>
                </a:lnTo>
                <a:lnTo>
                  <a:pt x="224" y="30"/>
                </a:lnTo>
                <a:lnTo>
                  <a:pt x="224" y="30"/>
                </a:lnTo>
                <a:lnTo>
                  <a:pt x="226" y="28"/>
                </a:lnTo>
                <a:lnTo>
                  <a:pt x="228" y="28"/>
                </a:lnTo>
                <a:lnTo>
                  <a:pt x="228" y="26"/>
                </a:lnTo>
                <a:lnTo>
                  <a:pt x="228" y="26"/>
                </a:lnTo>
                <a:lnTo>
                  <a:pt x="226" y="24"/>
                </a:lnTo>
                <a:lnTo>
                  <a:pt x="222" y="24"/>
                </a:lnTo>
                <a:lnTo>
                  <a:pt x="222" y="24"/>
                </a:lnTo>
                <a:lnTo>
                  <a:pt x="222" y="26"/>
                </a:lnTo>
                <a:lnTo>
                  <a:pt x="222" y="28"/>
                </a:lnTo>
                <a:lnTo>
                  <a:pt x="222" y="30"/>
                </a:lnTo>
                <a:lnTo>
                  <a:pt x="220" y="30"/>
                </a:lnTo>
                <a:lnTo>
                  <a:pt x="220" y="30"/>
                </a:lnTo>
                <a:lnTo>
                  <a:pt x="218" y="30"/>
                </a:lnTo>
                <a:lnTo>
                  <a:pt x="214" y="28"/>
                </a:lnTo>
                <a:lnTo>
                  <a:pt x="210" y="22"/>
                </a:lnTo>
                <a:lnTo>
                  <a:pt x="204" y="22"/>
                </a:lnTo>
                <a:lnTo>
                  <a:pt x="204" y="22"/>
                </a:lnTo>
                <a:lnTo>
                  <a:pt x="202" y="26"/>
                </a:lnTo>
                <a:lnTo>
                  <a:pt x="202" y="26"/>
                </a:lnTo>
                <a:lnTo>
                  <a:pt x="200" y="26"/>
                </a:lnTo>
                <a:lnTo>
                  <a:pt x="200" y="26"/>
                </a:lnTo>
                <a:lnTo>
                  <a:pt x="194" y="24"/>
                </a:lnTo>
                <a:lnTo>
                  <a:pt x="192" y="18"/>
                </a:lnTo>
                <a:lnTo>
                  <a:pt x="192" y="18"/>
                </a:lnTo>
                <a:lnTo>
                  <a:pt x="194" y="16"/>
                </a:lnTo>
                <a:lnTo>
                  <a:pt x="194" y="12"/>
                </a:lnTo>
                <a:lnTo>
                  <a:pt x="194" y="12"/>
                </a:lnTo>
                <a:lnTo>
                  <a:pt x="188" y="10"/>
                </a:lnTo>
                <a:lnTo>
                  <a:pt x="188" y="10"/>
                </a:lnTo>
                <a:lnTo>
                  <a:pt x="190" y="12"/>
                </a:lnTo>
                <a:lnTo>
                  <a:pt x="190" y="14"/>
                </a:lnTo>
                <a:lnTo>
                  <a:pt x="190" y="14"/>
                </a:lnTo>
                <a:lnTo>
                  <a:pt x="188" y="16"/>
                </a:lnTo>
                <a:lnTo>
                  <a:pt x="184" y="18"/>
                </a:lnTo>
                <a:lnTo>
                  <a:pt x="184" y="18"/>
                </a:lnTo>
                <a:lnTo>
                  <a:pt x="182" y="16"/>
                </a:lnTo>
                <a:lnTo>
                  <a:pt x="178" y="14"/>
                </a:lnTo>
                <a:lnTo>
                  <a:pt x="178" y="14"/>
                </a:lnTo>
                <a:lnTo>
                  <a:pt x="178" y="14"/>
                </a:lnTo>
                <a:lnTo>
                  <a:pt x="176" y="14"/>
                </a:lnTo>
                <a:lnTo>
                  <a:pt x="174" y="14"/>
                </a:lnTo>
                <a:lnTo>
                  <a:pt x="174" y="16"/>
                </a:lnTo>
                <a:lnTo>
                  <a:pt x="174" y="16"/>
                </a:lnTo>
                <a:lnTo>
                  <a:pt x="178" y="18"/>
                </a:lnTo>
                <a:lnTo>
                  <a:pt x="178" y="20"/>
                </a:lnTo>
                <a:lnTo>
                  <a:pt x="178" y="22"/>
                </a:lnTo>
                <a:lnTo>
                  <a:pt x="178" y="22"/>
                </a:lnTo>
                <a:lnTo>
                  <a:pt x="170" y="20"/>
                </a:lnTo>
                <a:lnTo>
                  <a:pt x="170" y="20"/>
                </a:lnTo>
                <a:lnTo>
                  <a:pt x="170" y="18"/>
                </a:lnTo>
                <a:lnTo>
                  <a:pt x="170" y="16"/>
                </a:lnTo>
                <a:lnTo>
                  <a:pt x="168" y="14"/>
                </a:lnTo>
                <a:lnTo>
                  <a:pt x="168" y="12"/>
                </a:lnTo>
                <a:lnTo>
                  <a:pt x="168" y="12"/>
                </a:lnTo>
                <a:lnTo>
                  <a:pt x="168" y="10"/>
                </a:lnTo>
                <a:lnTo>
                  <a:pt x="170" y="10"/>
                </a:lnTo>
                <a:lnTo>
                  <a:pt x="170" y="10"/>
                </a:lnTo>
                <a:lnTo>
                  <a:pt x="174" y="12"/>
                </a:lnTo>
                <a:lnTo>
                  <a:pt x="174" y="12"/>
                </a:lnTo>
                <a:lnTo>
                  <a:pt x="176" y="10"/>
                </a:lnTo>
                <a:lnTo>
                  <a:pt x="176" y="10"/>
                </a:lnTo>
                <a:lnTo>
                  <a:pt x="176" y="8"/>
                </a:lnTo>
                <a:lnTo>
                  <a:pt x="172" y="6"/>
                </a:lnTo>
                <a:lnTo>
                  <a:pt x="172" y="6"/>
                </a:lnTo>
                <a:lnTo>
                  <a:pt x="170" y="6"/>
                </a:lnTo>
                <a:lnTo>
                  <a:pt x="168" y="8"/>
                </a:lnTo>
                <a:lnTo>
                  <a:pt x="168" y="8"/>
                </a:lnTo>
                <a:lnTo>
                  <a:pt x="166" y="8"/>
                </a:lnTo>
                <a:lnTo>
                  <a:pt x="166" y="8"/>
                </a:lnTo>
                <a:lnTo>
                  <a:pt x="166" y="4"/>
                </a:lnTo>
                <a:lnTo>
                  <a:pt x="166" y="0"/>
                </a:lnTo>
                <a:lnTo>
                  <a:pt x="166" y="0"/>
                </a:lnTo>
                <a:lnTo>
                  <a:pt x="162" y="2"/>
                </a:lnTo>
                <a:lnTo>
                  <a:pt x="158" y="4"/>
                </a:lnTo>
                <a:lnTo>
                  <a:pt x="158" y="4"/>
                </a:lnTo>
                <a:lnTo>
                  <a:pt x="152" y="4"/>
                </a:lnTo>
                <a:lnTo>
                  <a:pt x="152" y="4"/>
                </a:lnTo>
                <a:lnTo>
                  <a:pt x="148" y="6"/>
                </a:lnTo>
                <a:lnTo>
                  <a:pt x="148" y="6"/>
                </a:lnTo>
                <a:lnTo>
                  <a:pt x="146" y="6"/>
                </a:lnTo>
                <a:lnTo>
                  <a:pt x="144" y="6"/>
                </a:lnTo>
                <a:lnTo>
                  <a:pt x="144" y="6"/>
                </a:lnTo>
                <a:lnTo>
                  <a:pt x="144" y="10"/>
                </a:lnTo>
                <a:lnTo>
                  <a:pt x="142" y="12"/>
                </a:lnTo>
                <a:lnTo>
                  <a:pt x="140" y="14"/>
                </a:lnTo>
                <a:lnTo>
                  <a:pt x="140" y="14"/>
                </a:lnTo>
                <a:lnTo>
                  <a:pt x="136" y="10"/>
                </a:lnTo>
                <a:lnTo>
                  <a:pt x="130" y="8"/>
                </a:lnTo>
                <a:lnTo>
                  <a:pt x="130" y="8"/>
                </a:lnTo>
                <a:lnTo>
                  <a:pt x="128" y="4"/>
                </a:lnTo>
                <a:lnTo>
                  <a:pt x="126" y="4"/>
                </a:lnTo>
                <a:lnTo>
                  <a:pt x="124" y="2"/>
                </a:lnTo>
                <a:lnTo>
                  <a:pt x="124" y="2"/>
                </a:lnTo>
                <a:lnTo>
                  <a:pt x="124" y="8"/>
                </a:lnTo>
                <a:lnTo>
                  <a:pt x="128" y="14"/>
                </a:lnTo>
                <a:lnTo>
                  <a:pt x="130" y="18"/>
                </a:lnTo>
                <a:lnTo>
                  <a:pt x="128" y="22"/>
                </a:lnTo>
                <a:lnTo>
                  <a:pt x="126" y="24"/>
                </a:lnTo>
                <a:lnTo>
                  <a:pt x="126" y="24"/>
                </a:lnTo>
                <a:lnTo>
                  <a:pt x="124" y="22"/>
                </a:lnTo>
                <a:lnTo>
                  <a:pt x="122" y="22"/>
                </a:lnTo>
                <a:lnTo>
                  <a:pt x="120" y="22"/>
                </a:lnTo>
                <a:lnTo>
                  <a:pt x="120" y="22"/>
                </a:lnTo>
                <a:lnTo>
                  <a:pt x="120" y="22"/>
                </a:lnTo>
                <a:lnTo>
                  <a:pt x="120" y="18"/>
                </a:lnTo>
                <a:lnTo>
                  <a:pt x="118" y="14"/>
                </a:lnTo>
                <a:lnTo>
                  <a:pt x="118" y="14"/>
                </a:lnTo>
                <a:lnTo>
                  <a:pt x="116" y="14"/>
                </a:lnTo>
                <a:lnTo>
                  <a:pt x="112" y="14"/>
                </a:lnTo>
                <a:lnTo>
                  <a:pt x="110" y="12"/>
                </a:lnTo>
                <a:lnTo>
                  <a:pt x="108" y="14"/>
                </a:lnTo>
                <a:lnTo>
                  <a:pt x="108" y="14"/>
                </a:lnTo>
                <a:lnTo>
                  <a:pt x="106" y="12"/>
                </a:lnTo>
                <a:lnTo>
                  <a:pt x="104" y="10"/>
                </a:lnTo>
                <a:lnTo>
                  <a:pt x="102" y="12"/>
                </a:lnTo>
                <a:lnTo>
                  <a:pt x="102" y="12"/>
                </a:lnTo>
                <a:lnTo>
                  <a:pt x="106" y="16"/>
                </a:lnTo>
                <a:lnTo>
                  <a:pt x="108" y="22"/>
                </a:lnTo>
                <a:lnTo>
                  <a:pt x="108" y="22"/>
                </a:lnTo>
                <a:lnTo>
                  <a:pt x="110" y="22"/>
                </a:lnTo>
                <a:lnTo>
                  <a:pt x="112" y="22"/>
                </a:lnTo>
                <a:lnTo>
                  <a:pt x="114" y="22"/>
                </a:lnTo>
                <a:lnTo>
                  <a:pt x="114" y="22"/>
                </a:lnTo>
                <a:lnTo>
                  <a:pt x="114" y="22"/>
                </a:lnTo>
                <a:lnTo>
                  <a:pt x="114" y="26"/>
                </a:lnTo>
                <a:lnTo>
                  <a:pt x="112" y="26"/>
                </a:lnTo>
                <a:lnTo>
                  <a:pt x="110" y="26"/>
                </a:lnTo>
                <a:lnTo>
                  <a:pt x="110" y="28"/>
                </a:lnTo>
                <a:lnTo>
                  <a:pt x="110" y="28"/>
                </a:lnTo>
                <a:lnTo>
                  <a:pt x="112" y="32"/>
                </a:lnTo>
                <a:lnTo>
                  <a:pt x="116" y="30"/>
                </a:lnTo>
                <a:lnTo>
                  <a:pt x="120" y="30"/>
                </a:lnTo>
                <a:lnTo>
                  <a:pt x="122" y="30"/>
                </a:lnTo>
                <a:lnTo>
                  <a:pt x="122" y="30"/>
                </a:lnTo>
                <a:lnTo>
                  <a:pt x="122" y="32"/>
                </a:lnTo>
                <a:lnTo>
                  <a:pt x="122" y="34"/>
                </a:lnTo>
                <a:lnTo>
                  <a:pt x="118" y="34"/>
                </a:lnTo>
                <a:lnTo>
                  <a:pt x="114" y="34"/>
                </a:lnTo>
                <a:lnTo>
                  <a:pt x="112" y="34"/>
                </a:lnTo>
                <a:lnTo>
                  <a:pt x="112" y="36"/>
                </a:lnTo>
                <a:lnTo>
                  <a:pt x="112" y="36"/>
                </a:lnTo>
                <a:lnTo>
                  <a:pt x="114" y="36"/>
                </a:lnTo>
                <a:lnTo>
                  <a:pt x="116" y="38"/>
                </a:lnTo>
                <a:lnTo>
                  <a:pt x="116" y="38"/>
                </a:lnTo>
                <a:lnTo>
                  <a:pt x="116" y="40"/>
                </a:lnTo>
                <a:lnTo>
                  <a:pt x="118" y="42"/>
                </a:lnTo>
                <a:lnTo>
                  <a:pt x="120" y="46"/>
                </a:lnTo>
                <a:lnTo>
                  <a:pt x="120" y="46"/>
                </a:lnTo>
                <a:lnTo>
                  <a:pt x="118" y="48"/>
                </a:lnTo>
                <a:lnTo>
                  <a:pt x="116" y="50"/>
                </a:lnTo>
                <a:lnTo>
                  <a:pt x="116" y="50"/>
                </a:lnTo>
                <a:lnTo>
                  <a:pt x="114" y="48"/>
                </a:lnTo>
                <a:lnTo>
                  <a:pt x="112" y="48"/>
                </a:lnTo>
                <a:lnTo>
                  <a:pt x="108" y="50"/>
                </a:lnTo>
                <a:lnTo>
                  <a:pt x="108" y="50"/>
                </a:lnTo>
                <a:lnTo>
                  <a:pt x="108" y="48"/>
                </a:lnTo>
                <a:lnTo>
                  <a:pt x="108" y="46"/>
                </a:lnTo>
                <a:lnTo>
                  <a:pt x="108" y="46"/>
                </a:lnTo>
                <a:lnTo>
                  <a:pt x="104" y="44"/>
                </a:lnTo>
                <a:lnTo>
                  <a:pt x="102" y="40"/>
                </a:lnTo>
                <a:lnTo>
                  <a:pt x="102" y="40"/>
                </a:lnTo>
                <a:lnTo>
                  <a:pt x="102" y="38"/>
                </a:lnTo>
                <a:lnTo>
                  <a:pt x="102" y="36"/>
                </a:lnTo>
                <a:lnTo>
                  <a:pt x="102" y="36"/>
                </a:lnTo>
                <a:lnTo>
                  <a:pt x="100" y="34"/>
                </a:lnTo>
                <a:lnTo>
                  <a:pt x="98" y="32"/>
                </a:lnTo>
                <a:lnTo>
                  <a:pt x="98" y="32"/>
                </a:lnTo>
                <a:lnTo>
                  <a:pt x="98" y="30"/>
                </a:lnTo>
                <a:lnTo>
                  <a:pt x="98" y="30"/>
                </a:lnTo>
                <a:lnTo>
                  <a:pt x="104" y="30"/>
                </a:lnTo>
                <a:lnTo>
                  <a:pt x="108" y="28"/>
                </a:lnTo>
                <a:lnTo>
                  <a:pt x="108" y="26"/>
                </a:lnTo>
                <a:lnTo>
                  <a:pt x="108" y="26"/>
                </a:lnTo>
                <a:lnTo>
                  <a:pt x="106" y="24"/>
                </a:lnTo>
                <a:lnTo>
                  <a:pt x="104" y="24"/>
                </a:lnTo>
                <a:lnTo>
                  <a:pt x="100" y="26"/>
                </a:lnTo>
                <a:lnTo>
                  <a:pt x="100" y="26"/>
                </a:lnTo>
                <a:lnTo>
                  <a:pt x="98" y="24"/>
                </a:lnTo>
                <a:lnTo>
                  <a:pt x="94" y="22"/>
                </a:lnTo>
                <a:lnTo>
                  <a:pt x="90" y="22"/>
                </a:lnTo>
                <a:lnTo>
                  <a:pt x="86" y="24"/>
                </a:lnTo>
                <a:lnTo>
                  <a:pt x="86" y="24"/>
                </a:lnTo>
                <a:lnTo>
                  <a:pt x="86" y="28"/>
                </a:lnTo>
                <a:lnTo>
                  <a:pt x="88" y="32"/>
                </a:lnTo>
                <a:lnTo>
                  <a:pt x="88" y="32"/>
                </a:lnTo>
                <a:lnTo>
                  <a:pt x="84" y="34"/>
                </a:lnTo>
                <a:lnTo>
                  <a:pt x="80" y="34"/>
                </a:lnTo>
                <a:lnTo>
                  <a:pt x="80" y="34"/>
                </a:lnTo>
                <a:lnTo>
                  <a:pt x="80" y="40"/>
                </a:lnTo>
                <a:lnTo>
                  <a:pt x="76" y="42"/>
                </a:lnTo>
                <a:lnTo>
                  <a:pt x="76" y="42"/>
                </a:lnTo>
                <a:lnTo>
                  <a:pt x="76" y="48"/>
                </a:lnTo>
                <a:lnTo>
                  <a:pt x="74" y="50"/>
                </a:lnTo>
                <a:lnTo>
                  <a:pt x="74" y="50"/>
                </a:lnTo>
                <a:lnTo>
                  <a:pt x="70" y="50"/>
                </a:lnTo>
                <a:lnTo>
                  <a:pt x="68" y="48"/>
                </a:lnTo>
                <a:lnTo>
                  <a:pt x="68" y="48"/>
                </a:lnTo>
                <a:lnTo>
                  <a:pt x="66" y="56"/>
                </a:lnTo>
                <a:lnTo>
                  <a:pt x="64" y="58"/>
                </a:lnTo>
                <a:lnTo>
                  <a:pt x="62" y="58"/>
                </a:lnTo>
                <a:lnTo>
                  <a:pt x="62" y="58"/>
                </a:lnTo>
                <a:lnTo>
                  <a:pt x="62" y="60"/>
                </a:lnTo>
                <a:lnTo>
                  <a:pt x="62" y="62"/>
                </a:lnTo>
                <a:lnTo>
                  <a:pt x="64" y="62"/>
                </a:lnTo>
                <a:lnTo>
                  <a:pt x="64" y="64"/>
                </a:lnTo>
                <a:lnTo>
                  <a:pt x="64" y="64"/>
                </a:lnTo>
                <a:lnTo>
                  <a:pt x="62" y="66"/>
                </a:lnTo>
                <a:lnTo>
                  <a:pt x="56" y="68"/>
                </a:lnTo>
                <a:lnTo>
                  <a:pt x="52" y="68"/>
                </a:lnTo>
                <a:lnTo>
                  <a:pt x="50" y="64"/>
                </a:lnTo>
                <a:lnTo>
                  <a:pt x="50" y="64"/>
                </a:lnTo>
                <a:lnTo>
                  <a:pt x="50" y="70"/>
                </a:lnTo>
                <a:lnTo>
                  <a:pt x="48" y="72"/>
                </a:lnTo>
                <a:lnTo>
                  <a:pt x="48" y="72"/>
                </a:lnTo>
                <a:lnTo>
                  <a:pt x="54" y="76"/>
                </a:lnTo>
                <a:lnTo>
                  <a:pt x="56" y="76"/>
                </a:lnTo>
                <a:lnTo>
                  <a:pt x="56" y="80"/>
                </a:lnTo>
                <a:lnTo>
                  <a:pt x="56" y="80"/>
                </a:lnTo>
                <a:lnTo>
                  <a:pt x="54" y="82"/>
                </a:lnTo>
                <a:lnTo>
                  <a:pt x="54" y="82"/>
                </a:lnTo>
                <a:lnTo>
                  <a:pt x="52" y="82"/>
                </a:lnTo>
                <a:lnTo>
                  <a:pt x="50" y="80"/>
                </a:lnTo>
                <a:lnTo>
                  <a:pt x="48" y="78"/>
                </a:lnTo>
                <a:lnTo>
                  <a:pt x="46" y="78"/>
                </a:lnTo>
                <a:lnTo>
                  <a:pt x="46" y="78"/>
                </a:lnTo>
                <a:lnTo>
                  <a:pt x="44" y="80"/>
                </a:lnTo>
                <a:lnTo>
                  <a:pt x="42" y="80"/>
                </a:lnTo>
                <a:lnTo>
                  <a:pt x="36" y="78"/>
                </a:lnTo>
                <a:lnTo>
                  <a:pt x="36" y="78"/>
                </a:lnTo>
                <a:lnTo>
                  <a:pt x="34" y="84"/>
                </a:lnTo>
                <a:lnTo>
                  <a:pt x="34" y="84"/>
                </a:lnTo>
                <a:lnTo>
                  <a:pt x="36" y="86"/>
                </a:lnTo>
                <a:lnTo>
                  <a:pt x="36" y="88"/>
                </a:lnTo>
                <a:lnTo>
                  <a:pt x="36" y="88"/>
                </a:lnTo>
                <a:lnTo>
                  <a:pt x="34" y="90"/>
                </a:lnTo>
                <a:lnTo>
                  <a:pt x="34" y="90"/>
                </a:lnTo>
                <a:lnTo>
                  <a:pt x="34" y="92"/>
                </a:lnTo>
                <a:lnTo>
                  <a:pt x="34" y="92"/>
                </a:lnTo>
                <a:lnTo>
                  <a:pt x="36" y="94"/>
                </a:lnTo>
                <a:lnTo>
                  <a:pt x="40" y="96"/>
                </a:lnTo>
                <a:lnTo>
                  <a:pt x="40" y="96"/>
                </a:lnTo>
                <a:lnTo>
                  <a:pt x="36" y="98"/>
                </a:lnTo>
                <a:lnTo>
                  <a:pt x="34" y="100"/>
                </a:lnTo>
                <a:lnTo>
                  <a:pt x="32" y="108"/>
                </a:lnTo>
                <a:lnTo>
                  <a:pt x="30" y="116"/>
                </a:lnTo>
                <a:lnTo>
                  <a:pt x="28" y="124"/>
                </a:lnTo>
                <a:lnTo>
                  <a:pt x="28" y="124"/>
                </a:lnTo>
                <a:lnTo>
                  <a:pt x="30" y="128"/>
                </a:lnTo>
                <a:lnTo>
                  <a:pt x="30" y="132"/>
                </a:lnTo>
                <a:lnTo>
                  <a:pt x="28" y="142"/>
                </a:lnTo>
                <a:lnTo>
                  <a:pt x="28" y="142"/>
                </a:lnTo>
                <a:lnTo>
                  <a:pt x="26" y="144"/>
                </a:lnTo>
                <a:lnTo>
                  <a:pt x="24" y="144"/>
                </a:lnTo>
                <a:lnTo>
                  <a:pt x="24" y="144"/>
                </a:lnTo>
                <a:lnTo>
                  <a:pt x="26" y="146"/>
                </a:lnTo>
                <a:lnTo>
                  <a:pt x="28" y="148"/>
                </a:lnTo>
                <a:lnTo>
                  <a:pt x="28" y="148"/>
                </a:lnTo>
                <a:lnTo>
                  <a:pt x="16" y="152"/>
                </a:lnTo>
                <a:lnTo>
                  <a:pt x="16" y="160"/>
                </a:lnTo>
                <a:lnTo>
                  <a:pt x="16" y="160"/>
                </a:lnTo>
                <a:lnTo>
                  <a:pt x="20" y="160"/>
                </a:lnTo>
                <a:lnTo>
                  <a:pt x="22" y="158"/>
                </a:lnTo>
                <a:lnTo>
                  <a:pt x="24" y="154"/>
                </a:lnTo>
                <a:lnTo>
                  <a:pt x="24" y="154"/>
                </a:lnTo>
                <a:lnTo>
                  <a:pt x="26" y="156"/>
                </a:lnTo>
                <a:lnTo>
                  <a:pt x="26" y="156"/>
                </a:lnTo>
                <a:lnTo>
                  <a:pt x="26" y="158"/>
                </a:lnTo>
                <a:lnTo>
                  <a:pt x="26" y="158"/>
                </a:lnTo>
                <a:lnTo>
                  <a:pt x="30" y="158"/>
                </a:lnTo>
                <a:lnTo>
                  <a:pt x="32" y="158"/>
                </a:lnTo>
                <a:lnTo>
                  <a:pt x="32" y="158"/>
                </a:lnTo>
                <a:lnTo>
                  <a:pt x="32" y="160"/>
                </a:lnTo>
                <a:lnTo>
                  <a:pt x="34" y="162"/>
                </a:lnTo>
                <a:lnTo>
                  <a:pt x="40" y="162"/>
                </a:lnTo>
                <a:lnTo>
                  <a:pt x="40" y="162"/>
                </a:lnTo>
                <a:lnTo>
                  <a:pt x="40" y="164"/>
                </a:lnTo>
                <a:lnTo>
                  <a:pt x="40" y="164"/>
                </a:lnTo>
                <a:lnTo>
                  <a:pt x="38" y="164"/>
                </a:lnTo>
                <a:lnTo>
                  <a:pt x="38" y="164"/>
                </a:lnTo>
                <a:lnTo>
                  <a:pt x="36" y="164"/>
                </a:lnTo>
                <a:lnTo>
                  <a:pt x="34" y="164"/>
                </a:lnTo>
                <a:lnTo>
                  <a:pt x="32" y="162"/>
                </a:lnTo>
                <a:lnTo>
                  <a:pt x="30" y="160"/>
                </a:lnTo>
                <a:lnTo>
                  <a:pt x="30" y="160"/>
                </a:lnTo>
                <a:lnTo>
                  <a:pt x="28" y="162"/>
                </a:lnTo>
                <a:lnTo>
                  <a:pt x="26" y="162"/>
                </a:lnTo>
                <a:lnTo>
                  <a:pt x="20" y="160"/>
                </a:lnTo>
                <a:lnTo>
                  <a:pt x="20" y="160"/>
                </a:lnTo>
                <a:lnTo>
                  <a:pt x="18" y="166"/>
                </a:lnTo>
                <a:lnTo>
                  <a:pt x="18" y="166"/>
                </a:lnTo>
                <a:lnTo>
                  <a:pt x="20" y="168"/>
                </a:lnTo>
                <a:lnTo>
                  <a:pt x="20" y="172"/>
                </a:lnTo>
                <a:lnTo>
                  <a:pt x="20" y="172"/>
                </a:lnTo>
                <a:lnTo>
                  <a:pt x="18" y="174"/>
                </a:lnTo>
                <a:lnTo>
                  <a:pt x="18" y="174"/>
                </a:lnTo>
                <a:lnTo>
                  <a:pt x="18" y="176"/>
                </a:lnTo>
                <a:lnTo>
                  <a:pt x="18" y="176"/>
                </a:lnTo>
                <a:lnTo>
                  <a:pt x="20" y="178"/>
                </a:lnTo>
                <a:lnTo>
                  <a:pt x="24" y="180"/>
                </a:lnTo>
                <a:lnTo>
                  <a:pt x="24" y="180"/>
                </a:lnTo>
                <a:lnTo>
                  <a:pt x="20" y="182"/>
                </a:lnTo>
                <a:lnTo>
                  <a:pt x="18" y="184"/>
                </a:lnTo>
                <a:lnTo>
                  <a:pt x="16" y="192"/>
                </a:lnTo>
                <a:lnTo>
                  <a:pt x="14" y="200"/>
                </a:lnTo>
                <a:lnTo>
                  <a:pt x="12" y="206"/>
                </a:lnTo>
                <a:lnTo>
                  <a:pt x="12" y="206"/>
                </a:lnTo>
                <a:lnTo>
                  <a:pt x="14" y="212"/>
                </a:lnTo>
                <a:lnTo>
                  <a:pt x="14" y="216"/>
                </a:lnTo>
                <a:lnTo>
                  <a:pt x="12" y="226"/>
                </a:lnTo>
                <a:lnTo>
                  <a:pt x="12" y="226"/>
                </a:lnTo>
                <a:lnTo>
                  <a:pt x="10" y="226"/>
                </a:lnTo>
                <a:lnTo>
                  <a:pt x="8" y="228"/>
                </a:lnTo>
                <a:lnTo>
                  <a:pt x="8" y="228"/>
                </a:lnTo>
                <a:lnTo>
                  <a:pt x="10" y="228"/>
                </a:lnTo>
                <a:lnTo>
                  <a:pt x="12" y="230"/>
                </a:lnTo>
                <a:lnTo>
                  <a:pt x="12" y="230"/>
                </a:lnTo>
                <a:lnTo>
                  <a:pt x="0" y="234"/>
                </a:lnTo>
                <a:lnTo>
                  <a:pt x="0" y="242"/>
                </a:lnTo>
                <a:lnTo>
                  <a:pt x="0" y="242"/>
                </a:lnTo>
                <a:lnTo>
                  <a:pt x="4" y="244"/>
                </a:lnTo>
                <a:lnTo>
                  <a:pt x="6" y="242"/>
                </a:lnTo>
                <a:lnTo>
                  <a:pt x="8" y="238"/>
                </a:lnTo>
                <a:lnTo>
                  <a:pt x="8" y="238"/>
                </a:lnTo>
                <a:lnTo>
                  <a:pt x="10" y="238"/>
                </a:lnTo>
                <a:lnTo>
                  <a:pt x="10" y="240"/>
                </a:lnTo>
                <a:lnTo>
                  <a:pt x="10" y="242"/>
                </a:lnTo>
                <a:lnTo>
                  <a:pt x="10" y="242"/>
                </a:lnTo>
                <a:lnTo>
                  <a:pt x="12" y="242"/>
                </a:lnTo>
                <a:lnTo>
                  <a:pt x="16" y="240"/>
                </a:lnTo>
                <a:lnTo>
                  <a:pt x="16" y="240"/>
                </a:lnTo>
                <a:lnTo>
                  <a:pt x="16" y="244"/>
                </a:lnTo>
                <a:lnTo>
                  <a:pt x="18" y="244"/>
                </a:lnTo>
                <a:lnTo>
                  <a:pt x="24" y="244"/>
                </a:lnTo>
                <a:lnTo>
                  <a:pt x="24" y="244"/>
                </a:lnTo>
                <a:lnTo>
                  <a:pt x="26" y="250"/>
                </a:lnTo>
                <a:lnTo>
                  <a:pt x="28" y="256"/>
                </a:lnTo>
                <a:lnTo>
                  <a:pt x="28" y="256"/>
                </a:lnTo>
                <a:lnTo>
                  <a:pt x="28" y="260"/>
                </a:lnTo>
                <a:lnTo>
                  <a:pt x="26" y="262"/>
                </a:lnTo>
                <a:lnTo>
                  <a:pt x="26" y="262"/>
                </a:lnTo>
                <a:lnTo>
                  <a:pt x="26" y="266"/>
                </a:lnTo>
                <a:lnTo>
                  <a:pt x="26" y="268"/>
                </a:lnTo>
                <a:lnTo>
                  <a:pt x="24" y="268"/>
                </a:lnTo>
                <a:lnTo>
                  <a:pt x="24" y="268"/>
                </a:lnTo>
                <a:lnTo>
                  <a:pt x="26" y="272"/>
                </a:lnTo>
                <a:lnTo>
                  <a:pt x="28" y="276"/>
                </a:lnTo>
                <a:lnTo>
                  <a:pt x="28" y="276"/>
                </a:lnTo>
                <a:lnTo>
                  <a:pt x="28" y="280"/>
                </a:lnTo>
                <a:lnTo>
                  <a:pt x="26" y="284"/>
                </a:lnTo>
                <a:lnTo>
                  <a:pt x="30" y="284"/>
                </a:lnTo>
                <a:lnTo>
                  <a:pt x="30" y="284"/>
                </a:lnTo>
                <a:lnTo>
                  <a:pt x="32" y="284"/>
                </a:lnTo>
                <a:lnTo>
                  <a:pt x="34" y="284"/>
                </a:lnTo>
                <a:lnTo>
                  <a:pt x="34" y="284"/>
                </a:lnTo>
                <a:lnTo>
                  <a:pt x="34" y="284"/>
                </a:lnTo>
                <a:lnTo>
                  <a:pt x="244" y="284"/>
                </a:lnTo>
                <a:lnTo>
                  <a:pt x="244" y="284"/>
                </a:lnTo>
                <a:lnTo>
                  <a:pt x="242" y="282"/>
                </a:lnTo>
                <a:lnTo>
                  <a:pt x="242" y="280"/>
                </a:lnTo>
                <a:lnTo>
                  <a:pt x="242" y="280"/>
                </a:lnTo>
                <a:lnTo>
                  <a:pt x="244" y="278"/>
                </a:lnTo>
                <a:lnTo>
                  <a:pt x="246" y="280"/>
                </a:lnTo>
                <a:lnTo>
                  <a:pt x="246" y="280"/>
                </a:lnTo>
                <a:lnTo>
                  <a:pt x="246" y="282"/>
                </a:lnTo>
                <a:lnTo>
                  <a:pt x="246" y="284"/>
                </a:lnTo>
                <a:lnTo>
                  <a:pt x="262" y="284"/>
                </a:lnTo>
                <a:lnTo>
                  <a:pt x="262" y="284"/>
                </a:lnTo>
                <a:lnTo>
                  <a:pt x="262" y="282"/>
                </a:lnTo>
                <a:lnTo>
                  <a:pt x="262" y="282"/>
                </a:lnTo>
                <a:lnTo>
                  <a:pt x="262" y="282"/>
                </a:lnTo>
                <a:lnTo>
                  <a:pt x="264" y="278"/>
                </a:lnTo>
                <a:lnTo>
                  <a:pt x="266" y="276"/>
                </a:lnTo>
                <a:lnTo>
                  <a:pt x="266" y="274"/>
                </a:lnTo>
                <a:lnTo>
                  <a:pt x="266" y="274"/>
                </a:lnTo>
                <a:lnTo>
                  <a:pt x="260" y="270"/>
                </a:lnTo>
                <a:lnTo>
                  <a:pt x="258" y="270"/>
                </a:lnTo>
                <a:lnTo>
                  <a:pt x="254" y="272"/>
                </a:lnTo>
                <a:lnTo>
                  <a:pt x="254" y="272"/>
                </a:lnTo>
                <a:lnTo>
                  <a:pt x="254" y="272"/>
                </a:lnTo>
                <a:lnTo>
                  <a:pt x="256" y="274"/>
                </a:lnTo>
                <a:lnTo>
                  <a:pt x="256" y="276"/>
                </a:lnTo>
                <a:lnTo>
                  <a:pt x="254" y="278"/>
                </a:lnTo>
                <a:lnTo>
                  <a:pt x="254" y="278"/>
                </a:lnTo>
                <a:lnTo>
                  <a:pt x="250" y="274"/>
                </a:lnTo>
                <a:lnTo>
                  <a:pt x="246" y="268"/>
                </a:lnTo>
                <a:lnTo>
                  <a:pt x="244" y="262"/>
                </a:lnTo>
                <a:lnTo>
                  <a:pt x="244" y="254"/>
                </a:lnTo>
                <a:lnTo>
                  <a:pt x="244" y="254"/>
                </a:lnTo>
                <a:lnTo>
                  <a:pt x="242" y="254"/>
                </a:lnTo>
                <a:lnTo>
                  <a:pt x="240" y="256"/>
                </a:lnTo>
                <a:lnTo>
                  <a:pt x="238" y="256"/>
                </a:lnTo>
                <a:lnTo>
                  <a:pt x="236" y="254"/>
                </a:lnTo>
                <a:lnTo>
                  <a:pt x="236" y="254"/>
                </a:lnTo>
                <a:lnTo>
                  <a:pt x="238" y="252"/>
                </a:lnTo>
                <a:lnTo>
                  <a:pt x="236" y="250"/>
                </a:lnTo>
                <a:lnTo>
                  <a:pt x="234" y="246"/>
                </a:lnTo>
                <a:lnTo>
                  <a:pt x="234" y="244"/>
                </a:lnTo>
                <a:lnTo>
                  <a:pt x="234" y="244"/>
                </a:lnTo>
                <a:lnTo>
                  <a:pt x="236" y="244"/>
                </a:lnTo>
                <a:lnTo>
                  <a:pt x="238" y="246"/>
                </a:lnTo>
                <a:lnTo>
                  <a:pt x="240" y="248"/>
                </a:lnTo>
                <a:lnTo>
                  <a:pt x="240" y="248"/>
                </a:lnTo>
                <a:lnTo>
                  <a:pt x="240" y="248"/>
                </a:lnTo>
                <a:lnTo>
                  <a:pt x="242" y="246"/>
                </a:lnTo>
                <a:lnTo>
                  <a:pt x="244" y="242"/>
                </a:lnTo>
                <a:lnTo>
                  <a:pt x="246" y="240"/>
                </a:lnTo>
                <a:lnTo>
                  <a:pt x="248" y="238"/>
                </a:lnTo>
                <a:lnTo>
                  <a:pt x="248" y="238"/>
                </a:lnTo>
                <a:lnTo>
                  <a:pt x="250" y="240"/>
                </a:lnTo>
                <a:lnTo>
                  <a:pt x="250" y="242"/>
                </a:lnTo>
                <a:lnTo>
                  <a:pt x="250" y="242"/>
                </a:lnTo>
                <a:lnTo>
                  <a:pt x="256" y="242"/>
                </a:lnTo>
                <a:lnTo>
                  <a:pt x="258" y="240"/>
                </a:lnTo>
                <a:lnTo>
                  <a:pt x="258" y="240"/>
                </a:lnTo>
                <a:lnTo>
                  <a:pt x="258" y="238"/>
                </a:lnTo>
                <a:lnTo>
                  <a:pt x="256" y="234"/>
                </a:lnTo>
                <a:lnTo>
                  <a:pt x="256" y="234"/>
                </a:lnTo>
                <a:lnTo>
                  <a:pt x="260" y="234"/>
                </a:lnTo>
                <a:lnTo>
                  <a:pt x="262" y="232"/>
                </a:lnTo>
                <a:lnTo>
                  <a:pt x="264" y="232"/>
                </a:lnTo>
                <a:lnTo>
                  <a:pt x="266" y="230"/>
                </a:lnTo>
                <a:lnTo>
                  <a:pt x="266" y="230"/>
                </a:lnTo>
                <a:lnTo>
                  <a:pt x="268" y="232"/>
                </a:lnTo>
                <a:lnTo>
                  <a:pt x="268" y="234"/>
                </a:lnTo>
                <a:lnTo>
                  <a:pt x="266" y="238"/>
                </a:lnTo>
                <a:lnTo>
                  <a:pt x="266" y="238"/>
                </a:lnTo>
                <a:lnTo>
                  <a:pt x="268" y="240"/>
                </a:lnTo>
                <a:lnTo>
                  <a:pt x="268" y="240"/>
                </a:lnTo>
                <a:lnTo>
                  <a:pt x="266" y="244"/>
                </a:lnTo>
                <a:lnTo>
                  <a:pt x="266" y="244"/>
                </a:lnTo>
                <a:lnTo>
                  <a:pt x="270" y="246"/>
                </a:lnTo>
                <a:lnTo>
                  <a:pt x="274" y="246"/>
                </a:lnTo>
                <a:lnTo>
                  <a:pt x="274" y="246"/>
                </a:lnTo>
                <a:lnTo>
                  <a:pt x="276" y="246"/>
                </a:lnTo>
                <a:lnTo>
                  <a:pt x="278" y="246"/>
                </a:lnTo>
                <a:lnTo>
                  <a:pt x="278" y="244"/>
                </a:lnTo>
                <a:lnTo>
                  <a:pt x="278" y="244"/>
                </a:lnTo>
                <a:lnTo>
                  <a:pt x="276" y="244"/>
                </a:lnTo>
                <a:lnTo>
                  <a:pt x="274" y="242"/>
                </a:lnTo>
                <a:lnTo>
                  <a:pt x="272" y="240"/>
                </a:lnTo>
                <a:lnTo>
                  <a:pt x="274" y="238"/>
                </a:lnTo>
                <a:lnTo>
                  <a:pt x="274" y="238"/>
                </a:lnTo>
                <a:lnTo>
                  <a:pt x="276" y="238"/>
                </a:lnTo>
                <a:lnTo>
                  <a:pt x="276" y="240"/>
                </a:lnTo>
                <a:lnTo>
                  <a:pt x="278" y="242"/>
                </a:lnTo>
                <a:lnTo>
                  <a:pt x="280" y="242"/>
                </a:lnTo>
                <a:lnTo>
                  <a:pt x="280" y="242"/>
                </a:lnTo>
                <a:lnTo>
                  <a:pt x="280" y="238"/>
                </a:lnTo>
                <a:lnTo>
                  <a:pt x="282" y="234"/>
                </a:lnTo>
                <a:lnTo>
                  <a:pt x="290" y="230"/>
                </a:lnTo>
                <a:lnTo>
                  <a:pt x="290" y="230"/>
                </a:lnTo>
                <a:lnTo>
                  <a:pt x="288" y="228"/>
                </a:lnTo>
                <a:lnTo>
                  <a:pt x="288" y="224"/>
                </a:lnTo>
                <a:lnTo>
                  <a:pt x="288" y="224"/>
                </a:lnTo>
                <a:lnTo>
                  <a:pt x="292" y="224"/>
                </a:lnTo>
                <a:lnTo>
                  <a:pt x="294" y="222"/>
                </a:lnTo>
                <a:lnTo>
                  <a:pt x="296" y="220"/>
                </a:lnTo>
                <a:lnTo>
                  <a:pt x="296" y="220"/>
                </a:lnTo>
                <a:lnTo>
                  <a:pt x="292" y="216"/>
                </a:lnTo>
                <a:lnTo>
                  <a:pt x="292" y="216"/>
                </a:lnTo>
                <a:lnTo>
                  <a:pt x="296" y="214"/>
                </a:lnTo>
                <a:lnTo>
                  <a:pt x="298" y="208"/>
                </a:lnTo>
                <a:lnTo>
                  <a:pt x="298" y="208"/>
                </a:lnTo>
                <a:lnTo>
                  <a:pt x="296" y="206"/>
                </a:lnTo>
                <a:lnTo>
                  <a:pt x="294" y="206"/>
                </a:lnTo>
                <a:lnTo>
                  <a:pt x="290" y="202"/>
                </a:lnTo>
                <a:lnTo>
                  <a:pt x="290" y="202"/>
                </a:lnTo>
                <a:lnTo>
                  <a:pt x="290" y="200"/>
                </a:lnTo>
                <a:lnTo>
                  <a:pt x="290" y="198"/>
                </a:lnTo>
                <a:lnTo>
                  <a:pt x="290" y="198"/>
                </a:lnTo>
                <a:lnTo>
                  <a:pt x="284" y="198"/>
                </a:lnTo>
                <a:lnTo>
                  <a:pt x="278" y="200"/>
                </a:lnTo>
                <a:lnTo>
                  <a:pt x="278" y="200"/>
                </a:lnTo>
                <a:lnTo>
                  <a:pt x="278" y="198"/>
                </a:lnTo>
                <a:lnTo>
                  <a:pt x="278" y="198"/>
                </a:lnTo>
                <a:lnTo>
                  <a:pt x="280" y="196"/>
                </a:lnTo>
                <a:lnTo>
                  <a:pt x="282" y="194"/>
                </a:lnTo>
                <a:lnTo>
                  <a:pt x="282" y="190"/>
                </a:lnTo>
                <a:lnTo>
                  <a:pt x="282" y="190"/>
                </a:lnTo>
                <a:lnTo>
                  <a:pt x="276" y="188"/>
                </a:lnTo>
                <a:lnTo>
                  <a:pt x="274" y="186"/>
                </a:lnTo>
                <a:lnTo>
                  <a:pt x="270" y="188"/>
                </a:lnTo>
                <a:lnTo>
                  <a:pt x="270" y="188"/>
                </a:lnTo>
                <a:lnTo>
                  <a:pt x="270" y="190"/>
                </a:lnTo>
                <a:lnTo>
                  <a:pt x="272" y="192"/>
                </a:lnTo>
                <a:lnTo>
                  <a:pt x="272" y="192"/>
                </a:lnTo>
                <a:lnTo>
                  <a:pt x="272" y="194"/>
                </a:lnTo>
                <a:lnTo>
                  <a:pt x="272" y="194"/>
                </a:lnTo>
                <a:lnTo>
                  <a:pt x="268" y="192"/>
                </a:lnTo>
                <a:lnTo>
                  <a:pt x="264" y="188"/>
                </a:lnTo>
                <a:lnTo>
                  <a:pt x="260" y="180"/>
                </a:lnTo>
                <a:lnTo>
                  <a:pt x="260" y="180"/>
                </a:lnTo>
                <a:lnTo>
                  <a:pt x="260" y="178"/>
                </a:lnTo>
                <a:lnTo>
                  <a:pt x="260" y="178"/>
                </a:lnTo>
                <a:lnTo>
                  <a:pt x="262" y="178"/>
                </a:lnTo>
                <a:lnTo>
                  <a:pt x="264" y="178"/>
                </a:lnTo>
                <a:lnTo>
                  <a:pt x="266" y="176"/>
                </a:lnTo>
                <a:lnTo>
                  <a:pt x="266" y="174"/>
                </a:lnTo>
                <a:lnTo>
                  <a:pt x="266" y="174"/>
                </a:lnTo>
                <a:lnTo>
                  <a:pt x="264" y="172"/>
                </a:lnTo>
                <a:lnTo>
                  <a:pt x="258" y="170"/>
                </a:lnTo>
                <a:lnTo>
                  <a:pt x="258" y="170"/>
                </a:lnTo>
                <a:lnTo>
                  <a:pt x="258" y="166"/>
                </a:lnTo>
                <a:lnTo>
                  <a:pt x="256" y="166"/>
                </a:lnTo>
                <a:lnTo>
                  <a:pt x="252" y="164"/>
                </a:lnTo>
                <a:lnTo>
                  <a:pt x="252" y="162"/>
                </a:lnTo>
                <a:lnTo>
                  <a:pt x="252" y="162"/>
                </a:lnTo>
                <a:lnTo>
                  <a:pt x="252" y="162"/>
                </a:lnTo>
                <a:lnTo>
                  <a:pt x="252" y="162"/>
                </a:lnTo>
                <a:lnTo>
                  <a:pt x="254" y="164"/>
                </a:lnTo>
                <a:lnTo>
                  <a:pt x="256" y="166"/>
                </a:lnTo>
                <a:lnTo>
                  <a:pt x="256" y="166"/>
                </a:lnTo>
                <a:lnTo>
                  <a:pt x="260" y="160"/>
                </a:lnTo>
                <a:lnTo>
                  <a:pt x="260" y="160"/>
                </a:lnTo>
                <a:lnTo>
                  <a:pt x="264" y="162"/>
                </a:lnTo>
                <a:lnTo>
                  <a:pt x="264" y="162"/>
                </a:lnTo>
                <a:lnTo>
                  <a:pt x="264" y="162"/>
                </a:lnTo>
                <a:lnTo>
                  <a:pt x="266" y="160"/>
                </a:lnTo>
                <a:lnTo>
                  <a:pt x="270" y="160"/>
                </a:lnTo>
                <a:lnTo>
                  <a:pt x="270" y="160"/>
                </a:lnTo>
                <a:lnTo>
                  <a:pt x="268" y="158"/>
                </a:lnTo>
                <a:lnTo>
                  <a:pt x="268" y="158"/>
                </a:lnTo>
                <a:lnTo>
                  <a:pt x="276" y="156"/>
                </a:lnTo>
                <a:lnTo>
                  <a:pt x="276" y="156"/>
                </a:lnTo>
                <a:lnTo>
                  <a:pt x="274" y="156"/>
                </a:lnTo>
                <a:lnTo>
                  <a:pt x="274" y="152"/>
                </a:lnTo>
                <a:lnTo>
                  <a:pt x="274" y="152"/>
                </a:lnTo>
                <a:lnTo>
                  <a:pt x="276" y="152"/>
                </a:lnTo>
                <a:lnTo>
                  <a:pt x="278" y="150"/>
                </a:lnTo>
                <a:lnTo>
                  <a:pt x="280" y="148"/>
                </a:lnTo>
                <a:lnTo>
                  <a:pt x="284" y="148"/>
                </a:lnTo>
                <a:lnTo>
                  <a:pt x="284" y="148"/>
                </a:lnTo>
                <a:lnTo>
                  <a:pt x="284" y="150"/>
                </a:lnTo>
                <a:lnTo>
                  <a:pt x="284" y="152"/>
                </a:lnTo>
                <a:lnTo>
                  <a:pt x="282" y="154"/>
                </a:lnTo>
                <a:lnTo>
                  <a:pt x="282" y="154"/>
                </a:lnTo>
                <a:lnTo>
                  <a:pt x="284" y="156"/>
                </a:lnTo>
                <a:lnTo>
                  <a:pt x="284" y="158"/>
                </a:lnTo>
                <a:lnTo>
                  <a:pt x="284" y="162"/>
                </a:lnTo>
                <a:lnTo>
                  <a:pt x="284" y="162"/>
                </a:lnTo>
                <a:lnTo>
                  <a:pt x="286" y="164"/>
                </a:lnTo>
                <a:lnTo>
                  <a:pt x="290" y="164"/>
                </a:lnTo>
                <a:lnTo>
                  <a:pt x="290" y="164"/>
                </a:lnTo>
                <a:lnTo>
                  <a:pt x="292" y="164"/>
                </a:lnTo>
                <a:lnTo>
                  <a:pt x="294" y="164"/>
                </a:lnTo>
                <a:lnTo>
                  <a:pt x="294" y="162"/>
                </a:lnTo>
                <a:lnTo>
                  <a:pt x="294" y="162"/>
                </a:lnTo>
                <a:lnTo>
                  <a:pt x="292" y="162"/>
                </a:lnTo>
                <a:lnTo>
                  <a:pt x="290" y="158"/>
                </a:lnTo>
                <a:lnTo>
                  <a:pt x="288" y="156"/>
                </a:lnTo>
                <a:lnTo>
                  <a:pt x="290" y="154"/>
                </a:lnTo>
                <a:lnTo>
                  <a:pt x="290" y="154"/>
                </a:lnTo>
                <a:lnTo>
                  <a:pt x="292" y="156"/>
                </a:lnTo>
                <a:lnTo>
                  <a:pt x="292" y="158"/>
                </a:lnTo>
                <a:lnTo>
                  <a:pt x="294" y="160"/>
                </a:lnTo>
                <a:lnTo>
                  <a:pt x="296" y="160"/>
                </a:lnTo>
                <a:lnTo>
                  <a:pt x="296" y="160"/>
                </a:lnTo>
                <a:lnTo>
                  <a:pt x="296" y="154"/>
                </a:lnTo>
                <a:lnTo>
                  <a:pt x="298" y="150"/>
                </a:lnTo>
                <a:lnTo>
                  <a:pt x="306" y="146"/>
                </a:lnTo>
                <a:lnTo>
                  <a:pt x="306" y="146"/>
                </a:lnTo>
                <a:lnTo>
                  <a:pt x="304" y="144"/>
                </a:lnTo>
                <a:lnTo>
                  <a:pt x="304" y="142"/>
                </a:lnTo>
                <a:lnTo>
                  <a:pt x="304" y="142"/>
                </a:lnTo>
                <a:lnTo>
                  <a:pt x="308" y="140"/>
                </a:lnTo>
                <a:lnTo>
                  <a:pt x="310" y="140"/>
                </a:lnTo>
                <a:lnTo>
                  <a:pt x="312" y="138"/>
                </a:lnTo>
                <a:lnTo>
                  <a:pt x="312" y="138"/>
                </a:lnTo>
                <a:lnTo>
                  <a:pt x="308" y="134"/>
                </a:lnTo>
                <a:lnTo>
                  <a:pt x="308" y="134"/>
                </a:lnTo>
                <a:lnTo>
                  <a:pt x="312" y="130"/>
                </a:lnTo>
                <a:lnTo>
                  <a:pt x="314" y="126"/>
                </a:lnTo>
                <a:lnTo>
                  <a:pt x="314" y="126"/>
                </a:lnTo>
                <a:close/>
                <a:moveTo>
                  <a:pt x="278" y="70"/>
                </a:moveTo>
                <a:lnTo>
                  <a:pt x="278" y="70"/>
                </a:lnTo>
                <a:lnTo>
                  <a:pt x="274" y="70"/>
                </a:lnTo>
                <a:lnTo>
                  <a:pt x="272" y="68"/>
                </a:lnTo>
                <a:lnTo>
                  <a:pt x="272" y="68"/>
                </a:lnTo>
                <a:lnTo>
                  <a:pt x="274" y="66"/>
                </a:lnTo>
                <a:lnTo>
                  <a:pt x="276" y="66"/>
                </a:lnTo>
                <a:lnTo>
                  <a:pt x="278" y="68"/>
                </a:lnTo>
                <a:lnTo>
                  <a:pt x="278" y="70"/>
                </a:lnTo>
                <a:lnTo>
                  <a:pt x="278" y="70"/>
                </a:lnTo>
                <a:close/>
                <a:moveTo>
                  <a:pt x="274" y="86"/>
                </a:moveTo>
                <a:lnTo>
                  <a:pt x="274" y="86"/>
                </a:lnTo>
                <a:lnTo>
                  <a:pt x="270" y="92"/>
                </a:lnTo>
                <a:lnTo>
                  <a:pt x="270" y="92"/>
                </a:lnTo>
                <a:lnTo>
                  <a:pt x="268" y="88"/>
                </a:lnTo>
                <a:lnTo>
                  <a:pt x="268" y="82"/>
                </a:lnTo>
                <a:lnTo>
                  <a:pt x="268" y="82"/>
                </a:lnTo>
                <a:lnTo>
                  <a:pt x="270" y="86"/>
                </a:lnTo>
                <a:lnTo>
                  <a:pt x="274" y="86"/>
                </a:lnTo>
                <a:lnTo>
                  <a:pt x="274" y="86"/>
                </a:lnTo>
                <a:close/>
                <a:moveTo>
                  <a:pt x="18" y="210"/>
                </a:moveTo>
                <a:lnTo>
                  <a:pt x="18" y="210"/>
                </a:lnTo>
                <a:lnTo>
                  <a:pt x="16" y="208"/>
                </a:lnTo>
                <a:lnTo>
                  <a:pt x="18" y="206"/>
                </a:lnTo>
                <a:lnTo>
                  <a:pt x="20" y="202"/>
                </a:lnTo>
                <a:lnTo>
                  <a:pt x="20" y="202"/>
                </a:lnTo>
                <a:lnTo>
                  <a:pt x="22" y="204"/>
                </a:lnTo>
                <a:lnTo>
                  <a:pt x="22" y="208"/>
                </a:lnTo>
                <a:lnTo>
                  <a:pt x="20" y="210"/>
                </a:lnTo>
                <a:lnTo>
                  <a:pt x="18" y="210"/>
                </a:lnTo>
                <a:lnTo>
                  <a:pt x="18" y="210"/>
                </a:lnTo>
                <a:close/>
                <a:moveTo>
                  <a:pt x="290" y="208"/>
                </a:moveTo>
                <a:lnTo>
                  <a:pt x="294" y="208"/>
                </a:lnTo>
                <a:lnTo>
                  <a:pt x="294" y="208"/>
                </a:lnTo>
                <a:lnTo>
                  <a:pt x="294" y="210"/>
                </a:lnTo>
                <a:lnTo>
                  <a:pt x="294" y="214"/>
                </a:lnTo>
                <a:lnTo>
                  <a:pt x="294" y="214"/>
                </a:lnTo>
                <a:lnTo>
                  <a:pt x="290" y="214"/>
                </a:lnTo>
                <a:lnTo>
                  <a:pt x="288" y="212"/>
                </a:lnTo>
                <a:lnTo>
                  <a:pt x="288" y="210"/>
                </a:lnTo>
                <a:lnTo>
                  <a:pt x="290" y="208"/>
                </a:lnTo>
                <a:lnTo>
                  <a:pt x="290" y="208"/>
                </a:lnTo>
                <a:close/>
                <a:moveTo>
                  <a:pt x="208" y="208"/>
                </a:moveTo>
                <a:lnTo>
                  <a:pt x="208" y="208"/>
                </a:lnTo>
                <a:lnTo>
                  <a:pt x="206" y="214"/>
                </a:lnTo>
                <a:lnTo>
                  <a:pt x="206" y="214"/>
                </a:lnTo>
                <a:lnTo>
                  <a:pt x="204" y="214"/>
                </a:lnTo>
                <a:lnTo>
                  <a:pt x="202" y="212"/>
                </a:lnTo>
                <a:lnTo>
                  <a:pt x="202" y="208"/>
                </a:lnTo>
                <a:lnTo>
                  <a:pt x="208" y="208"/>
                </a:lnTo>
                <a:close/>
                <a:moveTo>
                  <a:pt x="56" y="216"/>
                </a:moveTo>
                <a:lnTo>
                  <a:pt x="56" y="216"/>
                </a:lnTo>
                <a:lnTo>
                  <a:pt x="54" y="216"/>
                </a:lnTo>
                <a:lnTo>
                  <a:pt x="54" y="214"/>
                </a:lnTo>
                <a:lnTo>
                  <a:pt x="52" y="212"/>
                </a:lnTo>
                <a:lnTo>
                  <a:pt x="52" y="212"/>
                </a:lnTo>
                <a:lnTo>
                  <a:pt x="52" y="212"/>
                </a:lnTo>
                <a:lnTo>
                  <a:pt x="52" y="210"/>
                </a:lnTo>
                <a:lnTo>
                  <a:pt x="54" y="208"/>
                </a:lnTo>
                <a:lnTo>
                  <a:pt x="56" y="208"/>
                </a:lnTo>
                <a:lnTo>
                  <a:pt x="56" y="208"/>
                </a:lnTo>
                <a:lnTo>
                  <a:pt x="54" y="212"/>
                </a:lnTo>
                <a:lnTo>
                  <a:pt x="56" y="216"/>
                </a:lnTo>
                <a:lnTo>
                  <a:pt x="56" y="216"/>
                </a:lnTo>
                <a:close/>
                <a:moveTo>
                  <a:pt x="134" y="86"/>
                </a:moveTo>
                <a:lnTo>
                  <a:pt x="134" y="86"/>
                </a:lnTo>
                <a:lnTo>
                  <a:pt x="136" y="86"/>
                </a:lnTo>
                <a:lnTo>
                  <a:pt x="138" y="86"/>
                </a:lnTo>
                <a:lnTo>
                  <a:pt x="142" y="84"/>
                </a:lnTo>
                <a:lnTo>
                  <a:pt x="142" y="84"/>
                </a:lnTo>
                <a:lnTo>
                  <a:pt x="146" y="82"/>
                </a:lnTo>
                <a:lnTo>
                  <a:pt x="146" y="82"/>
                </a:lnTo>
                <a:lnTo>
                  <a:pt x="148" y="84"/>
                </a:lnTo>
                <a:lnTo>
                  <a:pt x="148" y="84"/>
                </a:lnTo>
                <a:lnTo>
                  <a:pt x="142" y="88"/>
                </a:lnTo>
                <a:lnTo>
                  <a:pt x="142" y="88"/>
                </a:lnTo>
                <a:lnTo>
                  <a:pt x="136" y="88"/>
                </a:lnTo>
                <a:lnTo>
                  <a:pt x="136" y="88"/>
                </a:lnTo>
                <a:lnTo>
                  <a:pt x="136" y="88"/>
                </a:lnTo>
                <a:lnTo>
                  <a:pt x="136" y="88"/>
                </a:lnTo>
                <a:lnTo>
                  <a:pt x="134" y="86"/>
                </a:lnTo>
                <a:lnTo>
                  <a:pt x="134" y="86"/>
                </a:lnTo>
                <a:close/>
                <a:moveTo>
                  <a:pt x="136" y="78"/>
                </a:moveTo>
                <a:lnTo>
                  <a:pt x="136" y="78"/>
                </a:lnTo>
                <a:lnTo>
                  <a:pt x="138" y="78"/>
                </a:lnTo>
                <a:lnTo>
                  <a:pt x="138" y="80"/>
                </a:lnTo>
                <a:lnTo>
                  <a:pt x="140" y="82"/>
                </a:lnTo>
                <a:lnTo>
                  <a:pt x="140" y="82"/>
                </a:lnTo>
                <a:lnTo>
                  <a:pt x="140" y="84"/>
                </a:lnTo>
                <a:lnTo>
                  <a:pt x="138" y="84"/>
                </a:lnTo>
                <a:lnTo>
                  <a:pt x="134" y="84"/>
                </a:lnTo>
                <a:lnTo>
                  <a:pt x="134" y="84"/>
                </a:lnTo>
                <a:lnTo>
                  <a:pt x="134" y="82"/>
                </a:lnTo>
                <a:lnTo>
                  <a:pt x="136" y="78"/>
                </a:lnTo>
                <a:lnTo>
                  <a:pt x="136" y="78"/>
                </a:lnTo>
                <a:close/>
                <a:moveTo>
                  <a:pt x="154" y="94"/>
                </a:moveTo>
                <a:lnTo>
                  <a:pt x="154" y="94"/>
                </a:lnTo>
                <a:lnTo>
                  <a:pt x="156" y="96"/>
                </a:lnTo>
                <a:lnTo>
                  <a:pt x="156" y="100"/>
                </a:lnTo>
                <a:lnTo>
                  <a:pt x="156" y="100"/>
                </a:lnTo>
                <a:lnTo>
                  <a:pt x="158" y="100"/>
                </a:lnTo>
                <a:lnTo>
                  <a:pt x="160" y="100"/>
                </a:lnTo>
                <a:lnTo>
                  <a:pt x="160" y="100"/>
                </a:lnTo>
                <a:lnTo>
                  <a:pt x="160" y="102"/>
                </a:lnTo>
                <a:lnTo>
                  <a:pt x="160" y="102"/>
                </a:lnTo>
                <a:lnTo>
                  <a:pt x="162" y="106"/>
                </a:lnTo>
                <a:lnTo>
                  <a:pt x="162" y="106"/>
                </a:lnTo>
                <a:lnTo>
                  <a:pt x="160" y="104"/>
                </a:lnTo>
                <a:lnTo>
                  <a:pt x="160" y="104"/>
                </a:lnTo>
                <a:lnTo>
                  <a:pt x="160" y="104"/>
                </a:lnTo>
                <a:lnTo>
                  <a:pt x="160" y="104"/>
                </a:lnTo>
                <a:lnTo>
                  <a:pt x="154" y="102"/>
                </a:lnTo>
                <a:lnTo>
                  <a:pt x="154" y="102"/>
                </a:lnTo>
                <a:lnTo>
                  <a:pt x="152" y="98"/>
                </a:lnTo>
                <a:lnTo>
                  <a:pt x="152" y="94"/>
                </a:lnTo>
                <a:lnTo>
                  <a:pt x="152" y="94"/>
                </a:lnTo>
                <a:lnTo>
                  <a:pt x="154" y="94"/>
                </a:lnTo>
                <a:lnTo>
                  <a:pt x="154" y="94"/>
                </a:lnTo>
                <a:close/>
                <a:moveTo>
                  <a:pt x="174" y="78"/>
                </a:moveTo>
                <a:lnTo>
                  <a:pt x="174" y="78"/>
                </a:lnTo>
                <a:lnTo>
                  <a:pt x="178" y="78"/>
                </a:lnTo>
                <a:lnTo>
                  <a:pt x="178" y="78"/>
                </a:lnTo>
                <a:lnTo>
                  <a:pt x="178" y="86"/>
                </a:lnTo>
                <a:lnTo>
                  <a:pt x="174" y="90"/>
                </a:lnTo>
                <a:lnTo>
                  <a:pt x="174" y="90"/>
                </a:lnTo>
                <a:lnTo>
                  <a:pt x="174" y="84"/>
                </a:lnTo>
                <a:lnTo>
                  <a:pt x="174" y="78"/>
                </a:lnTo>
                <a:lnTo>
                  <a:pt x="174" y="78"/>
                </a:lnTo>
                <a:close/>
                <a:moveTo>
                  <a:pt x="174" y="68"/>
                </a:moveTo>
                <a:lnTo>
                  <a:pt x="174" y="68"/>
                </a:lnTo>
                <a:lnTo>
                  <a:pt x="178" y="68"/>
                </a:lnTo>
                <a:lnTo>
                  <a:pt x="178" y="72"/>
                </a:lnTo>
                <a:lnTo>
                  <a:pt x="174" y="72"/>
                </a:lnTo>
                <a:lnTo>
                  <a:pt x="174" y="72"/>
                </a:lnTo>
                <a:lnTo>
                  <a:pt x="174" y="70"/>
                </a:lnTo>
                <a:lnTo>
                  <a:pt x="174" y="68"/>
                </a:lnTo>
                <a:lnTo>
                  <a:pt x="174" y="68"/>
                </a:lnTo>
                <a:close/>
                <a:moveTo>
                  <a:pt x="196" y="94"/>
                </a:moveTo>
                <a:lnTo>
                  <a:pt x="196" y="94"/>
                </a:lnTo>
                <a:lnTo>
                  <a:pt x="200" y="96"/>
                </a:lnTo>
                <a:lnTo>
                  <a:pt x="200" y="98"/>
                </a:lnTo>
                <a:lnTo>
                  <a:pt x="200" y="98"/>
                </a:lnTo>
                <a:lnTo>
                  <a:pt x="198" y="98"/>
                </a:lnTo>
                <a:lnTo>
                  <a:pt x="196" y="96"/>
                </a:lnTo>
                <a:lnTo>
                  <a:pt x="196" y="94"/>
                </a:lnTo>
                <a:lnTo>
                  <a:pt x="196" y="94"/>
                </a:lnTo>
                <a:close/>
                <a:moveTo>
                  <a:pt x="202" y="110"/>
                </a:moveTo>
                <a:lnTo>
                  <a:pt x="202" y="110"/>
                </a:lnTo>
                <a:lnTo>
                  <a:pt x="204" y="114"/>
                </a:lnTo>
                <a:lnTo>
                  <a:pt x="204" y="114"/>
                </a:lnTo>
                <a:lnTo>
                  <a:pt x="200" y="112"/>
                </a:lnTo>
                <a:lnTo>
                  <a:pt x="198" y="110"/>
                </a:lnTo>
                <a:lnTo>
                  <a:pt x="202" y="110"/>
                </a:lnTo>
                <a:close/>
                <a:moveTo>
                  <a:pt x="230" y="122"/>
                </a:moveTo>
                <a:lnTo>
                  <a:pt x="230" y="122"/>
                </a:lnTo>
                <a:lnTo>
                  <a:pt x="232" y="124"/>
                </a:lnTo>
                <a:lnTo>
                  <a:pt x="234" y="124"/>
                </a:lnTo>
                <a:lnTo>
                  <a:pt x="234" y="132"/>
                </a:lnTo>
                <a:lnTo>
                  <a:pt x="234" y="132"/>
                </a:lnTo>
                <a:lnTo>
                  <a:pt x="232" y="130"/>
                </a:lnTo>
                <a:lnTo>
                  <a:pt x="230" y="128"/>
                </a:lnTo>
                <a:lnTo>
                  <a:pt x="230" y="128"/>
                </a:lnTo>
                <a:lnTo>
                  <a:pt x="228" y="128"/>
                </a:lnTo>
                <a:lnTo>
                  <a:pt x="228" y="126"/>
                </a:lnTo>
                <a:lnTo>
                  <a:pt x="224" y="124"/>
                </a:lnTo>
                <a:lnTo>
                  <a:pt x="224" y="124"/>
                </a:lnTo>
                <a:lnTo>
                  <a:pt x="224" y="120"/>
                </a:lnTo>
                <a:lnTo>
                  <a:pt x="224" y="114"/>
                </a:lnTo>
                <a:lnTo>
                  <a:pt x="224" y="114"/>
                </a:lnTo>
                <a:lnTo>
                  <a:pt x="224" y="112"/>
                </a:lnTo>
                <a:lnTo>
                  <a:pt x="222" y="110"/>
                </a:lnTo>
                <a:lnTo>
                  <a:pt x="220" y="110"/>
                </a:lnTo>
                <a:lnTo>
                  <a:pt x="220" y="106"/>
                </a:lnTo>
                <a:lnTo>
                  <a:pt x="220" y="106"/>
                </a:lnTo>
                <a:lnTo>
                  <a:pt x="224" y="108"/>
                </a:lnTo>
                <a:lnTo>
                  <a:pt x="224" y="110"/>
                </a:lnTo>
                <a:lnTo>
                  <a:pt x="228" y="112"/>
                </a:lnTo>
                <a:lnTo>
                  <a:pt x="228" y="112"/>
                </a:lnTo>
                <a:lnTo>
                  <a:pt x="230" y="118"/>
                </a:lnTo>
                <a:lnTo>
                  <a:pt x="230" y="122"/>
                </a:lnTo>
                <a:lnTo>
                  <a:pt x="230" y="122"/>
                </a:lnTo>
                <a:close/>
                <a:moveTo>
                  <a:pt x="240" y="156"/>
                </a:moveTo>
                <a:lnTo>
                  <a:pt x="240" y="156"/>
                </a:lnTo>
                <a:lnTo>
                  <a:pt x="240" y="154"/>
                </a:lnTo>
                <a:lnTo>
                  <a:pt x="240" y="152"/>
                </a:lnTo>
                <a:lnTo>
                  <a:pt x="240" y="152"/>
                </a:lnTo>
                <a:lnTo>
                  <a:pt x="242" y="154"/>
                </a:lnTo>
                <a:lnTo>
                  <a:pt x="242" y="154"/>
                </a:lnTo>
                <a:lnTo>
                  <a:pt x="240" y="156"/>
                </a:lnTo>
                <a:lnTo>
                  <a:pt x="240" y="156"/>
                </a:lnTo>
                <a:close/>
                <a:moveTo>
                  <a:pt x="168" y="112"/>
                </a:moveTo>
                <a:lnTo>
                  <a:pt x="168" y="112"/>
                </a:lnTo>
                <a:lnTo>
                  <a:pt x="168" y="114"/>
                </a:lnTo>
                <a:lnTo>
                  <a:pt x="168" y="114"/>
                </a:lnTo>
                <a:lnTo>
                  <a:pt x="166" y="114"/>
                </a:lnTo>
                <a:lnTo>
                  <a:pt x="166" y="114"/>
                </a:lnTo>
                <a:lnTo>
                  <a:pt x="166" y="114"/>
                </a:lnTo>
                <a:lnTo>
                  <a:pt x="166" y="114"/>
                </a:lnTo>
                <a:lnTo>
                  <a:pt x="168" y="112"/>
                </a:lnTo>
                <a:lnTo>
                  <a:pt x="168" y="112"/>
                </a:lnTo>
                <a:lnTo>
                  <a:pt x="168" y="112"/>
                </a:lnTo>
                <a:lnTo>
                  <a:pt x="168" y="112"/>
                </a:lnTo>
                <a:close/>
                <a:moveTo>
                  <a:pt x="162" y="108"/>
                </a:moveTo>
                <a:lnTo>
                  <a:pt x="162" y="108"/>
                </a:lnTo>
                <a:lnTo>
                  <a:pt x="162" y="108"/>
                </a:lnTo>
                <a:lnTo>
                  <a:pt x="162" y="108"/>
                </a:lnTo>
                <a:lnTo>
                  <a:pt x="162" y="106"/>
                </a:lnTo>
                <a:lnTo>
                  <a:pt x="162" y="106"/>
                </a:lnTo>
                <a:lnTo>
                  <a:pt x="162" y="106"/>
                </a:lnTo>
                <a:lnTo>
                  <a:pt x="162" y="106"/>
                </a:lnTo>
                <a:lnTo>
                  <a:pt x="162" y="108"/>
                </a:lnTo>
                <a:lnTo>
                  <a:pt x="162" y="108"/>
                </a:lnTo>
                <a:close/>
                <a:moveTo>
                  <a:pt x="130" y="178"/>
                </a:moveTo>
                <a:lnTo>
                  <a:pt x="130" y="178"/>
                </a:lnTo>
                <a:lnTo>
                  <a:pt x="130" y="176"/>
                </a:lnTo>
                <a:lnTo>
                  <a:pt x="126" y="174"/>
                </a:lnTo>
                <a:lnTo>
                  <a:pt x="126" y="174"/>
                </a:lnTo>
                <a:lnTo>
                  <a:pt x="128" y="172"/>
                </a:lnTo>
                <a:lnTo>
                  <a:pt x="128" y="172"/>
                </a:lnTo>
                <a:lnTo>
                  <a:pt x="132" y="172"/>
                </a:lnTo>
                <a:lnTo>
                  <a:pt x="134" y="174"/>
                </a:lnTo>
                <a:lnTo>
                  <a:pt x="134" y="174"/>
                </a:lnTo>
                <a:lnTo>
                  <a:pt x="132" y="178"/>
                </a:lnTo>
                <a:lnTo>
                  <a:pt x="132" y="178"/>
                </a:lnTo>
                <a:lnTo>
                  <a:pt x="132" y="178"/>
                </a:lnTo>
                <a:lnTo>
                  <a:pt x="130" y="178"/>
                </a:lnTo>
                <a:lnTo>
                  <a:pt x="130" y="178"/>
                </a:lnTo>
                <a:close/>
                <a:moveTo>
                  <a:pt x="176" y="116"/>
                </a:moveTo>
                <a:lnTo>
                  <a:pt x="176" y="116"/>
                </a:lnTo>
                <a:lnTo>
                  <a:pt x="180" y="116"/>
                </a:lnTo>
                <a:lnTo>
                  <a:pt x="182" y="112"/>
                </a:lnTo>
                <a:lnTo>
                  <a:pt x="182" y="112"/>
                </a:lnTo>
                <a:lnTo>
                  <a:pt x="184" y="114"/>
                </a:lnTo>
                <a:lnTo>
                  <a:pt x="184" y="114"/>
                </a:lnTo>
                <a:lnTo>
                  <a:pt x="182" y="118"/>
                </a:lnTo>
                <a:lnTo>
                  <a:pt x="182" y="118"/>
                </a:lnTo>
                <a:lnTo>
                  <a:pt x="176" y="118"/>
                </a:lnTo>
                <a:lnTo>
                  <a:pt x="176" y="118"/>
                </a:lnTo>
                <a:lnTo>
                  <a:pt x="176" y="116"/>
                </a:lnTo>
                <a:lnTo>
                  <a:pt x="176" y="116"/>
                </a:lnTo>
                <a:close/>
                <a:moveTo>
                  <a:pt x="218" y="124"/>
                </a:moveTo>
                <a:lnTo>
                  <a:pt x="224" y="124"/>
                </a:lnTo>
                <a:lnTo>
                  <a:pt x="224" y="124"/>
                </a:lnTo>
                <a:lnTo>
                  <a:pt x="222" y="132"/>
                </a:lnTo>
                <a:lnTo>
                  <a:pt x="222" y="132"/>
                </a:lnTo>
                <a:lnTo>
                  <a:pt x="220" y="132"/>
                </a:lnTo>
                <a:lnTo>
                  <a:pt x="220" y="132"/>
                </a:lnTo>
                <a:lnTo>
                  <a:pt x="218" y="130"/>
                </a:lnTo>
                <a:lnTo>
                  <a:pt x="218" y="130"/>
                </a:lnTo>
                <a:lnTo>
                  <a:pt x="218" y="124"/>
                </a:lnTo>
                <a:lnTo>
                  <a:pt x="218" y="124"/>
                </a:lnTo>
                <a:close/>
                <a:moveTo>
                  <a:pt x="206" y="122"/>
                </a:moveTo>
                <a:lnTo>
                  <a:pt x="206" y="122"/>
                </a:lnTo>
                <a:lnTo>
                  <a:pt x="206" y="122"/>
                </a:lnTo>
                <a:lnTo>
                  <a:pt x="206" y="122"/>
                </a:lnTo>
                <a:lnTo>
                  <a:pt x="206" y="122"/>
                </a:lnTo>
                <a:lnTo>
                  <a:pt x="206" y="122"/>
                </a:lnTo>
                <a:lnTo>
                  <a:pt x="206" y="122"/>
                </a:lnTo>
                <a:lnTo>
                  <a:pt x="206" y="122"/>
                </a:lnTo>
                <a:lnTo>
                  <a:pt x="206" y="122"/>
                </a:lnTo>
                <a:close/>
                <a:moveTo>
                  <a:pt x="218" y="96"/>
                </a:moveTo>
                <a:lnTo>
                  <a:pt x="218" y="102"/>
                </a:lnTo>
                <a:lnTo>
                  <a:pt x="218" y="102"/>
                </a:lnTo>
                <a:lnTo>
                  <a:pt x="216" y="102"/>
                </a:lnTo>
                <a:lnTo>
                  <a:pt x="216" y="100"/>
                </a:lnTo>
                <a:lnTo>
                  <a:pt x="216" y="96"/>
                </a:lnTo>
                <a:lnTo>
                  <a:pt x="216" y="96"/>
                </a:lnTo>
                <a:lnTo>
                  <a:pt x="216" y="94"/>
                </a:lnTo>
                <a:lnTo>
                  <a:pt x="214" y="90"/>
                </a:lnTo>
                <a:lnTo>
                  <a:pt x="214" y="90"/>
                </a:lnTo>
                <a:lnTo>
                  <a:pt x="220" y="92"/>
                </a:lnTo>
                <a:lnTo>
                  <a:pt x="222" y="94"/>
                </a:lnTo>
                <a:lnTo>
                  <a:pt x="222" y="94"/>
                </a:lnTo>
                <a:lnTo>
                  <a:pt x="222" y="96"/>
                </a:lnTo>
                <a:lnTo>
                  <a:pt x="218" y="96"/>
                </a:lnTo>
                <a:lnTo>
                  <a:pt x="218" y="96"/>
                </a:lnTo>
                <a:close/>
                <a:moveTo>
                  <a:pt x="184" y="110"/>
                </a:moveTo>
                <a:lnTo>
                  <a:pt x="184" y="110"/>
                </a:lnTo>
                <a:lnTo>
                  <a:pt x="184" y="110"/>
                </a:lnTo>
                <a:lnTo>
                  <a:pt x="184" y="110"/>
                </a:lnTo>
                <a:lnTo>
                  <a:pt x="184" y="108"/>
                </a:lnTo>
                <a:lnTo>
                  <a:pt x="184" y="108"/>
                </a:lnTo>
                <a:lnTo>
                  <a:pt x="186" y="108"/>
                </a:lnTo>
                <a:lnTo>
                  <a:pt x="186" y="108"/>
                </a:lnTo>
                <a:lnTo>
                  <a:pt x="184" y="110"/>
                </a:lnTo>
                <a:lnTo>
                  <a:pt x="184" y="110"/>
                </a:lnTo>
                <a:close/>
                <a:moveTo>
                  <a:pt x="172" y="92"/>
                </a:moveTo>
                <a:lnTo>
                  <a:pt x="172" y="92"/>
                </a:lnTo>
                <a:lnTo>
                  <a:pt x="172" y="92"/>
                </a:lnTo>
                <a:lnTo>
                  <a:pt x="172" y="92"/>
                </a:lnTo>
                <a:lnTo>
                  <a:pt x="172" y="94"/>
                </a:lnTo>
                <a:lnTo>
                  <a:pt x="172" y="94"/>
                </a:lnTo>
                <a:lnTo>
                  <a:pt x="172" y="96"/>
                </a:lnTo>
                <a:lnTo>
                  <a:pt x="168" y="96"/>
                </a:lnTo>
                <a:lnTo>
                  <a:pt x="168" y="96"/>
                </a:lnTo>
                <a:lnTo>
                  <a:pt x="168" y="92"/>
                </a:lnTo>
                <a:lnTo>
                  <a:pt x="166" y="90"/>
                </a:lnTo>
                <a:lnTo>
                  <a:pt x="164" y="90"/>
                </a:lnTo>
                <a:lnTo>
                  <a:pt x="160" y="88"/>
                </a:lnTo>
                <a:lnTo>
                  <a:pt x="160" y="88"/>
                </a:lnTo>
                <a:lnTo>
                  <a:pt x="162" y="86"/>
                </a:lnTo>
                <a:lnTo>
                  <a:pt x="162" y="86"/>
                </a:lnTo>
                <a:lnTo>
                  <a:pt x="166" y="84"/>
                </a:lnTo>
                <a:lnTo>
                  <a:pt x="166" y="84"/>
                </a:lnTo>
                <a:lnTo>
                  <a:pt x="168" y="84"/>
                </a:lnTo>
                <a:lnTo>
                  <a:pt x="168" y="86"/>
                </a:lnTo>
                <a:lnTo>
                  <a:pt x="168" y="86"/>
                </a:lnTo>
                <a:lnTo>
                  <a:pt x="172" y="88"/>
                </a:lnTo>
                <a:lnTo>
                  <a:pt x="172" y="88"/>
                </a:lnTo>
                <a:lnTo>
                  <a:pt x="172" y="92"/>
                </a:lnTo>
                <a:lnTo>
                  <a:pt x="172" y="92"/>
                </a:lnTo>
                <a:close/>
                <a:moveTo>
                  <a:pt x="110" y="106"/>
                </a:moveTo>
                <a:lnTo>
                  <a:pt x="110" y="106"/>
                </a:lnTo>
                <a:lnTo>
                  <a:pt x="110" y="104"/>
                </a:lnTo>
                <a:lnTo>
                  <a:pt x="112" y="104"/>
                </a:lnTo>
                <a:lnTo>
                  <a:pt x="112" y="104"/>
                </a:lnTo>
                <a:lnTo>
                  <a:pt x="110" y="106"/>
                </a:lnTo>
                <a:lnTo>
                  <a:pt x="110" y="106"/>
                </a:lnTo>
                <a:close/>
                <a:moveTo>
                  <a:pt x="94" y="114"/>
                </a:moveTo>
                <a:lnTo>
                  <a:pt x="94" y="114"/>
                </a:lnTo>
                <a:lnTo>
                  <a:pt x="94" y="114"/>
                </a:lnTo>
                <a:lnTo>
                  <a:pt x="94" y="114"/>
                </a:lnTo>
                <a:lnTo>
                  <a:pt x="96" y="114"/>
                </a:lnTo>
                <a:lnTo>
                  <a:pt x="96" y="114"/>
                </a:lnTo>
                <a:lnTo>
                  <a:pt x="94" y="114"/>
                </a:lnTo>
                <a:lnTo>
                  <a:pt x="94" y="114"/>
                </a:lnTo>
                <a:close/>
                <a:moveTo>
                  <a:pt x="98" y="108"/>
                </a:moveTo>
                <a:lnTo>
                  <a:pt x="98" y="108"/>
                </a:lnTo>
                <a:lnTo>
                  <a:pt x="96" y="110"/>
                </a:lnTo>
                <a:lnTo>
                  <a:pt x="94" y="110"/>
                </a:lnTo>
                <a:lnTo>
                  <a:pt x="94" y="110"/>
                </a:lnTo>
                <a:lnTo>
                  <a:pt x="96" y="108"/>
                </a:lnTo>
                <a:lnTo>
                  <a:pt x="96" y="108"/>
                </a:lnTo>
                <a:lnTo>
                  <a:pt x="98" y="108"/>
                </a:lnTo>
                <a:lnTo>
                  <a:pt x="98" y="108"/>
                </a:lnTo>
                <a:close/>
                <a:moveTo>
                  <a:pt x="100" y="78"/>
                </a:moveTo>
                <a:lnTo>
                  <a:pt x="100" y="78"/>
                </a:lnTo>
                <a:lnTo>
                  <a:pt x="102" y="78"/>
                </a:lnTo>
                <a:lnTo>
                  <a:pt x="104" y="78"/>
                </a:lnTo>
                <a:lnTo>
                  <a:pt x="104" y="78"/>
                </a:lnTo>
                <a:lnTo>
                  <a:pt x="104" y="80"/>
                </a:lnTo>
                <a:lnTo>
                  <a:pt x="102" y="80"/>
                </a:lnTo>
                <a:lnTo>
                  <a:pt x="100" y="80"/>
                </a:lnTo>
                <a:lnTo>
                  <a:pt x="100" y="78"/>
                </a:lnTo>
                <a:lnTo>
                  <a:pt x="100" y="78"/>
                </a:lnTo>
                <a:close/>
                <a:moveTo>
                  <a:pt x="86" y="96"/>
                </a:moveTo>
                <a:lnTo>
                  <a:pt x="86" y="96"/>
                </a:lnTo>
                <a:lnTo>
                  <a:pt x="88" y="96"/>
                </a:lnTo>
                <a:lnTo>
                  <a:pt x="88" y="96"/>
                </a:lnTo>
                <a:lnTo>
                  <a:pt x="82" y="98"/>
                </a:lnTo>
                <a:lnTo>
                  <a:pt x="76" y="100"/>
                </a:lnTo>
                <a:lnTo>
                  <a:pt x="76" y="100"/>
                </a:lnTo>
                <a:lnTo>
                  <a:pt x="78" y="98"/>
                </a:lnTo>
                <a:lnTo>
                  <a:pt x="80" y="96"/>
                </a:lnTo>
                <a:lnTo>
                  <a:pt x="84" y="94"/>
                </a:lnTo>
                <a:lnTo>
                  <a:pt x="86" y="96"/>
                </a:lnTo>
                <a:lnTo>
                  <a:pt x="86" y="96"/>
                </a:lnTo>
                <a:close/>
                <a:moveTo>
                  <a:pt x="80" y="106"/>
                </a:moveTo>
                <a:lnTo>
                  <a:pt x="80" y="106"/>
                </a:lnTo>
                <a:lnTo>
                  <a:pt x="80" y="104"/>
                </a:lnTo>
                <a:lnTo>
                  <a:pt x="82" y="104"/>
                </a:lnTo>
                <a:lnTo>
                  <a:pt x="84" y="104"/>
                </a:lnTo>
                <a:lnTo>
                  <a:pt x="84" y="104"/>
                </a:lnTo>
                <a:lnTo>
                  <a:pt x="84" y="108"/>
                </a:lnTo>
                <a:lnTo>
                  <a:pt x="82" y="108"/>
                </a:lnTo>
                <a:lnTo>
                  <a:pt x="82" y="108"/>
                </a:lnTo>
                <a:lnTo>
                  <a:pt x="80" y="106"/>
                </a:lnTo>
                <a:lnTo>
                  <a:pt x="80" y="106"/>
                </a:lnTo>
                <a:lnTo>
                  <a:pt x="80" y="106"/>
                </a:lnTo>
                <a:lnTo>
                  <a:pt x="80" y="106"/>
                </a:lnTo>
                <a:close/>
                <a:moveTo>
                  <a:pt x="74" y="100"/>
                </a:moveTo>
                <a:lnTo>
                  <a:pt x="74" y="100"/>
                </a:lnTo>
                <a:lnTo>
                  <a:pt x="70" y="100"/>
                </a:lnTo>
                <a:lnTo>
                  <a:pt x="70" y="96"/>
                </a:lnTo>
                <a:lnTo>
                  <a:pt x="70" y="96"/>
                </a:lnTo>
                <a:lnTo>
                  <a:pt x="74" y="98"/>
                </a:lnTo>
                <a:lnTo>
                  <a:pt x="74" y="100"/>
                </a:lnTo>
                <a:lnTo>
                  <a:pt x="74" y="100"/>
                </a:lnTo>
                <a:close/>
                <a:moveTo>
                  <a:pt x="116" y="196"/>
                </a:moveTo>
                <a:lnTo>
                  <a:pt x="116" y="196"/>
                </a:lnTo>
                <a:lnTo>
                  <a:pt x="116" y="198"/>
                </a:lnTo>
                <a:lnTo>
                  <a:pt x="116" y="198"/>
                </a:lnTo>
                <a:lnTo>
                  <a:pt x="116" y="198"/>
                </a:lnTo>
                <a:lnTo>
                  <a:pt x="116" y="198"/>
                </a:lnTo>
                <a:lnTo>
                  <a:pt x="116" y="196"/>
                </a:lnTo>
                <a:lnTo>
                  <a:pt x="116" y="196"/>
                </a:lnTo>
                <a:close/>
                <a:moveTo>
                  <a:pt x="122" y="198"/>
                </a:moveTo>
                <a:lnTo>
                  <a:pt x="122" y="198"/>
                </a:lnTo>
                <a:lnTo>
                  <a:pt x="122" y="198"/>
                </a:lnTo>
                <a:lnTo>
                  <a:pt x="122" y="198"/>
                </a:lnTo>
                <a:lnTo>
                  <a:pt x="120" y="200"/>
                </a:lnTo>
                <a:lnTo>
                  <a:pt x="120" y="200"/>
                </a:lnTo>
                <a:lnTo>
                  <a:pt x="118" y="200"/>
                </a:lnTo>
                <a:lnTo>
                  <a:pt x="118" y="200"/>
                </a:lnTo>
                <a:lnTo>
                  <a:pt x="122" y="198"/>
                </a:lnTo>
                <a:lnTo>
                  <a:pt x="122" y="198"/>
                </a:lnTo>
                <a:close/>
                <a:moveTo>
                  <a:pt x="166" y="202"/>
                </a:moveTo>
                <a:lnTo>
                  <a:pt x="166" y="202"/>
                </a:lnTo>
                <a:lnTo>
                  <a:pt x="166" y="202"/>
                </a:lnTo>
                <a:lnTo>
                  <a:pt x="166" y="202"/>
                </a:lnTo>
                <a:lnTo>
                  <a:pt x="156" y="202"/>
                </a:lnTo>
                <a:lnTo>
                  <a:pt x="166" y="202"/>
                </a:lnTo>
                <a:close/>
                <a:moveTo>
                  <a:pt x="250" y="96"/>
                </a:moveTo>
                <a:lnTo>
                  <a:pt x="250" y="96"/>
                </a:lnTo>
                <a:lnTo>
                  <a:pt x="250" y="98"/>
                </a:lnTo>
                <a:lnTo>
                  <a:pt x="250" y="100"/>
                </a:lnTo>
                <a:lnTo>
                  <a:pt x="246" y="104"/>
                </a:lnTo>
                <a:lnTo>
                  <a:pt x="246" y="104"/>
                </a:lnTo>
                <a:lnTo>
                  <a:pt x="242" y="102"/>
                </a:lnTo>
                <a:lnTo>
                  <a:pt x="242" y="98"/>
                </a:lnTo>
                <a:lnTo>
                  <a:pt x="242" y="98"/>
                </a:lnTo>
                <a:lnTo>
                  <a:pt x="246" y="96"/>
                </a:lnTo>
                <a:lnTo>
                  <a:pt x="250" y="96"/>
                </a:lnTo>
                <a:lnTo>
                  <a:pt x="250" y="96"/>
                </a:lnTo>
                <a:close/>
                <a:moveTo>
                  <a:pt x="238" y="124"/>
                </a:moveTo>
                <a:lnTo>
                  <a:pt x="238" y="124"/>
                </a:lnTo>
                <a:lnTo>
                  <a:pt x="236" y="122"/>
                </a:lnTo>
                <a:lnTo>
                  <a:pt x="236" y="120"/>
                </a:lnTo>
                <a:lnTo>
                  <a:pt x="236" y="118"/>
                </a:lnTo>
                <a:lnTo>
                  <a:pt x="236" y="118"/>
                </a:lnTo>
                <a:lnTo>
                  <a:pt x="238" y="118"/>
                </a:lnTo>
                <a:lnTo>
                  <a:pt x="240" y="120"/>
                </a:lnTo>
                <a:lnTo>
                  <a:pt x="240" y="122"/>
                </a:lnTo>
                <a:lnTo>
                  <a:pt x="238" y="124"/>
                </a:lnTo>
                <a:lnTo>
                  <a:pt x="238" y="124"/>
                </a:lnTo>
                <a:close/>
                <a:moveTo>
                  <a:pt x="230" y="84"/>
                </a:moveTo>
                <a:lnTo>
                  <a:pt x="230" y="84"/>
                </a:lnTo>
                <a:lnTo>
                  <a:pt x="234" y="86"/>
                </a:lnTo>
                <a:lnTo>
                  <a:pt x="234" y="88"/>
                </a:lnTo>
                <a:lnTo>
                  <a:pt x="230" y="88"/>
                </a:lnTo>
                <a:lnTo>
                  <a:pt x="230" y="84"/>
                </a:lnTo>
                <a:close/>
                <a:moveTo>
                  <a:pt x="236" y="108"/>
                </a:moveTo>
                <a:lnTo>
                  <a:pt x="236" y="108"/>
                </a:lnTo>
                <a:lnTo>
                  <a:pt x="234" y="110"/>
                </a:lnTo>
                <a:lnTo>
                  <a:pt x="234" y="110"/>
                </a:lnTo>
                <a:lnTo>
                  <a:pt x="230" y="108"/>
                </a:lnTo>
                <a:lnTo>
                  <a:pt x="226" y="106"/>
                </a:lnTo>
                <a:lnTo>
                  <a:pt x="226" y="106"/>
                </a:lnTo>
                <a:lnTo>
                  <a:pt x="224" y="102"/>
                </a:lnTo>
                <a:lnTo>
                  <a:pt x="224" y="96"/>
                </a:lnTo>
                <a:lnTo>
                  <a:pt x="224" y="96"/>
                </a:lnTo>
                <a:lnTo>
                  <a:pt x="226" y="96"/>
                </a:lnTo>
                <a:lnTo>
                  <a:pt x="226" y="98"/>
                </a:lnTo>
                <a:lnTo>
                  <a:pt x="228" y="102"/>
                </a:lnTo>
                <a:lnTo>
                  <a:pt x="228" y="102"/>
                </a:lnTo>
                <a:lnTo>
                  <a:pt x="234" y="102"/>
                </a:lnTo>
                <a:lnTo>
                  <a:pt x="236" y="104"/>
                </a:lnTo>
                <a:lnTo>
                  <a:pt x="236" y="108"/>
                </a:lnTo>
                <a:lnTo>
                  <a:pt x="236" y="108"/>
                </a:lnTo>
                <a:close/>
                <a:moveTo>
                  <a:pt x="228" y="64"/>
                </a:moveTo>
                <a:lnTo>
                  <a:pt x="228" y="64"/>
                </a:lnTo>
                <a:lnTo>
                  <a:pt x="228" y="66"/>
                </a:lnTo>
                <a:lnTo>
                  <a:pt x="228" y="68"/>
                </a:lnTo>
                <a:lnTo>
                  <a:pt x="226" y="70"/>
                </a:lnTo>
                <a:lnTo>
                  <a:pt x="226" y="70"/>
                </a:lnTo>
                <a:lnTo>
                  <a:pt x="226" y="70"/>
                </a:lnTo>
                <a:lnTo>
                  <a:pt x="224" y="70"/>
                </a:lnTo>
                <a:lnTo>
                  <a:pt x="224" y="68"/>
                </a:lnTo>
                <a:lnTo>
                  <a:pt x="222" y="68"/>
                </a:lnTo>
                <a:lnTo>
                  <a:pt x="222" y="68"/>
                </a:lnTo>
                <a:lnTo>
                  <a:pt x="224" y="66"/>
                </a:lnTo>
                <a:lnTo>
                  <a:pt x="228" y="64"/>
                </a:lnTo>
                <a:lnTo>
                  <a:pt x="228" y="64"/>
                </a:lnTo>
                <a:close/>
                <a:moveTo>
                  <a:pt x="212" y="54"/>
                </a:moveTo>
                <a:lnTo>
                  <a:pt x="212" y="54"/>
                </a:lnTo>
                <a:lnTo>
                  <a:pt x="218" y="56"/>
                </a:lnTo>
                <a:lnTo>
                  <a:pt x="222" y="62"/>
                </a:lnTo>
                <a:lnTo>
                  <a:pt x="222" y="62"/>
                </a:lnTo>
                <a:lnTo>
                  <a:pt x="214" y="60"/>
                </a:lnTo>
                <a:lnTo>
                  <a:pt x="212" y="58"/>
                </a:lnTo>
                <a:lnTo>
                  <a:pt x="212" y="54"/>
                </a:lnTo>
                <a:lnTo>
                  <a:pt x="212" y="54"/>
                </a:lnTo>
                <a:close/>
                <a:moveTo>
                  <a:pt x="214" y="74"/>
                </a:moveTo>
                <a:lnTo>
                  <a:pt x="214" y="74"/>
                </a:lnTo>
                <a:lnTo>
                  <a:pt x="214" y="70"/>
                </a:lnTo>
                <a:lnTo>
                  <a:pt x="212" y="68"/>
                </a:lnTo>
                <a:lnTo>
                  <a:pt x="214" y="66"/>
                </a:lnTo>
                <a:lnTo>
                  <a:pt x="214" y="66"/>
                </a:lnTo>
                <a:lnTo>
                  <a:pt x="216" y="68"/>
                </a:lnTo>
                <a:lnTo>
                  <a:pt x="218" y="68"/>
                </a:lnTo>
                <a:lnTo>
                  <a:pt x="218" y="68"/>
                </a:lnTo>
                <a:lnTo>
                  <a:pt x="216" y="72"/>
                </a:lnTo>
                <a:lnTo>
                  <a:pt x="216" y="76"/>
                </a:lnTo>
                <a:lnTo>
                  <a:pt x="216" y="76"/>
                </a:lnTo>
                <a:lnTo>
                  <a:pt x="222" y="74"/>
                </a:lnTo>
                <a:lnTo>
                  <a:pt x="226" y="74"/>
                </a:lnTo>
                <a:lnTo>
                  <a:pt x="230" y="74"/>
                </a:lnTo>
                <a:lnTo>
                  <a:pt x="230" y="74"/>
                </a:lnTo>
                <a:lnTo>
                  <a:pt x="230" y="76"/>
                </a:lnTo>
                <a:lnTo>
                  <a:pt x="228" y="78"/>
                </a:lnTo>
                <a:lnTo>
                  <a:pt x="228" y="78"/>
                </a:lnTo>
                <a:lnTo>
                  <a:pt x="224" y="78"/>
                </a:lnTo>
                <a:lnTo>
                  <a:pt x="224" y="78"/>
                </a:lnTo>
                <a:lnTo>
                  <a:pt x="220" y="82"/>
                </a:lnTo>
                <a:lnTo>
                  <a:pt x="220" y="82"/>
                </a:lnTo>
                <a:lnTo>
                  <a:pt x="214" y="78"/>
                </a:lnTo>
                <a:lnTo>
                  <a:pt x="214" y="78"/>
                </a:lnTo>
                <a:lnTo>
                  <a:pt x="212" y="78"/>
                </a:lnTo>
                <a:lnTo>
                  <a:pt x="208" y="78"/>
                </a:lnTo>
                <a:lnTo>
                  <a:pt x="208" y="78"/>
                </a:lnTo>
                <a:lnTo>
                  <a:pt x="208" y="76"/>
                </a:lnTo>
                <a:lnTo>
                  <a:pt x="208" y="72"/>
                </a:lnTo>
                <a:lnTo>
                  <a:pt x="208" y="72"/>
                </a:lnTo>
                <a:lnTo>
                  <a:pt x="212" y="74"/>
                </a:lnTo>
                <a:lnTo>
                  <a:pt x="214" y="74"/>
                </a:lnTo>
                <a:lnTo>
                  <a:pt x="214" y="74"/>
                </a:lnTo>
                <a:close/>
                <a:moveTo>
                  <a:pt x="198" y="30"/>
                </a:moveTo>
                <a:lnTo>
                  <a:pt x="198" y="30"/>
                </a:lnTo>
                <a:lnTo>
                  <a:pt x="200" y="30"/>
                </a:lnTo>
                <a:lnTo>
                  <a:pt x="200" y="32"/>
                </a:lnTo>
                <a:lnTo>
                  <a:pt x="200" y="36"/>
                </a:lnTo>
                <a:lnTo>
                  <a:pt x="200" y="36"/>
                </a:lnTo>
                <a:lnTo>
                  <a:pt x="202" y="44"/>
                </a:lnTo>
                <a:lnTo>
                  <a:pt x="208" y="44"/>
                </a:lnTo>
                <a:lnTo>
                  <a:pt x="208" y="44"/>
                </a:lnTo>
                <a:lnTo>
                  <a:pt x="206" y="48"/>
                </a:lnTo>
                <a:lnTo>
                  <a:pt x="206" y="50"/>
                </a:lnTo>
                <a:lnTo>
                  <a:pt x="200" y="54"/>
                </a:lnTo>
                <a:lnTo>
                  <a:pt x="200" y="54"/>
                </a:lnTo>
                <a:lnTo>
                  <a:pt x="198" y="52"/>
                </a:lnTo>
                <a:lnTo>
                  <a:pt x="198" y="52"/>
                </a:lnTo>
                <a:lnTo>
                  <a:pt x="200" y="48"/>
                </a:lnTo>
                <a:lnTo>
                  <a:pt x="202" y="46"/>
                </a:lnTo>
                <a:lnTo>
                  <a:pt x="202" y="46"/>
                </a:lnTo>
                <a:lnTo>
                  <a:pt x="200" y="44"/>
                </a:lnTo>
                <a:lnTo>
                  <a:pt x="198" y="44"/>
                </a:lnTo>
                <a:lnTo>
                  <a:pt x="198" y="44"/>
                </a:lnTo>
                <a:lnTo>
                  <a:pt x="198" y="40"/>
                </a:lnTo>
                <a:lnTo>
                  <a:pt x="196" y="38"/>
                </a:lnTo>
                <a:lnTo>
                  <a:pt x="194" y="36"/>
                </a:lnTo>
                <a:lnTo>
                  <a:pt x="192" y="34"/>
                </a:lnTo>
                <a:lnTo>
                  <a:pt x="192" y="34"/>
                </a:lnTo>
                <a:lnTo>
                  <a:pt x="196" y="32"/>
                </a:lnTo>
                <a:lnTo>
                  <a:pt x="198" y="30"/>
                </a:lnTo>
                <a:lnTo>
                  <a:pt x="198" y="30"/>
                </a:lnTo>
                <a:close/>
                <a:moveTo>
                  <a:pt x="188" y="70"/>
                </a:moveTo>
                <a:lnTo>
                  <a:pt x="188" y="70"/>
                </a:lnTo>
                <a:lnTo>
                  <a:pt x="184" y="68"/>
                </a:lnTo>
                <a:lnTo>
                  <a:pt x="182" y="66"/>
                </a:lnTo>
                <a:lnTo>
                  <a:pt x="182" y="62"/>
                </a:lnTo>
                <a:lnTo>
                  <a:pt x="182" y="62"/>
                </a:lnTo>
                <a:lnTo>
                  <a:pt x="186" y="62"/>
                </a:lnTo>
                <a:lnTo>
                  <a:pt x="188" y="64"/>
                </a:lnTo>
                <a:lnTo>
                  <a:pt x="188" y="68"/>
                </a:lnTo>
                <a:lnTo>
                  <a:pt x="188" y="70"/>
                </a:lnTo>
                <a:lnTo>
                  <a:pt x="188" y="70"/>
                </a:lnTo>
                <a:close/>
                <a:moveTo>
                  <a:pt x="178" y="24"/>
                </a:moveTo>
                <a:lnTo>
                  <a:pt x="178" y="24"/>
                </a:lnTo>
                <a:lnTo>
                  <a:pt x="180" y="24"/>
                </a:lnTo>
                <a:lnTo>
                  <a:pt x="182" y="26"/>
                </a:lnTo>
                <a:lnTo>
                  <a:pt x="184" y="30"/>
                </a:lnTo>
                <a:lnTo>
                  <a:pt x="184" y="30"/>
                </a:lnTo>
                <a:lnTo>
                  <a:pt x="184" y="30"/>
                </a:lnTo>
                <a:lnTo>
                  <a:pt x="184" y="30"/>
                </a:lnTo>
                <a:lnTo>
                  <a:pt x="182" y="32"/>
                </a:lnTo>
                <a:lnTo>
                  <a:pt x="182" y="32"/>
                </a:lnTo>
                <a:lnTo>
                  <a:pt x="180" y="30"/>
                </a:lnTo>
                <a:lnTo>
                  <a:pt x="176" y="28"/>
                </a:lnTo>
                <a:lnTo>
                  <a:pt x="176" y="28"/>
                </a:lnTo>
                <a:lnTo>
                  <a:pt x="178" y="24"/>
                </a:lnTo>
                <a:lnTo>
                  <a:pt x="178" y="24"/>
                </a:lnTo>
                <a:close/>
                <a:moveTo>
                  <a:pt x="180" y="40"/>
                </a:moveTo>
                <a:lnTo>
                  <a:pt x="180" y="40"/>
                </a:lnTo>
                <a:lnTo>
                  <a:pt x="170" y="40"/>
                </a:lnTo>
                <a:lnTo>
                  <a:pt x="170" y="40"/>
                </a:lnTo>
                <a:lnTo>
                  <a:pt x="176" y="36"/>
                </a:lnTo>
                <a:lnTo>
                  <a:pt x="180" y="38"/>
                </a:lnTo>
                <a:lnTo>
                  <a:pt x="180" y="40"/>
                </a:lnTo>
                <a:lnTo>
                  <a:pt x="180" y="40"/>
                </a:lnTo>
                <a:close/>
                <a:moveTo>
                  <a:pt x="164" y="54"/>
                </a:moveTo>
                <a:lnTo>
                  <a:pt x="168" y="54"/>
                </a:lnTo>
                <a:lnTo>
                  <a:pt x="168" y="54"/>
                </a:lnTo>
                <a:lnTo>
                  <a:pt x="168" y="56"/>
                </a:lnTo>
                <a:lnTo>
                  <a:pt x="168" y="58"/>
                </a:lnTo>
                <a:lnTo>
                  <a:pt x="166" y="60"/>
                </a:lnTo>
                <a:lnTo>
                  <a:pt x="164" y="58"/>
                </a:lnTo>
                <a:lnTo>
                  <a:pt x="164" y="56"/>
                </a:lnTo>
                <a:lnTo>
                  <a:pt x="164" y="54"/>
                </a:lnTo>
                <a:lnTo>
                  <a:pt x="164" y="54"/>
                </a:lnTo>
                <a:close/>
                <a:moveTo>
                  <a:pt x="158" y="64"/>
                </a:moveTo>
                <a:lnTo>
                  <a:pt x="162" y="64"/>
                </a:lnTo>
                <a:lnTo>
                  <a:pt x="162" y="64"/>
                </a:lnTo>
                <a:lnTo>
                  <a:pt x="162" y="68"/>
                </a:lnTo>
                <a:lnTo>
                  <a:pt x="162" y="68"/>
                </a:lnTo>
                <a:lnTo>
                  <a:pt x="168" y="70"/>
                </a:lnTo>
                <a:lnTo>
                  <a:pt x="168" y="70"/>
                </a:lnTo>
                <a:lnTo>
                  <a:pt x="166" y="74"/>
                </a:lnTo>
                <a:lnTo>
                  <a:pt x="166" y="80"/>
                </a:lnTo>
                <a:lnTo>
                  <a:pt x="162" y="80"/>
                </a:lnTo>
                <a:lnTo>
                  <a:pt x="162" y="80"/>
                </a:lnTo>
                <a:lnTo>
                  <a:pt x="160" y="78"/>
                </a:lnTo>
                <a:lnTo>
                  <a:pt x="160" y="76"/>
                </a:lnTo>
                <a:lnTo>
                  <a:pt x="160" y="76"/>
                </a:lnTo>
                <a:lnTo>
                  <a:pt x="160" y="72"/>
                </a:lnTo>
                <a:lnTo>
                  <a:pt x="160" y="68"/>
                </a:lnTo>
                <a:lnTo>
                  <a:pt x="158" y="64"/>
                </a:lnTo>
                <a:lnTo>
                  <a:pt x="158" y="64"/>
                </a:lnTo>
                <a:close/>
                <a:moveTo>
                  <a:pt x="150" y="92"/>
                </a:moveTo>
                <a:lnTo>
                  <a:pt x="150" y="92"/>
                </a:lnTo>
                <a:lnTo>
                  <a:pt x="150" y="90"/>
                </a:lnTo>
                <a:lnTo>
                  <a:pt x="150" y="90"/>
                </a:lnTo>
                <a:lnTo>
                  <a:pt x="150" y="90"/>
                </a:lnTo>
                <a:lnTo>
                  <a:pt x="150" y="90"/>
                </a:lnTo>
                <a:lnTo>
                  <a:pt x="150" y="90"/>
                </a:lnTo>
                <a:lnTo>
                  <a:pt x="150" y="90"/>
                </a:lnTo>
                <a:lnTo>
                  <a:pt x="150" y="92"/>
                </a:lnTo>
                <a:lnTo>
                  <a:pt x="150" y="92"/>
                </a:lnTo>
                <a:close/>
                <a:moveTo>
                  <a:pt x="146" y="58"/>
                </a:moveTo>
                <a:lnTo>
                  <a:pt x="146" y="58"/>
                </a:lnTo>
                <a:lnTo>
                  <a:pt x="142" y="56"/>
                </a:lnTo>
                <a:lnTo>
                  <a:pt x="142" y="56"/>
                </a:lnTo>
                <a:lnTo>
                  <a:pt x="144" y="54"/>
                </a:lnTo>
                <a:lnTo>
                  <a:pt x="146" y="52"/>
                </a:lnTo>
                <a:lnTo>
                  <a:pt x="146" y="52"/>
                </a:lnTo>
                <a:lnTo>
                  <a:pt x="148" y="56"/>
                </a:lnTo>
                <a:lnTo>
                  <a:pt x="146" y="58"/>
                </a:lnTo>
                <a:lnTo>
                  <a:pt x="146" y="58"/>
                </a:lnTo>
                <a:close/>
                <a:moveTo>
                  <a:pt x="142" y="16"/>
                </a:moveTo>
                <a:lnTo>
                  <a:pt x="142" y="16"/>
                </a:lnTo>
                <a:lnTo>
                  <a:pt x="140" y="20"/>
                </a:lnTo>
                <a:lnTo>
                  <a:pt x="136" y="22"/>
                </a:lnTo>
                <a:lnTo>
                  <a:pt x="136" y="22"/>
                </a:lnTo>
                <a:lnTo>
                  <a:pt x="136" y="18"/>
                </a:lnTo>
                <a:lnTo>
                  <a:pt x="136" y="16"/>
                </a:lnTo>
                <a:lnTo>
                  <a:pt x="138" y="14"/>
                </a:lnTo>
                <a:lnTo>
                  <a:pt x="142" y="16"/>
                </a:lnTo>
                <a:lnTo>
                  <a:pt x="142" y="16"/>
                </a:lnTo>
                <a:close/>
                <a:moveTo>
                  <a:pt x="130" y="30"/>
                </a:moveTo>
                <a:lnTo>
                  <a:pt x="130" y="30"/>
                </a:lnTo>
                <a:lnTo>
                  <a:pt x="136" y="32"/>
                </a:lnTo>
                <a:lnTo>
                  <a:pt x="140" y="32"/>
                </a:lnTo>
                <a:lnTo>
                  <a:pt x="144" y="32"/>
                </a:lnTo>
                <a:lnTo>
                  <a:pt x="144" y="32"/>
                </a:lnTo>
                <a:lnTo>
                  <a:pt x="146" y="34"/>
                </a:lnTo>
                <a:lnTo>
                  <a:pt x="146" y="34"/>
                </a:lnTo>
                <a:lnTo>
                  <a:pt x="146" y="36"/>
                </a:lnTo>
                <a:lnTo>
                  <a:pt x="144" y="36"/>
                </a:lnTo>
                <a:lnTo>
                  <a:pt x="144" y="36"/>
                </a:lnTo>
                <a:lnTo>
                  <a:pt x="142" y="38"/>
                </a:lnTo>
                <a:lnTo>
                  <a:pt x="142" y="38"/>
                </a:lnTo>
                <a:lnTo>
                  <a:pt x="140" y="36"/>
                </a:lnTo>
                <a:lnTo>
                  <a:pt x="138" y="34"/>
                </a:lnTo>
                <a:lnTo>
                  <a:pt x="130" y="36"/>
                </a:lnTo>
                <a:lnTo>
                  <a:pt x="130" y="36"/>
                </a:lnTo>
                <a:lnTo>
                  <a:pt x="128" y="32"/>
                </a:lnTo>
                <a:lnTo>
                  <a:pt x="130" y="30"/>
                </a:lnTo>
                <a:lnTo>
                  <a:pt x="130" y="30"/>
                </a:lnTo>
                <a:close/>
                <a:moveTo>
                  <a:pt x="126" y="40"/>
                </a:moveTo>
                <a:lnTo>
                  <a:pt x="126" y="40"/>
                </a:lnTo>
                <a:lnTo>
                  <a:pt x="128" y="44"/>
                </a:lnTo>
                <a:lnTo>
                  <a:pt x="128" y="48"/>
                </a:lnTo>
                <a:lnTo>
                  <a:pt x="128" y="48"/>
                </a:lnTo>
                <a:lnTo>
                  <a:pt x="132" y="48"/>
                </a:lnTo>
                <a:lnTo>
                  <a:pt x="134" y="46"/>
                </a:lnTo>
                <a:lnTo>
                  <a:pt x="134" y="42"/>
                </a:lnTo>
                <a:lnTo>
                  <a:pt x="134" y="42"/>
                </a:lnTo>
                <a:lnTo>
                  <a:pt x="136" y="44"/>
                </a:lnTo>
                <a:lnTo>
                  <a:pt x="138" y="46"/>
                </a:lnTo>
                <a:lnTo>
                  <a:pt x="144" y="48"/>
                </a:lnTo>
                <a:lnTo>
                  <a:pt x="144" y="48"/>
                </a:lnTo>
                <a:lnTo>
                  <a:pt x="134" y="50"/>
                </a:lnTo>
                <a:lnTo>
                  <a:pt x="130" y="50"/>
                </a:lnTo>
                <a:lnTo>
                  <a:pt x="126" y="48"/>
                </a:lnTo>
                <a:lnTo>
                  <a:pt x="126" y="48"/>
                </a:lnTo>
                <a:lnTo>
                  <a:pt x="126" y="46"/>
                </a:lnTo>
                <a:lnTo>
                  <a:pt x="126" y="44"/>
                </a:lnTo>
                <a:lnTo>
                  <a:pt x="126" y="40"/>
                </a:lnTo>
                <a:lnTo>
                  <a:pt x="126" y="40"/>
                </a:lnTo>
                <a:close/>
                <a:moveTo>
                  <a:pt x="104" y="62"/>
                </a:moveTo>
                <a:lnTo>
                  <a:pt x="104" y="62"/>
                </a:lnTo>
                <a:lnTo>
                  <a:pt x="102" y="68"/>
                </a:lnTo>
                <a:lnTo>
                  <a:pt x="98" y="68"/>
                </a:lnTo>
                <a:lnTo>
                  <a:pt x="98" y="68"/>
                </a:lnTo>
                <a:lnTo>
                  <a:pt x="100" y="64"/>
                </a:lnTo>
                <a:lnTo>
                  <a:pt x="104" y="62"/>
                </a:lnTo>
                <a:lnTo>
                  <a:pt x="104" y="62"/>
                </a:lnTo>
                <a:close/>
                <a:moveTo>
                  <a:pt x="78" y="88"/>
                </a:moveTo>
                <a:lnTo>
                  <a:pt x="78" y="88"/>
                </a:lnTo>
                <a:lnTo>
                  <a:pt x="82" y="86"/>
                </a:lnTo>
                <a:lnTo>
                  <a:pt x="86" y="86"/>
                </a:lnTo>
                <a:lnTo>
                  <a:pt x="88" y="84"/>
                </a:lnTo>
                <a:lnTo>
                  <a:pt x="88" y="84"/>
                </a:lnTo>
                <a:lnTo>
                  <a:pt x="90" y="86"/>
                </a:lnTo>
                <a:lnTo>
                  <a:pt x="90" y="86"/>
                </a:lnTo>
                <a:lnTo>
                  <a:pt x="82" y="90"/>
                </a:lnTo>
                <a:lnTo>
                  <a:pt x="74" y="92"/>
                </a:lnTo>
                <a:lnTo>
                  <a:pt x="74" y="92"/>
                </a:lnTo>
                <a:lnTo>
                  <a:pt x="74" y="90"/>
                </a:lnTo>
                <a:lnTo>
                  <a:pt x="74" y="86"/>
                </a:lnTo>
                <a:lnTo>
                  <a:pt x="72" y="86"/>
                </a:lnTo>
                <a:lnTo>
                  <a:pt x="72" y="84"/>
                </a:lnTo>
                <a:lnTo>
                  <a:pt x="72" y="84"/>
                </a:lnTo>
                <a:lnTo>
                  <a:pt x="74" y="84"/>
                </a:lnTo>
                <a:lnTo>
                  <a:pt x="76" y="84"/>
                </a:lnTo>
                <a:lnTo>
                  <a:pt x="78" y="88"/>
                </a:lnTo>
                <a:lnTo>
                  <a:pt x="78" y="88"/>
                </a:lnTo>
                <a:close/>
                <a:moveTo>
                  <a:pt x="74" y="54"/>
                </a:moveTo>
                <a:lnTo>
                  <a:pt x="74" y="54"/>
                </a:lnTo>
                <a:lnTo>
                  <a:pt x="76" y="58"/>
                </a:lnTo>
                <a:lnTo>
                  <a:pt x="74" y="62"/>
                </a:lnTo>
                <a:lnTo>
                  <a:pt x="74" y="62"/>
                </a:lnTo>
                <a:lnTo>
                  <a:pt x="70" y="60"/>
                </a:lnTo>
                <a:lnTo>
                  <a:pt x="70" y="58"/>
                </a:lnTo>
                <a:lnTo>
                  <a:pt x="70" y="54"/>
                </a:lnTo>
                <a:lnTo>
                  <a:pt x="74" y="54"/>
                </a:lnTo>
                <a:lnTo>
                  <a:pt x="74" y="54"/>
                </a:lnTo>
                <a:close/>
                <a:moveTo>
                  <a:pt x="62" y="110"/>
                </a:moveTo>
                <a:lnTo>
                  <a:pt x="62" y="110"/>
                </a:lnTo>
                <a:lnTo>
                  <a:pt x="62" y="110"/>
                </a:lnTo>
                <a:lnTo>
                  <a:pt x="64" y="110"/>
                </a:lnTo>
                <a:lnTo>
                  <a:pt x="64" y="110"/>
                </a:lnTo>
                <a:lnTo>
                  <a:pt x="66" y="110"/>
                </a:lnTo>
                <a:lnTo>
                  <a:pt x="66" y="112"/>
                </a:lnTo>
                <a:lnTo>
                  <a:pt x="66" y="112"/>
                </a:lnTo>
                <a:lnTo>
                  <a:pt x="64" y="114"/>
                </a:lnTo>
                <a:lnTo>
                  <a:pt x="62" y="114"/>
                </a:lnTo>
                <a:lnTo>
                  <a:pt x="62" y="114"/>
                </a:lnTo>
                <a:lnTo>
                  <a:pt x="62" y="112"/>
                </a:lnTo>
                <a:lnTo>
                  <a:pt x="62" y="110"/>
                </a:lnTo>
                <a:close/>
                <a:moveTo>
                  <a:pt x="48" y="84"/>
                </a:moveTo>
                <a:lnTo>
                  <a:pt x="48" y="84"/>
                </a:lnTo>
                <a:lnTo>
                  <a:pt x="50" y="84"/>
                </a:lnTo>
                <a:lnTo>
                  <a:pt x="52" y="86"/>
                </a:lnTo>
                <a:lnTo>
                  <a:pt x="52" y="86"/>
                </a:lnTo>
                <a:lnTo>
                  <a:pt x="52" y="88"/>
                </a:lnTo>
                <a:lnTo>
                  <a:pt x="52" y="88"/>
                </a:lnTo>
                <a:lnTo>
                  <a:pt x="48" y="88"/>
                </a:lnTo>
                <a:lnTo>
                  <a:pt x="48" y="88"/>
                </a:lnTo>
                <a:lnTo>
                  <a:pt x="48" y="84"/>
                </a:lnTo>
                <a:lnTo>
                  <a:pt x="48" y="84"/>
                </a:lnTo>
                <a:close/>
                <a:moveTo>
                  <a:pt x="36" y="120"/>
                </a:moveTo>
                <a:lnTo>
                  <a:pt x="36" y="120"/>
                </a:lnTo>
                <a:lnTo>
                  <a:pt x="38" y="122"/>
                </a:lnTo>
                <a:lnTo>
                  <a:pt x="38" y="124"/>
                </a:lnTo>
                <a:lnTo>
                  <a:pt x="36" y="126"/>
                </a:lnTo>
                <a:lnTo>
                  <a:pt x="34" y="126"/>
                </a:lnTo>
                <a:lnTo>
                  <a:pt x="34" y="126"/>
                </a:lnTo>
                <a:lnTo>
                  <a:pt x="32" y="124"/>
                </a:lnTo>
                <a:lnTo>
                  <a:pt x="34" y="122"/>
                </a:lnTo>
                <a:lnTo>
                  <a:pt x="36" y="120"/>
                </a:lnTo>
                <a:lnTo>
                  <a:pt x="36" y="120"/>
                </a:lnTo>
                <a:close/>
                <a:moveTo>
                  <a:pt x="32" y="166"/>
                </a:moveTo>
                <a:lnTo>
                  <a:pt x="32" y="166"/>
                </a:lnTo>
                <a:lnTo>
                  <a:pt x="34" y="168"/>
                </a:lnTo>
                <a:lnTo>
                  <a:pt x="36" y="168"/>
                </a:lnTo>
                <a:lnTo>
                  <a:pt x="36" y="168"/>
                </a:lnTo>
                <a:lnTo>
                  <a:pt x="36" y="172"/>
                </a:lnTo>
                <a:lnTo>
                  <a:pt x="36" y="172"/>
                </a:lnTo>
                <a:lnTo>
                  <a:pt x="32" y="172"/>
                </a:lnTo>
                <a:lnTo>
                  <a:pt x="32" y="170"/>
                </a:lnTo>
                <a:lnTo>
                  <a:pt x="32" y="166"/>
                </a:lnTo>
                <a:lnTo>
                  <a:pt x="32" y="166"/>
                </a:lnTo>
                <a:close/>
                <a:moveTo>
                  <a:pt x="40" y="236"/>
                </a:moveTo>
                <a:lnTo>
                  <a:pt x="36" y="236"/>
                </a:lnTo>
                <a:lnTo>
                  <a:pt x="36" y="234"/>
                </a:lnTo>
                <a:lnTo>
                  <a:pt x="40" y="234"/>
                </a:lnTo>
                <a:lnTo>
                  <a:pt x="40" y="234"/>
                </a:lnTo>
                <a:lnTo>
                  <a:pt x="40" y="236"/>
                </a:lnTo>
                <a:lnTo>
                  <a:pt x="40" y="236"/>
                </a:lnTo>
                <a:close/>
                <a:moveTo>
                  <a:pt x="56" y="228"/>
                </a:moveTo>
                <a:lnTo>
                  <a:pt x="56" y="228"/>
                </a:lnTo>
                <a:lnTo>
                  <a:pt x="52" y="228"/>
                </a:lnTo>
                <a:lnTo>
                  <a:pt x="50" y="226"/>
                </a:lnTo>
                <a:lnTo>
                  <a:pt x="48" y="222"/>
                </a:lnTo>
                <a:lnTo>
                  <a:pt x="48" y="218"/>
                </a:lnTo>
                <a:lnTo>
                  <a:pt x="48" y="218"/>
                </a:lnTo>
                <a:lnTo>
                  <a:pt x="52" y="220"/>
                </a:lnTo>
                <a:lnTo>
                  <a:pt x="54" y="222"/>
                </a:lnTo>
                <a:lnTo>
                  <a:pt x="56" y="224"/>
                </a:lnTo>
                <a:lnTo>
                  <a:pt x="56" y="228"/>
                </a:lnTo>
                <a:lnTo>
                  <a:pt x="56" y="228"/>
                </a:lnTo>
                <a:close/>
                <a:moveTo>
                  <a:pt x="64" y="220"/>
                </a:moveTo>
                <a:lnTo>
                  <a:pt x="64" y="220"/>
                </a:lnTo>
                <a:lnTo>
                  <a:pt x="62" y="222"/>
                </a:lnTo>
                <a:lnTo>
                  <a:pt x="62" y="222"/>
                </a:lnTo>
                <a:lnTo>
                  <a:pt x="60" y="222"/>
                </a:lnTo>
                <a:lnTo>
                  <a:pt x="60" y="222"/>
                </a:lnTo>
                <a:lnTo>
                  <a:pt x="58" y="220"/>
                </a:lnTo>
                <a:lnTo>
                  <a:pt x="60" y="218"/>
                </a:lnTo>
                <a:lnTo>
                  <a:pt x="60" y="212"/>
                </a:lnTo>
                <a:lnTo>
                  <a:pt x="60" y="212"/>
                </a:lnTo>
                <a:lnTo>
                  <a:pt x="66" y="214"/>
                </a:lnTo>
                <a:lnTo>
                  <a:pt x="72" y="216"/>
                </a:lnTo>
                <a:lnTo>
                  <a:pt x="72" y="216"/>
                </a:lnTo>
                <a:lnTo>
                  <a:pt x="72" y="218"/>
                </a:lnTo>
                <a:lnTo>
                  <a:pt x="70" y="220"/>
                </a:lnTo>
                <a:lnTo>
                  <a:pt x="66" y="220"/>
                </a:lnTo>
                <a:lnTo>
                  <a:pt x="64" y="220"/>
                </a:lnTo>
                <a:lnTo>
                  <a:pt x="64" y="220"/>
                </a:lnTo>
                <a:close/>
                <a:moveTo>
                  <a:pt x="80" y="240"/>
                </a:moveTo>
                <a:lnTo>
                  <a:pt x="80" y="240"/>
                </a:lnTo>
                <a:lnTo>
                  <a:pt x="82" y="242"/>
                </a:lnTo>
                <a:lnTo>
                  <a:pt x="84" y="244"/>
                </a:lnTo>
                <a:lnTo>
                  <a:pt x="84" y="244"/>
                </a:lnTo>
                <a:lnTo>
                  <a:pt x="80" y="244"/>
                </a:lnTo>
                <a:lnTo>
                  <a:pt x="78" y="242"/>
                </a:lnTo>
                <a:lnTo>
                  <a:pt x="78" y="242"/>
                </a:lnTo>
                <a:lnTo>
                  <a:pt x="80" y="240"/>
                </a:lnTo>
                <a:lnTo>
                  <a:pt x="80" y="240"/>
                </a:lnTo>
                <a:close/>
                <a:moveTo>
                  <a:pt x="82" y="278"/>
                </a:moveTo>
                <a:lnTo>
                  <a:pt x="82" y="278"/>
                </a:lnTo>
                <a:lnTo>
                  <a:pt x="82" y="274"/>
                </a:lnTo>
                <a:lnTo>
                  <a:pt x="82" y="272"/>
                </a:lnTo>
                <a:lnTo>
                  <a:pt x="82" y="272"/>
                </a:lnTo>
                <a:lnTo>
                  <a:pt x="88" y="272"/>
                </a:lnTo>
                <a:lnTo>
                  <a:pt x="88" y="272"/>
                </a:lnTo>
                <a:lnTo>
                  <a:pt x="86" y="276"/>
                </a:lnTo>
                <a:lnTo>
                  <a:pt x="84" y="278"/>
                </a:lnTo>
                <a:lnTo>
                  <a:pt x="82" y="278"/>
                </a:lnTo>
                <a:lnTo>
                  <a:pt x="82" y="278"/>
                </a:lnTo>
                <a:close/>
                <a:moveTo>
                  <a:pt x="98" y="258"/>
                </a:moveTo>
                <a:lnTo>
                  <a:pt x="98" y="258"/>
                </a:lnTo>
                <a:lnTo>
                  <a:pt x="98" y="260"/>
                </a:lnTo>
                <a:lnTo>
                  <a:pt x="96" y="262"/>
                </a:lnTo>
                <a:lnTo>
                  <a:pt x="92" y="264"/>
                </a:lnTo>
                <a:lnTo>
                  <a:pt x="92" y="264"/>
                </a:lnTo>
                <a:lnTo>
                  <a:pt x="94" y="260"/>
                </a:lnTo>
                <a:lnTo>
                  <a:pt x="98" y="258"/>
                </a:lnTo>
                <a:lnTo>
                  <a:pt x="98" y="258"/>
                </a:lnTo>
                <a:close/>
                <a:moveTo>
                  <a:pt x="104" y="284"/>
                </a:moveTo>
                <a:lnTo>
                  <a:pt x="104" y="284"/>
                </a:lnTo>
                <a:lnTo>
                  <a:pt x="98" y="278"/>
                </a:lnTo>
                <a:lnTo>
                  <a:pt x="94" y="276"/>
                </a:lnTo>
                <a:lnTo>
                  <a:pt x="92" y="274"/>
                </a:lnTo>
                <a:lnTo>
                  <a:pt x="92" y="274"/>
                </a:lnTo>
                <a:lnTo>
                  <a:pt x="98" y="272"/>
                </a:lnTo>
                <a:lnTo>
                  <a:pt x="98" y="272"/>
                </a:lnTo>
                <a:lnTo>
                  <a:pt x="100" y="278"/>
                </a:lnTo>
                <a:lnTo>
                  <a:pt x="104" y="280"/>
                </a:lnTo>
                <a:lnTo>
                  <a:pt x="104" y="280"/>
                </a:lnTo>
                <a:lnTo>
                  <a:pt x="106" y="278"/>
                </a:lnTo>
                <a:lnTo>
                  <a:pt x="110" y="278"/>
                </a:lnTo>
                <a:lnTo>
                  <a:pt x="110" y="278"/>
                </a:lnTo>
                <a:lnTo>
                  <a:pt x="110" y="280"/>
                </a:lnTo>
                <a:lnTo>
                  <a:pt x="108" y="280"/>
                </a:lnTo>
                <a:lnTo>
                  <a:pt x="106" y="282"/>
                </a:lnTo>
                <a:lnTo>
                  <a:pt x="104" y="284"/>
                </a:lnTo>
                <a:lnTo>
                  <a:pt x="104" y="284"/>
                </a:lnTo>
                <a:close/>
                <a:moveTo>
                  <a:pt x="116" y="272"/>
                </a:moveTo>
                <a:lnTo>
                  <a:pt x="116" y="272"/>
                </a:lnTo>
                <a:lnTo>
                  <a:pt x="114" y="270"/>
                </a:lnTo>
                <a:lnTo>
                  <a:pt x="114" y="268"/>
                </a:lnTo>
                <a:lnTo>
                  <a:pt x="114" y="268"/>
                </a:lnTo>
                <a:lnTo>
                  <a:pt x="116" y="268"/>
                </a:lnTo>
                <a:lnTo>
                  <a:pt x="116" y="268"/>
                </a:lnTo>
                <a:lnTo>
                  <a:pt x="116" y="272"/>
                </a:lnTo>
                <a:lnTo>
                  <a:pt x="116" y="272"/>
                </a:lnTo>
                <a:close/>
                <a:moveTo>
                  <a:pt x="108" y="266"/>
                </a:moveTo>
                <a:lnTo>
                  <a:pt x="108" y="266"/>
                </a:lnTo>
                <a:lnTo>
                  <a:pt x="104" y="262"/>
                </a:lnTo>
                <a:lnTo>
                  <a:pt x="100" y="258"/>
                </a:lnTo>
                <a:lnTo>
                  <a:pt x="100" y="258"/>
                </a:lnTo>
                <a:lnTo>
                  <a:pt x="100" y="256"/>
                </a:lnTo>
                <a:lnTo>
                  <a:pt x="102" y="254"/>
                </a:lnTo>
                <a:lnTo>
                  <a:pt x="102" y="254"/>
                </a:lnTo>
                <a:lnTo>
                  <a:pt x="106" y="256"/>
                </a:lnTo>
                <a:lnTo>
                  <a:pt x="108" y="260"/>
                </a:lnTo>
                <a:lnTo>
                  <a:pt x="108" y="260"/>
                </a:lnTo>
                <a:lnTo>
                  <a:pt x="110" y="258"/>
                </a:lnTo>
                <a:lnTo>
                  <a:pt x="112" y="256"/>
                </a:lnTo>
                <a:lnTo>
                  <a:pt x="112" y="256"/>
                </a:lnTo>
                <a:lnTo>
                  <a:pt x="116" y="256"/>
                </a:lnTo>
                <a:lnTo>
                  <a:pt x="118" y="256"/>
                </a:lnTo>
                <a:lnTo>
                  <a:pt x="118" y="256"/>
                </a:lnTo>
                <a:lnTo>
                  <a:pt x="116" y="262"/>
                </a:lnTo>
                <a:lnTo>
                  <a:pt x="114" y="262"/>
                </a:lnTo>
                <a:lnTo>
                  <a:pt x="110" y="262"/>
                </a:lnTo>
                <a:lnTo>
                  <a:pt x="108" y="266"/>
                </a:lnTo>
                <a:lnTo>
                  <a:pt x="108" y="266"/>
                </a:lnTo>
                <a:close/>
                <a:moveTo>
                  <a:pt x="114" y="204"/>
                </a:moveTo>
                <a:lnTo>
                  <a:pt x="114" y="204"/>
                </a:lnTo>
                <a:lnTo>
                  <a:pt x="114" y="202"/>
                </a:lnTo>
                <a:lnTo>
                  <a:pt x="122" y="202"/>
                </a:lnTo>
                <a:lnTo>
                  <a:pt x="122" y="202"/>
                </a:lnTo>
                <a:lnTo>
                  <a:pt x="120" y="204"/>
                </a:lnTo>
                <a:lnTo>
                  <a:pt x="114" y="204"/>
                </a:lnTo>
                <a:lnTo>
                  <a:pt x="114" y="204"/>
                </a:lnTo>
                <a:close/>
                <a:moveTo>
                  <a:pt x="166" y="232"/>
                </a:moveTo>
                <a:lnTo>
                  <a:pt x="166" y="232"/>
                </a:lnTo>
                <a:lnTo>
                  <a:pt x="164" y="230"/>
                </a:lnTo>
                <a:lnTo>
                  <a:pt x="160" y="226"/>
                </a:lnTo>
                <a:lnTo>
                  <a:pt x="160" y="226"/>
                </a:lnTo>
                <a:lnTo>
                  <a:pt x="164" y="224"/>
                </a:lnTo>
                <a:lnTo>
                  <a:pt x="166" y="226"/>
                </a:lnTo>
                <a:lnTo>
                  <a:pt x="168" y="230"/>
                </a:lnTo>
                <a:lnTo>
                  <a:pt x="166" y="232"/>
                </a:lnTo>
                <a:lnTo>
                  <a:pt x="166" y="232"/>
                </a:lnTo>
                <a:close/>
                <a:moveTo>
                  <a:pt x="170" y="204"/>
                </a:moveTo>
                <a:lnTo>
                  <a:pt x="170" y="204"/>
                </a:lnTo>
                <a:lnTo>
                  <a:pt x="172" y="204"/>
                </a:lnTo>
                <a:lnTo>
                  <a:pt x="172" y="204"/>
                </a:lnTo>
                <a:lnTo>
                  <a:pt x="174" y="206"/>
                </a:lnTo>
                <a:lnTo>
                  <a:pt x="174" y="206"/>
                </a:lnTo>
                <a:lnTo>
                  <a:pt x="174" y="208"/>
                </a:lnTo>
                <a:lnTo>
                  <a:pt x="172" y="208"/>
                </a:lnTo>
                <a:lnTo>
                  <a:pt x="170" y="206"/>
                </a:lnTo>
                <a:lnTo>
                  <a:pt x="170" y="204"/>
                </a:lnTo>
                <a:lnTo>
                  <a:pt x="170" y="204"/>
                </a:lnTo>
                <a:close/>
                <a:moveTo>
                  <a:pt x="178" y="206"/>
                </a:moveTo>
                <a:lnTo>
                  <a:pt x="178" y="206"/>
                </a:lnTo>
                <a:lnTo>
                  <a:pt x="176" y="204"/>
                </a:lnTo>
                <a:lnTo>
                  <a:pt x="176" y="202"/>
                </a:lnTo>
                <a:lnTo>
                  <a:pt x="180" y="202"/>
                </a:lnTo>
                <a:lnTo>
                  <a:pt x="180" y="202"/>
                </a:lnTo>
                <a:lnTo>
                  <a:pt x="180" y="204"/>
                </a:lnTo>
                <a:lnTo>
                  <a:pt x="178" y="206"/>
                </a:lnTo>
                <a:lnTo>
                  <a:pt x="178" y="206"/>
                </a:lnTo>
                <a:close/>
                <a:moveTo>
                  <a:pt x="190" y="204"/>
                </a:moveTo>
                <a:lnTo>
                  <a:pt x="190" y="204"/>
                </a:lnTo>
                <a:lnTo>
                  <a:pt x="190" y="206"/>
                </a:lnTo>
                <a:lnTo>
                  <a:pt x="190" y="206"/>
                </a:lnTo>
                <a:lnTo>
                  <a:pt x="188" y="204"/>
                </a:lnTo>
                <a:lnTo>
                  <a:pt x="188" y="204"/>
                </a:lnTo>
                <a:lnTo>
                  <a:pt x="184" y="202"/>
                </a:lnTo>
                <a:lnTo>
                  <a:pt x="194" y="202"/>
                </a:lnTo>
                <a:lnTo>
                  <a:pt x="194" y="202"/>
                </a:lnTo>
                <a:lnTo>
                  <a:pt x="190" y="202"/>
                </a:lnTo>
                <a:lnTo>
                  <a:pt x="190" y="204"/>
                </a:lnTo>
                <a:lnTo>
                  <a:pt x="190" y="204"/>
                </a:lnTo>
                <a:lnTo>
                  <a:pt x="190" y="204"/>
                </a:lnTo>
                <a:close/>
                <a:moveTo>
                  <a:pt x="202" y="218"/>
                </a:moveTo>
                <a:lnTo>
                  <a:pt x="202" y="218"/>
                </a:lnTo>
                <a:lnTo>
                  <a:pt x="204" y="218"/>
                </a:lnTo>
                <a:lnTo>
                  <a:pt x="204" y="220"/>
                </a:lnTo>
                <a:lnTo>
                  <a:pt x="206" y="222"/>
                </a:lnTo>
                <a:lnTo>
                  <a:pt x="206" y="222"/>
                </a:lnTo>
                <a:lnTo>
                  <a:pt x="204" y="222"/>
                </a:lnTo>
                <a:lnTo>
                  <a:pt x="202" y="222"/>
                </a:lnTo>
                <a:lnTo>
                  <a:pt x="202" y="222"/>
                </a:lnTo>
                <a:lnTo>
                  <a:pt x="202" y="218"/>
                </a:lnTo>
                <a:lnTo>
                  <a:pt x="202" y="218"/>
                </a:lnTo>
                <a:close/>
                <a:moveTo>
                  <a:pt x="204" y="260"/>
                </a:moveTo>
                <a:lnTo>
                  <a:pt x="204" y="260"/>
                </a:lnTo>
                <a:lnTo>
                  <a:pt x="204" y="258"/>
                </a:lnTo>
                <a:lnTo>
                  <a:pt x="206" y="256"/>
                </a:lnTo>
                <a:lnTo>
                  <a:pt x="206" y="256"/>
                </a:lnTo>
                <a:lnTo>
                  <a:pt x="208" y="256"/>
                </a:lnTo>
                <a:lnTo>
                  <a:pt x="208" y="256"/>
                </a:lnTo>
                <a:lnTo>
                  <a:pt x="208" y="260"/>
                </a:lnTo>
                <a:lnTo>
                  <a:pt x="204" y="260"/>
                </a:lnTo>
                <a:lnTo>
                  <a:pt x="204" y="260"/>
                </a:lnTo>
                <a:close/>
                <a:moveTo>
                  <a:pt x="208" y="208"/>
                </a:moveTo>
                <a:lnTo>
                  <a:pt x="208" y="208"/>
                </a:lnTo>
                <a:lnTo>
                  <a:pt x="208" y="204"/>
                </a:lnTo>
                <a:lnTo>
                  <a:pt x="208" y="202"/>
                </a:lnTo>
                <a:lnTo>
                  <a:pt x="214" y="202"/>
                </a:lnTo>
                <a:lnTo>
                  <a:pt x="214" y="202"/>
                </a:lnTo>
                <a:lnTo>
                  <a:pt x="214" y="206"/>
                </a:lnTo>
                <a:lnTo>
                  <a:pt x="214" y="206"/>
                </a:lnTo>
                <a:lnTo>
                  <a:pt x="216" y="208"/>
                </a:lnTo>
                <a:lnTo>
                  <a:pt x="218" y="208"/>
                </a:lnTo>
                <a:lnTo>
                  <a:pt x="218" y="214"/>
                </a:lnTo>
                <a:lnTo>
                  <a:pt x="218" y="214"/>
                </a:lnTo>
                <a:lnTo>
                  <a:pt x="216" y="214"/>
                </a:lnTo>
                <a:lnTo>
                  <a:pt x="214" y="210"/>
                </a:lnTo>
                <a:lnTo>
                  <a:pt x="214" y="210"/>
                </a:lnTo>
                <a:lnTo>
                  <a:pt x="212" y="210"/>
                </a:lnTo>
                <a:lnTo>
                  <a:pt x="212" y="210"/>
                </a:lnTo>
                <a:lnTo>
                  <a:pt x="208" y="208"/>
                </a:lnTo>
                <a:lnTo>
                  <a:pt x="208" y="208"/>
                </a:lnTo>
                <a:close/>
                <a:moveTo>
                  <a:pt x="218" y="256"/>
                </a:moveTo>
                <a:lnTo>
                  <a:pt x="218" y="256"/>
                </a:lnTo>
                <a:lnTo>
                  <a:pt x="216" y="256"/>
                </a:lnTo>
                <a:lnTo>
                  <a:pt x="214" y="252"/>
                </a:lnTo>
                <a:lnTo>
                  <a:pt x="214" y="252"/>
                </a:lnTo>
                <a:lnTo>
                  <a:pt x="216" y="252"/>
                </a:lnTo>
                <a:lnTo>
                  <a:pt x="216" y="248"/>
                </a:lnTo>
                <a:lnTo>
                  <a:pt x="216" y="248"/>
                </a:lnTo>
                <a:lnTo>
                  <a:pt x="218" y="248"/>
                </a:lnTo>
                <a:lnTo>
                  <a:pt x="220" y="250"/>
                </a:lnTo>
                <a:lnTo>
                  <a:pt x="220" y="250"/>
                </a:lnTo>
                <a:lnTo>
                  <a:pt x="220" y="250"/>
                </a:lnTo>
                <a:lnTo>
                  <a:pt x="220" y="254"/>
                </a:lnTo>
                <a:lnTo>
                  <a:pt x="218" y="256"/>
                </a:lnTo>
                <a:lnTo>
                  <a:pt x="218" y="256"/>
                </a:lnTo>
                <a:close/>
                <a:moveTo>
                  <a:pt x="220" y="202"/>
                </a:moveTo>
                <a:lnTo>
                  <a:pt x="220" y="202"/>
                </a:lnTo>
                <a:lnTo>
                  <a:pt x="220" y="202"/>
                </a:lnTo>
                <a:lnTo>
                  <a:pt x="224" y="204"/>
                </a:lnTo>
                <a:lnTo>
                  <a:pt x="222" y="208"/>
                </a:lnTo>
                <a:lnTo>
                  <a:pt x="222" y="208"/>
                </a:lnTo>
                <a:lnTo>
                  <a:pt x="220" y="204"/>
                </a:lnTo>
                <a:lnTo>
                  <a:pt x="220" y="202"/>
                </a:lnTo>
                <a:lnTo>
                  <a:pt x="220" y="202"/>
                </a:lnTo>
                <a:lnTo>
                  <a:pt x="220" y="202"/>
                </a:lnTo>
                <a:close/>
                <a:moveTo>
                  <a:pt x="224" y="240"/>
                </a:moveTo>
                <a:lnTo>
                  <a:pt x="224" y="240"/>
                </a:lnTo>
                <a:lnTo>
                  <a:pt x="224" y="238"/>
                </a:lnTo>
                <a:lnTo>
                  <a:pt x="224" y="236"/>
                </a:lnTo>
                <a:lnTo>
                  <a:pt x="224" y="236"/>
                </a:lnTo>
                <a:lnTo>
                  <a:pt x="226" y="236"/>
                </a:lnTo>
                <a:lnTo>
                  <a:pt x="226" y="238"/>
                </a:lnTo>
                <a:lnTo>
                  <a:pt x="226" y="240"/>
                </a:lnTo>
                <a:lnTo>
                  <a:pt x="224" y="240"/>
                </a:lnTo>
                <a:lnTo>
                  <a:pt x="224" y="240"/>
                </a:lnTo>
                <a:close/>
                <a:moveTo>
                  <a:pt x="238" y="278"/>
                </a:moveTo>
                <a:lnTo>
                  <a:pt x="238" y="278"/>
                </a:lnTo>
                <a:lnTo>
                  <a:pt x="234" y="276"/>
                </a:lnTo>
                <a:lnTo>
                  <a:pt x="234" y="274"/>
                </a:lnTo>
                <a:lnTo>
                  <a:pt x="234" y="272"/>
                </a:lnTo>
                <a:lnTo>
                  <a:pt x="234" y="272"/>
                </a:lnTo>
                <a:lnTo>
                  <a:pt x="236" y="272"/>
                </a:lnTo>
                <a:lnTo>
                  <a:pt x="238" y="272"/>
                </a:lnTo>
                <a:lnTo>
                  <a:pt x="238" y="278"/>
                </a:lnTo>
                <a:lnTo>
                  <a:pt x="238" y="278"/>
                </a:lnTo>
                <a:close/>
                <a:moveTo>
                  <a:pt x="232" y="240"/>
                </a:moveTo>
                <a:lnTo>
                  <a:pt x="232" y="240"/>
                </a:lnTo>
                <a:lnTo>
                  <a:pt x="232" y="238"/>
                </a:lnTo>
                <a:lnTo>
                  <a:pt x="230" y="236"/>
                </a:lnTo>
                <a:lnTo>
                  <a:pt x="232" y="234"/>
                </a:lnTo>
                <a:lnTo>
                  <a:pt x="232" y="234"/>
                </a:lnTo>
                <a:lnTo>
                  <a:pt x="234" y="234"/>
                </a:lnTo>
                <a:lnTo>
                  <a:pt x="236" y="236"/>
                </a:lnTo>
                <a:lnTo>
                  <a:pt x="236" y="236"/>
                </a:lnTo>
                <a:lnTo>
                  <a:pt x="234" y="240"/>
                </a:lnTo>
                <a:lnTo>
                  <a:pt x="232" y="240"/>
                </a:lnTo>
                <a:lnTo>
                  <a:pt x="232" y="240"/>
                </a:lnTo>
                <a:close/>
                <a:moveTo>
                  <a:pt x="282" y="216"/>
                </a:moveTo>
                <a:lnTo>
                  <a:pt x="282" y="216"/>
                </a:lnTo>
                <a:lnTo>
                  <a:pt x="284" y="216"/>
                </a:lnTo>
                <a:lnTo>
                  <a:pt x="286" y="218"/>
                </a:lnTo>
                <a:lnTo>
                  <a:pt x="286" y="220"/>
                </a:lnTo>
                <a:lnTo>
                  <a:pt x="284" y="222"/>
                </a:lnTo>
                <a:lnTo>
                  <a:pt x="284" y="222"/>
                </a:lnTo>
                <a:lnTo>
                  <a:pt x="282" y="222"/>
                </a:lnTo>
                <a:lnTo>
                  <a:pt x="282" y="220"/>
                </a:lnTo>
                <a:lnTo>
                  <a:pt x="282" y="216"/>
                </a:lnTo>
                <a:lnTo>
                  <a:pt x="282" y="216"/>
                </a:lnTo>
                <a:close/>
                <a:moveTo>
                  <a:pt x="280" y="230"/>
                </a:moveTo>
                <a:lnTo>
                  <a:pt x="280" y="230"/>
                </a:lnTo>
                <a:lnTo>
                  <a:pt x="276" y="230"/>
                </a:lnTo>
                <a:lnTo>
                  <a:pt x="276" y="230"/>
                </a:lnTo>
                <a:lnTo>
                  <a:pt x="276" y="224"/>
                </a:lnTo>
                <a:lnTo>
                  <a:pt x="280" y="224"/>
                </a:lnTo>
                <a:lnTo>
                  <a:pt x="280" y="224"/>
                </a:lnTo>
                <a:lnTo>
                  <a:pt x="280" y="228"/>
                </a:lnTo>
                <a:lnTo>
                  <a:pt x="280" y="230"/>
                </a:lnTo>
                <a:lnTo>
                  <a:pt x="280" y="230"/>
                </a:lnTo>
                <a:lnTo>
                  <a:pt x="280" y="230"/>
                </a:lnTo>
                <a:close/>
                <a:moveTo>
                  <a:pt x="276" y="202"/>
                </a:moveTo>
                <a:lnTo>
                  <a:pt x="276" y="202"/>
                </a:lnTo>
                <a:lnTo>
                  <a:pt x="274" y="202"/>
                </a:lnTo>
                <a:lnTo>
                  <a:pt x="274" y="202"/>
                </a:lnTo>
                <a:lnTo>
                  <a:pt x="276" y="204"/>
                </a:lnTo>
                <a:lnTo>
                  <a:pt x="276" y="206"/>
                </a:lnTo>
                <a:lnTo>
                  <a:pt x="276" y="206"/>
                </a:lnTo>
                <a:lnTo>
                  <a:pt x="274" y="208"/>
                </a:lnTo>
                <a:lnTo>
                  <a:pt x="272" y="210"/>
                </a:lnTo>
                <a:lnTo>
                  <a:pt x="272" y="210"/>
                </a:lnTo>
                <a:lnTo>
                  <a:pt x="266" y="212"/>
                </a:lnTo>
                <a:lnTo>
                  <a:pt x="264" y="212"/>
                </a:lnTo>
                <a:lnTo>
                  <a:pt x="264" y="212"/>
                </a:lnTo>
                <a:lnTo>
                  <a:pt x="266" y="214"/>
                </a:lnTo>
                <a:lnTo>
                  <a:pt x="268" y="214"/>
                </a:lnTo>
                <a:lnTo>
                  <a:pt x="268" y="214"/>
                </a:lnTo>
                <a:lnTo>
                  <a:pt x="270" y="214"/>
                </a:lnTo>
                <a:lnTo>
                  <a:pt x="272" y="214"/>
                </a:lnTo>
                <a:lnTo>
                  <a:pt x="272" y="212"/>
                </a:lnTo>
                <a:lnTo>
                  <a:pt x="274" y="210"/>
                </a:lnTo>
                <a:lnTo>
                  <a:pt x="274" y="210"/>
                </a:lnTo>
                <a:lnTo>
                  <a:pt x="276" y="214"/>
                </a:lnTo>
                <a:lnTo>
                  <a:pt x="276" y="216"/>
                </a:lnTo>
                <a:lnTo>
                  <a:pt x="276" y="216"/>
                </a:lnTo>
                <a:lnTo>
                  <a:pt x="272" y="216"/>
                </a:lnTo>
                <a:lnTo>
                  <a:pt x="268" y="218"/>
                </a:lnTo>
                <a:lnTo>
                  <a:pt x="266" y="222"/>
                </a:lnTo>
                <a:lnTo>
                  <a:pt x="266" y="222"/>
                </a:lnTo>
                <a:lnTo>
                  <a:pt x="262" y="220"/>
                </a:lnTo>
                <a:lnTo>
                  <a:pt x="258" y="220"/>
                </a:lnTo>
                <a:lnTo>
                  <a:pt x="254" y="220"/>
                </a:lnTo>
                <a:lnTo>
                  <a:pt x="250" y="222"/>
                </a:lnTo>
                <a:lnTo>
                  <a:pt x="250" y="222"/>
                </a:lnTo>
                <a:lnTo>
                  <a:pt x="250" y="220"/>
                </a:lnTo>
                <a:lnTo>
                  <a:pt x="248" y="218"/>
                </a:lnTo>
                <a:lnTo>
                  <a:pt x="248" y="218"/>
                </a:lnTo>
                <a:lnTo>
                  <a:pt x="246" y="214"/>
                </a:lnTo>
                <a:lnTo>
                  <a:pt x="246" y="214"/>
                </a:lnTo>
                <a:lnTo>
                  <a:pt x="242" y="214"/>
                </a:lnTo>
                <a:lnTo>
                  <a:pt x="240" y="212"/>
                </a:lnTo>
                <a:lnTo>
                  <a:pt x="238" y="210"/>
                </a:lnTo>
                <a:lnTo>
                  <a:pt x="238" y="210"/>
                </a:lnTo>
                <a:lnTo>
                  <a:pt x="240" y="210"/>
                </a:lnTo>
                <a:lnTo>
                  <a:pt x="244" y="210"/>
                </a:lnTo>
                <a:lnTo>
                  <a:pt x="244" y="210"/>
                </a:lnTo>
                <a:lnTo>
                  <a:pt x="246" y="208"/>
                </a:lnTo>
                <a:lnTo>
                  <a:pt x="246" y="206"/>
                </a:lnTo>
                <a:lnTo>
                  <a:pt x="250" y="204"/>
                </a:lnTo>
                <a:lnTo>
                  <a:pt x="250" y="204"/>
                </a:lnTo>
                <a:lnTo>
                  <a:pt x="250" y="204"/>
                </a:lnTo>
                <a:lnTo>
                  <a:pt x="250" y="202"/>
                </a:lnTo>
                <a:lnTo>
                  <a:pt x="260" y="202"/>
                </a:lnTo>
                <a:lnTo>
                  <a:pt x="260" y="202"/>
                </a:lnTo>
                <a:lnTo>
                  <a:pt x="258" y="196"/>
                </a:lnTo>
                <a:lnTo>
                  <a:pt x="258" y="196"/>
                </a:lnTo>
                <a:lnTo>
                  <a:pt x="260" y="198"/>
                </a:lnTo>
                <a:lnTo>
                  <a:pt x="262" y="200"/>
                </a:lnTo>
                <a:lnTo>
                  <a:pt x="262" y="200"/>
                </a:lnTo>
                <a:lnTo>
                  <a:pt x="262" y="202"/>
                </a:lnTo>
                <a:lnTo>
                  <a:pt x="262" y="202"/>
                </a:lnTo>
                <a:lnTo>
                  <a:pt x="262" y="202"/>
                </a:lnTo>
                <a:lnTo>
                  <a:pt x="266" y="202"/>
                </a:lnTo>
                <a:lnTo>
                  <a:pt x="266" y="202"/>
                </a:lnTo>
                <a:lnTo>
                  <a:pt x="266" y="202"/>
                </a:lnTo>
                <a:lnTo>
                  <a:pt x="276" y="202"/>
                </a:lnTo>
                <a:close/>
                <a:moveTo>
                  <a:pt x="256" y="172"/>
                </a:moveTo>
                <a:lnTo>
                  <a:pt x="256" y="172"/>
                </a:lnTo>
                <a:lnTo>
                  <a:pt x="254" y="172"/>
                </a:lnTo>
                <a:lnTo>
                  <a:pt x="252" y="172"/>
                </a:lnTo>
                <a:lnTo>
                  <a:pt x="252" y="172"/>
                </a:lnTo>
                <a:lnTo>
                  <a:pt x="254" y="168"/>
                </a:lnTo>
                <a:lnTo>
                  <a:pt x="254" y="168"/>
                </a:lnTo>
                <a:lnTo>
                  <a:pt x="256" y="170"/>
                </a:lnTo>
                <a:lnTo>
                  <a:pt x="256" y="170"/>
                </a:lnTo>
                <a:lnTo>
                  <a:pt x="256" y="172"/>
                </a:lnTo>
                <a:lnTo>
                  <a:pt x="256" y="172"/>
                </a:lnTo>
                <a:close/>
                <a:moveTo>
                  <a:pt x="296" y="148"/>
                </a:moveTo>
                <a:lnTo>
                  <a:pt x="296" y="148"/>
                </a:lnTo>
                <a:lnTo>
                  <a:pt x="294" y="148"/>
                </a:lnTo>
                <a:lnTo>
                  <a:pt x="292" y="146"/>
                </a:lnTo>
                <a:lnTo>
                  <a:pt x="292" y="140"/>
                </a:lnTo>
                <a:lnTo>
                  <a:pt x="296" y="140"/>
                </a:lnTo>
                <a:lnTo>
                  <a:pt x="296" y="140"/>
                </a:lnTo>
                <a:lnTo>
                  <a:pt x="296" y="144"/>
                </a:lnTo>
                <a:lnTo>
                  <a:pt x="298" y="146"/>
                </a:lnTo>
                <a:lnTo>
                  <a:pt x="296" y="148"/>
                </a:lnTo>
                <a:lnTo>
                  <a:pt x="296" y="148"/>
                </a:lnTo>
                <a:close/>
                <a:moveTo>
                  <a:pt x="300" y="138"/>
                </a:moveTo>
                <a:lnTo>
                  <a:pt x="300" y="138"/>
                </a:lnTo>
                <a:lnTo>
                  <a:pt x="298" y="138"/>
                </a:lnTo>
                <a:lnTo>
                  <a:pt x="298" y="138"/>
                </a:lnTo>
                <a:lnTo>
                  <a:pt x="298" y="132"/>
                </a:lnTo>
                <a:lnTo>
                  <a:pt x="298" y="132"/>
                </a:lnTo>
                <a:lnTo>
                  <a:pt x="300" y="132"/>
                </a:lnTo>
                <a:lnTo>
                  <a:pt x="302" y="134"/>
                </a:lnTo>
                <a:lnTo>
                  <a:pt x="302" y="138"/>
                </a:lnTo>
                <a:lnTo>
                  <a:pt x="300" y="138"/>
                </a:lnTo>
                <a:lnTo>
                  <a:pt x="300" y="138"/>
                </a:lnTo>
                <a:close/>
                <a:moveTo>
                  <a:pt x="306" y="124"/>
                </a:moveTo>
                <a:lnTo>
                  <a:pt x="310" y="124"/>
                </a:lnTo>
                <a:lnTo>
                  <a:pt x="310" y="124"/>
                </a:lnTo>
                <a:lnTo>
                  <a:pt x="310" y="128"/>
                </a:lnTo>
                <a:lnTo>
                  <a:pt x="310" y="130"/>
                </a:lnTo>
                <a:lnTo>
                  <a:pt x="310" y="130"/>
                </a:lnTo>
                <a:lnTo>
                  <a:pt x="306" y="130"/>
                </a:lnTo>
                <a:lnTo>
                  <a:pt x="304" y="128"/>
                </a:lnTo>
                <a:lnTo>
                  <a:pt x="304" y="126"/>
                </a:lnTo>
                <a:lnTo>
                  <a:pt x="306" y="124"/>
                </a:lnTo>
                <a:lnTo>
                  <a:pt x="306" y="124"/>
                </a:lnTo>
                <a:close/>
              </a:path>
            </a:pathLst>
          </a:custGeom>
          <a:solidFill>
            <a:srgbClr val="C0BAA7"/>
          </a:solidFill>
          <a:ln>
            <a:noFill/>
          </a:ln>
        </p:spPr>
        <p:txBody>
          <a:bodyPr vert="horz" wrap="square" lIns="64118" tIns="32059" rIns="64118" bIns="32059" numCol="1" anchor="t" anchorCtr="0" compatLnSpc="1">
            <a:prstTxWarp prst="textNoShape">
              <a:avLst/>
            </a:prstTxWarp>
          </a:bodyPr>
          <a:lstStyle/>
          <a:p>
            <a:endParaRPr lang="en-GB"/>
          </a:p>
        </p:txBody>
      </p:sp>
      <p:sp>
        <p:nvSpPr>
          <p:cNvPr id="87" name="Freeform 783"/>
          <p:cNvSpPr>
            <a:spLocks noEditPoints="1"/>
          </p:cNvSpPr>
          <p:nvPr/>
        </p:nvSpPr>
        <p:spPr bwMode="auto">
          <a:xfrm>
            <a:off x="4993063" y="2754516"/>
            <a:ext cx="1198505" cy="1197362"/>
          </a:xfrm>
          <a:custGeom>
            <a:avLst/>
            <a:gdLst>
              <a:gd name="T0" fmla="*/ 144 w 218"/>
              <a:gd name="T1" fmla="*/ 22 h 238"/>
              <a:gd name="T2" fmla="*/ 124 w 218"/>
              <a:gd name="T3" fmla="*/ 40 h 238"/>
              <a:gd name="T4" fmla="*/ 146 w 218"/>
              <a:gd name="T5" fmla="*/ 36 h 238"/>
              <a:gd name="T6" fmla="*/ 164 w 218"/>
              <a:gd name="T7" fmla="*/ 36 h 238"/>
              <a:gd name="T8" fmla="*/ 152 w 218"/>
              <a:gd name="T9" fmla="*/ 54 h 238"/>
              <a:gd name="T10" fmla="*/ 186 w 218"/>
              <a:gd name="T11" fmla="*/ 42 h 238"/>
              <a:gd name="T12" fmla="*/ 186 w 218"/>
              <a:gd name="T13" fmla="*/ 66 h 238"/>
              <a:gd name="T14" fmla="*/ 194 w 218"/>
              <a:gd name="T15" fmla="*/ 76 h 238"/>
              <a:gd name="T16" fmla="*/ 204 w 218"/>
              <a:gd name="T17" fmla="*/ 108 h 238"/>
              <a:gd name="T18" fmla="*/ 218 w 218"/>
              <a:gd name="T19" fmla="*/ 126 h 238"/>
              <a:gd name="T20" fmla="*/ 204 w 218"/>
              <a:gd name="T21" fmla="*/ 146 h 238"/>
              <a:gd name="T22" fmla="*/ 196 w 218"/>
              <a:gd name="T23" fmla="*/ 154 h 238"/>
              <a:gd name="T24" fmla="*/ 160 w 218"/>
              <a:gd name="T25" fmla="*/ 174 h 238"/>
              <a:gd name="T26" fmla="*/ 154 w 218"/>
              <a:gd name="T27" fmla="*/ 180 h 238"/>
              <a:gd name="T28" fmla="*/ 130 w 218"/>
              <a:gd name="T29" fmla="*/ 176 h 238"/>
              <a:gd name="T30" fmla="*/ 112 w 218"/>
              <a:gd name="T31" fmla="*/ 204 h 238"/>
              <a:gd name="T32" fmla="*/ 48 w 218"/>
              <a:gd name="T33" fmla="*/ 238 h 238"/>
              <a:gd name="T34" fmla="*/ 100 w 218"/>
              <a:gd name="T35" fmla="*/ 184 h 238"/>
              <a:gd name="T36" fmla="*/ 60 w 218"/>
              <a:gd name="T37" fmla="*/ 182 h 238"/>
              <a:gd name="T38" fmla="*/ 56 w 218"/>
              <a:gd name="T39" fmla="*/ 156 h 238"/>
              <a:gd name="T40" fmla="*/ 48 w 218"/>
              <a:gd name="T41" fmla="*/ 160 h 238"/>
              <a:gd name="T42" fmla="*/ 4 w 218"/>
              <a:gd name="T43" fmla="*/ 154 h 238"/>
              <a:gd name="T44" fmla="*/ 16 w 218"/>
              <a:gd name="T45" fmla="*/ 134 h 238"/>
              <a:gd name="T46" fmla="*/ 20 w 218"/>
              <a:gd name="T47" fmla="*/ 124 h 238"/>
              <a:gd name="T48" fmla="*/ 50 w 218"/>
              <a:gd name="T49" fmla="*/ 122 h 238"/>
              <a:gd name="T50" fmla="*/ 18 w 218"/>
              <a:gd name="T51" fmla="*/ 114 h 238"/>
              <a:gd name="T52" fmla="*/ 40 w 218"/>
              <a:gd name="T53" fmla="*/ 102 h 238"/>
              <a:gd name="T54" fmla="*/ 20 w 218"/>
              <a:gd name="T55" fmla="*/ 94 h 238"/>
              <a:gd name="T56" fmla="*/ 48 w 218"/>
              <a:gd name="T57" fmla="*/ 74 h 238"/>
              <a:gd name="T58" fmla="*/ 54 w 218"/>
              <a:gd name="T59" fmla="*/ 40 h 238"/>
              <a:gd name="T60" fmla="*/ 68 w 218"/>
              <a:gd name="T61" fmla="*/ 30 h 238"/>
              <a:gd name="T62" fmla="*/ 66 w 218"/>
              <a:gd name="T63" fmla="*/ 14 h 238"/>
              <a:gd name="T64" fmla="*/ 100 w 218"/>
              <a:gd name="T65" fmla="*/ 24 h 238"/>
              <a:gd name="T66" fmla="*/ 100 w 218"/>
              <a:gd name="T67" fmla="*/ 10 h 238"/>
              <a:gd name="T68" fmla="*/ 124 w 218"/>
              <a:gd name="T69" fmla="*/ 8 h 238"/>
              <a:gd name="T70" fmla="*/ 120 w 218"/>
              <a:gd name="T71" fmla="*/ 10 h 238"/>
              <a:gd name="T72" fmla="*/ 132 w 218"/>
              <a:gd name="T73" fmla="*/ 20 h 238"/>
              <a:gd name="T74" fmla="*/ 152 w 218"/>
              <a:gd name="T75" fmla="*/ 14 h 238"/>
              <a:gd name="T76" fmla="*/ 80 w 218"/>
              <a:gd name="T77" fmla="*/ 28 h 238"/>
              <a:gd name="T78" fmla="*/ 96 w 218"/>
              <a:gd name="T79" fmla="*/ 28 h 238"/>
              <a:gd name="T80" fmla="*/ 136 w 218"/>
              <a:gd name="T81" fmla="*/ 28 h 238"/>
              <a:gd name="T82" fmla="*/ 98 w 218"/>
              <a:gd name="T83" fmla="*/ 38 h 238"/>
              <a:gd name="T84" fmla="*/ 76 w 218"/>
              <a:gd name="T85" fmla="*/ 60 h 238"/>
              <a:gd name="T86" fmla="*/ 172 w 218"/>
              <a:gd name="T87" fmla="*/ 62 h 238"/>
              <a:gd name="T88" fmla="*/ 150 w 218"/>
              <a:gd name="T89" fmla="*/ 64 h 238"/>
              <a:gd name="T90" fmla="*/ 172 w 218"/>
              <a:gd name="T91" fmla="*/ 72 h 238"/>
              <a:gd name="T92" fmla="*/ 34 w 218"/>
              <a:gd name="T93" fmla="*/ 88 h 238"/>
              <a:gd name="T94" fmla="*/ 120 w 218"/>
              <a:gd name="T95" fmla="*/ 96 h 238"/>
              <a:gd name="T96" fmla="*/ 166 w 218"/>
              <a:gd name="T97" fmla="*/ 94 h 238"/>
              <a:gd name="T98" fmla="*/ 84 w 218"/>
              <a:gd name="T99" fmla="*/ 112 h 238"/>
              <a:gd name="T100" fmla="*/ 108 w 218"/>
              <a:gd name="T101" fmla="*/ 118 h 238"/>
              <a:gd name="T102" fmla="*/ 60 w 218"/>
              <a:gd name="T103" fmla="*/ 114 h 238"/>
              <a:gd name="T104" fmla="*/ 150 w 218"/>
              <a:gd name="T105" fmla="*/ 122 h 238"/>
              <a:gd name="T106" fmla="*/ 162 w 218"/>
              <a:gd name="T107" fmla="*/ 118 h 238"/>
              <a:gd name="T108" fmla="*/ 72 w 218"/>
              <a:gd name="T109" fmla="*/ 132 h 238"/>
              <a:gd name="T110" fmla="*/ 162 w 218"/>
              <a:gd name="T111" fmla="*/ 142 h 238"/>
              <a:gd name="T112" fmla="*/ 126 w 218"/>
              <a:gd name="T113" fmla="*/ 146 h 238"/>
              <a:gd name="T114" fmla="*/ 132 w 218"/>
              <a:gd name="T115" fmla="*/ 146 h 238"/>
              <a:gd name="T116" fmla="*/ 148 w 218"/>
              <a:gd name="T117" fmla="*/ 160 h 238"/>
              <a:gd name="T118" fmla="*/ 162 w 218"/>
              <a:gd name="T119" fmla="*/ 158 h 238"/>
              <a:gd name="T120" fmla="*/ 78 w 218"/>
              <a:gd name="T121" fmla="*/ 166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8" h="238">
                <a:moveTo>
                  <a:pt x="152" y="14"/>
                </a:moveTo>
                <a:lnTo>
                  <a:pt x="152" y="14"/>
                </a:lnTo>
                <a:lnTo>
                  <a:pt x="152" y="16"/>
                </a:lnTo>
                <a:lnTo>
                  <a:pt x="150" y="16"/>
                </a:lnTo>
                <a:lnTo>
                  <a:pt x="148" y="16"/>
                </a:lnTo>
                <a:lnTo>
                  <a:pt x="148" y="16"/>
                </a:lnTo>
                <a:lnTo>
                  <a:pt x="148" y="16"/>
                </a:lnTo>
                <a:lnTo>
                  <a:pt x="148" y="18"/>
                </a:lnTo>
                <a:lnTo>
                  <a:pt x="150" y="20"/>
                </a:lnTo>
                <a:lnTo>
                  <a:pt x="156" y="24"/>
                </a:lnTo>
                <a:lnTo>
                  <a:pt x="156" y="24"/>
                </a:lnTo>
                <a:lnTo>
                  <a:pt x="156" y="26"/>
                </a:lnTo>
                <a:lnTo>
                  <a:pt x="154" y="28"/>
                </a:lnTo>
                <a:lnTo>
                  <a:pt x="154" y="28"/>
                </a:lnTo>
                <a:lnTo>
                  <a:pt x="150" y="26"/>
                </a:lnTo>
                <a:lnTo>
                  <a:pt x="150" y="24"/>
                </a:lnTo>
                <a:lnTo>
                  <a:pt x="148" y="22"/>
                </a:lnTo>
                <a:lnTo>
                  <a:pt x="144" y="22"/>
                </a:lnTo>
                <a:lnTo>
                  <a:pt x="144" y="22"/>
                </a:lnTo>
                <a:lnTo>
                  <a:pt x="144" y="20"/>
                </a:lnTo>
                <a:lnTo>
                  <a:pt x="142" y="18"/>
                </a:lnTo>
                <a:lnTo>
                  <a:pt x="142" y="18"/>
                </a:lnTo>
                <a:lnTo>
                  <a:pt x="140" y="18"/>
                </a:lnTo>
                <a:lnTo>
                  <a:pt x="138" y="20"/>
                </a:lnTo>
                <a:lnTo>
                  <a:pt x="138" y="24"/>
                </a:lnTo>
                <a:lnTo>
                  <a:pt x="138" y="24"/>
                </a:lnTo>
                <a:lnTo>
                  <a:pt x="142" y="28"/>
                </a:lnTo>
                <a:lnTo>
                  <a:pt x="148" y="30"/>
                </a:lnTo>
                <a:lnTo>
                  <a:pt x="148" y="30"/>
                </a:lnTo>
                <a:lnTo>
                  <a:pt x="146" y="32"/>
                </a:lnTo>
                <a:lnTo>
                  <a:pt x="146" y="32"/>
                </a:lnTo>
                <a:lnTo>
                  <a:pt x="140" y="32"/>
                </a:lnTo>
                <a:lnTo>
                  <a:pt x="140" y="32"/>
                </a:lnTo>
                <a:lnTo>
                  <a:pt x="138" y="36"/>
                </a:lnTo>
                <a:lnTo>
                  <a:pt x="136" y="38"/>
                </a:lnTo>
                <a:lnTo>
                  <a:pt x="136" y="38"/>
                </a:lnTo>
                <a:lnTo>
                  <a:pt x="128" y="40"/>
                </a:lnTo>
                <a:lnTo>
                  <a:pt x="124" y="40"/>
                </a:lnTo>
                <a:lnTo>
                  <a:pt x="120" y="38"/>
                </a:lnTo>
                <a:lnTo>
                  <a:pt x="120" y="38"/>
                </a:lnTo>
                <a:lnTo>
                  <a:pt x="118" y="40"/>
                </a:lnTo>
                <a:lnTo>
                  <a:pt x="118" y="42"/>
                </a:lnTo>
                <a:lnTo>
                  <a:pt x="120" y="42"/>
                </a:lnTo>
                <a:lnTo>
                  <a:pt x="124" y="42"/>
                </a:lnTo>
                <a:lnTo>
                  <a:pt x="124" y="42"/>
                </a:lnTo>
                <a:lnTo>
                  <a:pt x="124" y="46"/>
                </a:lnTo>
                <a:lnTo>
                  <a:pt x="126" y="48"/>
                </a:lnTo>
                <a:lnTo>
                  <a:pt x="126" y="48"/>
                </a:lnTo>
                <a:lnTo>
                  <a:pt x="130" y="46"/>
                </a:lnTo>
                <a:lnTo>
                  <a:pt x="130" y="42"/>
                </a:lnTo>
                <a:lnTo>
                  <a:pt x="130" y="42"/>
                </a:lnTo>
                <a:lnTo>
                  <a:pt x="134" y="44"/>
                </a:lnTo>
                <a:lnTo>
                  <a:pt x="138" y="42"/>
                </a:lnTo>
                <a:lnTo>
                  <a:pt x="146" y="40"/>
                </a:lnTo>
                <a:lnTo>
                  <a:pt x="146" y="40"/>
                </a:lnTo>
                <a:lnTo>
                  <a:pt x="146" y="38"/>
                </a:lnTo>
                <a:lnTo>
                  <a:pt x="146" y="36"/>
                </a:lnTo>
                <a:lnTo>
                  <a:pt x="146" y="36"/>
                </a:lnTo>
                <a:lnTo>
                  <a:pt x="148" y="34"/>
                </a:lnTo>
                <a:lnTo>
                  <a:pt x="148" y="32"/>
                </a:lnTo>
                <a:lnTo>
                  <a:pt x="148" y="32"/>
                </a:lnTo>
                <a:lnTo>
                  <a:pt x="152" y="32"/>
                </a:lnTo>
                <a:lnTo>
                  <a:pt x="154" y="30"/>
                </a:lnTo>
                <a:lnTo>
                  <a:pt x="156" y="30"/>
                </a:lnTo>
                <a:lnTo>
                  <a:pt x="158" y="30"/>
                </a:lnTo>
                <a:lnTo>
                  <a:pt x="158" y="30"/>
                </a:lnTo>
                <a:lnTo>
                  <a:pt x="160" y="28"/>
                </a:lnTo>
                <a:lnTo>
                  <a:pt x="162" y="26"/>
                </a:lnTo>
                <a:lnTo>
                  <a:pt x="162" y="26"/>
                </a:lnTo>
                <a:lnTo>
                  <a:pt x="166" y="28"/>
                </a:lnTo>
                <a:lnTo>
                  <a:pt x="168" y="30"/>
                </a:lnTo>
                <a:lnTo>
                  <a:pt x="168" y="30"/>
                </a:lnTo>
                <a:lnTo>
                  <a:pt x="168" y="32"/>
                </a:lnTo>
                <a:lnTo>
                  <a:pt x="166" y="34"/>
                </a:lnTo>
                <a:lnTo>
                  <a:pt x="164" y="36"/>
                </a:lnTo>
                <a:lnTo>
                  <a:pt x="164" y="36"/>
                </a:lnTo>
                <a:lnTo>
                  <a:pt x="164" y="38"/>
                </a:lnTo>
                <a:lnTo>
                  <a:pt x="164" y="38"/>
                </a:lnTo>
                <a:lnTo>
                  <a:pt x="166" y="40"/>
                </a:lnTo>
                <a:lnTo>
                  <a:pt x="166" y="42"/>
                </a:lnTo>
                <a:lnTo>
                  <a:pt x="166" y="42"/>
                </a:lnTo>
                <a:lnTo>
                  <a:pt x="164" y="44"/>
                </a:lnTo>
                <a:lnTo>
                  <a:pt x="162" y="46"/>
                </a:lnTo>
                <a:lnTo>
                  <a:pt x="162" y="46"/>
                </a:lnTo>
                <a:lnTo>
                  <a:pt x="160" y="46"/>
                </a:lnTo>
                <a:lnTo>
                  <a:pt x="160" y="44"/>
                </a:lnTo>
                <a:lnTo>
                  <a:pt x="158" y="44"/>
                </a:lnTo>
                <a:lnTo>
                  <a:pt x="158" y="44"/>
                </a:lnTo>
                <a:lnTo>
                  <a:pt x="158" y="44"/>
                </a:lnTo>
                <a:lnTo>
                  <a:pt x="156" y="46"/>
                </a:lnTo>
                <a:lnTo>
                  <a:pt x="156" y="48"/>
                </a:lnTo>
                <a:lnTo>
                  <a:pt x="158" y="50"/>
                </a:lnTo>
                <a:lnTo>
                  <a:pt x="158" y="52"/>
                </a:lnTo>
                <a:lnTo>
                  <a:pt x="158" y="52"/>
                </a:lnTo>
                <a:lnTo>
                  <a:pt x="152" y="54"/>
                </a:lnTo>
                <a:lnTo>
                  <a:pt x="152" y="54"/>
                </a:lnTo>
                <a:lnTo>
                  <a:pt x="154" y="58"/>
                </a:lnTo>
                <a:lnTo>
                  <a:pt x="158" y="60"/>
                </a:lnTo>
                <a:lnTo>
                  <a:pt x="162" y="60"/>
                </a:lnTo>
                <a:lnTo>
                  <a:pt x="166" y="58"/>
                </a:lnTo>
                <a:lnTo>
                  <a:pt x="166" y="58"/>
                </a:lnTo>
                <a:lnTo>
                  <a:pt x="164" y="56"/>
                </a:lnTo>
                <a:lnTo>
                  <a:pt x="162" y="54"/>
                </a:lnTo>
                <a:lnTo>
                  <a:pt x="162" y="54"/>
                </a:lnTo>
                <a:lnTo>
                  <a:pt x="164" y="50"/>
                </a:lnTo>
                <a:lnTo>
                  <a:pt x="166" y="48"/>
                </a:lnTo>
                <a:lnTo>
                  <a:pt x="174" y="44"/>
                </a:lnTo>
                <a:lnTo>
                  <a:pt x="174" y="44"/>
                </a:lnTo>
                <a:lnTo>
                  <a:pt x="174" y="44"/>
                </a:lnTo>
                <a:lnTo>
                  <a:pt x="174" y="40"/>
                </a:lnTo>
                <a:lnTo>
                  <a:pt x="174" y="40"/>
                </a:lnTo>
                <a:lnTo>
                  <a:pt x="180" y="42"/>
                </a:lnTo>
                <a:lnTo>
                  <a:pt x="184" y="42"/>
                </a:lnTo>
                <a:lnTo>
                  <a:pt x="186" y="42"/>
                </a:lnTo>
                <a:lnTo>
                  <a:pt x="186" y="42"/>
                </a:lnTo>
                <a:lnTo>
                  <a:pt x="186" y="44"/>
                </a:lnTo>
                <a:lnTo>
                  <a:pt x="182" y="46"/>
                </a:lnTo>
                <a:lnTo>
                  <a:pt x="180" y="46"/>
                </a:lnTo>
                <a:lnTo>
                  <a:pt x="176" y="46"/>
                </a:lnTo>
                <a:lnTo>
                  <a:pt x="176" y="46"/>
                </a:lnTo>
                <a:lnTo>
                  <a:pt x="174" y="48"/>
                </a:lnTo>
                <a:lnTo>
                  <a:pt x="176" y="50"/>
                </a:lnTo>
                <a:lnTo>
                  <a:pt x="178" y="54"/>
                </a:lnTo>
                <a:lnTo>
                  <a:pt x="178" y="54"/>
                </a:lnTo>
                <a:lnTo>
                  <a:pt x="180" y="54"/>
                </a:lnTo>
                <a:lnTo>
                  <a:pt x="182" y="52"/>
                </a:lnTo>
                <a:lnTo>
                  <a:pt x="184" y="50"/>
                </a:lnTo>
                <a:lnTo>
                  <a:pt x="186" y="50"/>
                </a:lnTo>
                <a:lnTo>
                  <a:pt x="186" y="50"/>
                </a:lnTo>
                <a:lnTo>
                  <a:pt x="186" y="58"/>
                </a:lnTo>
                <a:lnTo>
                  <a:pt x="186" y="62"/>
                </a:lnTo>
                <a:lnTo>
                  <a:pt x="186" y="66"/>
                </a:lnTo>
                <a:lnTo>
                  <a:pt x="186" y="66"/>
                </a:lnTo>
                <a:lnTo>
                  <a:pt x="192" y="64"/>
                </a:lnTo>
                <a:lnTo>
                  <a:pt x="196" y="62"/>
                </a:lnTo>
                <a:lnTo>
                  <a:pt x="196" y="62"/>
                </a:lnTo>
                <a:lnTo>
                  <a:pt x="198" y="58"/>
                </a:lnTo>
                <a:lnTo>
                  <a:pt x="200" y="56"/>
                </a:lnTo>
                <a:lnTo>
                  <a:pt x="202" y="56"/>
                </a:lnTo>
                <a:lnTo>
                  <a:pt x="202" y="56"/>
                </a:lnTo>
                <a:lnTo>
                  <a:pt x="204" y="58"/>
                </a:lnTo>
                <a:lnTo>
                  <a:pt x="202" y="60"/>
                </a:lnTo>
                <a:lnTo>
                  <a:pt x="200" y="62"/>
                </a:lnTo>
                <a:lnTo>
                  <a:pt x="198" y="62"/>
                </a:lnTo>
                <a:lnTo>
                  <a:pt x="198" y="62"/>
                </a:lnTo>
                <a:lnTo>
                  <a:pt x="198" y="66"/>
                </a:lnTo>
                <a:lnTo>
                  <a:pt x="196" y="68"/>
                </a:lnTo>
                <a:lnTo>
                  <a:pt x="192" y="72"/>
                </a:lnTo>
                <a:lnTo>
                  <a:pt x="192" y="72"/>
                </a:lnTo>
                <a:lnTo>
                  <a:pt x="194" y="74"/>
                </a:lnTo>
                <a:lnTo>
                  <a:pt x="194" y="76"/>
                </a:lnTo>
                <a:lnTo>
                  <a:pt x="194" y="76"/>
                </a:lnTo>
                <a:lnTo>
                  <a:pt x="196" y="76"/>
                </a:lnTo>
                <a:lnTo>
                  <a:pt x="200" y="76"/>
                </a:lnTo>
                <a:lnTo>
                  <a:pt x="200" y="76"/>
                </a:lnTo>
                <a:lnTo>
                  <a:pt x="198" y="80"/>
                </a:lnTo>
                <a:lnTo>
                  <a:pt x="196" y="82"/>
                </a:lnTo>
                <a:lnTo>
                  <a:pt x="196" y="84"/>
                </a:lnTo>
                <a:lnTo>
                  <a:pt x="198" y="88"/>
                </a:lnTo>
                <a:lnTo>
                  <a:pt x="198" y="88"/>
                </a:lnTo>
                <a:lnTo>
                  <a:pt x="194" y="92"/>
                </a:lnTo>
                <a:lnTo>
                  <a:pt x="194" y="92"/>
                </a:lnTo>
                <a:lnTo>
                  <a:pt x="196" y="96"/>
                </a:lnTo>
                <a:lnTo>
                  <a:pt x="200" y="98"/>
                </a:lnTo>
                <a:lnTo>
                  <a:pt x="200" y="98"/>
                </a:lnTo>
                <a:lnTo>
                  <a:pt x="202" y="98"/>
                </a:lnTo>
                <a:lnTo>
                  <a:pt x="206" y="96"/>
                </a:lnTo>
                <a:lnTo>
                  <a:pt x="206" y="96"/>
                </a:lnTo>
                <a:lnTo>
                  <a:pt x="200" y="104"/>
                </a:lnTo>
                <a:lnTo>
                  <a:pt x="200" y="104"/>
                </a:lnTo>
                <a:lnTo>
                  <a:pt x="204" y="108"/>
                </a:lnTo>
                <a:lnTo>
                  <a:pt x="206" y="112"/>
                </a:lnTo>
                <a:lnTo>
                  <a:pt x="206" y="112"/>
                </a:lnTo>
                <a:lnTo>
                  <a:pt x="210" y="110"/>
                </a:lnTo>
                <a:lnTo>
                  <a:pt x="212" y="108"/>
                </a:lnTo>
                <a:lnTo>
                  <a:pt x="214" y="110"/>
                </a:lnTo>
                <a:lnTo>
                  <a:pt x="214" y="110"/>
                </a:lnTo>
                <a:lnTo>
                  <a:pt x="214" y="114"/>
                </a:lnTo>
                <a:lnTo>
                  <a:pt x="212" y="114"/>
                </a:lnTo>
                <a:lnTo>
                  <a:pt x="210" y="116"/>
                </a:lnTo>
                <a:lnTo>
                  <a:pt x="210" y="116"/>
                </a:lnTo>
                <a:lnTo>
                  <a:pt x="210" y="116"/>
                </a:lnTo>
                <a:lnTo>
                  <a:pt x="210" y="118"/>
                </a:lnTo>
                <a:lnTo>
                  <a:pt x="212" y="120"/>
                </a:lnTo>
                <a:lnTo>
                  <a:pt x="214" y="122"/>
                </a:lnTo>
                <a:lnTo>
                  <a:pt x="214" y="124"/>
                </a:lnTo>
                <a:lnTo>
                  <a:pt x="214" y="124"/>
                </a:lnTo>
                <a:lnTo>
                  <a:pt x="218" y="124"/>
                </a:lnTo>
                <a:lnTo>
                  <a:pt x="218" y="126"/>
                </a:lnTo>
                <a:lnTo>
                  <a:pt x="218" y="126"/>
                </a:lnTo>
                <a:lnTo>
                  <a:pt x="218" y="128"/>
                </a:lnTo>
                <a:lnTo>
                  <a:pt x="216" y="128"/>
                </a:lnTo>
                <a:lnTo>
                  <a:pt x="214" y="128"/>
                </a:lnTo>
                <a:lnTo>
                  <a:pt x="214" y="128"/>
                </a:lnTo>
                <a:lnTo>
                  <a:pt x="214" y="128"/>
                </a:lnTo>
                <a:lnTo>
                  <a:pt x="212" y="134"/>
                </a:lnTo>
                <a:lnTo>
                  <a:pt x="212" y="138"/>
                </a:lnTo>
                <a:lnTo>
                  <a:pt x="212" y="138"/>
                </a:lnTo>
                <a:lnTo>
                  <a:pt x="214" y="140"/>
                </a:lnTo>
                <a:lnTo>
                  <a:pt x="214" y="140"/>
                </a:lnTo>
                <a:lnTo>
                  <a:pt x="212" y="142"/>
                </a:lnTo>
                <a:lnTo>
                  <a:pt x="212" y="148"/>
                </a:lnTo>
                <a:lnTo>
                  <a:pt x="212" y="148"/>
                </a:lnTo>
                <a:lnTo>
                  <a:pt x="208" y="148"/>
                </a:lnTo>
                <a:lnTo>
                  <a:pt x="208" y="146"/>
                </a:lnTo>
                <a:lnTo>
                  <a:pt x="206" y="146"/>
                </a:lnTo>
                <a:lnTo>
                  <a:pt x="204" y="146"/>
                </a:lnTo>
                <a:lnTo>
                  <a:pt x="204" y="146"/>
                </a:lnTo>
                <a:lnTo>
                  <a:pt x="204" y="146"/>
                </a:lnTo>
                <a:lnTo>
                  <a:pt x="204" y="148"/>
                </a:lnTo>
                <a:lnTo>
                  <a:pt x="206" y="150"/>
                </a:lnTo>
                <a:lnTo>
                  <a:pt x="204" y="152"/>
                </a:lnTo>
                <a:lnTo>
                  <a:pt x="204" y="152"/>
                </a:lnTo>
                <a:lnTo>
                  <a:pt x="202" y="150"/>
                </a:lnTo>
                <a:lnTo>
                  <a:pt x="202" y="150"/>
                </a:lnTo>
                <a:lnTo>
                  <a:pt x="200" y="148"/>
                </a:lnTo>
                <a:lnTo>
                  <a:pt x="200" y="148"/>
                </a:lnTo>
                <a:lnTo>
                  <a:pt x="194" y="148"/>
                </a:lnTo>
                <a:lnTo>
                  <a:pt x="190" y="146"/>
                </a:lnTo>
                <a:lnTo>
                  <a:pt x="186" y="146"/>
                </a:lnTo>
                <a:lnTo>
                  <a:pt x="184" y="150"/>
                </a:lnTo>
                <a:lnTo>
                  <a:pt x="184" y="150"/>
                </a:lnTo>
                <a:lnTo>
                  <a:pt x="184" y="150"/>
                </a:lnTo>
                <a:lnTo>
                  <a:pt x="184" y="152"/>
                </a:lnTo>
                <a:lnTo>
                  <a:pt x="186" y="154"/>
                </a:lnTo>
                <a:lnTo>
                  <a:pt x="186" y="154"/>
                </a:lnTo>
                <a:lnTo>
                  <a:pt x="196" y="154"/>
                </a:lnTo>
                <a:lnTo>
                  <a:pt x="196" y="154"/>
                </a:lnTo>
                <a:lnTo>
                  <a:pt x="200" y="158"/>
                </a:lnTo>
                <a:lnTo>
                  <a:pt x="206" y="160"/>
                </a:lnTo>
                <a:lnTo>
                  <a:pt x="206" y="160"/>
                </a:lnTo>
                <a:lnTo>
                  <a:pt x="204" y="160"/>
                </a:lnTo>
                <a:lnTo>
                  <a:pt x="202" y="160"/>
                </a:lnTo>
                <a:lnTo>
                  <a:pt x="202" y="160"/>
                </a:lnTo>
                <a:lnTo>
                  <a:pt x="194" y="168"/>
                </a:lnTo>
                <a:lnTo>
                  <a:pt x="190" y="170"/>
                </a:lnTo>
                <a:lnTo>
                  <a:pt x="182" y="170"/>
                </a:lnTo>
                <a:lnTo>
                  <a:pt x="182" y="170"/>
                </a:lnTo>
                <a:lnTo>
                  <a:pt x="180" y="172"/>
                </a:lnTo>
                <a:lnTo>
                  <a:pt x="180" y="172"/>
                </a:lnTo>
                <a:lnTo>
                  <a:pt x="178" y="174"/>
                </a:lnTo>
                <a:lnTo>
                  <a:pt x="176" y="174"/>
                </a:lnTo>
                <a:lnTo>
                  <a:pt x="176" y="174"/>
                </a:lnTo>
                <a:lnTo>
                  <a:pt x="168" y="172"/>
                </a:lnTo>
                <a:lnTo>
                  <a:pt x="164" y="172"/>
                </a:lnTo>
                <a:lnTo>
                  <a:pt x="160" y="174"/>
                </a:lnTo>
                <a:lnTo>
                  <a:pt x="160" y="174"/>
                </a:lnTo>
                <a:lnTo>
                  <a:pt x="174" y="180"/>
                </a:lnTo>
                <a:lnTo>
                  <a:pt x="174" y="180"/>
                </a:lnTo>
                <a:lnTo>
                  <a:pt x="178" y="178"/>
                </a:lnTo>
                <a:lnTo>
                  <a:pt x="180" y="178"/>
                </a:lnTo>
                <a:lnTo>
                  <a:pt x="180" y="178"/>
                </a:lnTo>
                <a:lnTo>
                  <a:pt x="182" y="180"/>
                </a:lnTo>
                <a:lnTo>
                  <a:pt x="182" y="184"/>
                </a:lnTo>
                <a:lnTo>
                  <a:pt x="182" y="184"/>
                </a:lnTo>
                <a:lnTo>
                  <a:pt x="184" y="186"/>
                </a:lnTo>
                <a:lnTo>
                  <a:pt x="186" y="188"/>
                </a:lnTo>
                <a:lnTo>
                  <a:pt x="186" y="190"/>
                </a:lnTo>
                <a:lnTo>
                  <a:pt x="186" y="190"/>
                </a:lnTo>
                <a:lnTo>
                  <a:pt x="180" y="190"/>
                </a:lnTo>
                <a:lnTo>
                  <a:pt x="176" y="188"/>
                </a:lnTo>
                <a:lnTo>
                  <a:pt x="172" y="186"/>
                </a:lnTo>
                <a:lnTo>
                  <a:pt x="168" y="188"/>
                </a:lnTo>
                <a:lnTo>
                  <a:pt x="168" y="188"/>
                </a:lnTo>
                <a:lnTo>
                  <a:pt x="160" y="184"/>
                </a:lnTo>
                <a:lnTo>
                  <a:pt x="154" y="180"/>
                </a:lnTo>
                <a:lnTo>
                  <a:pt x="154" y="180"/>
                </a:lnTo>
                <a:lnTo>
                  <a:pt x="148" y="182"/>
                </a:lnTo>
                <a:lnTo>
                  <a:pt x="144" y="184"/>
                </a:lnTo>
                <a:lnTo>
                  <a:pt x="144" y="184"/>
                </a:lnTo>
                <a:lnTo>
                  <a:pt x="142" y="182"/>
                </a:lnTo>
                <a:lnTo>
                  <a:pt x="142" y="180"/>
                </a:lnTo>
                <a:lnTo>
                  <a:pt x="144" y="174"/>
                </a:lnTo>
                <a:lnTo>
                  <a:pt x="144" y="174"/>
                </a:lnTo>
                <a:lnTo>
                  <a:pt x="142" y="174"/>
                </a:lnTo>
                <a:lnTo>
                  <a:pt x="140" y="172"/>
                </a:lnTo>
                <a:lnTo>
                  <a:pt x="140" y="172"/>
                </a:lnTo>
                <a:lnTo>
                  <a:pt x="138" y="172"/>
                </a:lnTo>
                <a:lnTo>
                  <a:pt x="138" y="174"/>
                </a:lnTo>
                <a:lnTo>
                  <a:pt x="138" y="176"/>
                </a:lnTo>
                <a:lnTo>
                  <a:pt x="138" y="178"/>
                </a:lnTo>
                <a:lnTo>
                  <a:pt x="138" y="178"/>
                </a:lnTo>
                <a:lnTo>
                  <a:pt x="134" y="176"/>
                </a:lnTo>
                <a:lnTo>
                  <a:pt x="130" y="176"/>
                </a:lnTo>
                <a:lnTo>
                  <a:pt x="130" y="176"/>
                </a:lnTo>
                <a:lnTo>
                  <a:pt x="128" y="176"/>
                </a:lnTo>
                <a:lnTo>
                  <a:pt x="128" y="178"/>
                </a:lnTo>
                <a:lnTo>
                  <a:pt x="126" y="180"/>
                </a:lnTo>
                <a:lnTo>
                  <a:pt x="124" y="180"/>
                </a:lnTo>
                <a:lnTo>
                  <a:pt x="124" y="180"/>
                </a:lnTo>
                <a:lnTo>
                  <a:pt x="122" y="176"/>
                </a:lnTo>
                <a:lnTo>
                  <a:pt x="122" y="174"/>
                </a:lnTo>
                <a:lnTo>
                  <a:pt x="118" y="172"/>
                </a:lnTo>
                <a:lnTo>
                  <a:pt x="118" y="172"/>
                </a:lnTo>
                <a:lnTo>
                  <a:pt x="116" y="174"/>
                </a:lnTo>
                <a:lnTo>
                  <a:pt x="116" y="174"/>
                </a:lnTo>
                <a:lnTo>
                  <a:pt x="118" y="178"/>
                </a:lnTo>
                <a:lnTo>
                  <a:pt x="118" y="180"/>
                </a:lnTo>
                <a:lnTo>
                  <a:pt x="118" y="182"/>
                </a:lnTo>
                <a:lnTo>
                  <a:pt x="118" y="182"/>
                </a:lnTo>
                <a:lnTo>
                  <a:pt x="114" y="184"/>
                </a:lnTo>
                <a:lnTo>
                  <a:pt x="110" y="184"/>
                </a:lnTo>
                <a:lnTo>
                  <a:pt x="110" y="184"/>
                </a:lnTo>
                <a:lnTo>
                  <a:pt x="112" y="204"/>
                </a:lnTo>
                <a:lnTo>
                  <a:pt x="114" y="226"/>
                </a:lnTo>
                <a:lnTo>
                  <a:pt x="114" y="226"/>
                </a:lnTo>
                <a:lnTo>
                  <a:pt x="118" y="228"/>
                </a:lnTo>
                <a:lnTo>
                  <a:pt x="122" y="230"/>
                </a:lnTo>
                <a:lnTo>
                  <a:pt x="122" y="230"/>
                </a:lnTo>
                <a:lnTo>
                  <a:pt x="128" y="232"/>
                </a:lnTo>
                <a:lnTo>
                  <a:pt x="128" y="232"/>
                </a:lnTo>
                <a:lnTo>
                  <a:pt x="140" y="232"/>
                </a:lnTo>
                <a:lnTo>
                  <a:pt x="154" y="232"/>
                </a:lnTo>
                <a:lnTo>
                  <a:pt x="154" y="232"/>
                </a:lnTo>
                <a:lnTo>
                  <a:pt x="164" y="234"/>
                </a:lnTo>
                <a:lnTo>
                  <a:pt x="172" y="236"/>
                </a:lnTo>
                <a:lnTo>
                  <a:pt x="172" y="236"/>
                </a:lnTo>
                <a:lnTo>
                  <a:pt x="170" y="238"/>
                </a:lnTo>
                <a:lnTo>
                  <a:pt x="170" y="238"/>
                </a:lnTo>
                <a:lnTo>
                  <a:pt x="166" y="238"/>
                </a:lnTo>
                <a:lnTo>
                  <a:pt x="166" y="238"/>
                </a:lnTo>
                <a:lnTo>
                  <a:pt x="108" y="238"/>
                </a:lnTo>
                <a:lnTo>
                  <a:pt x="48" y="238"/>
                </a:lnTo>
                <a:lnTo>
                  <a:pt x="48" y="238"/>
                </a:lnTo>
                <a:lnTo>
                  <a:pt x="50" y="236"/>
                </a:lnTo>
                <a:lnTo>
                  <a:pt x="54" y="234"/>
                </a:lnTo>
                <a:lnTo>
                  <a:pt x="62" y="232"/>
                </a:lnTo>
                <a:lnTo>
                  <a:pt x="62" y="232"/>
                </a:lnTo>
                <a:lnTo>
                  <a:pt x="76" y="232"/>
                </a:lnTo>
                <a:lnTo>
                  <a:pt x="76" y="232"/>
                </a:lnTo>
                <a:lnTo>
                  <a:pt x="80" y="230"/>
                </a:lnTo>
                <a:lnTo>
                  <a:pt x="80" y="230"/>
                </a:lnTo>
                <a:lnTo>
                  <a:pt x="94" y="232"/>
                </a:lnTo>
                <a:lnTo>
                  <a:pt x="100" y="232"/>
                </a:lnTo>
                <a:lnTo>
                  <a:pt x="104" y="228"/>
                </a:lnTo>
                <a:lnTo>
                  <a:pt x="104" y="228"/>
                </a:lnTo>
                <a:lnTo>
                  <a:pt x="104" y="212"/>
                </a:lnTo>
                <a:lnTo>
                  <a:pt x="104" y="212"/>
                </a:lnTo>
                <a:lnTo>
                  <a:pt x="104" y="198"/>
                </a:lnTo>
                <a:lnTo>
                  <a:pt x="104" y="188"/>
                </a:lnTo>
                <a:lnTo>
                  <a:pt x="104" y="188"/>
                </a:lnTo>
                <a:lnTo>
                  <a:pt x="100" y="184"/>
                </a:lnTo>
                <a:lnTo>
                  <a:pt x="96" y="180"/>
                </a:lnTo>
                <a:lnTo>
                  <a:pt x="96" y="180"/>
                </a:lnTo>
                <a:lnTo>
                  <a:pt x="92" y="182"/>
                </a:lnTo>
                <a:lnTo>
                  <a:pt x="88" y="180"/>
                </a:lnTo>
                <a:lnTo>
                  <a:pt x="78" y="180"/>
                </a:lnTo>
                <a:lnTo>
                  <a:pt x="78" y="180"/>
                </a:lnTo>
                <a:lnTo>
                  <a:pt x="76" y="180"/>
                </a:lnTo>
                <a:lnTo>
                  <a:pt x="74" y="178"/>
                </a:lnTo>
                <a:lnTo>
                  <a:pt x="72" y="176"/>
                </a:lnTo>
                <a:lnTo>
                  <a:pt x="72" y="176"/>
                </a:lnTo>
                <a:lnTo>
                  <a:pt x="70" y="178"/>
                </a:lnTo>
                <a:lnTo>
                  <a:pt x="70" y="182"/>
                </a:lnTo>
                <a:lnTo>
                  <a:pt x="70" y="182"/>
                </a:lnTo>
                <a:lnTo>
                  <a:pt x="66" y="182"/>
                </a:lnTo>
                <a:lnTo>
                  <a:pt x="64" y="182"/>
                </a:lnTo>
                <a:lnTo>
                  <a:pt x="62" y="184"/>
                </a:lnTo>
                <a:lnTo>
                  <a:pt x="60" y="186"/>
                </a:lnTo>
                <a:lnTo>
                  <a:pt x="60" y="186"/>
                </a:lnTo>
                <a:lnTo>
                  <a:pt x="60" y="182"/>
                </a:lnTo>
                <a:lnTo>
                  <a:pt x="62" y="178"/>
                </a:lnTo>
                <a:lnTo>
                  <a:pt x="66" y="176"/>
                </a:lnTo>
                <a:lnTo>
                  <a:pt x="68" y="172"/>
                </a:lnTo>
                <a:lnTo>
                  <a:pt x="68" y="172"/>
                </a:lnTo>
                <a:lnTo>
                  <a:pt x="68" y="172"/>
                </a:lnTo>
                <a:lnTo>
                  <a:pt x="66" y="170"/>
                </a:lnTo>
                <a:lnTo>
                  <a:pt x="64" y="170"/>
                </a:lnTo>
                <a:lnTo>
                  <a:pt x="64" y="170"/>
                </a:lnTo>
                <a:lnTo>
                  <a:pt x="66" y="164"/>
                </a:lnTo>
                <a:lnTo>
                  <a:pt x="70" y="160"/>
                </a:lnTo>
                <a:lnTo>
                  <a:pt x="70" y="160"/>
                </a:lnTo>
                <a:lnTo>
                  <a:pt x="68" y="156"/>
                </a:lnTo>
                <a:lnTo>
                  <a:pt x="68" y="156"/>
                </a:lnTo>
                <a:lnTo>
                  <a:pt x="64" y="156"/>
                </a:lnTo>
                <a:lnTo>
                  <a:pt x="60" y="154"/>
                </a:lnTo>
                <a:lnTo>
                  <a:pt x="58" y="152"/>
                </a:lnTo>
                <a:lnTo>
                  <a:pt x="54" y="154"/>
                </a:lnTo>
                <a:lnTo>
                  <a:pt x="54" y="154"/>
                </a:lnTo>
                <a:lnTo>
                  <a:pt x="56" y="156"/>
                </a:lnTo>
                <a:lnTo>
                  <a:pt x="58" y="158"/>
                </a:lnTo>
                <a:lnTo>
                  <a:pt x="62" y="158"/>
                </a:lnTo>
                <a:lnTo>
                  <a:pt x="66" y="158"/>
                </a:lnTo>
                <a:lnTo>
                  <a:pt x="66" y="158"/>
                </a:lnTo>
                <a:lnTo>
                  <a:pt x="64" y="162"/>
                </a:lnTo>
                <a:lnTo>
                  <a:pt x="62" y="164"/>
                </a:lnTo>
                <a:lnTo>
                  <a:pt x="60" y="166"/>
                </a:lnTo>
                <a:lnTo>
                  <a:pt x="58" y="168"/>
                </a:lnTo>
                <a:lnTo>
                  <a:pt x="58" y="168"/>
                </a:lnTo>
                <a:lnTo>
                  <a:pt x="56" y="168"/>
                </a:lnTo>
                <a:lnTo>
                  <a:pt x="54" y="168"/>
                </a:lnTo>
                <a:lnTo>
                  <a:pt x="50" y="168"/>
                </a:lnTo>
                <a:lnTo>
                  <a:pt x="48" y="166"/>
                </a:lnTo>
                <a:lnTo>
                  <a:pt x="48" y="166"/>
                </a:lnTo>
                <a:lnTo>
                  <a:pt x="50" y="166"/>
                </a:lnTo>
                <a:lnTo>
                  <a:pt x="52" y="162"/>
                </a:lnTo>
                <a:lnTo>
                  <a:pt x="52" y="162"/>
                </a:lnTo>
                <a:lnTo>
                  <a:pt x="50" y="160"/>
                </a:lnTo>
                <a:lnTo>
                  <a:pt x="48" y="160"/>
                </a:lnTo>
                <a:lnTo>
                  <a:pt x="48" y="160"/>
                </a:lnTo>
                <a:lnTo>
                  <a:pt x="38" y="162"/>
                </a:lnTo>
                <a:lnTo>
                  <a:pt x="38" y="162"/>
                </a:lnTo>
                <a:lnTo>
                  <a:pt x="34" y="162"/>
                </a:lnTo>
                <a:lnTo>
                  <a:pt x="30" y="162"/>
                </a:lnTo>
                <a:lnTo>
                  <a:pt x="22" y="164"/>
                </a:lnTo>
                <a:lnTo>
                  <a:pt x="22" y="164"/>
                </a:lnTo>
                <a:lnTo>
                  <a:pt x="14" y="164"/>
                </a:lnTo>
                <a:lnTo>
                  <a:pt x="4" y="162"/>
                </a:lnTo>
                <a:lnTo>
                  <a:pt x="4" y="162"/>
                </a:lnTo>
                <a:lnTo>
                  <a:pt x="4" y="158"/>
                </a:lnTo>
                <a:lnTo>
                  <a:pt x="4" y="158"/>
                </a:lnTo>
                <a:lnTo>
                  <a:pt x="4" y="156"/>
                </a:lnTo>
                <a:lnTo>
                  <a:pt x="2" y="154"/>
                </a:lnTo>
                <a:lnTo>
                  <a:pt x="0" y="154"/>
                </a:lnTo>
                <a:lnTo>
                  <a:pt x="0" y="152"/>
                </a:lnTo>
                <a:lnTo>
                  <a:pt x="0" y="152"/>
                </a:lnTo>
                <a:lnTo>
                  <a:pt x="2" y="152"/>
                </a:lnTo>
                <a:lnTo>
                  <a:pt x="4" y="154"/>
                </a:lnTo>
                <a:lnTo>
                  <a:pt x="6" y="156"/>
                </a:lnTo>
                <a:lnTo>
                  <a:pt x="6" y="156"/>
                </a:lnTo>
                <a:lnTo>
                  <a:pt x="16" y="156"/>
                </a:lnTo>
                <a:lnTo>
                  <a:pt x="20" y="156"/>
                </a:lnTo>
                <a:lnTo>
                  <a:pt x="22" y="154"/>
                </a:lnTo>
                <a:lnTo>
                  <a:pt x="22" y="154"/>
                </a:lnTo>
                <a:lnTo>
                  <a:pt x="22" y="150"/>
                </a:lnTo>
                <a:lnTo>
                  <a:pt x="20" y="148"/>
                </a:lnTo>
                <a:lnTo>
                  <a:pt x="16" y="146"/>
                </a:lnTo>
                <a:lnTo>
                  <a:pt x="16" y="146"/>
                </a:lnTo>
                <a:lnTo>
                  <a:pt x="18" y="144"/>
                </a:lnTo>
                <a:lnTo>
                  <a:pt x="20" y="140"/>
                </a:lnTo>
                <a:lnTo>
                  <a:pt x="20" y="140"/>
                </a:lnTo>
                <a:lnTo>
                  <a:pt x="18" y="138"/>
                </a:lnTo>
                <a:lnTo>
                  <a:pt x="18" y="138"/>
                </a:lnTo>
                <a:lnTo>
                  <a:pt x="14" y="138"/>
                </a:lnTo>
                <a:lnTo>
                  <a:pt x="14" y="138"/>
                </a:lnTo>
                <a:lnTo>
                  <a:pt x="14" y="136"/>
                </a:lnTo>
                <a:lnTo>
                  <a:pt x="16" y="134"/>
                </a:lnTo>
                <a:lnTo>
                  <a:pt x="18" y="134"/>
                </a:lnTo>
                <a:lnTo>
                  <a:pt x="18" y="132"/>
                </a:lnTo>
                <a:lnTo>
                  <a:pt x="18" y="132"/>
                </a:lnTo>
                <a:lnTo>
                  <a:pt x="22" y="132"/>
                </a:lnTo>
                <a:lnTo>
                  <a:pt x="26" y="132"/>
                </a:lnTo>
                <a:lnTo>
                  <a:pt x="26" y="132"/>
                </a:lnTo>
                <a:lnTo>
                  <a:pt x="26" y="130"/>
                </a:lnTo>
                <a:lnTo>
                  <a:pt x="24" y="130"/>
                </a:lnTo>
                <a:lnTo>
                  <a:pt x="20" y="128"/>
                </a:lnTo>
                <a:lnTo>
                  <a:pt x="20" y="128"/>
                </a:lnTo>
                <a:lnTo>
                  <a:pt x="18" y="130"/>
                </a:lnTo>
                <a:lnTo>
                  <a:pt x="18" y="132"/>
                </a:lnTo>
                <a:lnTo>
                  <a:pt x="18" y="132"/>
                </a:lnTo>
                <a:lnTo>
                  <a:pt x="16" y="130"/>
                </a:lnTo>
                <a:lnTo>
                  <a:pt x="14" y="128"/>
                </a:lnTo>
                <a:lnTo>
                  <a:pt x="12" y="126"/>
                </a:lnTo>
                <a:lnTo>
                  <a:pt x="14" y="122"/>
                </a:lnTo>
                <a:lnTo>
                  <a:pt x="14" y="122"/>
                </a:lnTo>
                <a:lnTo>
                  <a:pt x="20" y="124"/>
                </a:lnTo>
                <a:lnTo>
                  <a:pt x="22" y="124"/>
                </a:lnTo>
                <a:lnTo>
                  <a:pt x="26" y="122"/>
                </a:lnTo>
                <a:lnTo>
                  <a:pt x="26" y="122"/>
                </a:lnTo>
                <a:lnTo>
                  <a:pt x="28" y="126"/>
                </a:lnTo>
                <a:lnTo>
                  <a:pt x="30" y="128"/>
                </a:lnTo>
                <a:lnTo>
                  <a:pt x="30" y="128"/>
                </a:lnTo>
                <a:lnTo>
                  <a:pt x="34" y="128"/>
                </a:lnTo>
                <a:lnTo>
                  <a:pt x="36" y="126"/>
                </a:lnTo>
                <a:lnTo>
                  <a:pt x="36" y="126"/>
                </a:lnTo>
                <a:lnTo>
                  <a:pt x="38" y="128"/>
                </a:lnTo>
                <a:lnTo>
                  <a:pt x="38" y="128"/>
                </a:lnTo>
                <a:lnTo>
                  <a:pt x="38" y="130"/>
                </a:lnTo>
                <a:lnTo>
                  <a:pt x="40" y="130"/>
                </a:lnTo>
                <a:lnTo>
                  <a:pt x="40" y="130"/>
                </a:lnTo>
                <a:lnTo>
                  <a:pt x="48" y="128"/>
                </a:lnTo>
                <a:lnTo>
                  <a:pt x="52" y="122"/>
                </a:lnTo>
                <a:lnTo>
                  <a:pt x="52" y="122"/>
                </a:lnTo>
                <a:lnTo>
                  <a:pt x="50" y="122"/>
                </a:lnTo>
                <a:lnTo>
                  <a:pt x="50" y="122"/>
                </a:lnTo>
                <a:lnTo>
                  <a:pt x="48" y="124"/>
                </a:lnTo>
                <a:lnTo>
                  <a:pt x="44" y="124"/>
                </a:lnTo>
                <a:lnTo>
                  <a:pt x="44" y="124"/>
                </a:lnTo>
                <a:lnTo>
                  <a:pt x="44" y="122"/>
                </a:lnTo>
                <a:lnTo>
                  <a:pt x="46" y="120"/>
                </a:lnTo>
                <a:lnTo>
                  <a:pt x="48" y="120"/>
                </a:lnTo>
                <a:lnTo>
                  <a:pt x="48" y="120"/>
                </a:lnTo>
                <a:lnTo>
                  <a:pt x="48" y="118"/>
                </a:lnTo>
                <a:lnTo>
                  <a:pt x="46" y="116"/>
                </a:lnTo>
                <a:lnTo>
                  <a:pt x="46" y="116"/>
                </a:lnTo>
                <a:lnTo>
                  <a:pt x="42" y="116"/>
                </a:lnTo>
                <a:lnTo>
                  <a:pt x="38" y="120"/>
                </a:lnTo>
                <a:lnTo>
                  <a:pt x="38" y="120"/>
                </a:lnTo>
                <a:lnTo>
                  <a:pt x="34" y="118"/>
                </a:lnTo>
                <a:lnTo>
                  <a:pt x="32" y="114"/>
                </a:lnTo>
                <a:lnTo>
                  <a:pt x="32" y="114"/>
                </a:lnTo>
                <a:lnTo>
                  <a:pt x="24" y="114"/>
                </a:lnTo>
                <a:lnTo>
                  <a:pt x="18" y="114"/>
                </a:lnTo>
                <a:lnTo>
                  <a:pt x="18" y="114"/>
                </a:lnTo>
                <a:lnTo>
                  <a:pt x="16" y="112"/>
                </a:lnTo>
                <a:lnTo>
                  <a:pt x="14" y="110"/>
                </a:lnTo>
                <a:lnTo>
                  <a:pt x="12" y="108"/>
                </a:lnTo>
                <a:lnTo>
                  <a:pt x="10" y="106"/>
                </a:lnTo>
                <a:lnTo>
                  <a:pt x="10" y="106"/>
                </a:lnTo>
                <a:lnTo>
                  <a:pt x="10" y="104"/>
                </a:lnTo>
                <a:lnTo>
                  <a:pt x="12" y="104"/>
                </a:lnTo>
                <a:lnTo>
                  <a:pt x="14" y="104"/>
                </a:lnTo>
                <a:lnTo>
                  <a:pt x="16" y="104"/>
                </a:lnTo>
                <a:lnTo>
                  <a:pt x="16" y="104"/>
                </a:lnTo>
                <a:lnTo>
                  <a:pt x="20" y="100"/>
                </a:lnTo>
                <a:lnTo>
                  <a:pt x="20" y="100"/>
                </a:lnTo>
                <a:lnTo>
                  <a:pt x="24" y="100"/>
                </a:lnTo>
                <a:lnTo>
                  <a:pt x="24" y="102"/>
                </a:lnTo>
                <a:lnTo>
                  <a:pt x="28" y="104"/>
                </a:lnTo>
                <a:lnTo>
                  <a:pt x="28" y="104"/>
                </a:lnTo>
                <a:lnTo>
                  <a:pt x="36" y="104"/>
                </a:lnTo>
                <a:lnTo>
                  <a:pt x="40" y="102"/>
                </a:lnTo>
                <a:lnTo>
                  <a:pt x="40" y="102"/>
                </a:lnTo>
                <a:lnTo>
                  <a:pt x="42" y="98"/>
                </a:lnTo>
                <a:lnTo>
                  <a:pt x="40" y="94"/>
                </a:lnTo>
                <a:lnTo>
                  <a:pt x="40" y="94"/>
                </a:lnTo>
                <a:lnTo>
                  <a:pt x="38" y="94"/>
                </a:lnTo>
                <a:lnTo>
                  <a:pt x="36" y="96"/>
                </a:lnTo>
                <a:lnTo>
                  <a:pt x="34" y="96"/>
                </a:lnTo>
                <a:lnTo>
                  <a:pt x="34" y="96"/>
                </a:lnTo>
                <a:lnTo>
                  <a:pt x="30" y="88"/>
                </a:lnTo>
                <a:lnTo>
                  <a:pt x="30" y="88"/>
                </a:lnTo>
                <a:lnTo>
                  <a:pt x="26" y="88"/>
                </a:lnTo>
                <a:lnTo>
                  <a:pt x="26" y="88"/>
                </a:lnTo>
                <a:lnTo>
                  <a:pt x="24" y="90"/>
                </a:lnTo>
                <a:lnTo>
                  <a:pt x="26" y="90"/>
                </a:lnTo>
                <a:lnTo>
                  <a:pt x="28" y="92"/>
                </a:lnTo>
                <a:lnTo>
                  <a:pt x="26" y="94"/>
                </a:lnTo>
                <a:lnTo>
                  <a:pt x="26" y="94"/>
                </a:lnTo>
                <a:lnTo>
                  <a:pt x="24" y="94"/>
                </a:lnTo>
                <a:lnTo>
                  <a:pt x="20" y="94"/>
                </a:lnTo>
                <a:lnTo>
                  <a:pt x="20" y="94"/>
                </a:lnTo>
                <a:lnTo>
                  <a:pt x="20" y="92"/>
                </a:lnTo>
                <a:lnTo>
                  <a:pt x="24" y="90"/>
                </a:lnTo>
                <a:lnTo>
                  <a:pt x="24" y="90"/>
                </a:lnTo>
                <a:lnTo>
                  <a:pt x="22" y="86"/>
                </a:lnTo>
                <a:lnTo>
                  <a:pt x="24" y="82"/>
                </a:lnTo>
                <a:lnTo>
                  <a:pt x="24" y="82"/>
                </a:lnTo>
                <a:lnTo>
                  <a:pt x="22" y="80"/>
                </a:lnTo>
                <a:lnTo>
                  <a:pt x="20" y="76"/>
                </a:lnTo>
                <a:lnTo>
                  <a:pt x="20" y="76"/>
                </a:lnTo>
                <a:lnTo>
                  <a:pt x="30" y="72"/>
                </a:lnTo>
                <a:lnTo>
                  <a:pt x="38" y="68"/>
                </a:lnTo>
                <a:lnTo>
                  <a:pt x="38" y="68"/>
                </a:lnTo>
                <a:lnTo>
                  <a:pt x="40" y="70"/>
                </a:lnTo>
                <a:lnTo>
                  <a:pt x="40" y="74"/>
                </a:lnTo>
                <a:lnTo>
                  <a:pt x="40" y="74"/>
                </a:lnTo>
                <a:lnTo>
                  <a:pt x="46" y="76"/>
                </a:lnTo>
                <a:lnTo>
                  <a:pt x="48" y="76"/>
                </a:lnTo>
                <a:lnTo>
                  <a:pt x="48" y="74"/>
                </a:lnTo>
                <a:lnTo>
                  <a:pt x="48" y="74"/>
                </a:lnTo>
                <a:lnTo>
                  <a:pt x="48" y="72"/>
                </a:lnTo>
                <a:lnTo>
                  <a:pt x="46" y="72"/>
                </a:lnTo>
                <a:lnTo>
                  <a:pt x="44" y="70"/>
                </a:lnTo>
                <a:lnTo>
                  <a:pt x="44" y="70"/>
                </a:lnTo>
                <a:lnTo>
                  <a:pt x="44" y="66"/>
                </a:lnTo>
                <a:lnTo>
                  <a:pt x="46" y="64"/>
                </a:lnTo>
                <a:lnTo>
                  <a:pt x="46" y="64"/>
                </a:lnTo>
                <a:lnTo>
                  <a:pt x="44" y="60"/>
                </a:lnTo>
                <a:lnTo>
                  <a:pt x="44" y="54"/>
                </a:lnTo>
                <a:lnTo>
                  <a:pt x="44" y="54"/>
                </a:lnTo>
                <a:lnTo>
                  <a:pt x="50" y="54"/>
                </a:lnTo>
                <a:lnTo>
                  <a:pt x="50" y="54"/>
                </a:lnTo>
                <a:lnTo>
                  <a:pt x="56" y="50"/>
                </a:lnTo>
                <a:lnTo>
                  <a:pt x="58" y="48"/>
                </a:lnTo>
                <a:lnTo>
                  <a:pt x="60" y="46"/>
                </a:lnTo>
                <a:lnTo>
                  <a:pt x="60" y="46"/>
                </a:lnTo>
                <a:lnTo>
                  <a:pt x="60" y="44"/>
                </a:lnTo>
                <a:lnTo>
                  <a:pt x="58" y="42"/>
                </a:lnTo>
                <a:lnTo>
                  <a:pt x="54" y="40"/>
                </a:lnTo>
                <a:lnTo>
                  <a:pt x="54" y="40"/>
                </a:lnTo>
                <a:lnTo>
                  <a:pt x="54" y="38"/>
                </a:lnTo>
                <a:lnTo>
                  <a:pt x="56" y="38"/>
                </a:lnTo>
                <a:lnTo>
                  <a:pt x="60" y="38"/>
                </a:lnTo>
                <a:lnTo>
                  <a:pt x="60" y="38"/>
                </a:lnTo>
                <a:lnTo>
                  <a:pt x="60" y="38"/>
                </a:lnTo>
                <a:lnTo>
                  <a:pt x="62" y="36"/>
                </a:lnTo>
                <a:lnTo>
                  <a:pt x="62" y="36"/>
                </a:lnTo>
                <a:lnTo>
                  <a:pt x="62" y="36"/>
                </a:lnTo>
                <a:lnTo>
                  <a:pt x="66" y="38"/>
                </a:lnTo>
                <a:lnTo>
                  <a:pt x="70" y="38"/>
                </a:lnTo>
                <a:lnTo>
                  <a:pt x="70" y="38"/>
                </a:lnTo>
                <a:lnTo>
                  <a:pt x="72" y="38"/>
                </a:lnTo>
                <a:lnTo>
                  <a:pt x="72" y="38"/>
                </a:lnTo>
                <a:lnTo>
                  <a:pt x="72" y="36"/>
                </a:lnTo>
                <a:lnTo>
                  <a:pt x="70" y="34"/>
                </a:lnTo>
                <a:lnTo>
                  <a:pt x="68" y="32"/>
                </a:lnTo>
                <a:lnTo>
                  <a:pt x="68" y="32"/>
                </a:lnTo>
                <a:lnTo>
                  <a:pt x="68" y="30"/>
                </a:lnTo>
                <a:lnTo>
                  <a:pt x="68" y="30"/>
                </a:lnTo>
                <a:lnTo>
                  <a:pt x="64" y="28"/>
                </a:lnTo>
                <a:lnTo>
                  <a:pt x="64" y="28"/>
                </a:lnTo>
                <a:lnTo>
                  <a:pt x="64" y="24"/>
                </a:lnTo>
                <a:lnTo>
                  <a:pt x="62" y="22"/>
                </a:lnTo>
                <a:lnTo>
                  <a:pt x="56" y="20"/>
                </a:lnTo>
                <a:lnTo>
                  <a:pt x="56" y="20"/>
                </a:lnTo>
                <a:lnTo>
                  <a:pt x="56" y="16"/>
                </a:lnTo>
                <a:lnTo>
                  <a:pt x="58" y="14"/>
                </a:lnTo>
                <a:lnTo>
                  <a:pt x="58" y="14"/>
                </a:lnTo>
                <a:lnTo>
                  <a:pt x="62" y="16"/>
                </a:lnTo>
                <a:lnTo>
                  <a:pt x="64" y="18"/>
                </a:lnTo>
                <a:lnTo>
                  <a:pt x="64" y="18"/>
                </a:lnTo>
                <a:lnTo>
                  <a:pt x="68" y="16"/>
                </a:lnTo>
                <a:lnTo>
                  <a:pt x="68" y="16"/>
                </a:lnTo>
                <a:lnTo>
                  <a:pt x="68" y="16"/>
                </a:lnTo>
                <a:lnTo>
                  <a:pt x="66" y="14"/>
                </a:lnTo>
                <a:lnTo>
                  <a:pt x="66" y="14"/>
                </a:lnTo>
                <a:lnTo>
                  <a:pt x="66" y="14"/>
                </a:lnTo>
                <a:lnTo>
                  <a:pt x="66" y="10"/>
                </a:lnTo>
                <a:lnTo>
                  <a:pt x="66" y="10"/>
                </a:lnTo>
                <a:lnTo>
                  <a:pt x="64" y="8"/>
                </a:lnTo>
                <a:lnTo>
                  <a:pt x="62" y="8"/>
                </a:lnTo>
                <a:lnTo>
                  <a:pt x="62" y="6"/>
                </a:lnTo>
                <a:lnTo>
                  <a:pt x="62" y="6"/>
                </a:lnTo>
                <a:lnTo>
                  <a:pt x="66" y="8"/>
                </a:lnTo>
                <a:lnTo>
                  <a:pt x="70" y="10"/>
                </a:lnTo>
                <a:lnTo>
                  <a:pt x="74" y="16"/>
                </a:lnTo>
                <a:lnTo>
                  <a:pt x="74" y="16"/>
                </a:lnTo>
                <a:lnTo>
                  <a:pt x="82" y="18"/>
                </a:lnTo>
                <a:lnTo>
                  <a:pt x="84" y="18"/>
                </a:lnTo>
                <a:lnTo>
                  <a:pt x="88" y="18"/>
                </a:lnTo>
                <a:lnTo>
                  <a:pt x="88" y="18"/>
                </a:lnTo>
                <a:lnTo>
                  <a:pt x="88" y="20"/>
                </a:lnTo>
                <a:lnTo>
                  <a:pt x="88" y="22"/>
                </a:lnTo>
                <a:lnTo>
                  <a:pt x="88" y="22"/>
                </a:lnTo>
                <a:lnTo>
                  <a:pt x="100" y="24"/>
                </a:lnTo>
                <a:lnTo>
                  <a:pt x="100" y="24"/>
                </a:lnTo>
                <a:lnTo>
                  <a:pt x="96" y="20"/>
                </a:lnTo>
                <a:lnTo>
                  <a:pt x="92" y="16"/>
                </a:lnTo>
                <a:lnTo>
                  <a:pt x="92" y="16"/>
                </a:lnTo>
                <a:lnTo>
                  <a:pt x="100" y="16"/>
                </a:lnTo>
                <a:lnTo>
                  <a:pt x="106" y="20"/>
                </a:lnTo>
                <a:lnTo>
                  <a:pt x="106" y="20"/>
                </a:lnTo>
                <a:lnTo>
                  <a:pt x="110" y="18"/>
                </a:lnTo>
                <a:lnTo>
                  <a:pt x="116" y="16"/>
                </a:lnTo>
                <a:lnTo>
                  <a:pt x="116" y="16"/>
                </a:lnTo>
                <a:lnTo>
                  <a:pt x="118" y="12"/>
                </a:lnTo>
                <a:lnTo>
                  <a:pt x="118" y="10"/>
                </a:lnTo>
                <a:lnTo>
                  <a:pt x="118" y="10"/>
                </a:lnTo>
                <a:lnTo>
                  <a:pt x="114" y="10"/>
                </a:lnTo>
                <a:lnTo>
                  <a:pt x="112" y="10"/>
                </a:lnTo>
                <a:lnTo>
                  <a:pt x="110" y="14"/>
                </a:lnTo>
                <a:lnTo>
                  <a:pt x="110" y="14"/>
                </a:lnTo>
                <a:lnTo>
                  <a:pt x="100" y="14"/>
                </a:lnTo>
                <a:lnTo>
                  <a:pt x="100" y="14"/>
                </a:lnTo>
                <a:lnTo>
                  <a:pt x="100" y="10"/>
                </a:lnTo>
                <a:lnTo>
                  <a:pt x="100" y="8"/>
                </a:lnTo>
                <a:lnTo>
                  <a:pt x="102" y="6"/>
                </a:lnTo>
                <a:lnTo>
                  <a:pt x="102" y="2"/>
                </a:lnTo>
                <a:lnTo>
                  <a:pt x="102" y="2"/>
                </a:lnTo>
                <a:lnTo>
                  <a:pt x="104" y="2"/>
                </a:lnTo>
                <a:lnTo>
                  <a:pt x="106" y="4"/>
                </a:lnTo>
                <a:lnTo>
                  <a:pt x="110" y="8"/>
                </a:lnTo>
                <a:lnTo>
                  <a:pt x="110" y="8"/>
                </a:lnTo>
                <a:lnTo>
                  <a:pt x="112" y="6"/>
                </a:lnTo>
                <a:lnTo>
                  <a:pt x="114" y="6"/>
                </a:lnTo>
                <a:lnTo>
                  <a:pt x="114" y="6"/>
                </a:lnTo>
                <a:lnTo>
                  <a:pt x="114" y="4"/>
                </a:lnTo>
                <a:lnTo>
                  <a:pt x="116" y="2"/>
                </a:lnTo>
                <a:lnTo>
                  <a:pt x="118" y="0"/>
                </a:lnTo>
                <a:lnTo>
                  <a:pt x="118" y="0"/>
                </a:lnTo>
                <a:lnTo>
                  <a:pt x="120" y="2"/>
                </a:lnTo>
                <a:lnTo>
                  <a:pt x="120" y="4"/>
                </a:lnTo>
                <a:lnTo>
                  <a:pt x="122" y="6"/>
                </a:lnTo>
                <a:lnTo>
                  <a:pt x="124" y="8"/>
                </a:lnTo>
                <a:lnTo>
                  <a:pt x="124" y="8"/>
                </a:lnTo>
                <a:lnTo>
                  <a:pt x="126" y="6"/>
                </a:lnTo>
                <a:lnTo>
                  <a:pt x="126" y="6"/>
                </a:lnTo>
                <a:lnTo>
                  <a:pt x="128" y="8"/>
                </a:lnTo>
                <a:lnTo>
                  <a:pt x="128" y="8"/>
                </a:lnTo>
                <a:lnTo>
                  <a:pt x="132" y="8"/>
                </a:lnTo>
                <a:lnTo>
                  <a:pt x="134" y="8"/>
                </a:lnTo>
                <a:lnTo>
                  <a:pt x="134" y="10"/>
                </a:lnTo>
                <a:lnTo>
                  <a:pt x="134" y="10"/>
                </a:lnTo>
                <a:lnTo>
                  <a:pt x="132" y="12"/>
                </a:lnTo>
                <a:lnTo>
                  <a:pt x="130" y="14"/>
                </a:lnTo>
                <a:lnTo>
                  <a:pt x="126" y="12"/>
                </a:lnTo>
                <a:lnTo>
                  <a:pt x="126" y="12"/>
                </a:lnTo>
                <a:lnTo>
                  <a:pt x="126" y="12"/>
                </a:lnTo>
                <a:lnTo>
                  <a:pt x="124" y="10"/>
                </a:lnTo>
                <a:lnTo>
                  <a:pt x="122" y="10"/>
                </a:lnTo>
                <a:lnTo>
                  <a:pt x="120" y="10"/>
                </a:lnTo>
                <a:lnTo>
                  <a:pt x="120" y="10"/>
                </a:lnTo>
                <a:lnTo>
                  <a:pt x="120" y="10"/>
                </a:lnTo>
                <a:lnTo>
                  <a:pt x="120" y="12"/>
                </a:lnTo>
                <a:lnTo>
                  <a:pt x="122" y="14"/>
                </a:lnTo>
                <a:lnTo>
                  <a:pt x="122" y="14"/>
                </a:lnTo>
                <a:lnTo>
                  <a:pt x="120" y="18"/>
                </a:lnTo>
                <a:lnTo>
                  <a:pt x="120" y="20"/>
                </a:lnTo>
                <a:lnTo>
                  <a:pt x="120" y="20"/>
                </a:lnTo>
                <a:lnTo>
                  <a:pt x="120" y="22"/>
                </a:lnTo>
                <a:lnTo>
                  <a:pt x="122" y="24"/>
                </a:lnTo>
                <a:lnTo>
                  <a:pt x="126" y="26"/>
                </a:lnTo>
                <a:lnTo>
                  <a:pt x="126" y="26"/>
                </a:lnTo>
                <a:lnTo>
                  <a:pt x="128" y="24"/>
                </a:lnTo>
                <a:lnTo>
                  <a:pt x="128" y="24"/>
                </a:lnTo>
                <a:lnTo>
                  <a:pt x="126" y="20"/>
                </a:lnTo>
                <a:lnTo>
                  <a:pt x="124" y="18"/>
                </a:lnTo>
                <a:lnTo>
                  <a:pt x="124" y="16"/>
                </a:lnTo>
                <a:lnTo>
                  <a:pt x="124" y="16"/>
                </a:lnTo>
                <a:lnTo>
                  <a:pt x="126" y="16"/>
                </a:lnTo>
                <a:lnTo>
                  <a:pt x="128" y="16"/>
                </a:lnTo>
                <a:lnTo>
                  <a:pt x="132" y="20"/>
                </a:lnTo>
                <a:lnTo>
                  <a:pt x="132" y="20"/>
                </a:lnTo>
                <a:lnTo>
                  <a:pt x="136" y="18"/>
                </a:lnTo>
                <a:lnTo>
                  <a:pt x="138" y="14"/>
                </a:lnTo>
                <a:lnTo>
                  <a:pt x="142" y="12"/>
                </a:lnTo>
                <a:lnTo>
                  <a:pt x="144" y="10"/>
                </a:lnTo>
                <a:lnTo>
                  <a:pt x="144" y="10"/>
                </a:lnTo>
                <a:lnTo>
                  <a:pt x="144" y="12"/>
                </a:lnTo>
                <a:lnTo>
                  <a:pt x="144" y="14"/>
                </a:lnTo>
                <a:lnTo>
                  <a:pt x="148" y="16"/>
                </a:lnTo>
                <a:lnTo>
                  <a:pt x="148" y="16"/>
                </a:lnTo>
                <a:lnTo>
                  <a:pt x="148" y="14"/>
                </a:lnTo>
                <a:lnTo>
                  <a:pt x="148" y="12"/>
                </a:lnTo>
                <a:lnTo>
                  <a:pt x="148" y="12"/>
                </a:lnTo>
                <a:lnTo>
                  <a:pt x="148" y="10"/>
                </a:lnTo>
                <a:lnTo>
                  <a:pt x="148" y="10"/>
                </a:lnTo>
                <a:lnTo>
                  <a:pt x="148" y="10"/>
                </a:lnTo>
                <a:lnTo>
                  <a:pt x="150" y="10"/>
                </a:lnTo>
                <a:lnTo>
                  <a:pt x="152" y="14"/>
                </a:lnTo>
                <a:lnTo>
                  <a:pt x="152" y="14"/>
                </a:lnTo>
                <a:close/>
                <a:moveTo>
                  <a:pt x="106" y="22"/>
                </a:moveTo>
                <a:lnTo>
                  <a:pt x="106" y="22"/>
                </a:lnTo>
                <a:lnTo>
                  <a:pt x="108" y="26"/>
                </a:lnTo>
                <a:lnTo>
                  <a:pt x="112" y="28"/>
                </a:lnTo>
                <a:lnTo>
                  <a:pt x="112" y="28"/>
                </a:lnTo>
                <a:lnTo>
                  <a:pt x="114" y="28"/>
                </a:lnTo>
                <a:lnTo>
                  <a:pt x="114" y="28"/>
                </a:lnTo>
                <a:lnTo>
                  <a:pt x="114" y="24"/>
                </a:lnTo>
                <a:lnTo>
                  <a:pt x="112" y="22"/>
                </a:lnTo>
                <a:lnTo>
                  <a:pt x="110" y="20"/>
                </a:lnTo>
                <a:lnTo>
                  <a:pt x="106" y="22"/>
                </a:lnTo>
                <a:lnTo>
                  <a:pt x="106" y="22"/>
                </a:lnTo>
                <a:close/>
                <a:moveTo>
                  <a:pt x="74" y="28"/>
                </a:moveTo>
                <a:lnTo>
                  <a:pt x="74" y="28"/>
                </a:lnTo>
                <a:lnTo>
                  <a:pt x="76" y="30"/>
                </a:lnTo>
                <a:lnTo>
                  <a:pt x="76" y="30"/>
                </a:lnTo>
                <a:lnTo>
                  <a:pt x="80" y="30"/>
                </a:lnTo>
                <a:lnTo>
                  <a:pt x="80" y="30"/>
                </a:lnTo>
                <a:lnTo>
                  <a:pt x="80" y="28"/>
                </a:lnTo>
                <a:lnTo>
                  <a:pt x="80" y="28"/>
                </a:lnTo>
                <a:lnTo>
                  <a:pt x="82" y="28"/>
                </a:lnTo>
                <a:lnTo>
                  <a:pt x="82" y="28"/>
                </a:lnTo>
                <a:lnTo>
                  <a:pt x="78" y="26"/>
                </a:lnTo>
                <a:lnTo>
                  <a:pt x="74" y="24"/>
                </a:lnTo>
                <a:lnTo>
                  <a:pt x="72" y="22"/>
                </a:lnTo>
                <a:lnTo>
                  <a:pt x="68" y="22"/>
                </a:lnTo>
                <a:lnTo>
                  <a:pt x="68" y="22"/>
                </a:lnTo>
                <a:lnTo>
                  <a:pt x="68" y="24"/>
                </a:lnTo>
                <a:lnTo>
                  <a:pt x="70" y="26"/>
                </a:lnTo>
                <a:lnTo>
                  <a:pt x="74" y="28"/>
                </a:lnTo>
                <a:lnTo>
                  <a:pt x="74" y="28"/>
                </a:lnTo>
                <a:close/>
                <a:moveTo>
                  <a:pt x="104" y="30"/>
                </a:moveTo>
                <a:lnTo>
                  <a:pt x="104" y="30"/>
                </a:lnTo>
                <a:lnTo>
                  <a:pt x="100" y="26"/>
                </a:lnTo>
                <a:lnTo>
                  <a:pt x="98" y="24"/>
                </a:lnTo>
                <a:lnTo>
                  <a:pt x="96" y="26"/>
                </a:lnTo>
                <a:lnTo>
                  <a:pt x="96" y="26"/>
                </a:lnTo>
                <a:lnTo>
                  <a:pt x="96" y="28"/>
                </a:lnTo>
                <a:lnTo>
                  <a:pt x="98" y="28"/>
                </a:lnTo>
                <a:lnTo>
                  <a:pt x="102" y="32"/>
                </a:lnTo>
                <a:lnTo>
                  <a:pt x="102" y="32"/>
                </a:lnTo>
                <a:lnTo>
                  <a:pt x="104" y="36"/>
                </a:lnTo>
                <a:lnTo>
                  <a:pt x="106" y="36"/>
                </a:lnTo>
                <a:lnTo>
                  <a:pt x="108" y="36"/>
                </a:lnTo>
                <a:lnTo>
                  <a:pt x="108" y="36"/>
                </a:lnTo>
                <a:lnTo>
                  <a:pt x="108" y="34"/>
                </a:lnTo>
                <a:lnTo>
                  <a:pt x="106" y="32"/>
                </a:lnTo>
                <a:lnTo>
                  <a:pt x="104" y="30"/>
                </a:lnTo>
                <a:lnTo>
                  <a:pt x="104" y="30"/>
                </a:lnTo>
                <a:close/>
                <a:moveTo>
                  <a:pt x="128" y="28"/>
                </a:moveTo>
                <a:lnTo>
                  <a:pt x="128" y="28"/>
                </a:lnTo>
                <a:lnTo>
                  <a:pt x="130" y="30"/>
                </a:lnTo>
                <a:lnTo>
                  <a:pt x="134" y="32"/>
                </a:lnTo>
                <a:lnTo>
                  <a:pt x="134" y="32"/>
                </a:lnTo>
                <a:lnTo>
                  <a:pt x="136" y="30"/>
                </a:lnTo>
                <a:lnTo>
                  <a:pt x="136" y="28"/>
                </a:lnTo>
                <a:lnTo>
                  <a:pt x="136" y="28"/>
                </a:lnTo>
                <a:lnTo>
                  <a:pt x="132" y="26"/>
                </a:lnTo>
                <a:lnTo>
                  <a:pt x="128" y="28"/>
                </a:lnTo>
                <a:lnTo>
                  <a:pt x="128" y="28"/>
                </a:lnTo>
                <a:close/>
                <a:moveTo>
                  <a:pt x="126" y="34"/>
                </a:moveTo>
                <a:lnTo>
                  <a:pt x="126" y="34"/>
                </a:lnTo>
                <a:lnTo>
                  <a:pt x="126" y="32"/>
                </a:lnTo>
                <a:lnTo>
                  <a:pt x="124" y="30"/>
                </a:lnTo>
                <a:lnTo>
                  <a:pt x="124" y="30"/>
                </a:lnTo>
                <a:lnTo>
                  <a:pt x="124" y="34"/>
                </a:lnTo>
                <a:lnTo>
                  <a:pt x="126" y="34"/>
                </a:lnTo>
                <a:lnTo>
                  <a:pt x="126" y="34"/>
                </a:lnTo>
                <a:close/>
                <a:moveTo>
                  <a:pt x="90" y="40"/>
                </a:moveTo>
                <a:lnTo>
                  <a:pt x="90" y="40"/>
                </a:lnTo>
                <a:lnTo>
                  <a:pt x="92" y="42"/>
                </a:lnTo>
                <a:lnTo>
                  <a:pt x="96" y="42"/>
                </a:lnTo>
                <a:lnTo>
                  <a:pt x="98" y="42"/>
                </a:lnTo>
                <a:lnTo>
                  <a:pt x="100" y="40"/>
                </a:lnTo>
                <a:lnTo>
                  <a:pt x="100" y="40"/>
                </a:lnTo>
                <a:lnTo>
                  <a:pt x="98" y="38"/>
                </a:lnTo>
                <a:lnTo>
                  <a:pt x="96" y="38"/>
                </a:lnTo>
                <a:lnTo>
                  <a:pt x="90" y="40"/>
                </a:lnTo>
                <a:lnTo>
                  <a:pt x="90" y="40"/>
                </a:lnTo>
                <a:close/>
                <a:moveTo>
                  <a:pt x="112" y="42"/>
                </a:moveTo>
                <a:lnTo>
                  <a:pt x="112" y="42"/>
                </a:lnTo>
                <a:lnTo>
                  <a:pt x="112" y="38"/>
                </a:lnTo>
                <a:lnTo>
                  <a:pt x="110" y="38"/>
                </a:lnTo>
                <a:lnTo>
                  <a:pt x="108" y="36"/>
                </a:lnTo>
                <a:lnTo>
                  <a:pt x="108" y="36"/>
                </a:lnTo>
                <a:lnTo>
                  <a:pt x="108" y="40"/>
                </a:lnTo>
                <a:lnTo>
                  <a:pt x="112" y="42"/>
                </a:lnTo>
                <a:lnTo>
                  <a:pt x="112" y="42"/>
                </a:lnTo>
                <a:close/>
                <a:moveTo>
                  <a:pt x="84" y="62"/>
                </a:moveTo>
                <a:lnTo>
                  <a:pt x="84" y="62"/>
                </a:lnTo>
                <a:lnTo>
                  <a:pt x="84" y="58"/>
                </a:lnTo>
                <a:lnTo>
                  <a:pt x="82" y="58"/>
                </a:lnTo>
                <a:lnTo>
                  <a:pt x="76" y="56"/>
                </a:lnTo>
                <a:lnTo>
                  <a:pt x="76" y="56"/>
                </a:lnTo>
                <a:lnTo>
                  <a:pt x="76" y="60"/>
                </a:lnTo>
                <a:lnTo>
                  <a:pt x="78" y="62"/>
                </a:lnTo>
                <a:lnTo>
                  <a:pt x="84" y="62"/>
                </a:lnTo>
                <a:lnTo>
                  <a:pt x="84" y="62"/>
                </a:lnTo>
                <a:close/>
                <a:moveTo>
                  <a:pt x="64" y="64"/>
                </a:moveTo>
                <a:lnTo>
                  <a:pt x="64" y="64"/>
                </a:lnTo>
                <a:lnTo>
                  <a:pt x="66" y="62"/>
                </a:lnTo>
                <a:lnTo>
                  <a:pt x="68" y="60"/>
                </a:lnTo>
                <a:lnTo>
                  <a:pt x="68" y="60"/>
                </a:lnTo>
                <a:lnTo>
                  <a:pt x="64" y="58"/>
                </a:lnTo>
                <a:lnTo>
                  <a:pt x="62" y="58"/>
                </a:lnTo>
                <a:lnTo>
                  <a:pt x="62" y="60"/>
                </a:lnTo>
                <a:lnTo>
                  <a:pt x="64" y="64"/>
                </a:lnTo>
                <a:lnTo>
                  <a:pt x="64" y="64"/>
                </a:lnTo>
                <a:close/>
                <a:moveTo>
                  <a:pt x="168" y="64"/>
                </a:moveTo>
                <a:lnTo>
                  <a:pt x="168" y="64"/>
                </a:lnTo>
                <a:lnTo>
                  <a:pt x="170" y="66"/>
                </a:lnTo>
                <a:lnTo>
                  <a:pt x="172" y="64"/>
                </a:lnTo>
                <a:lnTo>
                  <a:pt x="172" y="64"/>
                </a:lnTo>
                <a:lnTo>
                  <a:pt x="172" y="62"/>
                </a:lnTo>
                <a:lnTo>
                  <a:pt x="172" y="60"/>
                </a:lnTo>
                <a:lnTo>
                  <a:pt x="172" y="60"/>
                </a:lnTo>
                <a:lnTo>
                  <a:pt x="168" y="60"/>
                </a:lnTo>
                <a:lnTo>
                  <a:pt x="168" y="64"/>
                </a:lnTo>
                <a:lnTo>
                  <a:pt x="168" y="64"/>
                </a:lnTo>
                <a:close/>
                <a:moveTo>
                  <a:pt x="150" y="64"/>
                </a:moveTo>
                <a:lnTo>
                  <a:pt x="150" y="64"/>
                </a:lnTo>
                <a:lnTo>
                  <a:pt x="152" y="66"/>
                </a:lnTo>
                <a:lnTo>
                  <a:pt x="154" y="68"/>
                </a:lnTo>
                <a:lnTo>
                  <a:pt x="156" y="72"/>
                </a:lnTo>
                <a:lnTo>
                  <a:pt x="156" y="72"/>
                </a:lnTo>
                <a:lnTo>
                  <a:pt x="158" y="72"/>
                </a:lnTo>
                <a:lnTo>
                  <a:pt x="160" y="68"/>
                </a:lnTo>
                <a:lnTo>
                  <a:pt x="156" y="62"/>
                </a:lnTo>
                <a:lnTo>
                  <a:pt x="156" y="62"/>
                </a:lnTo>
                <a:lnTo>
                  <a:pt x="152" y="62"/>
                </a:lnTo>
                <a:lnTo>
                  <a:pt x="152" y="62"/>
                </a:lnTo>
                <a:lnTo>
                  <a:pt x="150" y="64"/>
                </a:lnTo>
                <a:lnTo>
                  <a:pt x="150" y="64"/>
                </a:lnTo>
                <a:close/>
                <a:moveTo>
                  <a:pt x="104" y="72"/>
                </a:moveTo>
                <a:lnTo>
                  <a:pt x="104" y="72"/>
                </a:lnTo>
                <a:lnTo>
                  <a:pt x="106" y="72"/>
                </a:lnTo>
                <a:lnTo>
                  <a:pt x="108" y="70"/>
                </a:lnTo>
                <a:lnTo>
                  <a:pt x="108" y="66"/>
                </a:lnTo>
                <a:lnTo>
                  <a:pt x="108" y="66"/>
                </a:lnTo>
                <a:lnTo>
                  <a:pt x="104" y="66"/>
                </a:lnTo>
                <a:lnTo>
                  <a:pt x="104" y="68"/>
                </a:lnTo>
                <a:lnTo>
                  <a:pt x="102" y="70"/>
                </a:lnTo>
                <a:lnTo>
                  <a:pt x="104" y="72"/>
                </a:lnTo>
                <a:lnTo>
                  <a:pt x="104" y="72"/>
                </a:lnTo>
                <a:close/>
                <a:moveTo>
                  <a:pt x="174" y="76"/>
                </a:moveTo>
                <a:lnTo>
                  <a:pt x="174" y="76"/>
                </a:lnTo>
                <a:lnTo>
                  <a:pt x="178" y="74"/>
                </a:lnTo>
                <a:lnTo>
                  <a:pt x="178" y="72"/>
                </a:lnTo>
                <a:lnTo>
                  <a:pt x="178" y="70"/>
                </a:lnTo>
                <a:lnTo>
                  <a:pt x="178" y="70"/>
                </a:lnTo>
                <a:lnTo>
                  <a:pt x="174" y="70"/>
                </a:lnTo>
                <a:lnTo>
                  <a:pt x="172" y="72"/>
                </a:lnTo>
                <a:lnTo>
                  <a:pt x="172" y="74"/>
                </a:lnTo>
                <a:lnTo>
                  <a:pt x="174" y="76"/>
                </a:lnTo>
                <a:lnTo>
                  <a:pt x="174" y="76"/>
                </a:lnTo>
                <a:close/>
                <a:moveTo>
                  <a:pt x="90" y="82"/>
                </a:moveTo>
                <a:lnTo>
                  <a:pt x="90" y="82"/>
                </a:lnTo>
                <a:lnTo>
                  <a:pt x="94" y="82"/>
                </a:lnTo>
                <a:lnTo>
                  <a:pt x="94" y="82"/>
                </a:lnTo>
                <a:lnTo>
                  <a:pt x="94" y="78"/>
                </a:lnTo>
                <a:lnTo>
                  <a:pt x="94" y="76"/>
                </a:lnTo>
                <a:lnTo>
                  <a:pt x="92" y="76"/>
                </a:lnTo>
                <a:lnTo>
                  <a:pt x="92" y="76"/>
                </a:lnTo>
                <a:lnTo>
                  <a:pt x="90" y="78"/>
                </a:lnTo>
                <a:lnTo>
                  <a:pt x="90" y="80"/>
                </a:lnTo>
                <a:lnTo>
                  <a:pt x="90" y="82"/>
                </a:lnTo>
                <a:lnTo>
                  <a:pt x="90" y="82"/>
                </a:lnTo>
                <a:close/>
                <a:moveTo>
                  <a:pt x="34" y="84"/>
                </a:moveTo>
                <a:lnTo>
                  <a:pt x="34" y="84"/>
                </a:lnTo>
                <a:lnTo>
                  <a:pt x="34" y="88"/>
                </a:lnTo>
                <a:lnTo>
                  <a:pt x="34" y="88"/>
                </a:lnTo>
                <a:lnTo>
                  <a:pt x="36" y="90"/>
                </a:lnTo>
                <a:lnTo>
                  <a:pt x="40" y="90"/>
                </a:lnTo>
                <a:lnTo>
                  <a:pt x="40" y="90"/>
                </a:lnTo>
                <a:lnTo>
                  <a:pt x="40" y="86"/>
                </a:lnTo>
                <a:lnTo>
                  <a:pt x="40" y="82"/>
                </a:lnTo>
                <a:lnTo>
                  <a:pt x="40" y="82"/>
                </a:lnTo>
                <a:lnTo>
                  <a:pt x="36" y="82"/>
                </a:lnTo>
                <a:lnTo>
                  <a:pt x="34" y="84"/>
                </a:lnTo>
                <a:lnTo>
                  <a:pt x="34" y="84"/>
                </a:lnTo>
                <a:close/>
                <a:moveTo>
                  <a:pt x="120" y="96"/>
                </a:moveTo>
                <a:lnTo>
                  <a:pt x="120" y="96"/>
                </a:lnTo>
                <a:lnTo>
                  <a:pt x="118" y="92"/>
                </a:lnTo>
                <a:lnTo>
                  <a:pt x="118" y="90"/>
                </a:lnTo>
                <a:lnTo>
                  <a:pt x="114" y="86"/>
                </a:lnTo>
                <a:lnTo>
                  <a:pt x="114" y="86"/>
                </a:lnTo>
                <a:lnTo>
                  <a:pt x="112" y="88"/>
                </a:lnTo>
                <a:lnTo>
                  <a:pt x="112" y="92"/>
                </a:lnTo>
                <a:lnTo>
                  <a:pt x="114" y="96"/>
                </a:lnTo>
                <a:lnTo>
                  <a:pt x="120" y="96"/>
                </a:lnTo>
                <a:lnTo>
                  <a:pt x="120" y="96"/>
                </a:lnTo>
                <a:close/>
                <a:moveTo>
                  <a:pt x="150" y="94"/>
                </a:moveTo>
                <a:lnTo>
                  <a:pt x="150" y="94"/>
                </a:lnTo>
                <a:lnTo>
                  <a:pt x="154" y="94"/>
                </a:lnTo>
                <a:lnTo>
                  <a:pt x="154" y="92"/>
                </a:lnTo>
                <a:lnTo>
                  <a:pt x="154" y="92"/>
                </a:lnTo>
                <a:lnTo>
                  <a:pt x="152" y="90"/>
                </a:lnTo>
                <a:lnTo>
                  <a:pt x="150" y="90"/>
                </a:lnTo>
                <a:lnTo>
                  <a:pt x="150" y="90"/>
                </a:lnTo>
                <a:lnTo>
                  <a:pt x="150" y="94"/>
                </a:lnTo>
                <a:lnTo>
                  <a:pt x="150" y="94"/>
                </a:lnTo>
                <a:close/>
                <a:moveTo>
                  <a:pt x="156" y="104"/>
                </a:moveTo>
                <a:lnTo>
                  <a:pt x="156" y="104"/>
                </a:lnTo>
                <a:lnTo>
                  <a:pt x="162" y="104"/>
                </a:lnTo>
                <a:lnTo>
                  <a:pt x="162" y="104"/>
                </a:lnTo>
                <a:lnTo>
                  <a:pt x="160" y="100"/>
                </a:lnTo>
                <a:lnTo>
                  <a:pt x="162" y="98"/>
                </a:lnTo>
                <a:lnTo>
                  <a:pt x="164" y="96"/>
                </a:lnTo>
                <a:lnTo>
                  <a:pt x="166" y="94"/>
                </a:lnTo>
                <a:lnTo>
                  <a:pt x="166" y="94"/>
                </a:lnTo>
                <a:lnTo>
                  <a:pt x="162" y="94"/>
                </a:lnTo>
                <a:lnTo>
                  <a:pt x="158" y="94"/>
                </a:lnTo>
                <a:lnTo>
                  <a:pt x="158" y="94"/>
                </a:lnTo>
                <a:lnTo>
                  <a:pt x="158" y="98"/>
                </a:lnTo>
                <a:lnTo>
                  <a:pt x="156" y="100"/>
                </a:lnTo>
                <a:lnTo>
                  <a:pt x="156" y="100"/>
                </a:lnTo>
                <a:lnTo>
                  <a:pt x="152" y="98"/>
                </a:lnTo>
                <a:lnTo>
                  <a:pt x="150" y="98"/>
                </a:lnTo>
                <a:lnTo>
                  <a:pt x="150" y="100"/>
                </a:lnTo>
                <a:lnTo>
                  <a:pt x="150" y="100"/>
                </a:lnTo>
                <a:lnTo>
                  <a:pt x="156" y="100"/>
                </a:lnTo>
                <a:lnTo>
                  <a:pt x="156" y="102"/>
                </a:lnTo>
                <a:lnTo>
                  <a:pt x="156" y="104"/>
                </a:lnTo>
                <a:lnTo>
                  <a:pt x="156" y="104"/>
                </a:lnTo>
                <a:close/>
                <a:moveTo>
                  <a:pt x="78" y="114"/>
                </a:moveTo>
                <a:lnTo>
                  <a:pt x="78" y="114"/>
                </a:lnTo>
                <a:lnTo>
                  <a:pt x="82" y="114"/>
                </a:lnTo>
                <a:lnTo>
                  <a:pt x="84" y="112"/>
                </a:lnTo>
                <a:lnTo>
                  <a:pt x="84" y="112"/>
                </a:lnTo>
                <a:lnTo>
                  <a:pt x="82" y="108"/>
                </a:lnTo>
                <a:lnTo>
                  <a:pt x="78" y="108"/>
                </a:lnTo>
                <a:lnTo>
                  <a:pt x="78" y="108"/>
                </a:lnTo>
                <a:lnTo>
                  <a:pt x="76" y="110"/>
                </a:lnTo>
                <a:lnTo>
                  <a:pt x="78" y="114"/>
                </a:lnTo>
                <a:lnTo>
                  <a:pt x="78" y="114"/>
                </a:lnTo>
                <a:close/>
                <a:moveTo>
                  <a:pt x="48" y="112"/>
                </a:moveTo>
                <a:lnTo>
                  <a:pt x="48" y="112"/>
                </a:lnTo>
                <a:lnTo>
                  <a:pt x="46" y="110"/>
                </a:lnTo>
                <a:lnTo>
                  <a:pt x="44" y="110"/>
                </a:lnTo>
                <a:lnTo>
                  <a:pt x="38" y="110"/>
                </a:lnTo>
                <a:lnTo>
                  <a:pt x="38" y="110"/>
                </a:lnTo>
                <a:lnTo>
                  <a:pt x="38" y="112"/>
                </a:lnTo>
                <a:lnTo>
                  <a:pt x="42" y="114"/>
                </a:lnTo>
                <a:lnTo>
                  <a:pt x="46" y="114"/>
                </a:lnTo>
                <a:lnTo>
                  <a:pt x="48" y="112"/>
                </a:lnTo>
                <a:lnTo>
                  <a:pt x="48" y="112"/>
                </a:lnTo>
                <a:close/>
                <a:moveTo>
                  <a:pt x="108" y="118"/>
                </a:moveTo>
                <a:lnTo>
                  <a:pt x="108" y="118"/>
                </a:lnTo>
                <a:lnTo>
                  <a:pt x="110" y="120"/>
                </a:lnTo>
                <a:lnTo>
                  <a:pt x="110" y="122"/>
                </a:lnTo>
                <a:lnTo>
                  <a:pt x="112" y="124"/>
                </a:lnTo>
                <a:lnTo>
                  <a:pt x="114" y="124"/>
                </a:lnTo>
                <a:lnTo>
                  <a:pt x="114" y="124"/>
                </a:lnTo>
                <a:lnTo>
                  <a:pt x="112" y="118"/>
                </a:lnTo>
                <a:lnTo>
                  <a:pt x="114" y="112"/>
                </a:lnTo>
                <a:lnTo>
                  <a:pt x="114" y="112"/>
                </a:lnTo>
                <a:lnTo>
                  <a:pt x="110" y="112"/>
                </a:lnTo>
                <a:lnTo>
                  <a:pt x="108" y="112"/>
                </a:lnTo>
                <a:lnTo>
                  <a:pt x="108" y="116"/>
                </a:lnTo>
                <a:lnTo>
                  <a:pt x="108" y="118"/>
                </a:lnTo>
                <a:lnTo>
                  <a:pt x="108" y="118"/>
                </a:lnTo>
                <a:close/>
                <a:moveTo>
                  <a:pt x="56" y="120"/>
                </a:moveTo>
                <a:lnTo>
                  <a:pt x="56" y="120"/>
                </a:lnTo>
                <a:lnTo>
                  <a:pt x="60" y="120"/>
                </a:lnTo>
                <a:lnTo>
                  <a:pt x="60" y="116"/>
                </a:lnTo>
                <a:lnTo>
                  <a:pt x="60" y="114"/>
                </a:lnTo>
                <a:lnTo>
                  <a:pt x="58" y="112"/>
                </a:lnTo>
                <a:lnTo>
                  <a:pt x="58" y="112"/>
                </a:lnTo>
                <a:lnTo>
                  <a:pt x="58" y="116"/>
                </a:lnTo>
                <a:lnTo>
                  <a:pt x="56" y="120"/>
                </a:lnTo>
                <a:lnTo>
                  <a:pt x="56" y="120"/>
                </a:lnTo>
                <a:close/>
                <a:moveTo>
                  <a:pt x="66" y="118"/>
                </a:moveTo>
                <a:lnTo>
                  <a:pt x="66" y="118"/>
                </a:lnTo>
                <a:lnTo>
                  <a:pt x="70" y="118"/>
                </a:lnTo>
                <a:lnTo>
                  <a:pt x="74" y="116"/>
                </a:lnTo>
                <a:lnTo>
                  <a:pt x="74" y="116"/>
                </a:lnTo>
                <a:lnTo>
                  <a:pt x="70" y="114"/>
                </a:lnTo>
                <a:lnTo>
                  <a:pt x="66" y="114"/>
                </a:lnTo>
                <a:lnTo>
                  <a:pt x="66" y="114"/>
                </a:lnTo>
                <a:lnTo>
                  <a:pt x="66" y="118"/>
                </a:lnTo>
                <a:lnTo>
                  <a:pt x="66" y="118"/>
                </a:lnTo>
                <a:close/>
                <a:moveTo>
                  <a:pt x="154" y="122"/>
                </a:moveTo>
                <a:lnTo>
                  <a:pt x="154" y="122"/>
                </a:lnTo>
                <a:lnTo>
                  <a:pt x="152" y="122"/>
                </a:lnTo>
                <a:lnTo>
                  <a:pt x="150" y="122"/>
                </a:lnTo>
                <a:lnTo>
                  <a:pt x="150" y="122"/>
                </a:lnTo>
                <a:lnTo>
                  <a:pt x="150" y="126"/>
                </a:lnTo>
                <a:lnTo>
                  <a:pt x="150" y="126"/>
                </a:lnTo>
                <a:lnTo>
                  <a:pt x="152" y="128"/>
                </a:lnTo>
                <a:lnTo>
                  <a:pt x="152" y="126"/>
                </a:lnTo>
                <a:lnTo>
                  <a:pt x="154" y="126"/>
                </a:lnTo>
                <a:lnTo>
                  <a:pt x="156" y="126"/>
                </a:lnTo>
                <a:lnTo>
                  <a:pt x="156" y="126"/>
                </a:lnTo>
                <a:lnTo>
                  <a:pt x="152" y="128"/>
                </a:lnTo>
                <a:lnTo>
                  <a:pt x="152" y="132"/>
                </a:lnTo>
                <a:lnTo>
                  <a:pt x="152" y="132"/>
                </a:lnTo>
                <a:lnTo>
                  <a:pt x="156" y="132"/>
                </a:lnTo>
                <a:lnTo>
                  <a:pt x="156" y="132"/>
                </a:lnTo>
                <a:lnTo>
                  <a:pt x="158" y="128"/>
                </a:lnTo>
                <a:lnTo>
                  <a:pt x="158" y="128"/>
                </a:lnTo>
                <a:lnTo>
                  <a:pt x="160" y="126"/>
                </a:lnTo>
                <a:lnTo>
                  <a:pt x="162" y="124"/>
                </a:lnTo>
                <a:lnTo>
                  <a:pt x="162" y="118"/>
                </a:lnTo>
                <a:lnTo>
                  <a:pt x="162" y="118"/>
                </a:lnTo>
                <a:lnTo>
                  <a:pt x="156" y="120"/>
                </a:lnTo>
                <a:lnTo>
                  <a:pt x="154" y="122"/>
                </a:lnTo>
                <a:lnTo>
                  <a:pt x="154" y="122"/>
                </a:lnTo>
                <a:close/>
                <a:moveTo>
                  <a:pt x="132" y="122"/>
                </a:moveTo>
                <a:lnTo>
                  <a:pt x="132" y="122"/>
                </a:lnTo>
                <a:lnTo>
                  <a:pt x="134" y="124"/>
                </a:lnTo>
                <a:lnTo>
                  <a:pt x="134" y="126"/>
                </a:lnTo>
                <a:lnTo>
                  <a:pt x="134" y="126"/>
                </a:lnTo>
                <a:lnTo>
                  <a:pt x="142" y="128"/>
                </a:lnTo>
                <a:lnTo>
                  <a:pt x="144" y="126"/>
                </a:lnTo>
                <a:lnTo>
                  <a:pt x="144" y="122"/>
                </a:lnTo>
                <a:lnTo>
                  <a:pt x="144" y="122"/>
                </a:lnTo>
                <a:lnTo>
                  <a:pt x="138" y="122"/>
                </a:lnTo>
                <a:lnTo>
                  <a:pt x="132" y="122"/>
                </a:lnTo>
                <a:lnTo>
                  <a:pt x="132" y="122"/>
                </a:lnTo>
                <a:close/>
                <a:moveTo>
                  <a:pt x="72" y="130"/>
                </a:moveTo>
                <a:lnTo>
                  <a:pt x="72" y="130"/>
                </a:lnTo>
                <a:lnTo>
                  <a:pt x="72" y="132"/>
                </a:lnTo>
                <a:lnTo>
                  <a:pt x="72" y="132"/>
                </a:lnTo>
                <a:lnTo>
                  <a:pt x="76" y="132"/>
                </a:lnTo>
                <a:lnTo>
                  <a:pt x="76" y="132"/>
                </a:lnTo>
                <a:lnTo>
                  <a:pt x="76" y="130"/>
                </a:lnTo>
                <a:lnTo>
                  <a:pt x="74" y="128"/>
                </a:lnTo>
                <a:lnTo>
                  <a:pt x="72" y="130"/>
                </a:lnTo>
                <a:lnTo>
                  <a:pt x="72" y="130"/>
                </a:lnTo>
                <a:close/>
                <a:moveTo>
                  <a:pt x="52" y="134"/>
                </a:moveTo>
                <a:lnTo>
                  <a:pt x="52" y="134"/>
                </a:lnTo>
                <a:lnTo>
                  <a:pt x="52" y="136"/>
                </a:lnTo>
                <a:lnTo>
                  <a:pt x="56" y="136"/>
                </a:lnTo>
                <a:lnTo>
                  <a:pt x="58" y="134"/>
                </a:lnTo>
                <a:lnTo>
                  <a:pt x="58" y="132"/>
                </a:lnTo>
                <a:lnTo>
                  <a:pt x="58" y="132"/>
                </a:lnTo>
                <a:lnTo>
                  <a:pt x="54" y="132"/>
                </a:lnTo>
                <a:lnTo>
                  <a:pt x="52" y="134"/>
                </a:lnTo>
                <a:lnTo>
                  <a:pt x="52" y="134"/>
                </a:lnTo>
                <a:close/>
                <a:moveTo>
                  <a:pt x="160" y="138"/>
                </a:moveTo>
                <a:lnTo>
                  <a:pt x="160" y="138"/>
                </a:lnTo>
                <a:lnTo>
                  <a:pt x="162" y="142"/>
                </a:lnTo>
                <a:lnTo>
                  <a:pt x="162" y="142"/>
                </a:lnTo>
                <a:lnTo>
                  <a:pt x="164" y="142"/>
                </a:lnTo>
                <a:lnTo>
                  <a:pt x="166" y="138"/>
                </a:lnTo>
                <a:lnTo>
                  <a:pt x="166" y="138"/>
                </a:lnTo>
                <a:lnTo>
                  <a:pt x="160" y="138"/>
                </a:lnTo>
                <a:lnTo>
                  <a:pt x="160" y="138"/>
                </a:lnTo>
                <a:close/>
                <a:moveTo>
                  <a:pt x="28" y="142"/>
                </a:moveTo>
                <a:lnTo>
                  <a:pt x="28" y="142"/>
                </a:lnTo>
                <a:lnTo>
                  <a:pt x="30" y="144"/>
                </a:lnTo>
                <a:lnTo>
                  <a:pt x="32" y="142"/>
                </a:lnTo>
                <a:lnTo>
                  <a:pt x="36" y="142"/>
                </a:lnTo>
                <a:lnTo>
                  <a:pt x="36" y="142"/>
                </a:lnTo>
                <a:lnTo>
                  <a:pt x="34" y="138"/>
                </a:lnTo>
                <a:lnTo>
                  <a:pt x="32" y="138"/>
                </a:lnTo>
                <a:lnTo>
                  <a:pt x="28" y="140"/>
                </a:lnTo>
                <a:lnTo>
                  <a:pt x="28" y="142"/>
                </a:lnTo>
                <a:lnTo>
                  <a:pt x="28" y="142"/>
                </a:lnTo>
                <a:close/>
                <a:moveTo>
                  <a:pt x="126" y="146"/>
                </a:moveTo>
                <a:lnTo>
                  <a:pt x="126" y="146"/>
                </a:lnTo>
                <a:lnTo>
                  <a:pt x="124" y="144"/>
                </a:lnTo>
                <a:lnTo>
                  <a:pt x="124" y="144"/>
                </a:lnTo>
                <a:lnTo>
                  <a:pt x="120" y="144"/>
                </a:lnTo>
                <a:lnTo>
                  <a:pt x="120" y="144"/>
                </a:lnTo>
                <a:lnTo>
                  <a:pt x="120" y="148"/>
                </a:lnTo>
                <a:lnTo>
                  <a:pt x="122" y="150"/>
                </a:lnTo>
                <a:lnTo>
                  <a:pt x="124" y="148"/>
                </a:lnTo>
                <a:lnTo>
                  <a:pt x="126" y="146"/>
                </a:lnTo>
                <a:lnTo>
                  <a:pt x="126" y="146"/>
                </a:lnTo>
                <a:close/>
                <a:moveTo>
                  <a:pt x="130" y="152"/>
                </a:moveTo>
                <a:lnTo>
                  <a:pt x="130" y="152"/>
                </a:lnTo>
                <a:lnTo>
                  <a:pt x="132" y="152"/>
                </a:lnTo>
                <a:lnTo>
                  <a:pt x="132" y="152"/>
                </a:lnTo>
                <a:lnTo>
                  <a:pt x="132" y="152"/>
                </a:lnTo>
                <a:lnTo>
                  <a:pt x="134" y="150"/>
                </a:lnTo>
                <a:lnTo>
                  <a:pt x="136" y="148"/>
                </a:lnTo>
                <a:lnTo>
                  <a:pt x="136" y="148"/>
                </a:lnTo>
                <a:lnTo>
                  <a:pt x="134" y="146"/>
                </a:lnTo>
                <a:lnTo>
                  <a:pt x="132" y="146"/>
                </a:lnTo>
                <a:lnTo>
                  <a:pt x="130" y="148"/>
                </a:lnTo>
                <a:lnTo>
                  <a:pt x="130" y="152"/>
                </a:lnTo>
                <a:lnTo>
                  <a:pt x="130" y="152"/>
                </a:lnTo>
                <a:close/>
                <a:moveTo>
                  <a:pt x="72" y="152"/>
                </a:moveTo>
                <a:lnTo>
                  <a:pt x="72" y="152"/>
                </a:lnTo>
                <a:lnTo>
                  <a:pt x="74" y="154"/>
                </a:lnTo>
                <a:lnTo>
                  <a:pt x="78" y="152"/>
                </a:lnTo>
                <a:lnTo>
                  <a:pt x="84" y="150"/>
                </a:lnTo>
                <a:lnTo>
                  <a:pt x="84" y="150"/>
                </a:lnTo>
                <a:lnTo>
                  <a:pt x="84" y="148"/>
                </a:lnTo>
                <a:lnTo>
                  <a:pt x="82" y="148"/>
                </a:lnTo>
                <a:lnTo>
                  <a:pt x="78" y="148"/>
                </a:lnTo>
                <a:lnTo>
                  <a:pt x="74" y="148"/>
                </a:lnTo>
                <a:lnTo>
                  <a:pt x="72" y="152"/>
                </a:lnTo>
                <a:lnTo>
                  <a:pt x="72" y="152"/>
                </a:lnTo>
                <a:close/>
                <a:moveTo>
                  <a:pt x="142" y="160"/>
                </a:moveTo>
                <a:lnTo>
                  <a:pt x="142" y="160"/>
                </a:lnTo>
                <a:lnTo>
                  <a:pt x="146" y="160"/>
                </a:lnTo>
                <a:lnTo>
                  <a:pt x="148" y="160"/>
                </a:lnTo>
                <a:lnTo>
                  <a:pt x="150" y="160"/>
                </a:lnTo>
                <a:lnTo>
                  <a:pt x="150" y="160"/>
                </a:lnTo>
                <a:lnTo>
                  <a:pt x="150" y="156"/>
                </a:lnTo>
                <a:lnTo>
                  <a:pt x="146" y="154"/>
                </a:lnTo>
                <a:lnTo>
                  <a:pt x="142" y="156"/>
                </a:lnTo>
                <a:lnTo>
                  <a:pt x="142" y="160"/>
                </a:lnTo>
                <a:lnTo>
                  <a:pt x="142" y="160"/>
                </a:lnTo>
                <a:close/>
                <a:moveTo>
                  <a:pt x="190" y="156"/>
                </a:moveTo>
                <a:lnTo>
                  <a:pt x="190" y="156"/>
                </a:lnTo>
                <a:lnTo>
                  <a:pt x="184" y="156"/>
                </a:lnTo>
                <a:lnTo>
                  <a:pt x="184" y="156"/>
                </a:lnTo>
                <a:lnTo>
                  <a:pt x="184" y="158"/>
                </a:lnTo>
                <a:lnTo>
                  <a:pt x="186" y="158"/>
                </a:lnTo>
                <a:lnTo>
                  <a:pt x="188" y="158"/>
                </a:lnTo>
                <a:lnTo>
                  <a:pt x="190" y="156"/>
                </a:lnTo>
                <a:lnTo>
                  <a:pt x="190" y="156"/>
                </a:lnTo>
                <a:close/>
                <a:moveTo>
                  <a:pt x="166" y="166"/>
                </a:moveTo>
                <a:lnTo>
                  <a:pt x="166" y="166"/>
                </a:lnTo>
                <a:lnTo>
                  <a:pt x="162" y="158"/>
                </a:lnTo>
                <a:lnTo>
                  <a:pt x="162" y="158"/>
                </a:lnTo>
                <a:lnTo>
                  <a:pt x="158" y="158"/>
                </a:lnTo>
                <a:lnTo>
                  <a:pt x="158" y="158"/>
                </a:lnTo>
                <a:lnTo>
                  <a:pt x="160" y="164"/>
                </a:lnTo>
                <a:lnTo>
                  <a:pt x="162" y="168"/>
                </a:lnTo>
                <a:lnTo>
                  <a:pt x="166" y="166"/>
                </a:lnTo>
                <a:lnTo>
                  <a:pt x="166" y="166"/>
                </a:lnTo>
                <a:close/>
                <a:moveTo>
                  <a:pt x="178" y="162"/>
                </a:moveTo>
                <a:lnTo>
                  <a:pt x="178" y="162"/>
                </a:lnTo>
                <a:lnTo>
                  <a:pt x="178" y="162"/>
                </a:lnTo>
                <a:lnTo>
                  <a:pt x="176" y="162"/>
                </a:lnTo>
                <a:lnTo>
                  <a:pt x="172" y="160"/>
                </a:lnTo>
                <a:lnTo>
                  <a:pt x="172" y="160"/>
                </a:lnTo>
                <a:lnTo>
                  <a:pt x="172" y="164"/>
                </a:lnTo>
                <a:lnTo>
                  <a:pt x="174" y="166"/>
                </a:lnTo>
                <a:lnTo>
                  <a:pt x="178" y="166"/>
                </a:lnTo>
                <a:lnTo>
                  <a:pt x="178" y="162"/>
                </a:lnTo>
                <a:lnTo>
                  <a:pt x="178" y="162"/>
                </a:lnTo>
                <a:close/>
                <a:moveTo>
                  <a:pt x="78" y="166"/>
                </a:moveTo>
                <a:lnTo>
                  <a:pt x="78" y="166"/>
                </a:lnTo>
                <a:lnTo>
                  <a:pt x="76" y="164"/>
                </a:lnTo>
                <a:lnTo>
                  <a:pt x="74" y="162"/>
                </a:lnTo>
                <a:lnTo>
                  <a:pt x="74" y="162"/>
                </a:lnTo>
                <a:lnTo>
                  <a:pt x="74" y="166"/>
                </a:lnTo>
                <a:lnTo>
                  <a:pt x="74" y="166"/>
                </a:lnTo>
                <a:lnTo>
                  <a:pt x="78" y="166"/>
                </a:lnTo>
                <a:lnTo>
                  <a:pt x="78" y="166"/>
                </a:lnTo>
                <a:close/>
              </a:path>
            </a:pathLst>
          </a:custGeom>
          <a:solidFill>
            <a:srgbClr val="968C6D"/>
          </a:solidFill>
          <a:ln>
            <a:noFill/>
          </a:ln>
        </p:spPr>
        <p:txBody>
          <a:bodyPr vert="horz" wrap="square" lIns="64118" tIns="32059" rIns="64118" bIns="32059" numCol="1" anchor="t" anchorCtr="0" compatLnSpc="1">
            <a:prstTxWarp prst="textNoShape">
              <a:avLst/>
            </a:prstTxWarp>
          </a:bodyPr>
          <a:lstStyle/>
          <a:p>
            <a:endParaRPr lang="en-GB"/>
          </a:p>
        </p:txBody>
      </p:sp>
      <p:sp>
        <p:nvSpPr>
          <p:cNvPr id="88" name="Freeform 783"/>
          <p:cNvSpPr>
            <a:spLocks noEditPoints="1"/>
          </p:cNvSpPr>
          <p:nvPr/>
        </p:nvSpPr>
        <p:spPr bwMode="auto">
          <a:xfrm>
            <a:off x="2839433" y="3015902"/>
            <a:ext cx="942090" cy="941191"/>
          </a:xfrm>
          <a:custGeom>
            <a:avLst/>
            <a:gdLst>
              <a:gd name="T0" fmla="*/ 144 w 218"/>
              <a:gd name="T1" fmla="*/ 22 h 238"/>
              <a:gd name="T2" fmla="*/ 124 w 218"/>
              <a:gd name="T3" fmla="*/ 40 h 238"/>
              <a:gd name="T4" fmla="*/ 146 w 218"/>
              <a:gd name="T5" fmla="*/ 36 h 238"/>
              <a:gd name="T6" fmla="*/ 164 w 218"/>
              <a:gd name="T7" fmla="*/ 36 h 238"/>
              <a:gd name="T8" fmla="*/ 152 w 218"/>
              <a:gd name="T9" fmla="*/ 54 h 238"/>
              <a:gd name="T10" fmla="*/ 186 w 218"/>
              <a:gd name="T11" fmla="*/ 42 h 238"/>
              <a:gd name="T12" fmla="*/ 186 w 218"/>
              <a:gd name="T13" fmla="*/ 66 h 238"/>
              <a:gd name="T14" fmla="*/ 194 w 218"/>
              <a:gd name="T15" fmla="*/ 76 h 238"/>
              <a:gd name="T16" fmla="*/ 204 w 218"/>
              <a:gd name="T17" fmla="*/ 108 h 238"/>
              <a:gd name="T18" fmla="*/ 218 w 218"/>
              <a:gd name="T19" fmla="*/ 126 h 238"/>
              <a:gd name="T20" fmla="*/ 204 w 218"/>
              <a:gd name="T21" fmla="*/ 146 h 238"/>
              <a:gd name="T22" fmla="*/ 196 w 218"/>
              <a:gd name="T23" fmla="*/ 154 h 238"/>
              <a:gd name="T24" fmla="*/ 160 w 218"/>
              <a:gd name="T25" fmla="*/ 174 h 238"/>
              <a:gd name="T26" fmla="*/ 154 w 218"/>
              <a:gd name="T27" fmla="*/ 180 h 238"/>
              <a:gd name="T28" fmla="*/ 130 w 218"/>
              <a:gd name="T29" fmla="*/ 176 h 238"/>
              <a:gd name="T30" fmla="*/ 112 w 218"/>
              <a:gd name="T31" fmla="*/ 204 h 238"/>
              <a:gd name="T32" fmla="*/ 48 w 218"/>
              <a:gd name="T33" fmla="*/ 238 h 238"/>
              <a:gd name="T34" fmla="*/ 100 w 218"/>
              <a:gd name="T35" fmla="*/ 184 h 238"/>
              <a:gd name="T36" fmla="*/ 60 w 218"/>
              <a:gd name="T37" fmla="*/ 182 h 238"/>
              <a:gd name="T38" fmla="*/ 56 w 218"/>
              <a:gd name="T39" fmla="*/ 156 h 238"/>
              <a:gd name="T40" fmla="*/ 48 w 218"/>
              <a:gd name="T41" fmla="*/ 160 h 238"/>
              <a:gd name="T42" fmla="*/ 4 w 218"/>
              <a:gd name="T43" fmla="*/ 154 h 238"/>
              <a:gd name="T44" fmla="*/ 16 w 218"/>
              <a:gd name="T45" fmla="*/ 134 h 238"/>
              <a:gd name="T46" fmla="*/ 20 w 218"/>
              <a:gd name="T47" fmla="*/ 124 h 238"/>
              <a:gd name="T48" fmla="*/ 50 w 218"/>
              <a:gd name="T49" fmla="*/ 122 h 238"/>
              <a:gd name="T50" fmla="*/ 18 w 218"/>
              <a:gd name="T51" fmla="*/ 114 h 238"/>
              <a:gd name="T52" fmla="*/ 40 w 218"/>
              <a:gd name="T53" fmla="*/ 102 h 238"/>
              <a:gd name="T54" fmla="*/ 20 w 218"/>
              <a:gd name="T55" fmla="*/ 94 h 238"/>
              <a:gd name="T56" fmla="*/ 48 w 218"/>
              <a:gd name="T57" fmla="*/ 74 h 238"/>
              <a:gd name="T58" fmla="*/ 54 w 218"/>
              <a:gd name="T59" fmla="*/ 40 h 238"/>
              <a:gd name="T60" fmla="*/ 68 w 218"/>
              <a:gd name="T61" fmla="*/ 30 h 238"/>
              <a:gd name="T62" fmla="*/ 66 w 218"/>
              <a:gd name="T63" fmla="*/ 14 h 238"/>
              <a:gd name="T64" fmla="*/ 100 w 218"/>
              <a:gd name="T65" fmla="*/ 24 h 238"/>
              <a:gd name="T66" fmla="*/ 100 w 218"/>
              <a:gd name="T67" fmla="*/ 10 h 238"/>
              <a:gd name="T68" fmla="*/ 124 w 218"/>
              <a:gd name="T69" fmla="*/ 8 h 238"/>
              <a:gd name="T70" fmla="*/ 120 w 218"/>
              <a:gd name="T71" fmla="*/ 10 h 238"/>
              <a:gd name="T72" fmla="*/ 132 w 218"/>
              <a:gd name="T73" fmla="*/ 20 h 238"/>
              <a:gd name="T74" fmla="*/ 152 w 218"/>
              <a:gd name="T75" fmla="*/ 14 h 238"/>
              <a:gd name="T76" fmla="*/ 80 w 218"/>
              <a:gd name="T77" fmla="*/ 28 h 238"/>
              <a:gd name="T78" fmla="*/ 96 w 218"/>
              <a:gd name="T79" fmla="*/ 28 h 238"/>
              <a:gd name="T80" fmla="*/ 136 w 218"/>
              <a:gd name="T81" fmla="*/ 28 h 238"/>
              <a:gd name="T82" fmla="*/ 98 w 218"/>
              <a:gd name="T83" fmla="*/ 38 h 238"/>
              <a:gd name="T84" fmla="*/ 76 w 218"/>
              <a:gd name="T85" fmla="*/ 60 h 238"/>
              <a:gd name="T86" fmla="*/ 172 w 218"/>
              <a:gd name="T87" fmla="*/ 62 h 238"/>
              <a:gd name="T88" fmla="*/ 150 w 218"/>
              <a:gd name="T89" fmla="*/ 64 h 238"/>
              <a:gd name="T90" fmla="*/ 172 w 218"/>
              <a:gd name="T91" fmla="*/ 72 h 238"/>
              <a:gd name="T92" fmla="*/ 34 w 218"/>
              <a:gd name="T93" fmla="*/ 88 h 238"/>
              <a:gd name="T94" fmla="*/ 120 w 218"/>
              <a:gd name="T95" fmla="*/ 96 h 238"/>
              <a:gd name="T96" fmla="*/ 166 w 218"/>
              <a:gd name="T97" fmla="*/ 94 h 238"/>
              <a:gd name="T98" fmla="*/ 84 w 218"/>
              <a:gd name="T99" fmla="*/ 112 h 238"/>
              <a:gd name="T100" fmla="*/ 108 w 218"/>
              <a:gd name="T101" fmla="*/ 118 h 238"/>
              <a:gd name="T102" fmla="*/ 60 w 218"/>
              <a:gd name="T103" fmla="*/ 114 h 238"/>
              <a:gd name="T104" fmla="*/ 150 w 218"/>
              <a:gd name="T105" fmla="*/ 122 h 238"/>
              <a:gd name="T106" fmla="*/ 162 w 218"/>
              <a:gd name="T107" fmla="*/ 118 h 238"/>
              <a:gd name="T108" fmla="*/ 72 w 218"/>
              <a:gd name="T109" fmla="*/ 132 h 238"/>
              <a:gd name="T110" fmla="*/ 162 w 218"/>
              <a:gd name="T111" fmla="*/ 142 h 238"/>
              <a:gd name="T112" fmla="*/ 126 w 218"/>
              <a:gd name="T113" fmla="*/ 146 h 238"/>
              <a:gd name="T114" fmla="*/ 132 w 218"/>
              <a:gd name="T115" fmla="*/ 146 h 238"/>
              <a:gd name="T116" fmla="*/ 148 w 218"/>
              <a:gd name="T117" fmla="*/ 160 h 238"/>
              <a:gd name="T118" fmla="*/ 162 w 218"/>
              <a:gd name="T119" fmla="*/ 158 h 238"/>
              <a:gd name="T120" fmla="*/ 78 w 218"/>
              <a:gd name="T121" fmla="*/ 166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8" h="238">
                <a:moveTo>
                  <a:pt x="152" y="14"/>
                </a:moveTo>
                <a:lnTo>
                  <a:pt x="152" y="14"/>
                </a:lnTo>
                <a:lnTo>
                  <a:pt x="152" y="16"/>
                </a:lnTo>
                <a:lnTo>
                  <a:pt x="150" y="16"/>
                </a:lnTo>
                <a:lnTo>
                  <a:pt x="148" y="16"/>
                </a:lnTo>
                <a:lnTo>
                  <a:pt x="148" y="16"/>
                </a:lnTo>
                <a:lnTo>
                  <a:pt x="148" y="16"/>
                </a:lnTo>
                <a:lnTo>
                  <a:pt x="148" y="18"/>
                </a:lnTo>
                <a:lnTo>
                  <a:pt x="150" y="20"/>
                </a:lnTo>
                <a:lnTo>
                  <a:pt x="156" y="24"/>
                </a:lnTo>
                <a:lnTo>
                  <a:pt x="156" y="24"/>
                </a:lnTo>
                <a:lnTo>
                  <a:pt x="156" y="26"/>
                </a:lnTo>
                <a:lnTo>
                  <a:pt x="154" y="28"/>
                </a:lnTo>
                <a:lnTo>
                  <a:pt x="154" y="28"/>
                </a:lnTo>
                <a:lnTo>
                  <a:pt x="150" y="26"/>
                </a:lnTo>
                <a:lnTo>
                  <a:pt x="150" y="24"/>
                </a:lnTo>
                <a:lnTo>
                  <a:pt x="148" y="22"/>
                </a:lnTo>
                <a:lnTo>
                  <a:pt x="144" y="22"/>
                </a:lnTo>
                <a:lnTo>
                  <a:pt x="144" y="22"/>
                </a:lnTo>
                <a:lnTo>
                  <a:pt x="144" y="20"/>
                </a:lnTo>
                <a:lnTo>
                  <a:pt x="142" y="18"/>
                </a:lnTo>
                <a:lnTo>
                  <a:pt x="142" y="18"/>
                </a:lnTo>
                <a:lnTo>
                  <a:pt x="140" y="18"/>
                </a:lnTo>
                <a:lnTo>
                  <a:pt x="138" y="20"/>
                </a:lnTo>
                <a:lnTo>
                  <a:pt x="138" y="24"/>
                </a:lnTo>
                <a:lnTo>
                  <a:pt x="138" y="24"/>
                </a:lnTo>
                <a:lnTo>
                  <a:pt x="142" y="28"/>
                </a:lnTo>
                <a:lnTo>
                  <a:pt x="148" y="30"/>
                </a:lnTo>
                <a:lnTo>
                  <a:pt x="148" y="30"/>
                </a:lnTo>
                <a:lnTo>
                  <a:pt x="146" y="32"/>
                </a:lnTo>
                <a:lnTo>
                  <a:pt x="146" y="32"/>
                </a:lnTo>
                <a:lnTo>
                  <a:pt x="140" y="32"/>
                </a:lnTo>
                <a:lnTo>
                  <a:pt x="140" y="32"/>
                </a:lnTo>
                <a:lnTo>
                  <a:pt x="138" y="36"/>
                </a:lnTo>
                <a:lnTo>
                  <a:pt x="136" y="38"/>
                </a:lnTo>
                <a:lnTo>
                  <a:pt x="136" y="38"/>
                </a:lnTo>
                <a:lnTo>
                  <a:pt x="128" y="40"/>
                </a:lnTo>
                <a:lnTo>
                  <a:pt x="124" y="40"/>
                </a:lnTo>
                <a:lnTo>
                  <a:pt x="120" y="38"/>
                </a:lnTo>
                <a:lnTo>
                  <a:pt x="120" y="38"/>
                </a:lnTo>
                <a:lnTo>
                  <a:pt x="118" y="40"/>
                </a:lnTo>
                <a:lnTo>
                  <a:pt x="118" y="42"/>
                </a:lnTo>
                <a:lnTo>
                  <a:pt x="120" y="42"/>
                </a:lnTo>
                <a:lnTo>
                  <a:pt x="124" y="42"/>
                </a:lnTo>
                <a:lnTo>
                  <a:pt x="124" y="42"/>
                </a:lnTo>
                <a:lnTo>
                  <a:pt x="124" y="46"/>
                </a:lnTo>
                <a:lnTo>
                  <a:pt x="126" y="48"/>
                </a:lnTo>
                <a:lnTo>
                  <a:pt x="126" y="48"/>
                </a:lnTo>
                <a:lnTo>
                  <a:pt x="130" y="46"/>
                </a:lnTo>
                <a:lnTo>
                  <a:pt x="130" y="42"/>
                </a:lnTo>
                <a:lnTo>
                  <a:pt x="130" y="42"/>
                </a:lnTo>
                <a:lnTo>
                  <a:pt x="134" y="44"/>
                </a:lnTo>
                <a:lnTo>
                  <a:pt x="138" y="42"/>
                </a:lnTo>
                <a:lnTo>
                  <a:pt x="146" y="40"/>
                </a:lnTo>
                <a:lnTo>
                  <a:pt x="146" y="40"/>
                </a:lnTo>
                <a:lnTo>
                  <a:pt x="146" y="38"/>
                </a:lnTo>
                <a:lnTo>
                  <a:pt x="146" y="36"/>
                </a:lnTo>
                <a:lnTo>
                  <a:pt x="146" y="36"/>
                </a:lnTo>
                <a:lnTo>
                  <a:pt x="148" y="34"/>
                </a:lnTo>
                <a:lnTo>
                  <a:pt x="148" y="32"/>
                </a:lnTo>
                <a:lnTo>
                  <a:pt x="148" y="32"/>
                </a:lnTo>
                <a:lnTo>
                  <a:pt x="152" y="32"/>
                </a:lnTo>
                <a:lnTo>
                  <a:pt x="154" y="30"/>
                </a:lnTo>
                <a:lnTo>
                  <a:pt x="156" y="30"/>
                </a:lnTo>
                <a:lnTo>
                  <a:pt x="158" y="30"/>
                </a:lnTo>
                <a:lnTo>
                  <a:pt x="158" y="30"/>
                </a:lnTo>
                <a:lnTo>
                  <a:pt x="160" y="28"/>
                </a:lnTo>
                <a:lnTo>
                  <a:pt x="162" y="26"/>
                </a:lnTo>
                <a:lnTo>
                  <a:pt x="162" y="26"/>
                </a:lnTo>
                <a:lnTo>
                  <a:pt x="166" y="28"/>
                </a:lnTo>
                <a:lnTo>
                  <a:pt x="168" y="30"/>
                </a:lnTo>
                <a:lnTo>
                  <a:pt x="168" y="30"/>
                </a:lnTo>
                <a:lnTo>
                  <a:pt x="168" y="32"/>
                </a:lnTo>
                <a:lnTo>
                  <a:pt x="166" y="34"/>
                </a:lnTo>
                <a:lnTo>
                  <a:pt x="164" y="36"/>
                </a:lnTo>
                <a:lnTo>
                  <a:pt x="164" y="36"/>
                </a:lnTo>
                <a:lnTo>
                  <a:pt x="164" y="38"/>
                </a:lnTo>
                <a:lnTo>
                  <a:pt x="164" y="38"/>
                </a:lnTo>
                <a:lnTo>
                  <a:pt x="166" y="40"/>
                </a:lnTo>
                <a:lnTo>
                  <a:pt x="166" y="42"/>
                </a:lnTo>
                <a:lnTo>
                  <a:pt x="166" y="42"/>
                </a:lnTo>
                <a:lnTo>
                  <a:pt x="164" y="44"/>
                </a:lnTo>
                <a:lnTo>
                  <a:pt x="162" y="46"/>
                </a:lnTo>
                <a:lnTo>
                  <a:pt x="162" y="46"/>
                </a:lnTo>
                <a:lnTo>
                  <a:pt x="160" y="46"/>
                </a:lnTo>
                <a:lnTo>
                  <a:pt x="160" y="44"/>
                </a:lnTo>
                <a:lnTo>
                  <a:pt x="158" y="44"/>
                </a:lnTo>
                <a:lnTo>
                  <a:pt x="158" y="44"/>
                </a:lnTo>
                <a:lnTo>
                  <a:pt x="158" y="44"/>
                </a:lnTo>
                <a:lnTo>
                  <a:pt x="156" y="46"/>
                </a:lnTo>
                <a:lnTo>
                  <a:pt x="156" y="48"/>
                </a:lnTo>
                <a:lnTo>
                  <a:pt x="158" y="50"/>
                </a:lnTo>
                <a:lnTo>
                  <a:pt x="158" y="52"/>
                </a:lnTo>
                <a:lnTo>
                  <a:pt x="158" y="52"/>
                </a:lnTo>
                <a:lnTo>
                  <a:pt x="152" y="54"/>
                </a:lnTo>
                <a:lnTo>
                  <a:pt x="152" y="54"/>
                </a:lnTo>
                <a:lnTo>
                  <a:pt x="154" y="58"/>
                </a:lnTo>
                <a:lnTo>
                  <a:pt x="158" y="60"/>
                </a:lnTo>
                <a:lnTo>
                  <a:pt x="162" y="60"/>
                </a:lnTo>
                <a:lnTo>
                  <a:pt x="166" y="58"/>
                </a:lnTo>
                <a:lnTo>
                  <a:pt x="166" y="58"/>
                </a:lnTo>
                <a:lnTo>
                  <a:pt x="164" y="56"/>
                </a:lnTo>
                <a:lnTo>
                  <a:pt x="162" y="54"/>
                </a:lnTo>
                <a:lnTo>
                  <a:pt x="162" y="54"/>
                </a:lnTo>
                <a:lnTo>
                  <a:pt x="164" y="50"/>
                </a:lnTo>
                <a:lnTo>
                  <a:pt x="166" y="48"/>
                </a:lnTo>
                <a:lnTo>
                  <a:pt x="174" y="44"/>
                </a:lnTo>
                <a:lnTo>
                  <a:pt x="174" y="44"/>
                </a:lnTo>
                <a:lnTo>
                  <a:pt x="174" y="44"/>
                </a:lnTo>
                <a:lnTo>
                  <a:pt x="174" y="40"/>
                </a:lnTo>
                <a:lnTo>
                  <a:pt x="174" y="40"/>
                </a:lnTo>
                <a:lnTo>
                  <a:pt x="180" y="42"/>
                </a:lnTo>
                <a:lnTo>
                  <a:pt x="184" y="42"/>
                </a:lnTo>
                <a:lnTo>
                  <a:pt x="186" y="42"/>
                </a:lnTo>
                <a:lnTo>
                  <a:pt x="186" y="42"/>
                </a:lnTo>
                <a:lnTo>
                  <a:pt x="186" y="44"/>
                </a:lnTo>
                <a:lnTo>
                  <a:pt x="182" y="46"/>
                </a:lnTo>
                <a:lnTo>
                  <a:pt x="180" y="46"/>
                </a:lnTo>
                <a:lnTo>
                  <a:pt x="176" y="46"/>
                </a:lnTo>
                <a:lnTo>
                  <a:pt x="176" y="46"/>
                </a:lnTo>
                <a:lnTo>
                  <a:pt x="174" y="48"/>
                </a:lnTo>
                <a:lnTo>
                  <a:pt x="176" y="50"/>
                </a:lnTo>
                <a:lnTo>
                  <a:pt x="178" y="54"/>
                </a:lnTo>
                <a:lnTo>
                  <a:pt x="178" y="54"/>
                </a:lnTo>
                <a:lnTo>
                  <a:pt x="180" y="54"/>
                </a:lnTo>
                <a:lnTo>
                  <a:pt x="182" y="52"/>
                </a:lnTo>
                <a:lnTo>
                  <a:pt x="184" y="50"/>
                </a:lnTo>
                <a:lnTo>
                  <a:pt x="186" y="50"/>
                </a:lnTo>
                <a:lnTo>
                  <a:pt x="186" y="50"/>
                </a:lnTo>
                <a:lnTo>
                  <a:pt x="186" y="58"/>
                </a:lnTo>
                <a:lnTo>
                  <a:pt x="186" y="62"/>
                </a:lnTo>
                <a:lnTo>
                  <a:pt x="186" y="66"/>
                </a:lnTo>
                <a:lnTo>
                  <a:pt x="186" y="66"/>
                </a:lnTo>
                <a:lnTo>
                  <a:pt x="192" y="64"/>
                </a:lnTo>
                <a:lnTo>
                  <a:pt x="196" y="62"/>
                </a:lnTo>
                <a:lnTo>
                  <a:pt x="196" y="62"/>
                </a:lnTo>
                <a:lnTo>
                  <a:pt x="198" y="58"/>
                </a:lnTo>
                <a:lnTo>
                  <a:pt x="200" y="56"/>
                </a:lnTo>
                <a:lnTo>
                  <a:pt x="202" y="56"/>
                </a:lnTo>
                <a:lnTo>
                  <a:pt x="202" y="56"/>
                </a:lnTo>
                <a:lnTo>
                  <a:pt x="204" y="58"/>
                </a:lnTo>
                <a:lnTo>
                  <a:pt x="202" y="60"/>
                </a:lnTo>
                <a:lnTo>
                  <a:pt x="200" y="62"/>
                </a:lnTo>
                <a:lnTo>
                  <a:pt x="198" y="62"/>
                </a:lnTo>
                <a:lnTo>
                  <a:pt x="198" y="62"/>
                </a:lnTo>
                <a:lnTo>
                  <a:pt x="198" y="66"/>
                </a:lnTo>
                <a:lnTo>
                  <a:pt x="196" y="68"/>
                </a:lnTo>
                <a:lnTo>
                  <a:pt x="192" y="72"/>
                </a:lnTo>
                <a:lnTo>
                  <a:pt x="192" y="72"/>
                </a:lnTo>
                <a:lnTo>
                  <a:pt x="194" y="74"/>
                </a:lnTo>
                <a:lnTo>
                  <a:pt x="194" y="76"/>
                </a:lnTo>
                <a:lnTo>
                  <a:pt x="194" y="76"/>
                </a:lnTo>
                <a:lnTo>
                  <a:pt x="196" y="76"/>
                </a:lnTo>
                <a:lnTo>
                  <a:pt x="200" y="76"/>
                </a:lnTo>
                <a:lnTo>
                  <a:pt x="200" y="76"/>
                </a:lnTo>
                <a:lnTo>
                  <a:pt x="198" y="80"/>
                </a:lnTo>
                <a:lnTo>
                  <a:pt x="196" y="82"/>
                </a:lnTo>
                <a:lnTo>
                  <a:pt x="196" y="84"/>
                </a:lnTo>
                <a:lnTo>
                  <a:pt x="198" y="88"/>
                </a:lnTo>
                <a:lnTo>
                  <a:pt x="198" y="88"/>
                </a:lnTo>
                <a:lnTo>
                  <a:pt x="194" y="92"/>
                </a:lnTo>
                <a:lnTo>
                  <a:pt x="194" y="92"/>
                </a:lnTo>
                <a:lnTo>
                  <a:pt x="196" y="96"/>
                </a:lnTo>
                <a:lnTo>
                  <a:pt x="200" y="98"/>
                </a:lnTo>
                <a:lnTo>
                  <a:pt x="200" y="98"/>
                </a:lnTo>
                <a:lnTo>
                  <a:pt x="202" y="98"/>
                </a:lnTo>
                <a:lnTo>
                  <a:pt x="206" y="96"/>
                </a:lnTo>
                <a:lnTo>
                  <a:pt x="206" y="96"/>
                </a:lnTo>
                <a:lnTo>
                  <a:pt x="200" y="104"/>
                </a:lnTo>
                <a:lnTo>
                  <a:pt x="200" y="104"/>
                </a:lnTo>
                <a:lnTo>
                  <a:pt x="204" y="108"/>
                </a:lnTo>
                <a:lnTo>
                  <a:pt x="206" y="112"/>
                </a:lnTo>
                <a:lnTo>
                  <a:pt x="206" y="112"/>
                </a:lnTo>
                <a:lnTo>
                  <a:pt x="210" y="110"/>
                </a:lnTo>
                <a:lnTo>
                  <a:pt x="212" y="108"/>
                </a:lnTo>
                <a:lnTo>
                  <a:pt x="214" y="110"/>
                </a:lnTo>
                <a:lnTo>
                  <a:pt x="214" y="110"/>
                </a:lnTo>
                <a:lnTo>
                  <a:pt x="214" y="114"/>
                </a:lnTo>
                <a:lnTo>
                  <a:pt x="212" y="114"/>
                </a:lnTo>
                <a:lnTo>
                  <a:pt x="210" y="116"/>
                </a:lnTo>
                <a:lnTo>
                  <a:pt x="210" y="116"/>
                </a:lnTo>
                <a:lnTo>
                  <a:pt x="210" y="116"/>
                </a:lnTo>
                <a:lnTo>
                  <a:pt x="210" y="118"/>
                </a:lnTo>
                <a:lnTo>
                  <a:pt x="212" y="120"/>
                </a:lnTo>
                <a:lnTo>
                  <a:pt x="214" y="122"/>
                </a:lnTo>
                <a:lnTo>
                  <a:pt x="214" y="124"/>
                </a:lnTo>
                <a:lnTo>
                  <a:pt x="214" y="124"/>
                </a:lnTo>
                <a:lnTo>
                  <a:pt x="218" y="124"/>
                </a:lnTo>
                <a:lnTo>
                  <a:pt x="218" y="126"/>
                </a:lnTo>
                <a:lnTo>
                  <a:pt x="218" y="126"/>
                </a:lnTo>
                <a:lnTo>
                  <a:pt x="218" y="128"/>
                </a:lnTo>
                <a:lnTo>
                  <a:pt x="216" y="128"/>
                </a:lnTo>
                <a:lnTo>
                  <a:pt x="214" y="128"/>
                </a:lnTo>
                <a:lnTo>
                  <a:pt x="214" y="128"/>
                </a:lnTo>
                <a:lnTo>
                  <a:pt x="214" y="128"/>
                </a:lnTo>
                <a:lnTo>
                  <a:pt x="212" y="134"/>
                </a:lnTo>
                <a:lnTo>
                  <a:pt x="212" y="138"/>
                </a:lnTo>
                <a:lnTo>
                  <a:pt x="212" y="138"/>
                </a:lnTo>
                <a:lnTo>
                  <a:pt x="214" y="140"/>
                </a:lnTo>
                <a:lnTo>
                  <a:pt x="214" y="140"/>
                </a:lnTo>
                <a:lnTo>
                  <a:pt x="212" y="142"/>
                </a:lnTo>
                <a:lnTo>
                  <a:pt x="212" y="148"/>
                </a:lnTo>
                <a:lnTo>
                  <a:pt x="212" y="148"/>
                </a:lnTo>
                <a:lnTo>
                  <a:pt x="208" y="148"/>
                </a:lnTo>
                <a:lnTo>
                  <a:pt x="208" y="146"/>
                </a:lnTo>
                <a:lnTo>
                  <a:pt x="206" y="146"/>
                </a:lnTo>
                <a:lnTo>
                  <a:pt x="204" y="146"/>
                </a:lnTo>
                <a:lnTo>
                  <a:pt x="204" y="146"/>
                </a:lnTo>
                <a:lnTo>
                  <a:pt x="204" y="146"/>
                </a:lnTo>
                <a:lnTo>
                  <a:pt x="204" y="148"/>
                </a:lnTo>
                <a:lnTo>
                  <a:pt x="206" y="150"/>
                </a:lnTo>
                <a:lnTo>
                  <a:pt x="204" y="152"/>
                </a:lnTo>
                <a:lnTo>
                  <a:pt x="204" y="152"/>
                </a:lnTo>
                <a:lnTo>
                  <a:pt x="202" y="150"/>
                </a:lnTo>
                <a:lnTo>
                  <a:pt x="202" y="150"/>
                </a:lnTo>
                <a:lnTo>
                  <a:pt x="200" y="148"/>
                </a:lnTo>
                <a:lnTo>
                  <a:pt x="200" y="148"/>
                </a:lnTo>
                <a:lnTo>
                  <a:pt x="194" y="148"/>
                </a:lnTo>
                <a:lnTo>
                  <a:pt x="190" y="146"/>
                </a:lnTo>
                <a:lnTo>
                  <a:pt x="186" y="146"/>
                </a:lnTo>
                <a:lnTo>
                  <a:pt x="184" y="150"/>
                </a:lnTo>
                <a:lnTo>
                  <a:pt x="184" y="150"/>
                </a:lnTo>
                <a:lnTo>
                  <a:pt x="184" y="150"/>
                </a:lnTo>
                <a:lnTo>
                  <a:pt x="184" y="152"/>
                </a:lnTo>
                <a:lnTo>
                  <a:pt x="186" y="154"/>
                </a:lnTo>
                <a:lnTo>
                  <a:pt x="186" y="154"/>
                </a:lnTo>
                <a:lnTo>
                  <a:pt x="196" y="154"/>
                </a:lnTo>
                <a:lnTo>
                  <a:pt x="196" y="154"/>
                </a:lnTo>
                <a:lnTo>
                  <a:pt x="200" y="158"/>
                </a:lnTo>
                <a:lnTo>
                  <a:pt x="206" y="160"/>
                </a:lnTo>
                <a:lnTo>
                  <a:pt x="206" y="160"/>
                </a:lnTo>
                <a:lnTo>
                  <a:pt x="204" y="160"/>
                </a:lnTo>
                <a:lnTo>
                  <a:pt x="202" y="160"/>
                </a:lnTo>
                <a:lnTo>
                  <a:pt x="202" y="160"/>
                </a:lnTo>
                <a:lnTo>
                  <a:pt x="194" y="168"/>
                </a:lnTo>
                <a:lnTo>
                  <a:pt x="190" y="170"/>
                </a:lnTo>
                <a:lnTo>
                  <a:pt x="182" y="170"/>
                </a:lnTo>
                <a:lnTo>
                  <a:pt x="182" y="170"/>
                </a:lnTo>
                <a:lnTo>
                  <a:pt x="180" y="172"/>
                </a:lnTo>
                <a:lnTo>
                  <a:pt x="180" y="172"/>
                </a:lnTo>
                <a:lnTo>
                  <a:pt x="178" y="174"/>
                </a:lnTo>
                <a:lnTo>
                  <a:pt x="176" y="174"/>
                </a:lnTo>
                <a:lnTo>
                  <a:pt x="176" y="174"/>
                </a:lnTo>
                <a:lnTo>
                  <a:pt x="168" y="172"/>
                </a:lnTo>
                <a:lnTo>
                  <a:pt x="164" y="172"/>
                </a:lnTo>
                <a:lnTo>
                  <a:pt x="160" y="174"/>
                </a:lnTo>
                <a:lnTo>
                  <a:pt x="160" y="174"/>
                </a:lnTo>
                <a:lnTo>
                  <a:pt x="174" y="180"/>
                </a:lnTo>
                <a:lnTo>
                  <a:pt x="174" y="180"/>
                </a:lnTo>
                <a:lnTo>
                  <a:pt x="178" y="178"/>
                </a:lnTo>
                <a:lnTo>
                  <a:pt x="180" y="178"/>
                </a:lnTo>
                <a:lnTo>
                  <a:pt x="180" y="178"/>
                </a:lnTo>
                <a:lnTo>
                  <a:pt x="182" y="180"/>
                </a:lnTo>
                <a:lnTo>
                  <a:pt x="182" y="184"/>
                </a:lnTo>
                <a:lnTo>
                  <a:pt x="182" y="184"/>
                </a:lnTo>
                <a:lnTo>
                  <a:pt x="184" y="186"/>
                </a:lnTo>
                <a:lnTo>
                  <a:pt x="186" y="188"/>
                </a:lnTo>
                <a:lnTo>
                  <a:pt x="186" y="190"/>
                </a:lnTo>
                <a:lnTo>
                  <a:pt x="186" y="190"/>
                </a:lnTo>
                <a:lnTo>
                  <a:pt x="180" y="190"/>
                </a:lnTo>
                <a:lnTo>
                  <a:pt x="176" y="188"/>
                </a:lnTo>
                <a:lnTo>
                  <a:pt x="172" y="186"/>
                </a:lnTo>
                <a:lnTo>
                  <a:pt x="168" y="188"/>
                </a:lnTo>
                <a:lnTo>
                  <a:pt x="168" y="188"/>
                </a:lnTo>
                <a:lnTo>
                  <a:pt x="160" y="184"/>
                </a:lnTo>
                <a:lnTo>
                  <a:pt x="154" y="180"/>
                </a:lnTo>
                <a:lnTo>
                  <a:pt x="154" y="180"/>
                </a:lnTo>
                <a:lnTo>
                  <a:pt x="148" y="182"/>
                </a:lnTo>
                <a:lnTo>
                  <a:pt x="144" y="184"/>
                </a:lnTo>
                <a:lnTo>
                  <a:pt x="144" y="184"/>
                </a:lnTo>
                <a:lnTo>
                  <a:pt x="142" y="182"/>
                </a:lnTo>
                <a:lnTo>
                  <a:pt x="142" y="180"/>
                </a:lnTo>
                <a:lnTo>
                  <a:pt x="144" y="174"/>
                </a:lnTo>
                <a:lnTo>
                  <a:pt x="144" y="174"/>
                </a:lnTo>
                <a:lnTo>
                  <a:pt x="142" y="174"/>
                </a:lnTo>
                <a:lnTo>
                  <a:pt x="140" y="172"/>
                </a:lnTo>
                <a:lnTo>
                  <a:pt x="140" y="172"/>
                </a:lnTo>
                <a:lnTo>
                  <a:pt x="138" y="172"/>
                </a:lnTo>
                <a:lnTo>
                  <a:pt x="138" y="174"/>
                </a:lnTo>
                <a:lnTo>
                  <a:pt x="138" y="176"/>
                </a:lnTo>
                <a:lnTo>
                  <a:pt x="138" y="178"/>
                </a:lnTo>
                <a:lnTo>
                  <a:pt x="138" y="178"/>
                </a:lnTo>
                <a:lnTo>
                  <a:pt x="134" y="176"/>
                </a:lnTo>
                <a:lnTo>
                  <a:pt x="130" y="176"/>
                </a:lnTo>
                <a:lnTo>
                  <a:pt x="130" y="176"/>
                </a:lnTo>
                <a:lnTo>
                  <a:pt x="128" y="176"/>
                </a:lnTo>
                <a:lnTo>
                  <a:pt x="128" y="178"/>
                </a:lnTo>
                <a:lnTo>
                  <a:pt x="126" y="180"/>
                </a:lnTo>
                <a:lnTo>
                  <a:pt x="124" y="180"/>
                </a:lnTo>
                <a:lnTo>
                  <a:pt x="124" y="180"/>
                </a:lnTo>
                <a:lnTo>
                  <a:pt x="122" y="176"/>
                </a:lnTo>
                <a:lnTo>
                  <a:pt x="122" y="174"/>
                </a:lnTo>
                <a:lnTo>
                  <a:pt x="118" y="172"/>
                </a:lnTo>
                <a:lnTo>
                  <a:pt x="118" y="172"/>
                </a:lnTo>
                <a:lnTo>
                  <a:pt x="116" y="174"/>
                </a:lnTo>
                <a:lnTo>
                  <a:pt x="116" y="174"/>
                </a:lnTo>
                <a:lnTo>
                  <a:pt x="118" y="178"/>
                </a:lnTo>
                <a:lnTo>
                  <a:pt x="118" y="180"/>
                </a:lnTo>
                <a:lnTo>
                  <a:pt x="118" y="182"/>
                </a:lnTo>
                <a:lnTo>
                  <a:pt x="118" y="182"/>
                </a:lnTo>
                <a:lnTo>
                  <a:pt x="114" y="184"/>
                </a:lnTo>
                <a:lnTo>
                  <a:pt x="110" y="184"/>
                </a:lnTo>
                <a:lnTo>
                  <a:pt x="110" y="184"/>
                </a:lnTo>
                <a:lnTo>
                  <a:pt x="112" y="204"/>
                </a:lnTo>
                <a:lnTo>
                  <a:pt x="114" y="226"/>
                </a:lnTo>
                <a:lnTo>
                  <a:pt x="114" y="226"/>
                </a:lnTo>
                <a:lnTo>
                  <a:pt x="118" y="228"/>
                </a:lnTo>
                <a:lnTo>
                  <a:pt x="122" y="230"/>
                </a:lnTo>
                <a:lnTo>
                  <a:pt x="122" y="230"/>
                </a:lnTo>
                <a:lnTo>
                  <a:pt x="128" y="232"/>
                </a:lnTo>
                <a:lnTo>
                  <a:pt x="128" y="232"/>
                </a:lnTo>
                <a:lnTo>
                  <a:pt x="140" y="232"/>
                </a:lnTo>
                <a:lnTo>
                  <a:pt x="154" y="232"/>
                </a:lnTo>
                <a:lnTo>
                  <a:pt x="154" y="232"/>
                </a:lnTo>
                <a:lnTo>
                  <a:pt x="164" y="234"/>
                </a:lnTo>
                <a:lnTo>
                  <a:pt x="172" y="236"/>
                </a:lnTo>
                <a:lnTo>
                  <a:pt x="172" y="236"/>
                </a:lnTo>
                <a:lnTo>
                  <a:pt x="170" y="238"/>
                </a:lnTo>
                <a:lnTo>
                  <a:pt x="170" y="238"/>
                </a:lnTo>
                <a:lnTo>
                  <a:pt x="166" y="238"/>
                </a:lnTo>
                <a:lnTo>
                  <a:pt x="166" y="238"/>
                </a:lnTo>
                <a:lnTo>
                  <a:pt x="108" y="238"/>
                </a:lnTo>
                <a:lnTo>
                  <a:pt x="48" y="238"/>
                </a:lnTo>
                <a:lnTo>
                  <a:pt x="48" y="238"/>
                </a:lnTo>
                <a:lnTo>
                  <a:pt x="50" y="236"/>
                </a:lnTo>
                <a:lnTo>
                  <a:pt x="54" y="234"/>
                </a:lnTo>
                <a:lnTo>
                  <a:pt x="62" y="232"/>
                </a:lnTo>
                <a:lnTo>
                  <a:pt x="62" y="232"/>
                </a:lnTo>
                <a:lnTo>
                  <a:pt x="76" y="232"/>
                </a:lnTo>
                <a:lnTo>
                  <a:pt x="76" y="232"/>
                </a:lnTo>
                <a:lnTo>
                  <a:pt x="80" y="230"/>
                </a:lnTo>
                <a:lnTo>
                  <a:pt x="80" y="230"/>
                </a:lnTo>
                <a:lnTo>
                  <a:pt x="94" y="232"/>
                </a:lnTo>
                <a:lnTo>
                  <a:pt x="100" y="232"/>
                </a:lnTo>
                <a:lnTo>
                  <a:pt x="104" y="228"/>
                </a:lnTo>
                <a:lnTo>
                  <a:pt x="104" y="228"/>
                </a:lnTo>
                <a:lnTo>
                  <a:pt x="104" y="212"/>
                </a:lnTo>
                <a:lnTo>
                  <a:pt x="104" y="212"/>
                </a:lnTo>
                <a:lnTo>
                  <a:pt x="104" y="198"/>
                </a:lnTo>
                <a:lnTo>
                  <a:pt x="104" y="188"/>
                </a:lnTo>
                <a:lnTo>
                  <a:pt x="104" y="188"/>
                </a:lnTo>
                <a:lnTo>
                  <a:pt x="100" y="184"/>
                </a:lnTo>
                <a:lnTo>
                  <a:pt x="96" y="180"/>
                </a:lnTo>
                <a:lnTo>
                  <a:pt x="96" y="180"/>
                </a:lnTo>
                <a:lnTo>
                  <a:pt x="92" y="182"/>
                </a:lnTo>
                <a:lnTo>
                  <a:pt x="88" y="180"/>
                </a:lnTo>
                <a:lnTo>
                  <a:pt x="78" y="180"/>
                </a:lnTo>
                <a:lnTo>
                  <a:pt x="78" y="180"/>
                </a:lnTo>
                <a:lnTo>
                  <a:pt x="76" y="180"/>
                </a:lnTo>
                <a:lnTo>
                  <a:pt x="74" y="178"/>
                </a:lnTo>
                <a:lnTo>
                  <a:pt x="72" y="176"/>
                </a:lnTo>
                <a:lnTo>
                  <a:pt x="72" y="176"/>
                </a:lnTo>
                <a:lnTo>
                  <a:pt x="70" y="178"/>
                </a:lnTo>
                <a:lnTo>
                  <a:pt x="70" y="182"/>
                </a:lnTo>
                <a:lnTo>
                  <a:pt x="70" y="182"/>
                </a:lnTo>
                <a:lnTo>
                  <a:pt x="66" y="182"/>
                </a:lnTo>
                <a:lnTo>
                  <a:pt x="64" y="182"/>
                </a:lnTo>
                <a:lnTo>
                  <a:pt x="62" y="184"/>
                </a:lnTo>
                <a:lnTo>
                  <a:pt x="60" y="186"/>
                </a:lnTo>
                <a:lnTo>
                  <a:pt x="60" y="186"/>
                </a:lnTo>
                <a:lnTo>
                  <a:pt x="60" y="182"/>
                </a:lnTo>
                <a:lnTo>
                  <a:pt x="62" y="178"/>
                </a:lnTo>
                <a:lnTo>
                  <a:pt x="66" y="176"/>
                </a:lnTo>
                <a:lnTo>
                  <a:pt x="68" y="172"/>
                </a:lnTo>
                <a:lnTo>
                  <a:pt x="68" y="172"/>
                </a:lnTo>
                <a:lnTo>
                  <a:pt x="68" y="172"/>
                </a:lnTo>
                <a:lnTo>
                  <a:pt x="66" y="170"/>
                </a:lnTo>
                <a:lnTo>
                  <a:pt x="64" y="170"/>
                </a:lnTo>
                <a:lnTo>
                  <a:pt x="64" y="170"/>
                </a:lnTo>
                <a:lnTo>
                  <a:pt x="66" y="164"/>
                </a:lnTo>
                <a:lnTo>
                  <a:pt x="70" y="160"/>
                </a:lnTo>
                <a:lnTo>
                  <a:pt x="70" y="160"/>
                </a:lnTo>
                <a:lnTo>
                  <a:pt x="68" y="156"/>
                </a:lnTo>
                <a:lnTo>
                  <a:pt x="68" y="156"/>
                </a:lnTo>
                <a:lnTo>
                  <a:pt x="64" y="156"/>
                </a:lnTo>
                <a:lnTo>
                  <a:pt x="60" y="154"/>
                </a:lnTo>
                <a:lnTo>
                  <a:pt x="58" y="152"/>
                </a:lnTo>
                <a:lnTo>
                  <a:pt x="54" y="154"/>
                </a:lnTo>
                <a:lnTo>
                  <a:pt x="54" y="154"/>
                </a:lnTo>
                <a:lnTo>
                  <a:pt x="56" y="156"/>
                </a:lnTo>
                <a:lnTo>
                  <a:pt x="58" y="158"/>
                </a:lnTo>
                <a:lnTo>
                  <a:pt x="62" y="158"/>
                </a:lnTo>
                <a:lnTo>
                  <a:pt x="66" y="158"/>
                </a:lnTo>
                <a:lnTo>
                  <a:pt x="66" y="158"/>
                </a:lnTo>
                <a:lnTo>
                  <a:pt x="64" y="162"/>
                </a:lnTo>
                <a:lnTo>
                  <a:pt x="62" y="164"/>
                </a:lnTo>
                <a:lnTo>
                  <a:pt x="60" y="166"/>
                </a:lnTo>
                <a:lnTo>
                  <a:pt x="58" y="168"/>
                </a:lnTo>
                <a:lnTo>
                  <a:pt x="58" y="168"/>
                </a:lnTo>
                <a:lnTo>
                  <a:pt x="56" y="168"/>
                </a:lnTo>
                <a:lnTo>
                  <a:pt x="54" y="168"/>
                </a:lnTo>
                <a:lnTo>
                  <a:pt x="50" y="168"/>
                </a:lnTo>
                <a:lnTo>
                  <a:pt x="48" y="166"/>
                </a:lnTo>
                <a:lnTo>
                  <a:pt x="48" y="166"/>
                </a:lnTo>
                <a:lnTo>
                  <a:pt x="50" y="166"/>
                </a:lnTo>
                <a:lnTo>
                  <a:pt x="52" y="162"/>
                </a:lnTo>
                <a:lnTo>
                  <a:pt x="52" y="162"/>
                </a:lnTo>
                <a:lnTo>
                  <a:pt x="50" y="160"/>
                </a:lnTo>
                <a:lnTo>
                  <a:pt x="48" y="160"/>
                </a:lnTo>
                <a:lnTo>
                  <a:pt x="48" y="160"/>
                </a:lnTo>
                <a:lnTo>
                  <a:pt x="38" y="162"/>
                </a:lnTo>
                <a:lnTo>
                  <a:pt x="38" y="162"/>
                </a:lnTo>
                <a:lnTo>
                  <a:pt x="34" y="162"/>
                </a:lnTo>
                <a:lnTo>
                  <a:pt x="30" y="162"/>
                </a:lnTo>
                <a:lnTo>
                  <a:pt x="22" y="164"/>
                </a:lnTo>
                <a:lnTo>
                  <a:pt x="22" y="164"/>
                </a:lnTo>
                <a:lnTo>
                  <a:pt x="14" y="164"/>
                </a:lnTo>
                <a:lnTo>
                  <a:pt x="4" y="162"/>
                </a:lnTo>
                <a:lnTo>
                  <a:pt x="4" y="162"/>
                </a:lnTo>
                <a:lnTo>
                  <a:pt x="4" y="158"/>
                </a:lnTo>
                <a:lnTo>
                  <a:pt x="4" y="158"/>
                </a:lnTo>
                <a:lnTo>
                  <a:pt x="4" y="156"/>
                </a:lnTo>
                <a:lnTo>
                  <a:pt x="2" y="154"/>
                </a:lnTo>
                <a:lnTo>
                  <a:pt x="0" y="154"/>
                </a:lnTo>
                <a:lnTo>
                  <a:pt x="0" y="152"/>
                </a:lnTo>
                <a:lnTo>
                  <a:pt x="0" y="152"/>
                </a:lnTo>
                <a:lnTo>
                  <a:pt x="2" y="152"/>
                </a:lnTo>
                <a:lnTo>
                  <a:pt x="4" y="154"/>
                </a:lnTo>
                <a:lnTo>
                  <a:pt x="6" y="156"/>
                </a:lnTo>
                <a:lnTo>
                  <a:pt x="6" y="156"/>
                </a:lnTo>
                <a:lnTo>
                  <a:pt x="16" y="156"/>
                </a:lnTo>
                <a:lnTo>
                  <a:pt x="20" y="156"/>
                </a:lnTo>
                <a:lnTo>
                  <a:pt x="22" y="154"/>
                </a:lnTo>
                <a:lnTo>
                  <a:pt x="22" y="154"/>
                </a:lnTo>
                <a:lnTo>
                  <a:pt x="22" y="150"/>
                </a:lnTo>
                <a:lnTo>
                  <a:pt x="20" y="148"/>
                </a:lnTo>
                <a:lnTo>
                  <a:pt x="16" y="146"/>
                </a:lnTo>
                <a:lnTo>
                  <a:pt x="16" y="146"/>
                </a:lnTo>
                <a:lnTo>
                  <a:pt x="18" y="144"/>
                </a:lnTo>
                <a:lnTo>
                  <a:pt x="20" y="140"/>
                </a:lnTo>
                <a:lnTo>
                  <a:pt x="20" y="140"/>
                </a:lnTo>
                <a:lnTo>
                  <a:pt x="18" y="138"/>
                </a:lnTo>
                <a:lnTo>
                  <a:pt x="18" y="138"/>
                </a:lnTo>
                <a:lnTo>
                  <a:pt x="14" y="138"/>
                </a:lnTo>
                <a:lnTo>
                  <a:pt x="14" y="138"/>
                </a:lnTo>
                <a:lnTo>
                  <a:pt x="14" y="136"/>
                </a:lnTo>
                <a:lnTo>
                  <a:pt x="16" y="134"/>
                </a:lnTo>
                <a:lnTo>
                  <a:pt x="18" y="134"/>
                </a:lnTo>
                <a:lnTo>
                  <a:pt x="18" y="132"/>
                </a:lnTo>
                <a:lnTo>
                  <a:pt x="18" y="132"/>
                </a:lnTo>
                <a:lnTo>
                  <a:pt x="22" y="132"/>
                </a:lnTo>
                <a:lnTo>
                  <a:pt x="26" y="132"/>
                </a:lnTo>
                <a:lnTo>
                  <a:pt x="26" y="132"/>
                </a:lnTo>
                <a:lnTo>
                  <a:pt x="26" y="130"/>
                </a:lnTo>
                <a:lnTo>
                  <a:pt x="24" y="130"/>
                </a:lnTo>
                <a:lnTo>
                  <a:pt x="20" y="128"/>
                </a:lnTo>
                <a:lnTo>
                  <a:pt x="20" y="128"/>
                </a:lnTo>
                <a:lnTo>
                  <a:pt x="18" y="130"/>
                </a:lnTo>
                <a:lnTo>
                  <a:pt x="18" y="132"/>
                </a:lnTo>
                <a:lnTo>
                  <a:pt x="18" y="132"/>
                </a:lnTo>
                <a:lnTo>
                  <a:pt x="16" y="130"/>
                </a:lnTo>
                <a:lnTo>
                  <a:pt x="14" y="128"/>
                </a:lnTo>
                <a:lnTo>
                  <a:pt x="12" y="126"/>
                </a:lnTo>
                <a:lnTo>
                  <a:pt x="14" y="122"/>
                </a:lnTo>
                <a:lnTo>
                  <a:pt x="14" y="122"/>
                </a:lnTo>
                <a:lnTo>
                  <a:pt x="20" y="124"/>
                </a:lnTo>
                <a:lnTo>
                  <a:pt x="22" y="124"/>
                </a:lnTo>
                <a:lnTo>
                  <a:pt x="26" y="122"/>
                </a:lnTo>
                <a:lnTo>
                  <a:pt x="26" y="122"/>
                </a:lnTo>
                <a:lnTo>
                  <a:pt x="28" y="126"/>
                </a:lnTo>
                <a:lnTo>
                  <a:pt x="30" y="128"/>
                </a:lnTo>
                <a:lnTo>
                  <a:pt x="30" y="128"/>
                </a:lnTo>
                <a:lnTo>
                  <a:pt x="34" y="128"/>
                </a:lnTo>
                <a:lnTo>
                  <a:pt x="36" y="126"/>
                </a:lnTo>
                <a:lnTo>
                  <a:pt x="36" y="126"/>
                </a:lnTo>
                <a:lnTo>
                  <a:pt x="38" y="128"/>
                </a:lnTo>
                <a:lnTo>
                  <a:pt x="38" y="128"/>
                </a:lnTo>
                <a:lnTo>
                  <a:pt x="38" y="130"/>
                </a:lnTo>
                <a:lnTo>
                  <a:pt x="40" y="130"/>
                </a:lnTo>
                <a:lnTo>
                  <a:pt x="40" y="130"/>
                </a:lnTo>
                <a:lnTo>
                  <a:pt x="48" y="128"/>
                </a:lnTo>
                <a:lnTo>
                  <a:pt x="52" y="122"/>
                </a:lnTo>
                <a:lnTo>
                  <a:pt x="52" y="122"/>
                </a:lnTo>
                <a:lnTo>
                  <a:pt x="50" y="122"/>
                </a:lnTo>
                <a:lnTo>
                  <a:pt x="50" y="122"/>
                </a:lnTo>
                <a:lnTo>
                  <a:pt x="48" y="124"/>
                </a:lnTo>
                <a:lnTo>
                  <a:pt x="44" y="124"/>
                </a:lnTo>
                <a:lnTo>
                  <a:pt x="44" y="124"/>
                </a:lnTo>
                <a:lnTo>
                  <a:pt x="44" y="122"/>
                </a:lnTo>
                <a:lnTo>
                  <a:pt x="46" y="120"/>
                </a:lnTo>
                <a:lnTo>
                  <a:pt x="48" y="120"/>
                </a:lnTo>
                <a:lnTo>
                  <a:pt x="48" y="120"/>
                </a:lnTo>
                <a:lnTo>
                  <a:pt x="48" y="118"/>
                </a:lnTo>
                <a:lnTo>
                  <a:pt x="46" y="116"/>
                </a:lnTo>
                <a:lnTo>
                  <a:pt x="46" y="116"/>
                </a:lnTo>
                <a:lnTo>
                  <a:pt x="42" y="116"/>
                </a:lnTo>
                <a:lnTo>
                  <a:pt x="38" y="120"/>
                </a:lnTo>
                <a:lnTo>
                  <a:pt x="38" y="120"/>
                </a:lnTo>
                <a:lnTo>
                  <a:pt x="34" y="118"/>
                </a:lnTo>
                <a:lnTo>
                  <a:pt x="32" y="114"/>
                </a:lnTo>
                <a:lnTo>
                  <a:pt x="32" y="114"/>
                </a:lnTo>
                <a:lnTo>
                  <a:pt x="24" y="114"/>
                </a:lnTo>
                <a:lnTo>
                  <a:pt x="18" y="114"/>
                </a:lnTo>
                <a:lnTo>
                  <a:pt x="18" y="114"/>
                </a:lnTo>
                <a:lnTo>
                  <a:pt x="16" y="112"/>
                </a:lnTo>
                <a:lnTo>
                  <a:pt x="14" y="110"/>
                </a:lnTo>
                <a:lnTo>
                  <a:pt x="12" y="108"/>
                </a:lnTo>
                <a:lnTo>
                  <a:pt x="10" y="106"/>
                </a:lnTo>
                <a:lnTo>
                  <a:pt x="10" y="106"/>
                </a:lnTo>
                <a:lnTo>
                  <a:pt x="10" y="104"/>
                </a:lnTo>
                <a:lnTo>
                  <a:pt x="12" y="104"/>
                </a:lnTo>
                <a:lnTo>
                  <a:pt x="14" y="104"/>
                </a:lnTo>
                <a:lnTo>
                  <a:pt x="16" y="104"/>
                </a:lnTo>
                <a:lnTo>
                  <a:pt x="16" y="104"/>
                </a:lnTo>
                <a:lnTo>
                  <a:pt x="20" y="100"/>
                </a:lnTo>
                <a:lnTo>
                  <a:pt x="20" y="100"/>
                </a:lnTo>
                <a:lnTo>
                  <a:pt x="24" y="100"/>
                </a:lnTo>
                <a:lnTo>
                  <a:pt x="24" y="102"/>
                </a:lnTo>
                <a:lnTo>
                  <a:pt x="28" y="104"/>
                </a:lnTo>
                <a:lnTo>
                  <a:pt x="28" y="104"/>
                </a:lnTo>
                <a:lnTo>
                  <a:pt x="36" y="104"/>
                </a:lnTo>
                <a:lnTo>
                  <a:pt x="40" y="102"/>
                </a:lnTo>
                <a:lnTo>
                  <a:pt x="40" y="102"/>
                </a:lnTo>
                <a:lnTo>
                  <a:pt x="42" y="98"/>
                </a:lnTo>
                <a:lnTo>
                  <a:pt x="40" y="94"/>
                </a:lnTo>
                <a:lnTo>
                  <a:pt x="40" y="94"/>
                </a:lnTo>
                <a:lnTo>
                  <a:pt x="38" y="94"/>
                </a:lnTo>
                <a:lnTo>
                  <a:pt x="36" y="96"/>
                </a:lnTo>
                <a:lnTo>
                  <a:pt x="34" y="96"/>
                </a:lnTo>
                <a:lnTo>
                  <a:pt x="34" y="96"/>
                </a:lnTo>
                <a:lnTo>
                  <a:pt x="30" y="88"/>
                </a:lnTo>
                <a:lnTo>
                  <a:pt x="30" y="88"/>
                </a:lnTo>
                <a:lnTo>
                  <a:pt x="26" y="88"/>
                </a:lnTo>
                <a:lnTo>
                  <a:pt x="26" y="88"/>
                </a:lnTo>
                <a:lnTo>
                  <a:pt x="24" y="90"/>
                </a:lnTo>
                <a:lnTo>
                  <a:pt x="26" y="90"/>
                </a:lnTo>
                <a:lnTo>
                  <a:pt x="28" y="92"/>
                </a:lnTo>
                <a:lnTo>
                  <a:pt x="26" y="94"/>
                </a:lnTo>
                <a:lnTo>
                  <a:pt x="26" y="94"/>
                </a:lnTo>
                <a:lnTo>
                  <a:pt x="24" y="94"/>
                </a:lnTo>
                <a:lnTo>
                  <a:pt x="20" y="94"/>
                </a:lnTo>
                <a:lnTo>
                  <a:pt x="20" y="94"/>
                </a:lnTo>
                <a:lnTo>
                  <a:pt x="20" y="92"/>
                </a:lnTo>
                <a:lnTo>
                  <a:pt x="24" y="90"/>
                </a:lnTo>
                <a:lnTo>
                  <a:pt x="24" y="90"/>
                </a:lnTo>
                <a:lnTo>
                  <a:pt x="22" y="86"/>
                </a:lnTo>
                <a:lnTo>
                  <a:pt x="24" y="82"/>
                </a:lnTo>
                <a:lnTo>
                  <a:pt x="24" y="82"/>
                </a:lnTo>
                <a:lnTo>
                  <a:pt x="22" y="80"/>
                </a:lnTo>
                <a:lnTo>
                  <a:pt x="20" y="76"/>
                </a:lnTo>
                <a:lnTo>
                  <a:pt x="20" y="76"/>
                </a:lnTo>
                <a:lnTo>
                  <a:pt x="30" y="72"/>
                </a:lnTo>
                <a:lnTo>
                  <a:pt x="38" y="68"/>
                </a:lnTo>
                <a:lnTo>
                  <a:pt x="38" y="68"/>
                </a:lnTo>
                <a:lnTo>
                  <a:pt x="40" y="70"/>
                </a:lnTo>
                <a:lnTo>
                  <a:pt x="40" y="74"/>
                </a:lnTo>
                <a:lnTo>
                  <a:pt x="40" y="74"/>
                </a:lnTo>
                <a:lnTo>
                  <a:pt x="46" y="76"/>
                </a:lnTo>
                <a:lnTo>
                  <a:pt x="48" y="76"/>
                </a:lnTo>
                <a:lnTo>
                  <a:pt x="48" y="74"/>
                </a:lnTo>
                <a:lnTo>
                  <a:pt x="48" y="74"/>
                </a:lnTo>
                <a:lnTo>
                  <a:pt x="48" y="72"/>
                </a:lnTo>
                <a:lnTo>
                  <a:pt x="46" y="72"/>
                </a:lnTo>
                <a:lnTo>
                  <a:pt x="44" y="70"/>
                </a:lnTo>
                <a:lnTo>
                  <a:pt x="44" y="70"/>
                </a:lnTo>
                <a:lnTo>
                  <a:pt x="44" y="66"/>
                </a:lnTo>
                <a:lnTo>
                  <a:pt x="46" y="64"/>
                </a:lnTo>
                <a:lnTo>
                  <a:pt x="46" y="64"/>
                </a:lnTo>
                <a:lnTo>
                  <a:pt x="44" y="60"/>
                </a:lnTo>
                <a:lnTo>
                  <a:pt x="44" y="54"/>
                </a:lnTo>
                <a:lnTo>
                  <a:pt x="44" y="54"/>
                </a:lnTo>
                <a:lnTo>
                  <a:pt x="50" y="54"/>
                </a:lnTo>
                <a:lnTo>
                  <a:pt x="50" y="54"/>
                </a:lnTo>
                <a:lnTo>
                  <a:pt x="56" y="50"/>
                </a:lnTo>
                <a:lnTo>
                  <a:pt x="58" y="48"/>
                </a:lnTo>
                <a:lnTo>
                  <a:pt x="60" y="46"/>
                </a:lnTo>
                <a:lnTo>
                  <a:pt x="60" y="46"/>
                </a:lnTo>
                <a:lnTo>
                  <a:pt x="60" y="44"/>
                </a:lnTo>
                <a:lnTo>
                  <a:pt x="58" y="42"/>
                </a:lnTo>
                <a:lnTo>
                  <a:pt x="54" y="40"/>
                </a:lnTo>
                <a:lnTo>
                  <a:pt x="54" y="40"/>
                </a:lnTo>
                <a:lnTo>
                  <a:pt x="54" y="38"/>
                </a:lnTo>
                <a:lnTo>
                  <a:pt x="56" y="38"/>
                </a:lnTo>
                <a:lnTo>
                  <a:pt x="60" y="38"/>
                </a:lnTo>
                <a:lnTo>
                  <a:pt x="60" y="38"/>
                </a:lnTo>
                <a:lnTo>
                  <a:pt x="60" y="38"/>
                </a:lnTo>
                <a:lnTo>
                  <a:pt x="62" y="36"/>
                </a:lnTo>
                <a:lnTo>
                  <a:pt x="62" y="36"/>
                </a:lnTo>
                <a:lnTo>
                  <a:pt x="62" y="36"/>
                </a:lnTo>
                <a:lnTo>
                  <a:pt x="66" y="38"/>
                </a:lnTo>
                <a:lnTo>
                  <a:pt x="70" y="38"/>
                </a:lnTo>
                <a:lnTo>
                  <a:pt x="70" y="38"/>
                </a:lnTo>
                <a:lnTo>
                  <a:pt x="72" y="38"/>
                </a:lnTo>
                <a:lnTo>
                  <a:pt x="72" y="38"/>
                </a:lnTo>
                <a:lnTo>
                  <a:pt x="72" y="36"/>
                </a:lnTo>
                <a:lnTo>
                  <a:pt x="70" y="34"/>
                </a:lnTo>
                <a:lnTo>
                  <a:pt x="68" y="32"/>
                </a:lnTo>
                <a:lnTo>
                  <a:pt x="68" y="32"/>
                </a:lnTo>
                <a:lnTo>
                  <a:pt x="68" y="30"/>
                </a:lnTo>
                <a:lnTo>
                  <a:pt x="68" y="30"/>
                </a:lnTo>
                <a:lnTo>
                  <a:pt x="64" y="28"/>
                </a:lnTo>
                <a:lnTo>
                  <a:pt x="64" y="28"/>
                </a:lnTo>
                <a:lnTo>
                  <a:pt x="64" y="24"/>
                </a:lnTo>
                <a:lnTo>
                  <a:pt x="62" y="22"/>
                </a:lnTo>
                <a:lnTo>
                  <a:pt x="56" y="20"/>
                </a:lnTo>
                <a:lnTo>
                  <a:pt x="56" y="20"/>
                </a:lnTo>
                <a:lnTo>
                  <a:pt x="56" y="16"/>
                </a:lnTo>
                <a:lnTo>
                  <a:pt x="58" y="14"/>
                </a:lnTo>
                <a:lnTo>
                  <a:pt x="58" y="14"/>
                </a:lnTo>
                <a:lnTo>
                  <a:pt x="62" y="16"/>
                </a:lnTo>
                <a:lnTo>
                  <a:pt x="64" y="18"/>
                </a:lnTo>
                <a:lnTo>
                  <a:pt x="64" y="18"/>
                </a:lnTo>
                <a:lnTo>
                  <a:pt x="68" y="16"/>
                </a:lnTo>
                <a:lnTo>
                  <a:pt x="68" y="16"/>
                </a:lnTo>
                <a:lnTo>
                  <a:pt x="68" y="16"/>
                </a:lnTo>
                <a:lnTo>
                  <a:pt x="66" y="14"/>
                </a:lnTo>
                <a:lnTo>
                  <a:pt x="66" y="14"/>
                </a:lnTo>
                <a:lnTo>
                  <a:pt x="66" y="14"/>
                </a:lnTo>
                <a:lnTo>
                  <a:pt x="66" y="10"/>
                </a:lnTo>
                <a:lnTo>
                  <a:pt x="66" y="10"/>
                </a:lnTo>
                <a:lnTo>
                  <a:pt x="64" y="8"/>
                </a:lnTo>
                <a:lnTo>
                  <a:pt x="62" y="8"/>
                </a:lnTo>
                <a:lnTo>
                  <a:pt x="62" y="6"/>
                </a:lnTo>
                <a:lnTo>
                  <a:pt x="62" y="6"/>
                </a:lnTo>
                <a:lnTo>
                  <a:pt x="66" y="8"/>
                </a:lnTo>
                <a:lnTo>
                  <a:pt x="70" y="10"/>
                </a:lnTo>
                <a:lnTo>
                  <a:pt x="74" y="16"/>
                </a:lnTo>
                <a:lnTo>
                  <a:pt x="74" y="16"/>
                </a:lnTo>
                <a:lnTo>
                  <a:pt x="82" y="18"/>
                </a:lnTo>
                <a:lnTo>
                  <a:pt x="84" y="18"/>
                </a:lnTo>
                <a:lnTo>
                  <a:pt x="88" y="18"/>
                </a:lnTo>
                <a:lnTo>
                  <a:pt x="88" y="18"/>
                </a:lnTo>
                <a:lnTo>
                  <a:pt x="88" y="20"/>
                </a:lnTo>
                <a:lnTo>
                  <a:pt x="88" y="22"/>
                </a:lnTo>
                <a:lnTo>
                  <a:pt x="88" y="22"/>
                </a:lnTo>
                <a:lnTo>
                  <a:pt x="100" y="24"/>
                </a:lnTo>
                <a:lnTo>
                  <a:pt x="100" y="24"/>
                </a:lnTo>
                <a:lnTo>
                  <a:pt x="96" y="20"/>
                </a:lnTo>
                <a:lnTo>
                  <a:pt x="92" y="16"/>
                </a:lnTo>
                <a:lnTo>
                  <a:pt x="92" y="16"/>
                </a:lnTo>
                <a:lnTo>
                  <a:pt x="100" y="16"/>
                </a:lnTo>
                <a:lnTo>
                  <a:pt x="106" y="20"/>
                </a:lnTo>
                <a:lnTo>
                  <a:pt x="106" y="20"/>
                </a:lnTo>
                <a:lnTo>
                  <a:pt x="110" y="18"/>
                </a:lnTo>
                <a:lnTo>
                  <a:pt x="116" y="16"/>
                </a:lnTo>
                <a:lnTo>
                  <a:pt x="116" y="16"/>
                </a:lnTo>
                <a:lnTo>
                  <a:pt x="118" y="12"/>
                </a:lnTo>
                <a:lnTo>
                  <a:pt x="118" y="10"/>
                </a:lnTo>
                <a:lnTo>
                  <a:pt x="118" y="10"/>
                </a:lnTo>
                <a:lnTo>
                  <a:pt x="114" y="10"/>
                </a:lnTo>
                <a:lnTo>
                  <a:pt x="112" y="10"/>
                </a:lnTo>
                <a:lnTo>
                  <a:pt x="110" y="14"/>
                </a:lnTo>
                <a:lnTo>
                  <a:pt x="110" y="14"/>
                </a:lnTo>
                <a:lnTo>
                  <a:pt x="100" y="14"/>
                </a:lnTo>
                <a:lnTo>
                  <a:pt x="100" y="14"/>
                </a:lnTo>
                <a:lnTo>
                  <a:pt x="100" y="10"/>
                </a:lnTo>
                <a:lnTo>
                  <a:pt x="100" y="8"/>
                </a:lnTo>
                <a:lnTo>
                  <a:pt x="102" y="6"/>
                </a:lnTo>
                <a:lnTo>
                  <a:pt x="102" y="2"/>
                </a:lnTo>
                <a:lnTo>
                  <a:pt x="102" y="2"/>
                </a:lnTo>
                <a:lnTo>
                  <a:pt x="104" y="2"/>
                </a:lnTo>
                <a:lnTo>
                  <a:pt x="106" y="4"/>
                </a:lnTo>
                <a:lnTo>
                  <a:pt x="110" y="8"/>
                </a:lnTo>
                <a:lnTo>
                  <a:pt x="110" y="8"/>
                </a:lnTo>
                <a:lnTo>
                  <a:pt x="112" y="6"/>
                </a:lnTo>
                <a:lnTo>
                  <a:pt x="114" y="6"/>
                </a:lnTo>
                <a:lnTo>
                  <a:pt x="114" y="6"/>
                </a:lnTo>
                <a:lnTo>
                  <a:pt x="114" y="4"/>
                </a:lnTo>
                <a:lnTo>
                  <a:pt x="116" y="2"/>
                </a:lnTo>
                <a:lnTo>
                  <a:pt x="118" y="0"/>
                </a:lnTo>
                <a:lnTo>
                  <a:pt x="118" y="0"/>
                </a:lnTo>
                <a:lnTo>
                  <a:pt x="120" y="2"/>
                </a:lnTo>
                <a:lnTo>
                  <a:pt x="120" y="4"/>
                </a:lnTo>
                <a:lnTo>
                  <a:pt x="122" y="6"/>
                </a:lnTo>
                <a:lnTo>
                  <a:pt x="124" y="8"/>
                </a:lnTo>
                <a:lnTo>
                  <a:pt x="124" y="8"/>
                </a:lnTo>
                <a:lnTo>
                  <a:pt x="126" y="6"/>
                </a:lnTo>
                <a:lnTo>
                  <a:pt x="126" y="6"/>
                </a:lnTo>
                <a:lnTo>
                  <a:pt x="128" y="8"/>
                </a:lnTo>
                <a:lnTo>
                  <a:pt x="128" y="8"/>
                </a:lnTo>
                <a:lnTo>
                  <a:pt x="132" y="8"/>
                </a:lnTo>
                <a:lnTo>
                  <a:pt x="134" y="8"/>
                </a:lnTo>
                <a:lnTo>
                  <a:pt x="134" y="10"/>
                </a:lnTo>
                <a:lnTo>
                  <a:pt x="134" y="10"/>
                </a:lnTo>
                <a:lnTo>
                  <a:pt x="132" y="12"/>
                </a:lnTo>
                <a:lnTo>
                  <a:pt x="130" y="14"/>
                </a:lnTo>
                <a:lnTo>
                  <a:pt x="126" y="12"/>
                </a:lnTo>
                <a:lnTo>
                  <a:pt x="126" y="12"/>
                </a:lnTo>
                <a:lnTo>
                  <a:pt x="126" y="12"/>
                </a:lnTo>
                <a:lnTo>
                  <a:pt x="124" y="10"/>
                </a:lnTo>
                <a:lnTo>
                  <a:pt x="122" y="10"/>
                </a:lnTo>
                <a:lnTo>
                  <a:pt x="120" y="10"/>
                </a:lnTo>
                <a:lnTo>
                  <a:pt x="120" y="10"/>
                </a:lnTo>
                <a:lnTo>
                  <a:pt x="120" y="10"/>
                </a:lnTo>
                <a:lnTo>
                  <a:pt x="120" y="12"/>
                </a:lnTo>
                <a:lnTo>
                  <a:pt x="122" y="14"/>
                </a:lnTo>
                <a:lnTo>
                  <a:pt x="122" y="14"/>
                </a:lnTo>
                <a:lnTo>
                  <a:pt x="120" y="18"/>
                </a:lnTo>
                <a:lnTo>
                  <a:pt x="120" y="20"/>
                </a:lnTo>
                <a:lnTo>
                  <a:pt x="120" y="20"/>
                </a:lnTo>
                <a:lnTo>
                  <a:pt x="120" y="22"/>
                </a:lnTo>
                <a:lnTo>
                  <a:pt x="122" y="24"/>
                </a:lnTo>
                <a:lnTo>
                  <a:pt x="126" y="26"/>
                </a:lnTo>
                <a:lnTo>
                  <a:pt x="126" y="26"/>
                </a:lnTo>
                <a:lnTo>
                  <a:pt x="128" y="24"/>
                </a:lnTo>
                <a:lnTo>
                  <a:pt x="128" y="24"/>
                </a:lnTo>
                <a:lnTo>
                  <a:pt x="126" y="20"/>
                </a:lnTo>
                <a:lnTo>
                  <a:pt x="124" y="18"/>
                </a:lnTo>
                <a:lnTo>
                  <a:pt x="124" y="16"/>
                </a:lnTo>
                <a:lnTo>
                  <a:pt x="124" y="16"/>
                </a:lnTo>
                <a:lnTo>
                  <a:pt x="126" y="16"/>
                </a:lnTo>
                <a:lnTo>
                  <a:pt x="128" y="16"/>
                </a:lnTo>
                <a:lnTo>
                  <a:pt x="132" y="20"/>
                </a:lnTo>
                <a:lnTo>
                  <a:pt x="132" y="20"/>
                </a:lnTo>
                <a:lnTo>
                  <a:pt x="136" y="18"/>
                </a:lnTo>
                <a:lnTo>
                  <a:pt x="138" y="14"/>
                </a:lnTo>
                <a:lnTo>
                  <a:pt x="142" y="12"/>
                </a:lnTo>
                <a:lnTo>
                  <a:pt x="144" y="10"/>
                </a:lnTo>
                <a:lnTo>
                  <a:pt x="144" y="10"/>
                </a:lnTo>
                <a:lnTo>
                  <a:pt x="144" y="12"/>
                </a:lnTo>
                <a:lnTo>
                  <a:pt x="144" y="14"/>
                </a:lnTo>
                <a:lnTo>
                  <a:pt x="148" y="16"/>
                </a:lnTo>
                <a:lnTo>
                  <a:pt x="148" y="16"/>
                </a:lnTo>
                <a:lnTo>
                  <a:pt x="148" y="14"/>
                </a:lnTo>
                <a:lnTo>
                  <a:pt x="148" y="12"/>
                </a:lnTo>
                <a:lnTo>
                  <a:pt x="148" y="12"/>
                </a:lnTo>
                <a:lnTo>
                  <a:pt x="148" y="10"/>
                </a:lnTo>
                <a:lnTo>
                  <a:pt x="148" y="10"/>
                </a:lnTo>
                <a:lnTo>
                  <a:pt x="148" y="10"/>
                </a:lnTo>
                <a:lnTo>
                  <a:pt x="150" y="10"/>
                </a:lnTo>
                <a:lnTo>
                  <a:pt x="152" y="14"/>
                </a:lnTo>
                <a:lnTo>
                  <a:pt x="152" y="14"/>
                </a:lnTo>
                <a:close/>
                <a:moveTo>
                  <a:pt x="106" y="22"/>
                </a:moveTo>
                <a:lnTo>
                  <a:pt x="106" y="22"/>
                </a:lnTo>
                <a:lnTo>
                  <a:pt x="108" y="26"/>
                </a:lnTo>
                <a:lnTo>
                  <a:pt x="112" y="28"/>
                </a:lnTo>
                <a:lnTo>
                  <a:pt x="112" y="28"/>
                </a:lnTo>
                <a:lnTo>
                  <a:pt x="114" y="28"/>
                </a:lnTo>
                <a:lnTo>
                  <a:pt x="114" y="28"/>
                </a:lnTo>
                <a:lnTo>
                  <a:pt x="114" y="24"/>
                </a:lnTo>
                <a:lnTo>
                  <a:pt x="112" y="22"/>
                </a:lnTo>
                <a:lnTo>
                  <a:pt x="110" y="20"/>
                </a:lnTo>
                <a:lnTo>
                  <a:pt x="106" y="22"/>
                </a:lnTo>
                <a:lnTo>
                  <a:pt x="106" y="22"/>
                </a:lnTo>
                <a:close/>
                <a:moveTo>
                  <a:pt x="74" y="28"/>
                </a:moveTo>
                <a:lnTo>
                  <a:pt x="74" y="28"/>
                </a:lnTo>
                <a:lnTo>
                  <a:pt x="76" y="30"/>
                </a:lnTo>
                <a:lnTo>
                  <a:pt x="76" y="30"/>
                </a:lnTo>
                <a:lnTo>
                  <a:pt x="80" y="30"/>
                </a:lnTo>
                <a:lnTo>
                  <a:pt x="80" y="30"/>
                </a:lnTo>
                <a:lnTo>
                  <a:pt x="80" y="28"/>
                </a:lnTo>
                <a:lnTo>
                  <a:pt x="80" y="28"/>
                </a:lnTo>
                <a:lnTo>
                  <a:pt x="82" y="28"/>
                </a:lnTo>
                <a:lnTo>
                  <a:pt x="82" y="28"/>
                </a:lnTo>
                <a:lnTo>
                  <a:pt x="78" y="26"/>
                </a:lnTo>
                <a:lnTo>
                  <a:pt x="74" y="24"/>
                </a:lnTo>
                <a:lnTo>
                  <a:pt x="72" y="22"/>
                </a:lnTo>
                <a:lnTo>
                  <a:pt x="68" y="22"/>
                </a:lnTo>
                <a:lnTo>
                  <a:pt x="68" y="22"/>
                </a:lnTo>
                <a:lnTo>
                  <a:pt x="68" y="24"/>
                </a:lnTo>
                <a:lnTo>
                  <a:pt x="70" y="26"/>
                </a:lnTo>
                <a:lnTo>
                  <a:pt x="74" y="28"/>
                </a:lnTo>
                <a:lnTo>
                  <a:pt x="74" y="28"/>
                </a:lnTo>
                <a:close/>
                <a:moveTo>
                  <a:pt x="104" y="30"/>
                </a:moveTo>
                <a:lnTo>
                  <a:pt x="104" y="30"/>
                </a:lnTo>
                <a:lnTo>
                  <a:pt x="100" y="26"/>
                </a:lnTo>
                <a:lnTo>
                  <a:pt x="98" y="24"/>
                </a:lnTo>
                <a:lnTo>
                  <a:pt x="96" y="26"/>
                </a:lnTo>
                <a:lnTo>
                  <a:pt x="96" y="26"/>
                </a:lnTo>
                <a:lnTo>
                  <a:pt x="96" y="28"/>
                </a:lnTo>
                <a:lnTo>
                  <a:pt x="98" y="28"/>
                </a:lnTo>
                <a:lnTo>
                  <a:pt x="102" y="32"/>
                </a:lnTo>
                <a:lnTo>
                  <a:pt x="102" y="32"/>
                </a:lnTo>
                <a:lnTo>
                  <a:pt x="104" y="36"/>
                </a:lnTo>
                <a:lnTo>
                  <a:pt x="106" y="36"/>
                </a:lnTo>
                <a:lnTo>
                  <a:pt x="108" y="36"/>
                </a:lnTo>
                <a:lnTo>
                  <a:pt x="108" y="36"/>
                </a:lnTo>
                <a:lnTo>
                  <a:pt x="108" y="34"/>
                </a:lnTo>
                <a:lnTo>
                  <a:pt x="106" y="32"/>
                </a:lnTo>
                <a:lnTo>
                  <a:pt x="104" y="30"/>
                </a:lnTo>
                <a:lnTo>
                  <a:pt x="104" y="30"/>
                </a:lnTo>
                <a:close/>
                <a:moveTo>
                  <a:pt x="128" y="28"/>
                </a:moveTo>
                <a:lnTo>
                  <a:pt x="128" y="28"/>
                </a:lnTo>
                <a:lnTo>
                  <a:pt x="130" y="30"/>
                </a:lnTo>
                <a:lnTo>
                  <a:pt x="134" y="32"/>
                </a:lnTo>
                <a:lnTo>
                  <a:pt x="134" y="32"/>
                </a:lnTo>
                <a:lnTo>
                  <a:pt x="136" y="30"/>
                </a:lnTo>
                <a:lnTo>
                  <a:pt x="136" y="28"/>
                </a:lnTo>
                <a:lnTo>
                  <a:pt x="136" y="28"/>
                </a:lnTo>
                <a:lnTo>
                  <a:pt x="132" y="26"/>
                </a:lnTo>
                <a:lnTo>
                  <a:pt x="128" y="28"/>
                </a:lnTo>
                <a:lnTo>
                  <a:pt x="128" y="28"/>
                </a:lnTo>
                <a:close/>
                <a:moveTo>
                  <a:pt x="126" y="34"/>
                </a:moveTo>
                <a:lnTo>
                  <a:pt x="126" y="34"/>
                </a:lnTo>
                <a:lnTo>
                  <a:pt x="126" y="32"/>
                </a:lnTo>
                <a:lnTo>
                  <a:pt x="124" y="30"/>
                </a:lnTo>
                <a:lnTo>
                  <a:pt x="124" y="30"/>
                </a:lnTo>
                <a:lnTo>
                  <a:pt x="124" y="34"/>
                </a:lnTo>
                <a:lnTo>
                  <a:pt x="126" y="34"/>
                </a:lnTo>
                <a:lnTo>
                  <a:pt x="126" y="34"/>
                </a:lnTo>
                <a:close/>
                <a:moveTo>
                  <a:pt x="90" y="40"/>
                </a:moveTo>
                <a:lnTo>
                  <a:pt x="90" y="40"/>
                </a:lnTo>
                <a:lnTo>
                  <a:pt x="92" y="42"/>
                </a:lnTo>
                <a:lnTo>
                  <a:pt x="96" y="42"/>
                </a:lnTo>
                <a:lnTo>
                  <a:pt x="98" y="42"/>
                </a:lnTo>
                <a:lnTo>
                  <a:pt x="100" y="40"/>
                </a:lnTo>
                <a:lnTo>
                  <a:pt x="100" y="40"/>
                </a:lnTo>
                <a:lnTo>
                  <a:pt x="98" y="38"/>
                </a:lnTo>
                <a:lnTo>
                  <a:pt x="96" y="38"/>
                </a:lnTo>
                <a:lnTo>
                  <a:pt x="90" y="40"/>
                </a:lnTo>
                <a:lnTo>
                  <a:pt x="90" y="40"/>
                </a:lnTo>
                <a:close/>
                <a:moveTo>
                  <a:pt x="112" y="42"/>
                </a:moveTo>
                <a:lnTo>
                  <a:pt x="112" y="42"/>
                </a:lnTo>
                <a:lnTo>
                  <a:pt x="112" y="38"/>
                </a:lnTo>
                <a:lnTo>
                  <a:pt x="110" y="38"/>
                </a:lnTo>
                <a:lnTo>
                  <a:pt x="108" y="36"/>
                </a:lnTo>
                <a:lnTo>
                  <a:pt x="108" y="36"/>
                </a:lnTo>
                <a:lnTo>
                  <a:pt x="108" y="40"/>
                </a:lnTo>
                <a:lnTo>
                  <a:pt x="112" y="42"/>
                </a:lnTo>
                <a:lnTo>
                  <a:pt x="112" y="42"/>
                </a:lnTo>
                <a:close/>
                <a:moveTo>
                  <a:pt x="84" y="62"/>
                </a:moveTo>
                <a:lnTo>
                  <a:pt x="84" y="62"/>
                </a:lnTo>
                <a:lnTo>
                  <a:pt x="84" y="58"/>
                </a:lnTo>
                <a:lnTo>
                  <a:pt x="82" y="58"/>
                </a:lnTo>
                <a:lnTo>
                  <a:pt x="76" y="56"/>
                </a:lnTo>
                <a:lnTo>
                  <a:pt x="76" y="56"/>
                </a:lnTo>
                <a:lnTo>
                  <a:pt x="76" y="60"/>
                </a:lnTo>
                <a:lnTo>
                  <a:pt x="78" y="62"/>
                </a:lnTo>
                <a:lnTo>
                  <a:pt x="84" y="62"/>
                </a:lnTo>
                <a:lnTo>
                  <a:pt x="84" y="62"/>
                </a:lnTo>
                <a:close/>
                <a:moveTo>
                  <a:pt x="64" y="64"/>
                </a:moveTo>
                <a:lnTo>
                  <a:pt x="64" y="64"/>
                </a:lnTo>
                <a:lnTo>
                  <a:pt x="66" y="62"/>
                </a:lnTo>
                <a:lnTo>
                  <a:pt x="68" y="60"/>
                </a:lnTo>
                <a:lnTo>
                  <a:pt x="68" y="60"/>
                </a:lnTo>
                <a:lnTo>
                  <a:pt x="64" y="58"/>
                </a:lnTo>
                <a:lnTo>
                  <a:pt x="62" y="58"/>
                </a:lnTo>
                <a:lnTo>
                  <a:pt x="62" y="60"/>
                </a:lnTo>
                <a:lnTo>
                  <a:pt x="64" y="64"/>
                </a:lnTo>
                <a:lnTo>
                  <a:pt x="64" y="64"/>
                </a:lnTo>
                <a:close/>
                <a:moveTo>
                  <a:pt x="168" y="64"/>
                </a:moveTo>
                <a:lnTo>
                  <a:pt x="168" y="64"/>
                </a:lnTo>
                <a:lnTo>
                  <a:pt x="170" y="66"/>
                </a:lnTo>
                <a:lnTo>
                  <a:pt x="172" y="64"/>
                </a:lnTo>
                <a:lnTo>
                  <a:pt x="172" y="64"/>
                </a:lnTo>
                <a:lnTo>
                  <a:pt x="172" y="62"/>
                </a:lnTo>
                <a:lnTo>
                  <a:pt x="172" y="60"/>
                </a:lnTo>
                <a:lnTo>
                  <a:pt x="172" y="60"/>
                </a:lnTo>
                <a:lnTo>
                  <a:pt x="168" y="60"/>
                </a:lnTo>
                <a:lnTo>
                  <a:pt x="168" y="64"/>
                </a:lnTo>
                <a:lnTo>
                  <a:pt x="168" y="64"/>
                </a:lnTo>
                <a:close/>
                <a:moveTo>
                  <a:pt x="150" y="64"/>
                </a:moveTo>
                <a:lnTo>
                  <a:pt x="150" y="64"/>
                </a:lnTo>
                <a:lnTo>
                  <a:pt x="152" y="66"/>
                </a:lnTo>
                <a:lnTo>
                  <a:pt x="154" y="68"/>
                </a:lnTo>
                <a:lnTo>
                  <a:pt x="156" y="72"/>
                </a:lnTo>
                <a:lnTo>
                  <a:pt x="156" y="72"/>
                </a:lnTo>
                <a:lnTo>
                  <a:pt x="158" y="72"/>
                </a:lnTo>
                <a:lnTo>
                  <a:pt x="160" y="68"/>
                </a:lnTo>
                <a:lnTo>
                  <a:pt x="156" y="62"/>
                </a:lnTo>
                <a:lnTo>
                  <a:pt x="156" y="62"/>
                </a:lnTo>
                <a:lnTo>
                  <a:pt x="152" y="62"/>
                </a:lnTo>
                <a:lnTo>
                  <a:pt x="152" y="62"/>
                </a:lnTo>
                <a:lnTo>
                  <a:pt x="150" y="64"/>
                </a:lnTo>
                <a:lnTo>
                  <a:pt x="150" y="64"/>
                </a:lnTo>
                <a:close/>
                <a:moveTo>
                  <a:pt x="104" y="72"/>
                </a:moveTo>
                <a:lnTo>
                  <a:pt x="104" y="72"/>
                </a:lnTo>
                <a:lnTo>
                  <a:pt x="106" y="72"/>
                </a:lnTo>
                <a:lnTo>
                  <a:pt x="108" y="70"/>
                </a:lnTo>
                <a:lnTo>
                  <a:pt x="108" y="66"/>
                </a:lnTo>
                <a:lnTo>
                  <a:pt x="108" y="66"/>
                </a:lnTo>
                <a:lnTo>
                  <a:pt x="104" y="66"/>
                </a:lnTo>
                <a:lnTo>
                  <a:pt x="104" y="68"/>
                </a:lnTo>
                <a:lnTo>
                  <a:pt x="102" y="70"/>
                </a:lnTo>
                <a:lnTo>
                  <a:pt x="104" y="72"/>
                </a:lnTo>
                <a:lnTo>
                  <a:pt x="104" y="72"/>
                </a:lnTo>
                <a:close/>
                <a:moveTo>
                  <a:pt x="174" y="76"/>
                </a:moveTo>
                <a:lnTo>
                  <a:pt x="174" y="76"/>
                </a:lnTo>
                <a:lnTo>
                  <a:pt x="178" y="74"/>
                </a:lnTo>
                <a:lnTo>
                  <a:pt x="178" y="72"/>
                </a:lnTo>
                <a:lnTo>
                  <a:pt x="178" y="70"/>
                </a:lnTo>
                <a:lnTo>
                  <a:pt x="178" y="70"/>
                </a:lnTo>
                <a:lnTo>
                  <a:pt x="174" y="70"/>
                </a:lnTo>
                <a:lnTo>
                  <a:pt x="172" y="72"/>
                </a:lnTo>
                <a:lnTo>
                  <a:pt x="172" y="74"/>
                </a:lnTo>
                <a:lnTo>
                  <a:pt x="174" y="76"/>
                </a:lnTo>
                <a:lnTo>
                  <a:pt x="174" y="76"/>
                </a:lnTo>
                <a:close/>
                <a:moveTo>
                  <a:pt x="90" y="82"/>
                </a:moveTo>
                <a:lnTo>
                  <a:pt x="90" y="82"/>
                </a:lnTo>
                <a:lnTo>
                  <a:pt x="94" y="82"/>
                </a:lnTo>
                <a:lnTo>
                  <a:pt x="94" y="82"/>
                </a:lnTo>
                <a:lnTo>
                  <a:pt x="94" y="78"/>
                </a:lnTo>
                <a:lnTo>
                  <a:pt x="94" y="76"/>
                </a:lnTo>
                <a:lnTo>
                  <a:pt x="92" y="76"/>
                </a:lnTo>
                <a:lnTo>
                  <a:pt x="92" y="76"/>
                </a:lnTo>
                <a:lnTo>
                  <a:pt x="90" y="78"/>
                </a:lnTo>
                <a:lnTo>
                  <a:pt x="90" y="80"/>
                </a:lnTo>
                <a:lnTo>
                  <a:pt x="90" y="82"/>
                </a:lnTo>
                <a:lnTo>
                  <a:pt x="90" y="82"/>
                </a:lnTo>
                <a:close/>
                <a:moveTo>
                  <a:pt x="34" y="84"/>
                </a:moveTo>
                <a:lnTo>
                  <a:pt x="34" y="84"/>
                </a:lnTo>
                <a:lnTo>
                  <a:pt x="34" y="88"/>
                </a:lnTo>
                <a:lnTo>
                  <a:pt x="34" y="88"/>
                </a:lnTo>
                <a:lnTo>
                  <a:pt x="36" y="90"/>
                </a:lnTo>
                <a:lnTo>
                  <a:pt x="40" y="90"/>
                </a:lnTo>
                <a:lnTo>
                  <a:pt x="40" y="90"/>
                </a:lnTo>
                <a:lnTo>
                  <a:pt x="40" y="86"/>
                </a:lnTo>
                <a:lnTo>
                  <a:pt x="40" y="82"/>
                </a:lnTo>
                <a:lnTo>
                  <a:pt x="40" y="82"/>
                </a:lnTo>
                <a:lnTo>
                  <a:pt x="36" y="82"/>
                </a:lnTo>
                <a:lnTo>
                  <a:pt x="34" y="84"/>
                </a:lnTo>
                <a:lnTo>
                  <a:pt x="34" y="84"/>
                </a:lnTo>
                <a:close/>
                <a:moveTo>
                  <a:pt x="120" y="96"/>
                </a:moveTo>
                <a:lnTo>
                  <a:pt x="120" y="96"/>
                </a:lnTo>
                <a:lnTo>
                  <a:pt x="118" y="92"/>
                </a:lnTo>
                <a:lnTo>
                  <a:pt x="118" y="90"/>
                </a:lnTo>
                <a:lnTo>
                  <a:pt x="114" y="86"/>
                </a:lnTo>
                <a:lnTo>
                  <a:pt x="114" y="86"/>
                </a:lnTo>
                <a:lnTo>
                  <a:pt x="112" y="88"/>
                </a:lnTo>
                <a:lnTo>
                  <a:pt x="112" y="92"/>
                </a:lnTo>
                <a:lnTo>
                  <a:pt x="114" y="96"/>
                </a:lnTo>
                <a:lnTo>
                  <a:pt x="120" y="96"/>
                </a:lnTo>
                <a:lnTo>
                  <a:pt x="120" y="96"/>
                </a:lnTo>
                <a:close/>
                <a:moveTo>
                  <a:pt x="150" y="94"/>
                </a:moveTo>
                <a:lnTo>
                  <a:pt x="150" y="94"/>
                </a:lnTo>
                <a:lnTo>
                  <a:pt x="154" y="94"/>
                </a:lnTo>
                <a:lnTo>
                  <a:pt x="154" y="92"/>
                </a:lnTo>
                <a:lnTo>
                  <a:pt x="154" y="92"/>
                </a:lnTo>
                <a:lnTo>
                  <a:pt x="152" y="90"/>
                </a:lnTo>
                <a:lnTo>
                  <a:pt x="150" y="90"/>
                </a:lnTo>
                <a:lnTo>
                  <a:pt x="150" y="90"/>
                </a:lnTo>
                <a:lnTo>
                  <a:pt x="150" y="94"/>
                </a:lnTo>
                <a:lnTo>
                  <a:pt x="150" y="94"/>
                </a:lnTo>
                <a:close/>
                <a:moveTo>
                  <a:pt x="156" y="104"/>
                </a:moveTo>
                <a:lnTo>
                  <a:pt x="156" y="104"/>
                </a:lnTo>
                <a:lnTo>
                  <a:pt x="162" y="104"/>
                </a:lnTo>
                <a:lnTo>
                  <a:pt x="162" y="104"/>
                </a:lnTo>
                <a:lnTo>
                  <a:pt x="160" y="100"/>
                </a:lnTo>
                <a:lnTo>
                  <a:pt x="162" y="98"/>
                </a:lnTo>
                <a:lnTo>
                  <a:pt x="164" y="96"/>
                </a:lnTo>
                <a:lnTo>
                  <a:pt x="166" y="94"/>
                </a:lnTo>
                <a:lnTo>
                  <a:pt x="166" y="94"/>
                </a:lnTo>
                <a:lnTo>
                  <a:pt x="162" y="94"/>
                </a:lnTo>
                <a:lnTo>
                  <a:pt x="158" y="94"/>
                </a:lnTo>
                <a:lnTo>
                  <a:pt x="158" y="94"/>
                </a:lnTo>
                <a:lnTo>
                  <a:pt x="158" y="98"/>
                </a:lnTo>
                <a:lnTo>
                  <a:pt x="156" y="100"/>
                </a:lnTo>
                <a:lnTo>
                  <a:pt x="156" y="100"/>
                </a:lnTo>
                <a:lnTo>
                  <a:pt x="152" y="98"/>
                </a:lnTo>
                <a:lnTo>
                  <a:pt x="150" y="98"/>
                </a:lnTo>
                <a:lnTo>
                  <a:pt x="150" y="100"/>
                </a:lnTo>
                <a:lnTo>
                  <a:pt x="150" y="100"/>
                </a:lnTo>
                <a:lnTo>
                  <a:pt x="156" y="100"/>
                </a:lnTo>
                <a:lnTo>
                  <a:pt x="156" y="102"/>
                </a:lnTo>
                <a:lnTo>
                  <a:pt x="156" y="104"/>
                </a:lnTo>
                <a:lnTo>
                  <a:pt x="156" y="104"/>
                </a:lnTo>
                <a:close/>
                <a:moveTo>
                  <a:pt x="78" y="114"/>
                </a:moveTo>
                <a:lnTo>
                  <a:pt x="78" y="114"/>
                </a:lnTo>
                <a:lnTo>
                  <a:pt x="82" y="114"/>
                </a:lnTo>
                <a:lnTo>
                  <a:pt x="84" y="112"/>
                </a:lnTo>
                <a:lnTo>
                  <a:pt x="84" y="112"/>
                </a:lnTo>
                <a:lnTo>
                  <a:pt x="82" y="108"/>
                </a:lnTo>
                <a:lnTo>
                  <a:pt x="78" y="108"/>
                </a:lnTo>
                <a:lnTo>
                  <a:pt x="78" y="108"/>
                </a:lnTo>
                <a:lnTo>
                  <a:pt x="76" y="110"/>
                </a:lnTo>
                <a:lnTo>
                  <a:pt x="78" y="114"/>
                </a:lnTo>
                <a:lnTo>
                  <a:pt x="78" y="114"/>
                </a:lnTo>
                <a:close/>
                <a:moveTo>
                  <a:pt x="48" y="112"/>
                </a:moveTo>
                <a:lnTo>
                  <a:pt x="48" y="112"/>
                </a:lnTo>
                <a:lnTo>
                  <a:pt x="46" y="110"/>
                </a:lnTo>
                <a:lnTo>
                  <a:pt x="44" y="110"/>
                </a:lnTo>
                <a:lnTo>
                  <a:pt x="38" y="110"/>
                </a:lnTo>
                <a:lnTo>
                  <a:pt x="38" y="110"/>
                </a:lnTo>
                <a:lnTo>
                  <a:pt x="38" y="112"/>
                </a:lnTo>
                <a:lnTo>
                  <a:pt x="42" y="114"/>
                </a:lnTo>
                <a:lnTo>
                  <a:pt x="46" y="114"/>
                </a:lnTo>
                <a:lnTo>
                  <a:pt x="48" y="112"/>
                </a:lnTo>
                <a:lnTo>
                  <a:pt x="48" y="112"/>
                </a:lnTo>
                <a:close/>
                <a:moveTo>
                  <a:pt x="108" y="118"/>
                </a:moveTo>
                <a:lnTo>
                  <a:pt x="108" y="118"/>
                </a:lnTo>
                <a:lnTo>
                  <a:pt x="110" y="120"/>
                </a:lnTo>
                <a:lnTo>
                  <a:pt x="110" y="122"/>
                </a:lnTo>
                <a:lnTo>
                  <a:pt x="112" y="124"/>
                </a:lnTo>
                <a:lnTo>
                  <a:pt x="114" y="124"/>
                </a:lnTo>
                <a:lnTo>
                  <a:pt x="114" y="124"/>
                </a:lnTo>
                <a:lnTo>
                  <a:pt x="112" y="118"/>
                </a:lnTo>
                <a:lnTo>
                  <a:pt x="114" y="112"/>
                </a:lnTo>
                <a:lnTo>
                  <a:pt x="114" y="112"/>
                </a:lnTo>
                <a:lnTo>
                  <a:pt x="110" y="112"/>
                </a:lnTo>
                <a:lnTo>
                  <a:pt x="108" y="112"/>
                </a:lnTo>
                <a:lnTo>
                  <a:pt x="108" y="116"/>
                </a:lnTo>
                <a:lnTo>
                  <a:pt x="108" y="118"/>
                </a:lnTo>
                <a:lnTo>
                  <a:pt x="108" y="118"/>
                </a:lnTo>
                <a:close/>
                <a:moveTo>
                  <a:pt x="56" y="120"/>
                </a:moveTo>
                <a:lnTo>
                  <a:pt x="56" y="120"/>
                </a:lnTo>
                <a:lnTo>
                  <a:pt x="60" y="120"/>
                </a:lnTo>
                <a:lnTo>
                  <a:pt x="60" y="116"/>
                </a:lnTo>
                <a:lnTo>
                  <a:pt x="60" y="114"/>
                </a:lnTo>
                <a:lnTo>
                  <a:pt x="58" y="112"/>
                </a:lnTo>
                <a:lnTo>
                  <a:pt x="58" y="112"/>
                </a:lnTo>
                <a:lnTo>
                  <a:pt x="58" y="116"/>
                </a:lnTo>
                <a:lnTo>
                  <a:pt x="56" y="120"/>
                </a:lnTo>
                <a:lnTo>
                  <a:pt x="56" y="120"/>
                </a:lnTo>
                <a:close/>
                <a:moveTo>
                  <a:pt x="66" y="118"/>
                </a:moveTo>
                <a:lnTo>
                  <a:pt x="66" y="118"/>
                </a:lnTo>
                <a:lnTo>
                  <a:pt x="70" y="118"/>
                </a:lnTo>
                <a:lnTo>
                  <a:pt x="74" y="116"/>
                </a:lnTo>
                <a:lnTo>
                  <a:pt x="74" y="116"/>
                </a:lnTo>
                <a:lnTo>
                  <a:pt x="70" y="114"/>
                </a:lnTo>
                <a:lnTo>
                  <a:pt x="66" y="114"/>
                </a:lnTo>
                <a:lnTo>
                  <a:pt x="66" y="114"/>
                </a:lnTo>
                <a:lnTo>
                  <a:pt x="66" y="118"/>
                </a:lnTo>
                <a:lnTo>
                  <a:pt x="66" y="118"/>
                </a:lnTo>
                <a:close/>
                <a:moveTo>
                  <a:pt x="154" y="122"/>
                </a:moveTo>
                <a:lnTo>
                  <a:pt x="154" y="122"/>
                </a:lnTo>
                <a:lnTo>
                  <a:pt x="152" y="122"/>
                </a:lnTo>
                <a:lnTo>
                  <a:pt x="150" y="122"/>
                </a:lnTo>
                <a:lnTo>
                  <a:pt x="150" y="122"/>
                </a:lnTo>
                <a:lnTo>
                  <a:pt x="150" y="126"/>
                </a:lnTo>
                <a:lnTo>
                  <a:pt x="150" y="126"/>
                </a:lnTo>
                <a:lnTo>
                  <a:pt x="152" y="128"/>
                </a:lnTo>
                <a:lnTo>
                  <a:pt x="152" y="126"/>
                </a:lnTo>
                <a:lnTo>
                  <a:pt x="154" y="126"/>
                </a:lnTo>
                <a:lnTo>
                  <a:pt x="156" y="126"/>
                </a:lnTo>
                <a:lnTo>
                  <a:pt x="156" y="126"/>
                </a:lnTo>
                <a:lnTo>
                  <a:pt x="152" y="128"/>
                </a:lnTo>
                <a:lnTo>
                  <a:pt x="152" y="132"/>
                </a:lnTo>
                <a:lnTo>
                  <a:pt x="152" y="132"/>
                </a:lnTo>
                <a:lnTo>
                  <a:pt x="156" y="132"/>
                </a:lnTo>
                <a:lnTo>
                  <a:pt x="156" y="132"/>
                </a:lnTo>
                <a:lnTo>
                  <a:pt x="158" y="128"/>
                </a:lnTo>
                <a:lnTo>
                  <a:pt x="158" y="128"/>
                </a:lnTo>
                <a:lnTo>
                  <a:pt x="160" y="126"/>
                </a:lnTo>
                <a:lnTo>
                  <a:pt x="162" y="124"/>
                </a:lnTo>
                <a:lnTo>
                  <a:pt x="162" y="118"/>
                </a:lnTo>
                <a:lnTo>
                  <a:pt x="162" y="118"/>
                </a:lnTo>
                <a:lnTo>
                  <a:pt x="156" y="120"/>
                </a:lnTo>
                <a:lnTo>
                  <a:pt x="154" y="122"/>
                </a:lnTo>
                <a:lnTo>
                  <a:pt x="154" y="122"/>
                </a:lnTo>
                <a:close/>
                <a:moveTo>
                  <a:pt x="132" y="122"/>
                </a:moveTo>
                <a:lnTo>
                  <a:pt x="132" y="122"/>
                </a:lnTo>
                <a:lnTo>
                  <a:pt x="134" y="124"/>
                </a:lnTo>
                <a:lnTo>
                  <a:pt x="134" y="126"/>
                </a:lnTo>
                <a:lnTo>
                  <a:pt x="134" y="126"/>
                </a:lnTo>
                <a:lnTo>
                  <a:pt x="142" y="128"/>
                </a:lnTo>
                <a:lnTo>
                  <a:pt x="144" y="126"/>
                </a:lnTo>
                <a:lnTo>
                  <a:pt x="144" y="122"/>
                </a:lnTo>
                <a:lnTo>
                  <a:pt x="144" y="122"/>
                </a:lnTo>
                <a:lnTo>
                  <a:pt x="138" y="122"/>
                </a:lnTo>
                <a:lnTo>
                  <a:pt x="132" y="122"/>
                </a:lnTo>
                <a:lnTo>
                  <a:pt x="132" y="122"/>
                </a:lnTo>
                <a:close/>
                <a:moveTo>
                  <a:pt x="72" y="130"/>
                </a:moveTo>
                <a:lnTo>
                  <a:pt x="72" y="130"/>
                </a:lnTo>
                <a:lnTo>
                  <a:pt x="72" y="132"/>
                </a:lnTo>
                <a:lnTo>
                  <a:pt x="72" y="132"/>
                </a:lnTo>
                <a:lnTo>
                  <a:pt x="76" y="132"/>
                </a:lnTo>
                <a:lnTo>
                  <a:pt x="76" y="132"/>
                </a:lnTo>
                <a:lnTo>
                  <a:pt x="76" y="130"/>
                </a:lnTo>
                <a:lnTo>
                  <a:pt x="74" y="128"/>
                </a:lnTo>
                <a:lnTo>
                  <a:pt x="72" y="130"/>
                </a:lnTo>
                <a:lnTo>
                  <a:pt x="72" y="130"/>
                </a:lnTo>
                <a:close/>
                <a:moveTo>
                  <a:pt x="52" y="134"/>
                </a:moveTo>
                <a:lnTo>
                  <a:pt x="52" y="134"/>
                </a:lnTo>
                <a:lnTo>
                  <a:pt x="52" y="136"/>
                </a:lnTo>
                <a:lnTo>
                  <a:pt x="56" y="136"/>
                </a:lnTo>
                <a:lnTo>
                  <a:pt x="58" y="134"/>
                </a:lnTo>
                <a:lnTo>
                  <a:pt x="58" y="132"/>
                </a:lnTo>
                <a:lnTo>
                  <a:pt x="58" y="132"/>
                </a:lnTo>
                <a:lnTo>
                  <a:pt x="54" y="132"/>
                </a:lnTo>
                <a:lnTo>
                  <a:pt x="52" y="134"/>
                </a:lnTo>
                <a:lnTo>
                  <a:pt x="52" y="134"/>
                </a:lnTo>
                <a:close/>
                <a:moveTo>
                  <a:pt x="160" y="138"/>
                </a:moveTo>
                <a:lnTo>
                  <a:pt x="160" y="138"/>
                </a:lnTo>
                <a:lnTo>
                  <a:pt x="162" y="142"/>
                </a:lnTo>
                <a:lnTo>
                  <a:pt x="162" y="142"/>
                </a:lnTo>
                <a:lnTo>
                  <a:pt x="164" y="142"/>
                </a:lnTo>
                <a:lnTo>
                  <a:pt x="166" y="138"/>
                </a:lnTo>
                <a:lnTo>
                  <a:pt x="166" y="138"/>
                </a:lnTo>
                <a:lnTo>
                  <a:pt x="160" y="138"/>
                </a:lnTo>
                <a:lnTo>
                  <a:pt x="160" y="138"/>
                </a:lnTo>
                <a:close/>
                <a:moveTo>
                  <a:pt x="28" y="142"/>
                </a:moveTo>
                <a:lnTo>
                  <a:pt x="28" y="142"/>
                </a:lnTo>
                <a:lnTo>
                  <a:pt x="30" y="144"/>
                </a:lnTo>
                <a:lnTo>
                  <a:pt x="32" y="142"/>
                </a:lnTo>
                <a:lnTo>
                  <a:pt x="36" y="142"/>
                </a:lnTo>
                <a:lnTo>
                  <a:pt x="36" y="142"/>
                </a:lnTo>
                <a:lnTo>
                  <a:pt x="34" y="138"/>
                </a:lnTo>
                <a:lnTo>
                  <a:pt x="32" y="138"/>
                </a:lnTo>
                <a:lnTo>
                  <a:pt x="28" y="140"/>
                </a:lnTo>
                <a:lnTo>
                  <a:pt x="28" y="142"/>
                </a:lnTo>
                <a:lnTo>
                  <a:pt x="28" y="142"/>
                </a:lnTo>
                <a:close/>
                <a:moveTo>
                  <a:pt x="126" y="146"/>
                </a:moveTo>
                <a:lnTo>
                  <a:pt x="126" y="146"/>
                </a:lnTo>
                <a:lnTo>
                  <a:pt x="124" y="144"/>
                </a:lnTo>
                <a:lnTo>
                  <a:pt x="124" y="144"/>
                </a:lnTo>
                <a:lnTo>
                  <a:pt x="120" y="144"/>
                </a:lnTo>
                <a:lnTo>
                  <a:pt x="120" y="144"/>
                </a:lnTo>
                <a:lnTo>
                  <a:pt x="120" y="148"/>
                </a:lnTo>
                <a:lnTo>
                  <a:pt x="122" y="150"/>
                </a:lnTo>
                <a:lnTo>
                  <a:pt x="124" y="148"/>
                </a:lnTo>
                <a:lnTo>
                  <a:pt x="126" y="146"/>
                </a:lnTo>
                <a:lnTo>
                  <a:pt x="126" y="146"/>
                </a:lnTo>
                <a:close/>
                <a:moveTo>
                  <a:pt x="130" y="152"/>
                </a:moveTo>
                <a:lnTo>
                  <a:pt x="130" y="152"/>
                </a:lnTo>
                <a:lnTo>
                  <a:pt x="132" y="152"/>
                </a:lnTo>
                <a:lnTo>
                  <a:pt x="132" y="152"/>
                </a:lnTo>
                <a:lnTo>
                  <a:pt x="132" y="152"/>
                </a:lnTo>
                <a:lnTo>
                  <a:pt x="134" y="150"/>
                </a:lnTo>
                <a:lnTo>
                  <a:pt x="136" y="148"/>
                </a:lnTo>
                <a:lnTo>
                  <a:pt x="136" y="148"/>
                </a:lnTo>
                <a:lnTo>
                  <a:pt x="134" y="146"/>
                </a:lnTo>
                <a:lnTo>
                  <a:pt x="132" y="146"/>
                </a:lnTo>
                <a:lnTo>
                  <a:pt x="130" y="148"/>
                </a:lnTo>
                <a:lnTo>
                  <a:pt x="130" y="152"/>
                </a:lnTo>
                <a:lnTo>
                  <a:pt x="130" y="152"/>
                </a:lnTo>
                <a:close/>
                <a:moveTo>
                  <a:pt x="72" y="152"/>
                </a:moveTo>
                <a:lnTo>
                  <a:pt x="72" y="152"/>
                </a:lnTo>
                <a:lnTo>
                  <a:pt x="74" y="154"/>
                </a:lnTo>
                <a:lnTo>
                  <a:pt x="78" y="152"/>
                </a:lnTo>
                <a:lnTo>
                  <a:pt x="84" y="150"/>
                </a:lnTo>
                <a:lnTo>
                  <a:pt x="84" y="150"/>
                </a:lnTo>
                <a:lnTo>
                  <a:pt x="84" y="148"/>
                </a:lnTo>
                <a:lnTo>
                  <a:pt x="82" y="148"/>
                </a:lnTo>
                <a:lnTo>
                  <a:pt x="78" y="148"/>
                </a:lnTo>
                <a:lnTo>
                  <a:pt x="74" y="148"/>
                </a:lnTo>
                <a:lnTo>
                  <a:pt x="72" y="152"/>
                </a:lnTo>
                <a:lnTo>
                  <a:pt x="72" y="152"/>
                </a:lnTo>
                <a:close/>
                <a:moveTo>
                  <a:pt x="142" y="160"/>
                </a:moveTo>
                <a:lnTo>
                  <a:pt x="142" y="160"/>
                </a:lnTo>
                <a:lnTo>
                  <a:pt x="146" y="160"/>
                </a:lnTo>
                <a:lnTo>
                  <a:pt x="148" y="160"/>
                </a:lnTo>
                <a:lnTo>
                  <a:pt x="150" y="160"/>
                </a:lnTo>
                <a:lnTo>
                  <a:pt x="150" y="160"/>
                </a:lnTo>
                <a:lnTo>
                  <a:pt x="150" y="156"/>
                </a:lnTo>
                <a:lnTo>
                  <a:pt x="146" y="154"/>
                </a:lnTo>
                <a:lnTo>
                  <a:pt x="142" y="156"/>
                </a:lnTo>
                <a:lnTo>
                  <a:pt x="142" y="160"/>
                </a:lnTo>
                <a:lnTo>
                  <a:pt x="142" y="160"/>
                </a:lnTo>
                <a:close/>
                <a:moveTo>
                  <a:pt x="190" y="156"/>
                </a:moveTo>
                <a:lnTo>
                  <a:pt x="190" y="156"/>
                </a:lnTo>
                <a:lnTo>
                  <a:pt x="184" y="156"/>
                </a:lnTo>
                <a:lnTo>
                  <a:pt x="184" y="156"/>
                </a:lnTo>
                <a:lnTo>
                  <a:pt x="184" y="158"/>
                </a:lnTo>
                <a:lnTo>
                  <a:pt x="186" y="158"/>
                </a:lnTo>
                <a:lnTo>
                  <a:pt x="188" y="158"/>
                </a:lnTo>
                <a:lnTo>
                  <a:pt x="190" y="156"/>
                </a:lnTo>
                <a:lnTo>
                  <a:pt x="190" y="156"/>
                </a:lnTo>
                <a:close/>
                <a:moveTo>
                  <a:pt x="166" y="166"/>
                </a:moveTo>
                <a:lnTo>
                  <a:pt x="166" y="166"/>
                </a:lnTo>
                <a:lnTo>
                  <a:pt x="162" y="158"/>
                </a:lnTo>
                <a:lnTo>
                  <a:pt x="162" y="158"/>
                </a:lnTo>
                <a:lnTo>
                  <a:pt x="158" y="158"/>
                </a:lnTo>
                <a:lnTo>
                  <a:pt x="158" y="158"/>
                </a:lnTo>
                <a:lnTo>
                  <a:pt x="160" y="164"/>
                </a:lnTo>
                <a:lnTo>
                  <a:pt x="162" y="168"/>
                </a:lnTo>
                <a:lnTo>
                  <a:pt x="166" y="166"/>
                </a:lnTo>
                <a:lnTo>
                  <a:pt x="166" y="166"/>
                </a:lnTo>
                <a:close/>
                <a:moveTo>
                  <a:pt x="178" y="162"/>
                </a:moveTo>
                <a:lnTo>
                  <a:pt x="178" y="162"/>
                </a:lnTo>
                <a:lnTo>
                  <a:pt x="178" y="162"/>
                </a:lnTo>
                <a:lnTo>
                  <a:pt x="176" y="162"/>
                </a:lnTo>
                <a:lnTo>
                  <a:pt x="172" y="160"/>
                </a:lnTo>
                <a:lnTo>
                  <a:pt x="172" y="160"/>
                </a:lnTo>
                <a:lnTo>
                  <a:pt x="172" y="164"/>
                </a:lnTo>
                <a:lnTo>
                  <a:pt x="174" y="166"/>
                </a:lnTo>
                <a:lnTo>
                  <a:pt x="178" y="166"/>
                </a:lnTo>
                <a:lnTo>
                  <a:pt x="178" y="162"/>
                </a:lnTo>
                <a:lnTo>
                  <a:pt x="178" y="162"/>
                </a:lnTo>
                <a:close/>
                <a:moveTo>
                  <a:pt x="78" y="166"/>
                </a:moveTo>
                <a:lnTo>
                  <a:pt x="78" y="166"/>
                </a:lnTo>
                <a:lnTo>
                  <a:pt x="76" y="164"/>
                </a:lnTo>
                <a:lnTo>
                  <a:pt x="74" y="162"/>
                </a:lnTo>
                <a:lnTo>
                  <a:pt x="74" y="162"/>
                </a:lnTo>
                <a:lnTo>
                  <a:pt x="74" y="166"/>
                </a:lnTo>
                <a:lnTo>
                  <a:pt x="74" y="166"/>
                </a:lnTo>
                <a:lnTo>
                  <a:pt x="78" y="166"/>
                </a:lnTo>
                <a:lnTo>
                  <a:pt x="78" y="166"/>
                </a:lnTo>
                <a:close/>
              </a:path>
            </a:pathLst>
          </a:custGeom>
          <a:solidFill>
            <a:srgbClr val="968C6D"/>
          </a:solidFill>
          <a:ln>
            <a:noFill/>
          </a:ln>
        </p:spPr>
        <p:txBody>
          <a:bodyPr vert="horz" wrap="square" lIns="64118" tIns="32059" rIns="64118" bIns="32059" numCol="1" anchor="t" anchorCtr="0" compatLnSpc="1">
            <a:prstTxWarp prst="textNoShape">
              <a:avLst/>
            </a:prstTxWarp>
          </a:bodyPr>
          <a:lstStyle/>
          <a:p>
            <a:endParaRPr lang="en-GB"/>
          </a:p>
        </p:txBody>
      </p:sp>
      <p:sp>
        <p:nvSpPr>
          <p:cNvPr id="89" name="Freeform 114"/>
          <p:cNvSpPr>
            <a:spLocks/>
          </p:cNvSpPr>
          <p:nvPr/>
        </p:nvSpPr>
        <p:spPr bwMode="auto">
          <a:xfrm>
            <a:off x="2787095" y="3413351"/>
            <a:ext cx="246439" cy="508719"/>
          </a:xfrm>
          <a:custGeom>
            <a:avLst/>
            <a:gdLst>
              <a:gd name="T0" fmla="*/ 130 w 516"/>
              <a:gd name="T1" fmla="*/ 1026 h 1164"/>
              <a:gd name="T2" fmla="*/ 144 w 516"/>
              <a:gd name="T3" fmla="*/ 996 h 1164"/>
              <a:gd name="T4" fmla="*/ 180 w 516"/>
              <a:gd name="T5" fmla="*/ 938 h 1164"/>
              <a:gd name="T6" fmla="*/ 202 w 516"/>
              <a:gd name="T7" fmla="*/ 870 h 1164"/>
              <a:gd name="T8" fmla="*/ 228 w 516"/>
              <a:gd name="T9" fmla="*/ 744 h 1164"/>
              <a:gd name="T10" fmla="*/ 244 w 516"/>
              <a:gd name="T11" fmla="*/ 642 h 1164"/>
              <a:gd name="T12" fmla="*/ 220 w 516"/>
              <a:gd name="T13" fmla="*/ 592 h 1164"/>
              <a:gd name="T14" fmla="*/ 202 w 516"/>
              <a:gd name="T15" fmla="*/ 542 h 1164"/>
              <a:gd name="T16" fmla="*/ 224 w 516"/>
              <a:gd name="T17" fmla="*/ 480 h 1164"/>
              <a:gd name="T18" fmla="*/ 236 w 516"/>
              <a:gd name="T19" fmla="*/ 396 h 1164"/>
              <a:gd name="T20" fmla="*/ 274 w 516"/>
              <a:gd name="T21" fmla="*/ 298 h 1164"/>
              <a:gd name="T22" fmla="*/ 298 w 516"/>
              <a:gd name="T23" fmla="*/ 206 h 1164"/>
              <a:gd name="T24" fmla="*/ 312 w 516"/>
              <a:gd name="T25" fmla="*/ 176 h 1164"/>
              <a:gd name="T26" fmla="*/ 276 w 516"/>
              <a:gd name="T27" fmla="*/ 164 h 1164"/>
              <a:gd name="T28" fmla="*/ 256 w 516"/>
              <a:gd name="T29" fmla="*/ 142 h 1164"/>
              <a:gd name="T30" fmla="*/ 252 w 516"/>
              <a:gd name="T31" fmla="*/ 122 h 1164"/>
              <a:gd name="T32" fmla="*/ 240 w 516"/>
              <a:gd name="T33" fmla="*/ 112 h 1164"/>
              <a:gd name="T34" fmla="*/ 250 w 516"/>
              <a:gd name="T35" fmla="*/ 80 h 1164"/>
              <a:gd name="T36" fmla="*/ 254 w 516"/>
              <a:gd name="T37" fmla="*/ 48 h 1164"/>
              <a:gd name="T38" fmla="*/ 246 w 516"/>
              <a:gd name="T39" fmla="*/ 46 h 1164"/>
              <a:gd name="T40" fmla="*/ 248 w 516"/>
              <a:gd name="T41" fmla="*/ 40 h 1164"/>
              <a:gd name="T42" fmla="*/ 258 w 516"/>
              <a:gd name="T43" fmla="*/ 30 h 1164"/>
              <a:gd name="T44" fmla="*/ 270 w 516"/>
              <a:gd name="T45" fmla="*/ 20 h 1164"/>
              <a:gd name="T46" fmla="*/ 296 w 516"/>
              <a:gd name="T47" fmla="*/ 6 h 1164"/>
              <a:gd name="T48" fmla="*/ 310 w 516"/>
              <a:gd name="T49" fmla="*/ 2 h 1164"/>
              <a:gd name="T50" fmla="*/ 322 w 516"/>
              <a:gd name="T51" fmla="*/ 0 h 1164"/>
              <a:gd name="T52" fmla="*/ 338 w 516"/>
              <a:gd name="T53" fmla="*/ 2 h 1164"/>
              <a:gd name="T54" fmla="*/ 358 w 516"/>
              <a:gd name="T55" fmla="*/ 14 h 1164"/>
              <a:gd name="T56" fmla="*/ 376 w 516"/>
              <a:gd name="T57" fmla="*/ 26 h 1164"/>
              <a:gd name="T58" fmla="*/ 386 w 516"/>
              <a:gd name="T59" fmla="*/ 52 h 1164"/>
              <a:gd name="T60" fmla="*/ 384 w 516"/>
              <a:gd name="T61" fmla="*/ 68 h 1164"/>
              <a:gd name="T62" fmla="*/ 382 w 516"/>
              <a:gd name="T63" fmla="*/ 78 h 1164"/>
              <a:gd name="T64" fmla="*/ 374 w 516"/>
              <a:gd name="T65" fmla="*/ 106 h 1164"/>
              <a:gd name="T66" fmla="*/ 378 w 516"/>
              <a:gd name="T67" fmla="*/ 142 h 1164"/>
              <a:gd name="T68" fmla="*/ 440 w 516"/>
              <a:gd name="T69" fmla="*/ 224 h 1164"/>
              <a:gd name="T70" fmla="*/ 462 w 516"/>
              <a:gd name="T71" fmla="*/ 426 h 1164"/>
              <a:gd name="T72" fmla="*/ 460 w 516"/>
              <a:gd name="T73" fmla="*/ 588 h 1164"/>
              <a:gd name="T74" fmla="*/ 444 w 516"/>
              <a:gd name="T75" fmla="*/ 652 h 1164"/>
              <a:gd name="T76" fmla="*/ 452 w 516"/>
              <a:gd name="T77" fmla="*/ 706 h 1164"/>
              <a:gd name="T78" fmla="*/ 472 w 516"/>
              <a:gd name="T79" fmla="*/ 792 h 1164"/>
              <a:gd name="T80" fmla="*/ 484 w 516"/>
              <a:gd name="T81" fmla="*/ 862 h 1164"/>
              <a:gd name="T82" fmla="*/ 500 w 516"/>
              <a:gd name="T83" fmla="*/ 940 h 1164"/>
              <a:gd name="T84" fmla="*/ 514 w 516"/>
              <a:gd name="T85" fmla="*/ 1070 h 1164"/>
              <a:gd name="T86" fmla="*/ 504 w 516"/>
              <a:gd name="T87" fmla="*/ 1150 h 1164"/>
              <a:gd name="T88" fmla="*/ 440 w 516"/>
              <a:gd name="T89" fmla="*/ 1154 h 1164"/>
              <a:gd name="T90" fmla="*/ 312 w 516"/>
              <a:gd name="T91" fmla="*/ 1150 h 1164"/>
              <a:gd name="T92" fmla="*/ 380 w 516"/>
              <a:gd name="T93" fmla="*/ 1124 h 1164"/>
              <a:gd name="T94" fmla="*/ 406 w 516"/>
              <a:gd name="T95" fmla="*/ 1094 h 1164"/>
              <a:gd name="T96" fmla="*/ 426 w 516"/>
              <a:gd name="T97" fmla="*/ 1040 h 1164"/>
              <a:gd name="T98" fmla="*/ 420 w 516"/>
              <a:gd name="T99" fmla="*/ 980 h 1164"/>
              <a:gd name="T100" fmla="*/ 382 w 516"/>
              <a:gd name="T101" fmla="*/ 880 h 1164"/>
              <a:gd name="T102" fmla="*/ 358 w 516"/>
              <a:gd name="T103" fmla="*/ 798 h 1164"/>
              <a:gd name="T104" fmla="*/ 322 w 516"/>
              <a:gd name="T105" fmla="*/ 824 h 1164"/>
              <a:gd name="T106" fmla="*/ 280 w 516"/>
              <a:gd name="T107" fmla="*/ 914 h 1164"/>
              <a:gd name="T108" fmla="*/ 216 w 516"/>
              <a:gd name="T109" fmla="*/ 1034 h 1164"/>
              <a:gd name="T110" fmla="*/ 202 w 516"/>
              <a:gd name="T111" fmla="*/ 1094 h 1164"/>
              <a:gd name="T112" fmla="*/ 162 w 516"/>
              <a:gd name="T113" fmla="*/ 1130 h 1164"/>
              <a:gd name="T114" fmla="*/ 56 w 516"/>
              <a:gd name="T115" fmla="*/ 1098 h 1164"/>
              <a:gd name="T116" fmla="*/ 12 w 516"/>
              <a:gd name="T117" fmla="*/ 106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6" h="1164">
                <a:moveTo>
                  <a:pt x="104" y="1052"/>
                </a:moveTo>
                <a:lnTo>
                  <a:pt x="104" y="1052"/>
                </a:lnTo>
                <a:lnTo>
                  <a:pt x="108" y="1052"/>
                </a:lnTo>
                <a:lnTo>
                  <a:pt x="112" y="1048"/>
                </a:lnTo>
                <a:lnTo>
                  <a:pt x="116" y="1042"/>
                </a:lnTo>
                <a:lnTo>
                  <a:pt x="116" y="1042"/>
                </a:lnTo>
                <a:lnTo>
                  <a:pt x="122" y="1032"/>
                </a:lnTo>
                <a:lnTo>
                  <a:pt x="130" y="1026"/>
                </a:lnTo>
                <a:lnTo>
                  <a:pt x="130" y="1026"/>
                </a:lnTo>
                <a:lnTo>
                  <a:pt x="136" y="1024"/>
                </a:lnTo>
                <a:lnTo>
                  <a:pt x="142" y="1024"/>
                </a:lnTo>
                <a:lnTo>
                  <a:pt x="142" y="1024"/>
                </a:lnTo>
                <a:lnTo>
                  <a:pt x="142" y="1016"/>
                </a:lnTo>
                <a:lnTo>
                  <a:pt x="142" y="1010"/>
                </a:lnTo>
                <a:lnTo>
                  <a:pt x="142" y="1004"/>
                </a:lnTo>
                <a:lnTo>
                  <a:pt x="144" y="996"/>
                </a:lnTo>
                <a:lnTo>
                  <a:pt x="144" y="996"/>
                </a:lnTo>
                <a:lnTo>
                  <a:pt x="152" y="986"/>
                </a:lnTo>
                <a:lnTo>
                  <a:pt x="158" y="978"/>
                </a:lnTo>
                <a:lnTo>
                  <a:pt x="166" y="970"/>
                </a:lnTo>
                <a:lnTo>
                  <a:pt x="172" y="960"/>
                </a:lnTo>
                <a:lnTo>
                  <a:pt x="172" y="960"/>
                </a:lnTo>
                <a:lnTo>
                  <a:pt x="178" y="950"/>
                </a:lnTo>
                <a:lnTo>
                  <a:pt x="180" y="938"/>
                </a:lnTo>
                <a:lnTo>
                  <a:pt x="182" y="924"/>
                </a:lnTo>
                <a:lnTo>
                  <a:pt x="188" y="908"/>
                </a:lnTo>
                <a:lnTo>
                  <a:pt x="188" y="908"/>
                </a:lnTo>
                <a:lnTo>
                  <a:pt x="192" y="896"/>
                </a:lnTo>
                <a:lnTo>
                  <a:pt x="194" y="890"/>
                </a:lnTo>
                <a:lnTo>
                  <a:pt x="196" y="882"/>
                </a:lnTo>
                <a:lnTo>
                  <a:pt x="196" y="882"/>
                </a:lnTo>
                <a:lnTo>
                  <a:pt x="202" y="870"/>
                </a:lnTo>
                <a:lnTo>
                  <a:pt x="204" y="858"/>
                </a:lnTo>
                <a:lnTo>
                  <a:pt x="210" y="834"/>
                </a:lnTo>
                <a:lnTo>
                  <a:pt x="210" y="834"/>
                </a:lnTo>
                <a:lnTo>
                  <a:pt x="216" y="802"/>
                </a:lnTo>
                <a:lnTo>
                  <a:pt x="220" y="770"/>
                </a:lnTo>
                <a:lnTo>
                  <a:pt x="220" y="770"/>
                </a:lnTo>
                <a:lnTo>
                  <a:pt x="224" y="756"/>
                </a:lnTo>
                <a:lnTo>
                  <a:pt x="228" y="744"/>
                </a:lnTo>
                <a:lnTo>
                  <a:pt x="228" y="744"/>
                </a:lnTo>
                <a:lnTo>
                  <a:pt x="232" y="726"/>
                </a:lnTo>
                <a:lnTo>
                  <a:pt x="234" y="710"/>
                </a:lnTo>
                <a:lnTo>
                  <a:pt x="240" y="674"/>
                </a:lnTo>
                <a:lnTo>
                  <a:pt x="240" y="674"/>
                </a:lnTo>
                <a:lnTo>
                  <a:pt x="244" y="658"/>
                </a:lnTo>
                <a:lnTo>
                  <a:pt x="244" y="650"/>
                </a:lnTo>
                <a:lnTo>
                  <a:pt x="244" y="642"/>
                </a:lnTo>
                <a:lnTo>
                  <a:pt x="244" y="642"/>
                </a:lnTo>
                <a:lnTo>
                  <a:pt x="236" y="634"/>
                </a:lnTo>
                <a:lnTo>
                  <a:pt x="234" y="628"/>
                </a:lnTo>
                <a:lnTo>
                  <a:pt x="232" y="622"/>
                </a:lnTo>
                <a:lnTo>
                  <a:pt x="232" y="622"/>
                </a:lnTo>
                <a:lnTo>
                  <a:pt x="226" y="590"/>
                </a:lnTo>
                <a:lnTo>
                  <a:pt x="226" y="590"/>
                </a:lnTo>
                <a:lnTo>
                  <a:pt x="220" y="592"/>
                </a:lnTo>
                <a:lnTo>
                  <a:pt x="212" y="594"/>
                </a:lnTo>
                <a:lnTo>
                  <a:pt x="206" y="594"/>
                </a:lnTo>
                <a:lnTo>
                  <a:pt x="202" y="594"/>
                </a:lnTo>
                <a:lnTo>
                  <a:pt x="202" y="592"/>
                </a:lnTo>
                <a:lnTo>
                  <a:pt x="202" y="592"/>
                </a:lnTo>
                <a:lnTo>
                  <a:pt x="202" y="578"/>
                </a:lnTo>
                <a:lnTo>
                  <a:pt x="202" y="562"/>
                </a:lnTo>
                <a:lnTo>
                  <a:pt x="202" y="542"/>
                </a:lnTo>
                <a:lnTo>
                  <a:pt x="202" y="542"/>
                </a:lnTo>
                <a:lnTo>
                  <a:pt x="206" y="536"/>
                </a:lnTo>
                <a:lnTo>
                  <a:pt x="210" y="530"/>
                </a:lnTo>
                <a:lnTo>
                  <a:pt x="216" y="518"/>
                </a:lnTo>
                <a:lnTo>
                  <a:pt x="216" y="518"/>
                </a:lnTo>
                <a:lnTo>
                  <a:pt x="220" y="508"/>
                </a:lnTo>
                <a:lnTo>
                  <a:pt x="222" y="498"/>
                </a:lnTo>
                <a:lnTo>
                  <a:pt x="224" y="480"/>
                </a:lnTo>
                <a:lnTo>
                  <a:pt x="226" y="462"/>
                </a:lnTo>
                <a:lnTo>
                  <a:pt x="228" y="442"/>
                </a:lnTo>
                <a:lnTo>
                  <a:pt x="228" y="442"/>
                </a:lnTo>
                <a:lnTo>
                  <a:pt x="228" y="424"/>
                </a:lnTo>
                <a:lnTo>
                  <a:pt x="228" y="414"/>
                </a:lnTo>
                <a:lnTo>
                  <a:pt x="230" y="406"/>
                </a:lnTo>
                <a:lnTo>
                  <a:pt x="230" y="406"/>
                </a:lnTo>
                <a:lnTo>
                  <a:pt x="236" y="396"/>
                </a:lnTo>
                <a:lnTo>
                  <a:pt x="242" y="384"/>
                </a:lnTo>
                <a:lnTo>
                  <a:pt x="242" y="384"/>
                </a:lnTo>
                <a:lnTo>
                  <a:pt x="250" y="368"/>
                </a:lnTo>
                <a:lnTo>
                  <a:pt x="254" y="350"/>
                </a:lnTo>
                <a:lnTo>
                  <a:pt x="266" y="314"/>
                </a:lnTo>
                <a:lnTo>
                  <a:pt x="266" y="314"/>
                </a:lnTo>
                <a:lnTo>
                  <a:pt x="270" y="304"/>
                </a:lnTo>
                <a:lnTo>
                  <a:pt x="274" y="298"/>
                </a:lnTo>
                <a:lnTo>
                  <a:pt x="276" y="292"/>
                </a:lnTo>
                <a:lnTo>
                  <a:pt x="278" y="284"/>
                </a:lnTo>
                <a:lnTo>
                  <a:pt x="278" y="284"/>
                </a:lnTo>
                <a:lnTo>
                  <a:pt x="282" y="262"/>
                </a:lnTo>
                <a:lnTo>
                  <a:pt x="288" y="238"/>
                </a:lnTo>
                <a:lnTo>
                  <a:pt x="288" y="238"/>
                </a:lnTo>
                <a:lnTo>
                  <a:pt x="294" y="222"/>
                </a:lnTo>
                <a:lnTo>
                  <a:pt x="298" y="206"/>
                </a:lnTo>
                <a:lnTo>
                  <a:pt x="298" y="206"/>
                </a:lnTo>
                <a:lnTo>
                  <a:pt x="304" y="198"/>
                </a:lnTo>
                <a:lnTo>
                  <a:pt x="304" y="198"/>
                </a:lnTo>
                <a:lnTo>
                  <a:pt x="308" y="192"/>
                </a:lnTo>
                <a:lnTo>
                  <a:pt x="312" y="184"/>
                </a:lnTo>
                <a:lnTo>
                  <a:pt x="312" y="184"/>
                </a:lnTo>
                <a:lnTo>
                  <a:pt x="312" y="176"/>
                </a:lnTo>
                <a:lnTo>
                  <a:pt x="312" y="176"/>
                </a:lnTo>
                <a:lnTo>
                  <a:pt x="310" y="172"/>
                </a:lnTo>
                <a:lnTo>
                  <a:pt x="310" y="172"/>
                </a:lnTo>
                <a:lnTo>
                  <a:pt x="302" y="168"/>
                </a:lnTo>
                <a:lnTo>
                  <a:pt x="302" y="168"/>
                </a:lnTo>
                <a:lnTo>
                  <a:pt x="296" y="164"/>
                </a:lnTo>
                <a:lnTo>
                  <a:pt x="292" y="164"/>
                </a:lnTo>
                <a:lnTo>
                  <a:pt x="276" y="164"/>
                </a:lnTo>
                <a:lnTo>
                  <a:pt x="276" y="164"/>
                </a:lnTo>
                <a:lnTo>
                  <a:pt x="270" y="164"/>
                </a:lnTo>
                <a:lnTo>
                  <a:pt x="266" y="162"/>
                </a:lnTo>
                <a:lnTo>
                  <a:pt x="260" y="156"/>
                </a:lnTo>
                <a:lnTo>
                  <a:pt x="258" y="152"/>
                </a:lnTo>
                <a:lnTo>
                  <a:pt x="258" y="148"/>
                </a:lnTo>
                <a:lnTo>
                  <a:pt x="258" y="148"/>
                </a:lnTo>
                <a:lnTo>
                  <a:pt x="258" y="144"/>
                </a:lnTo>
                <a:lnTo>
                  <a:pt x="256" y="142"/>
                </a:lnTo>
                <a:lnTo>
                  <a:pt x="256" y="142"/>
                </a:lnTo>
                <a:lnTo>
                  <a:pt x="254" y="138"/>
                </a:lnTo>
                <a:lnTo>
                  <a:pt x="254" y="134"/>
                </a:lnTo>
                <a:lnTo>
                  <a:pt x="254" y="134"/>
                </a:lnTo>
                <a:lnTo>
                  <a:pt x="254" y="132"/>
                </a:lnTo>
                <a:lnTo>
                  <a:pt x="254" y="130"/>
                </a:lnTo>
                <a:lnTo>
                  <a:pt x="254" y="130"/>
                </a:lnTo>
                <a:lnTo>
                  <a:pt x="252" y="122"/>
                </a:lnTo>
                <a:lnTo>
                  <a:pt x="252" y="122"/>
                </a:lnTo>
                <a:lnTo>
                  <a:pt x="250" y="120"/>
                </a:lnTo>
                <a:lnTo>
                  <a:pt x="244" y="120"/>
                </a:lnTo>
                <a:lnTo>
                  <a:pt x="244" y="120"/>
                </a:lnTo>
                <a:lnTo>
                  <a:pt x="242" y="118"/>
                </a:lnTo>
                <a:lnTo>
                  <a:pt x="240" y="116"/>
                </a:lnTo>
                <a:lnTo>
                  <a:pt x="240" y="112"/>
                </a:lnTo>
                <a:lnTo>
                  <a:pt x="240" y="112"/>
                </a:lnTo>
                <a:lnTo>
                  <a:pt x="250" y="98"/>
                </a:lnTo>
                <a:lnTo>
                  <a:pt x="252" y="92"/>
                </a:lnTo>
                <a:lnTo>
                  <a:pt x="252" y="92"/>
                </a:lnTo>
                <a:lnTo>
                  <a:pt x="254" y="90"/>
                </a:lnTo>
                <a:lnTo>
                  <a:pt x="254" y="86"/>
                </a:lnTo>
                <a:lnTo>
                  <a:pt x="252" y="82"/>
                </a:lnTo>
                <a:lnTo>
                  <a:pt x="252" y="82"/>
                </a:lnTo>
                <a:lnTo>
                  <a:pt x="250" y="80"/>
                </a:lnTo>
                <a:lnTo>
                  <a:pt x="250" y="76"/>
                </a:lnTo>
                <a:lnTo>
                  <a:pt x="250" y="76"/>
                </a:lnTo>
                <a:lnTo>
                  <a:pt x="252" y="62"/>
                </a:lnTo>
                <a:lnTo>
                  <a:pt x="254" y="50"/>
                </a:lnTo>
                <a:lnTo>
                  <a:pt x="254" y="50"/>
                </a:lnTo>
                <a:lnTo>
                  <a:pt x="256" y="48"/>
                </a:lnTo>
                <a:lnTo>
                  <a:pt x="254" y="48"/>
                </a:lnTo>
                <a:lnTo>
                  <a:pt x="254" y="48"/>
                </a:lnTo>
                <a:lnTo>
                  <a:pt x="252" y="48"/>
                </a:lnTo>
                <a:lnTo>
                  <a:pt x="252" y="50"/>
                </a:lnTo>
                <a:lnTo>
                  <a:pt x="252" y="50"/>
                </a:lnTo>
                <a:lnTo>
                  <a:pt x="250" y="48"/>
                </a:lnTo>
                <a:lnTo>
                  <a:pt x="248" y="46"/>
                </a:lnTo>
                <a:lnTo>
                  <a:pt x="248" y="46"/>
                </a:lnTo>
                <a:lnTo>
                  <a:pt x="248" y="46"/>
                </a:lnTo>
                <a:lnTo>
                  <a:pt x="246" y="46"/>
                </a:lnTo>
                <a:lnTo>
                  <a:pt x="246" y="46"/>
                </a:lnTo>
                <a:lnTo>
                  <a:pt x="246" y="44"/>
                </a:lnTo>
                <a:lnTo>
                  <a:pt x="248" y="42"/>
                </a:lnTo>
                <a:lnTo>
                  <a:pt x="248" y="42"/>
                </a:lnTo>
                <a:lnTo>
                  <a:pt x="244" y="44"/>
                </a:lnTo>
                <a:lnTo>
                  <a:pt x="244" y="44"/>
                </a:lnTo>
                <a:lnTo>
                  <a:pt x="246" y="42"/>
                </a:lnTo>
                <a:lnTo>
                  <a:pt x="248" y="40"/>
                </a:lnTo>
                <a:lnTo>
                  <a:pt x="252" y="38"/>
                </a:lnTo>
                <a:lnTo>
                  <a:pt x="252" y="38"/>
                </a:lnTo>
                <a:lnTo>
                  <a:pt x="254" y="34"/>
                </a:lnTo>
                <a:lnTo>
                  <a:pt x="254" y="34"/>
                </a:lnTo>
                <a:lnTo>
                  <a:pt x="256" y="32"/>
                </a:lnTo>
                <a:lnTo>
                  <a:pt x="258" y="30"/>
                </a:lnTo>
                <a:lnTo>
                  <a:pt x="258" y="30"/>
                </a:lnTo>
                <a:lnTo>
                  <a:pt x="258" y="30"/>
                </a:lnTo>
                <a:lnTo>
                  <a:pt x="260" y="28"/>
                </a:lnTo>
                <a:lnTo>
                  <a:pt x="260" y="28"/>
                </a:lnTo>
                <a:lnTo>
                  <a:pt x="264" y="26"/>
                </a:lnTo>
                <a:lnTo>
                  <a:pt x="266" y="22"/>
                </a:lnTo>
                <a:lnTo>
                  <a:pt x="266" y="22"/>
                </a:lnTo>
                <a:lnTo>
                  <a:pt x="268" y="22"/>
                </a:lnTo>
                <a:lnTo>
                  <a:pt x="270" y="20"/>
                </a:lnTo>
                <a:lnTo>
                  <a:pt x="270" y="20"/>
                </a:lnTo>
                <a:lnTo>
                  <a:pt x="276" y="16"/>
                </a:lnTo>
                <a:lnTo>
                  <a:pt x="276" y="16"/>
                </a:lnTo>
                <a:lnTo>
                  <a:pt x="282" y="12"/>
                </a:lnTo>
                <a:lnTo>
                  <a:pt x="282" y="12"/>
                </a:lnTo>
                <a:lnTo>
                  <a:pt x="288" y="10"/>
                </a:lnTo>
                <a:lnTo>
                  <a:pt x="288" y="10"/>
                </a:lnTo>
                <a:lnTo>
                  <a:pt x="292" y="8"/>
                </a:lnTo>
                <a:lnTo>
                  <a:pt x="296" y="6"/>
                </a:lnTo>
                <a:lnTo>
                  <a:pt x="296" y="6"/>
                </a:lnTo>
                <a:lnTo>
                  <a:pt x="298" y="6"/>
                </a:lnTo>
                <a:lnTo>
                  <a:pt x="302" y="4"/>
                </a:lnTo>
                <a:lnTo>
                  <a:pt x="302" y="4"/>
                </a:lnTo>
                <a:lnTo>
                  <a:pt x="306" y="2"/>
                </a:lnTo>
                <a:lnTo>
                  <a:pt x="308" y="2"/>
                </a:lnTo>
                <a:lnTo>
                  <a:pt x="308" y="2"/>
                </a:lnTo>
                <a:lnTo>
                  <a:pt x="310" y="2"/>
                </a:lnTo>
                <a:lnTo>
                  <a:pt x="310" y="2"/>
                </a:lnTo>
                <a:lnTo>
                  <a:pt x="312" y="2"/>
                </a:lnTo>
                <a:lnTo>
                  <a:pt x="314" y="2"/>
                </a:lnTo>
                <a:lnTo>
                  <a:pt x="318" y="2"/>
                </a:lnTo>
                <a:lnTo>
                  <a:pt x="318" y="2"/>
                </a:lnTo>
                <a:lnTo>
                  <a:pt x="320" y="0"/>
                </a:lnTo>
                <a:lnTo>
                  <a:pt x="322" y="0"/>
                </a:lnTo>
                <a:lnTo>
                  <a:pt x="322" y="0"/>
                </a:lnTo>
                <a:lnTo>
                  <a:pt x="322" y="2"/>
                </a:lnTo>
                <a:lnTo>
                  <a:pt x="326" y="2"/>
                </a:lnTo>
                <a:lnTo>
                  <a:pt x="326" y="2"/>
                </a:lnTo>
                <a:lnTo>
                  <a:pt x="328" y="0"/>
                </a:lnTo>
                <a:lnTo>
                  <a:pt x="330" y="2"/>
                </a:lnTo>
                <a:lnTo>
                  <a:pt x="334" y="2"/>
                </a:lnTo>
                <a:lnTo>
                  <a:pt x="334" y="2"/>
                </a:lnTo>
                <a:lnTo>
                  <a:pt x="338" y="2"/>
                </a:lnTo>
                <a:lnTo>
                  <a:pt x="342" y="4"/>
                </a:lnTo>
                <a:lnTo>
                  <a:pt x="342" y="4"/>
                </a:lnTo>
                <a:lnTo>
                  <a:pt x="348" y="6"/>
                </a:lnTo>
                <a:lnTo>
                  <a:pt x="348" y="6"/>
                </a:lnTo>
                <a:lnTo>
                  <a:pt x="352" y="8"/>
                </a:lnTo>
                <a:lnTo>
                  <a:pt x="354" y="12"/>
                </a:lnTo>
                <a:lnTo>
                  <a:pt x="354" y="12"/>
                </a:lnTo>
                <a:lnTo>
                  <a:pt x="358" y="14"/>
                </a:lnTo>
                <a:lnTo>
                  <a:pt x="360" y="14"/>
                </a:lnTo>
                <a:lnTo>
                  <a:pt x="360" y="14"/>
                </a:lnTo>
                <a:lnTo>
                  <a:pt x="364" y="18"/>
                </a:lnTo>
                <a:lnTo>
                  <a:pt x="366" y="20"/>
                </a:lnTo>
                <a:lnTo>
                  <a:pt x="366" y="20"/>
                </a:lnTo>
                <a:lnTo>
                  <a:pt x="370" y="22"/>
                </a:lnTo>
                <a:lnTo>
                  <a:pt x="376" y="26"/>
                </a:lnTo>
                <a:lnTo>
                  <a:pt x="376" y="26"/>
                </a:lnTo>
                <a:lnTo>
                  <a:pt x="380" y="32"/>
                </a:lnTo>
                <a:lnTo>
                  <a:pt x="382" y="36"/>
                </a:lnTo>
                <a:lnTo>
                  <a:pt x="382" y="36"/>
                </a:lnTo>
                <a:lnTo>
                  <a:pt x="382" y="40"/>
                </a:lnTo>
                <a:lnTo>
                  <a:pt x="384" y="44"/>
                </a:lnTo>
                <a:lnTo>
                  <a:pt x="384" y="44"/>
                </a:lnTo>
                <a:lnTo>
                  <a:pt x="386" y="52"/>
                </a:lnTo>
                <a:lnTo>
                  <a:pt x="386" y="52"/>
                </a:lnTo>
                <a:lnTo>
                  <a:pt x="386" y="58"/>
                </a:lnTo>
                <a:lnTo>
                  <a:pt x="384" y="58"/>
                </a:lnTo>
                <a:lnTo>
                  <a:pt x="384" y="58"/>
                </a:lnTo>
                <a:lnTo>
                  <a:pt x="386" y="64"/>
                </a:lnTo>
                <a:lnTo>
                  <a:pt x="386" y="64"/>
                </a:lnTo>
                <a:lnTo>
                  <a:pt x="384" y="60"/>
                </a:lnTo>
                <a:lnTo>
                  <a:pt x="384" y="60"/>
                </a:lnTo>
                <a:lnTo>
                  <a:pt x="384" y="68"/>
                </a:lnTo>
                <a:lnTo>
                  <a:pt x="384" y="70"/>
                </a:lnTo>
                <a:lnTo>
                  <a:pt x="384" y="70"/>
                </a:lnTo>
                <a:lnTo>
                  <a:pt x="382" y="76"/>
                </a:lnTo>
                <a:lnTo>
                  <a:pt x="382" y="76"/>
                </a:lnTo>
                <a:lnTo>
                  <a:pt x="382" y="74"/>
                </a:lnTo>
                <a:lnTo>
                  <a:pt x="382" y="74"/>
                </a:lnTo>
                <a:lnTo>
                  <a:pt x="382" y="78"/>
                </a:lnTo>
                <a:lnTo>
                  <a:pt x="382" y="78"/>
                </a:lnTo>
                <a:lnTo>
                  <a:pt x="382" y="82"/>
                </a:lnTo>
                <a:lnTo>
                  <a:pt x="380" y="84"/>
                </a:lnTo>
                <a:lnTo>
                  <a:pt x="380" y="84"/>
                </a:lnTo>
                <a:lnTo>
                  <a:pt x="382" y="80"/>
                </a:lnTo>
                <a:lnTo>
                  <a:pt x="382" y="80"/>
                </a:lnTo>
                <a:lnTo>
                  <a:pt x="378" y="92"/>
                </a:lnTo>
                <a:lnTo>
                  <a:pt x="378" y="92"/>
                </a:lnTo>
                <a:lnTo>
                  <a:pt x="374" y="106"/>
                </a:lnTo>
                <a:lnTo>
                  <a:pt x="374" y="106"/>
                </a:lnTo>
                <a:lnTo>
                  <a:pt x="370" y="112"/>
                </a:lnTo>
                <a:lnTo>
                  <a:pt x="370" y="118"/>
                </a:lnTo>
                <a:lnTo>
                  <a:pt x="370" y="124"/>
                </a:lnTo>
                <a:lnTo>
                  <a:pt x="372" y="130"/>
                </a:lnTo>
                <a:lnTo>
                  <a:pt x="372" y="130"/>
                </a:lnTo>
                <a:lnTo>
                  <a:pt x="378" y="142"/>
                </a:lnTo>
                <a:lnTo>
                  <a:pt x="378" y="142"/>
                </a:lnTo>
                <a:lnTo>
                  <a:pt x="380" y="146"/>
                </a:lnTo>
                <a:lnTo>
                  <a:pt x="380" y="146"/>
                </a:lnTo>
                <a:lnTo>
                  <a:pt x="386" y="152"/>
                </a:lnTo>
                <a:lnTo>
                  <a:pt x="386" y="152"/>
                </a:lnTo>
                <a:lnTo>
                  <a:pt x="388" y="158"/>
                </a:lnTo>
                <a:lnTo>
                  <a:pt x="388" y="158"/>
                </a:lnTo>
                <a:lnTo>
                  <a:pt x="412" y="192"/>
                </a:lnTo>
                <a:lnTo>
                  <a:pt x="440" y="224"/>
                </a:lnTo>
                <a:lnTo>
                  <a:pt x="440" y="224"/>
                </a:lnTo>
                <a:lnTo>
                  <a:pt x="446" y="240"/>
                </a:lnTo>
                <a:lnTo>
                  <a:pt x="450" y="256"/>
                </a:lnTo>
                <a:lnTo>
                  <a:pt x="450" y="256"/>
                </a:lnTo>
                <a:lnTo>
                  <a:pt x="456" y="298"/>
                </a:lnTo>
                <a:lnTo>
                  <a:pt x="460" y="340"/>
                </a:lnTo>
                <a:lnTo>
                  <a:pt x="462" y="384"/>
                </a:lnTo>
                <a:lnTo>
                  <a:pt x="462" y="426"/>
                </a:lnTo>
                <a:lnTo>
                  <a:pt x="462" y="426"/>
                </a:lnTo>
                <a:lnTo>
                  <a:pt x="460" y="446"/>
                </a:lnTo>
                <a:lnTo>
                  <a:pt x="458" y="466"/>
                </a:lnTo>
                <a:lnTo>
                  <a:pt x="458" y="484"/>
                </a:lnTo>
                <a:lnTo>
                  <a:pt x="458" y="504"/>
                </a:lnTo>
                <a:lnTo>
                  <a:pt x="458" y="504"/>
                </a:lnTo>
                <a:lnTo>
                  <a:pt x="458" y="560"/>
                </a:lnTo>
                <a:lnTo>
                  <a:pt x="460" y="588"/>
                </a:lnTo>
                <a:lnTo>
                  <a:pt x="466" y="616"/>
                </a:lnTo>
                <a:lnTo>
                  <a:pt x="466" y="616"/>
                </a:lnTo>
                <a:lnTo>
                  <a:pt x="468" y="634"/>
                </a:lnTo>
                <a:lnTo>
                  <a:pt x="468" y="644"/>
                </a:lnTo>
                <a:lnTo>
                  <a:pt x="466" y="648"/>
                </a:lnTo>
                <a:lnTo>
                  <a:pt x="462" y="650"/>
                </a:lnTo>
                <a:lnTo>
                  <a:pt x="456" y="652"/>
                </a:lnTo>
                <a:lnTo>
                  <a:pt x="444" y="652"/>
                </a:lnTo>
                <a:lnTo>
                  <a:pt x="442" y="656"/>
                </a:lnTo>
                <a:lnTo>
                  <a:pt x="442" y="662"/>
                </a:lnTo>
                <a:lnTo>
                  <a:pt x="442" y="662"/>
                </a:lnTo>
                <a:lnTo>
                  <a:pt x="442" y="678"/>
                </a:lnTo>
                <a:lnTo>
                  <a:pt x="444" y="686"/>
                </a:lnTo>
                <a:lnTo>
                  <a:pt x="446" y="692"/>
                </a:lnTo>
                <a:lnTo>
                  <a:pt x="446" y="692"/>
                </a:lnTo>
                <a:lnTo>
                  <a:pt x="452" y="706"/>
                </a:lnTo>
                <a:lnTo>
                  <a:pt x="452" y="718"/>
                </a:lnTo>
                <a:lnTo>
                  <a:pt x="454" y="730"/>
                </a:lnTo>
                <a:lnTo>
                  <a:pt x="454" y="746"/>
                </a:lnTo>
                <a:lnTo>
                  <a:pt x="454" y="746"/>
                </a:lnTo>
                <a:lnTo>
                  <a:pt x="458" y="756"/>
                </a:lnTo>
                <a:lnTo>
                  <a:pt x="464" y="768"/>
                </a:lnTo>
                <a:lnTo>
                  <a:pt x="470" y="782"/>
                </a:lnTo>
                <a:lnTo>
                  <a:pt x="472" y="792"/>
                </a:lnTo>
                <a:lnTo>
                  <a:pt x="472" y="792"/>
                </a:lnTo>
                <a:lnTo>
                  <a:pt x="474" y="804"/>
                </a:lnTo>
                <a:lnTo>
                  <a:pt x="474" y="816"/>
                </a:lnTo>
                <a:lnTo>
                  <a:pt x="474" y="828"/>
                </a:lnTo>
                <a:lnTo>
                  <a:pt x="476" y="840"/>
                </a:lnTo>
                <a:lnTo>
                  <a:pt x="476" y="840"/>
                </a:lnTo>
                <a:lnTo>
                  <a:pt x="478" y="852"/>
                </a:lnTo>
                <a:lnTo>
                  <a:pt x="484" y="862"/>
                </a:lnTo>
                <a:lnTo>
                  <a:pt x="490" y="870"/>
                </a:lnTo>
                <a:lnTo>
                  <a:pt x="496" y="882"/>
                </a:lnTo>
                <a:lnTo>
                  <a:pt x="496" y="882"/>
                </a:lnTo>
                <a:lnTo>
                  <a:pt x="498" y="894"/>
                </a:lnTo>
                <a:lnTo>
                  <a:pt x="500" y="910"/>
                </a:lnTo>
                <a:lnTo>
                  <a:pt x="498" y="924"/>
                </a:lnTo>
                <a:lnTo>
                  <a:pt x="500" y="940"/>
                </a:lnTo>
                <a:lnTo>
                  <a:pt x="500" y="940"/>
                </a:lnTo>
                <a:lnTo>
                  <a:pt x="504" y="968"/>
                </a:lnTo>
                <a:lnTo>
                  <a:pt x="508" y="996"/>
                </a:lnTo>
                <a:lnTo>
                  <a:pt x="508" y="996"/>
                </a:lnTo>
                <a:lnTo>
                  <a:pt x="510" y="1020"/>
                </a:lnTo>
                <a:lnTo>
                  <a:pt x="510" y="1044"/>
                </a:lnTo>
                <a:lnTo>
                  <a:pt x="510" y="1044"/>
                </a:lnTo>
                <a:lnTo>
                  <a:pt x="512" y="1060"/>
                </a:lnTo>
                <a:lnTo>
                  <a:pt x="514" y="1070"/>
                </a:lnTo>
                <a:lnTo>
                  <a:pt x="516" y="1080"/>
                </a:lnTo>
                <a:lnTo>
                  <a:pt x="516" y="1096"/>
                </a:lnTo>
                <a:lnTo>
                  <a:pt x="516" y="1096"/>
                </a:lnTo>
                <a:lnTo>
                  <a:pt x="514" y="1106"/>
                </a:lnTo>
                <a:lnTo>
                  <a:pt x="508" y="1114"/>
                </a:lnTo>
                <a:lnTo>
                  <a:pt x="508" y="1148"/>
                </a:lnTo>
                <a:lnTo>
                  <a:pt x="508" y="1148"/>
                </a:lnTo>
                <a:lnTo>
                  <a:pt x="504" y="1150"/>
                </a:lnTo>
                <a:lnTo>
                  <a:pt x="496" y="1154"/>
                </a:lnTo>
                <a:lnTo>
                  <a:pt x="480" y="1156"/>
                </a:lnTo>
                <a:lnTo>
                  <a:pt x="472" y="1156"/>
                </a:lnTo>
                <a:lnTo>
                  <a:pt x="464" y="1154"/>
                </a:lnTo>
                <a:lnTo>
                  <a:pt x="458" y="1152"/>
                </a:lnTo>
                <a:lnTo>
                  <a:pt x="452" y="1148"/>
                </a:lnTo>
                <a:lnTo>
                  <a:pt x="452" y="1148"/>
                </a:lnTo>
                <a:lnTo>
                  <a:pt x="440" y="1154"/>
                </a:lnTo>
                <a:lnTo>
                  <a:pt x="422" y="1160"/>
                </a:lnTo>
                <a:lnTo>
                  <a:pt x="404" y="1162"/>
                </a:lnTo>
                <a:lnTo>
                  <a:pt x="384" y="1164"/>
                </a:lnTo>
                <a:lnTo>
                  <a:pt x="364" y="1162"/>
                </a:lnTo>
                <a:lnTo>
                  <a:pt x="344" y="1160"/>
                </a:lnTo>
                <a:lnTo>
                  <a:pt x="328" y="1156"/>
                </a:lnTo>
                <a:lnTo>
                  <a:pt x="312" y="1150"/>
                </a:lnTo>
                <a:lnTo>
                  <a:pt x="312" y="1150"/>
                </a:lnTo>
                <a:lnTo>
                  <a:pt x="312" y="1144"/>
                </a:lnTo>
                <a:lnTo>
                  <a:pt x="314" y="1138"/>
                </a:lnTo>
                <a:lnTo>
                  <a:pt x="318" y="1134"/>
                </a:lnTo>
                <a:lnTo>
                  <a:pt x="324" y="1132"/>
                </a:lnTo>
                <a:lnTo>
                  <a:pt x="338" y="1128"/>
                </a:lnTo>
                <a:lnTo>
                  <a:pt x="352" y="1128"/>
                </a:lnTo>
                <a:lnTo>
                  <a:pt x="352" y="1128"/>
                </a:lnTo>
                <a:lnTo>
                  <a:pt x="380" y="1124"/>
                </a:lnTo>
                <a:lnTo>
                  <a:pt x="380" y="1124"/>
                </a:lnTo>
                <a:lnTo>
                  <a:pt x="386" y="1122"/>
                </a:lnTo>
                <a:lnTo>
                  <a:pt x="392" y="1118"/>
                </a:lnTo>
                <a:lnTo>
                  <a:pt x="398" y="1114"/>
                </a:lnTo>
                <a:lnTo>
                  <a:pt x="402" y="1108"/>
                </a:lnTo>
                <a:lnTo>
                  <a:pt x="406" y="1098"/>
                </a:lnTo>
                <a:lnTo>
                  <a:pt x="406" y="1094"/>
                </a:lnTo>
                <a:lnTo>
                  <a:pt x="406" y="1094"/>
                </a:lnTo>
                <a:lnTo>
                  <a:pt x="412" y="1086"/>
                </a:lnTo>
                <a:lnTo>
                  <a:pt x="418" y="1078"/>
                </a:lnTo>
                <a:lnTo>
                  <a:pt x="420" y="1070"/>
                </a:lnTo>
                <a:lnTo>
                  <a:pt x="422" y="1062"/>
                </a:lnTo>
                <a:lnTo>
                  <a:pt x="422" y="1062"/>
                </a:lnTo>
                <a:lnTo>
                  <a:pt x="422" y="1060"/>
                </a:lnTo>
                <a:lnTo>
                  <a:pt x="422" y="1060"/>
                </a:lnTo>
                <a:lnTo>
                  <a:pt x="426" y="1040"/>
                </a:lnTo>
                <a:lnTo>
                  <a:pt x="426" y="1040"/>
                </a:lnTo>
                <a:lnTo>
                  <a:pt x="426" y="1026"/>
                </a:lnTo>
                <a:lnTo>
                  <a:pt x="424" y="1012"/>
                </a:lnTo>
                <a:lnTo>
                  <a:pt x="424" y="1012"/>
                </a:lnTo>
                <a:lnTo>
                  <a:pt x="420" y="1000"/>
                </a:lnTo>
                <a:lnTo>
                  <a:pt x="422" y="988"/>
                </a:lnTo>
                <a:lnTo>
                  <a:pt x="422" y="988"/>
                </a:lnTo>
                <a:lnTo>
                  <a:pt x="420" y="980"/>
                </a:lnTo>
                <a:lnTo>
                  <a:pt x="418" y="974"/>
                </a:lnTo>
                <a:lnTo>
                  <a:pt x="412" y="960"/>
                </a:lnTo>
                <a:lnTo>
                  <a:pt x="412" y="960"/>
                </a:lnTo>
                <a:lnTo>
                  <a:pt x="400" y="936"/>
                </a:lnTo>
                <a:lnTo>
                  <a:pt x="390" y="910"/>
                </a:lnTo>
                <a:lnTo>
                  <a:pt x="390" y="910"/>
                </a:lnTo>
                <a:lnTo>
                  <a:pt x="386" y="898"/>
                </a:lnTo>
                <a:lnTo>
                  <a:pt x="382" y="880"/>
                </a:lnTo>
                <a:lnTo>
                  <a:pt x="378" y="862"/>
                </a:lnTo>
                <a:lnTo>
                  <a:pt x="374" y="850"/>
                </a:lnTo>
                <a:lnTo>
                  <a:pt x="374" y="850"/>
                </a:lnTo>
                <a:lnTo>
                  <a:pt x="368" y="832"/>
                </a:lnTo>
                <a:lnTo>
                  <a:pt x="362" y="810"/>
                </a:lnTo>
                <a:lnTo>
                  <a:pt x="362" y="810"/>
                </a:lnTo>
                <a:lnTo>
                  <a:pt x="358" y="798"/>
                </a:lnTo>
                <a:lnTo>
                  <a:pt x="358" y="798"/>
                </a:lnTo>
                <a:lnTo>
                  <a:pt x="352" y="784"/>
                </a:lnTo>
                <a:lnTo>
                  <a:pt x="348" y="780"/>
                </a:lnTo>
                <a:lnTo>
                  <a:pt x="342" y="776"/>
                </a:lnTo>
                <a:lnTo>
                  <a:pt x="342" y="776"/>
                </a:lnTo>
                <a:lnTo>
                  <a:pt x="338" y="784"/>
                </a:lnTo>
                <a:lnTo>
                  <a:pt x="334" y="792"/>
                </a:lnTo>
                <a:lnTo>
                  <a:pt x="330" y="808"/>
                </a:lnTo>
                <a:lnTo>
                  <a:pt x="322" y="824"/>
                </a:lnTo>
                <a:lnTo>
                  <a:pt x="318" y="834"/>
                </a:lnTo>
                <a:lnTo>
                  <a:pt x="310" y="846"/>
                </a:lnTo>
                <a:lnTo>
                  <a:pt x="310" y="846"/>
                </a:lnTo>
                <a:lnTo>
                  <a:pt x="306" y="858"/>
                </a:lnTo>
                <a:lnTo>
                  <a:pt x="302" y="866"/>
                </a:lnTo>
                <a:lnTo>
                  <a:pt x="292" y="886"/>
                </a:lnTo>
                <a:lnTo>
                  <a:pt x="292" y="886"/>
                </a:lnTo>
                <a:lnTo>
                  <a:pt x="280" y="914"/>
                </a:lnTo>
                <a:lnTo>
                  <a:pt x="264" y="940"/>
                </a:lnTo>
                <a:lnTo>
                  <a:pt x="264" y="940"/>
                </a:lnTo>
                <a:lnTo>
                  <a:pt x="250" y="968"/>
                </a:lnTo>
                <a:lnTo>
                  <a:pt x="236" y="994"/>
                </a:lnTo>
                <a:lnTo>
                  <a:pt x="236" y="994"/>
                </a:lnTo>
                <a:lnTo>
                  <a:pt x="226" y="1014"/>
                </a:lnTo>
                <a:lnTo>
                  <a:pt x="216" y="1034"/>
                </a:lnTo>
                <a:lnTo>
                  <a:pt x="216" y="1034"/>
                </a:lnTo>
                <a:lnTo>
                  <a:pt x="208" y="1054"/>
                </a:lnTo>
                <a:lnTo>
                  <a:pt x="200" y="1066"/>
                </a:lnTo>
                <a:lnTo>
                  <a:pt x="200" y="1066"/>
                </a:lnTo>
                <a:lnTo>
                  <a:pt x="204" y="1080"/>
                </a:lnTo>
                <a:lnTo>
                  <a:pt x="204" y="1088"/>
                </a:lnTo>
                <a:lnTo>
                  <a:pt x="204" y="1092"/>
                </a:lnTo>
                <a:lnTo>
                  <a:pt x="202" y="1094"/>
                </a:lnTo>
                <a:lnTo>
                  <a:pt x="202" y="1094"/>
                </a:lnTo>
                <a:lnTo>
                  <a:pt x="198" y="1098"/>
                </a:lnTo>
                <a:lnTo>
                  <a:pt x="196" y="1102"/>
                </a:lnTo>
                <a:lnTo>
                  <a:pt x="192" y="1112"/>
                </a:lnTo>
                <a:lnTo>
                  <a:pt x="188" y="1132"/>
                </a:lnTo>
                <a:lnTo>
                  <a:pt x="188" y="1132"/>
                </a:lnTo>
                <a:lnTo>
                  <a:pt x="186" y="1134"/>
                </a:lnTo>
                <a:lnTo>
                  <a:pt x="180" y="1134"/>
                </a:lnTo>
                <a:lnTo>
                  <a:pt x="162" y="1130"/>
                </a:lnTo>
                <a:lnTo>
                  <a:pt x="154" y="1126"/>
                </a:lnTo>
                <a:lnTo>
                  <a:pt x="144" y="1122"/>
                </a:lnTo>
                <a:lnTo>
                  <a:pt x="138" y="1116"/>
                </a:lnTo>
                <a:lnTo>
                  <a:pt x="134" y="1108"/>
                </a:lnTo>
                <a:lnTo>
                  <a:pt x="134" y="1108"/>
                </a:lnTo>
                <a:lnTo>
                  <a:pt x="92" y="1106"/>
                </a:lnTo>
                <a:lnTo>
                  <a:pt x="74" y="1102"/>
                </a:lnTo>
                <a:lnTo>
                  <a:pt x="56" y="1098"/>
                </a:lnTo>
                <a:lnTo>
                  <a:pt x="38" y="1092"/>
                </a:lnTo>
                <a:lnTo>
                  <a:pt x="24" y="1086"/>
                </a:lnTo>
                <a:lnTo>
                  <a:pt x="10" y="1076"/>
                </a:lnTo>
                <a:lnTo>
                  <a:pt x="0" y="1064"/>
                </a:lnTo>
                <a:lnTo>
                  <a:pt x="0" y="1064"/>
                </a:lnTo>
                <a:lnTo>
                  <a:pt x="2" y="1062"/>
                </a:lnTo>
                <a:lnTo>
                  <a:pt x="4" y="1060"/>
                </a:lnTo>
                <a:lnTo>
                  <a:pt x="12" y="1060"/>
                </a:lnTo>
                <a:lnTo>
                  <a:pt x="42" y="1064"/>
                </a:lnTo>
                <a:lnTo>
                  <a:pt x="60" y="1064"/>
                </a:lnTo>
                <a:lnTo>
                  <a:pt x="76" y="1064"/>
                </a:lnTo>
                <a:lnTo>
                  <a:pt x="92" y="1060"/>
                </a:lnTo>
                <a:lnTo>
                  <a:pt x="98" y="1058"/>
                </a:lnTo>
                <a:lnTo>
                  <a:pt x="104" y="1052"/>
                </a:lnTo>
                <a:lnTo>
                  <a:pt x="104" y="105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4118" tIns="32059" rIns="64118" bIns="32059" numCol="1" anchor="t" anchorCtr="0" compatLnSpc="1">
            <a:prstTxWarp prst="textNoShape">
              <a:avLst/>
            </a:prstTxWarp>
          </a:bodyPr>
          <a:lstStyle/>
          <a:p>
            <a:endParaRPr lang="en-GB"/>
          </a:p>
        </p:txBody>
      </p:sp>
      <p:grpSp>
        <p:nvGrpSpPr>
          <p:cNvPr id="90" name="Group 89"/>
          <p:cNvGrpSpPr/>
          <p:nvPr/>
        </p:nvGrpSpPr>
        <p:grpSpPr>
          <a:xfrm>
            <a:off x="4932967" y="3238676"/>
            <a:ext cx="418707" cy="1162240"/>
            <a:chOff x="3330476" y="4248783"/>
            <a:chExt cx="467874" cy="1419218"/>
          </a:xfrm>
        </p:grpSpPr>
        <p:sp>
          <p:nvSpPr>
            <p:cNvPr id="91" name="Freeform 16"/>
            <p:cNvSpPr>
              <a:spLocks noEditPoints="1"/>
            </p:cNvSpPr>
            <p:nvPr/>
          </p:nvSpPr>
          <p:spPr bwMode="auto">
            <a:xfrm>
              <a:off x="3330476" y="4248783"/>
              <a:ext cx="467874" cy="1419218"/>
            </a:xfrm>
            <a:custGeom>
              <a:avLst/>
              <a:gdLst>
                <a:gd name="T0" fmla="*/ 472 w 480"/>
                <a:gd name="T1" fmla="*/ 574 h 1456"/>
                <a:gd name="T2" fmla="*/ 466 w 480"/>
                <a:gd name="T3" fmla="*/ 460 h 1456"/>
                <a:gd name="T4" fmla="*/ 456 w 480"/>
                <a:gd name="T5" fmla="*/ 282 h 1456"/>
                <a:gd name="T6" fmla="*/ 334 w 480"/>
                <a:gd name="T7" fmla="*/ 206 h 1456"/>
                <a:gd name="T8" fmla="*/ 330 w 480"/>
                <a:gd name="T9" fmla="*/ 158 h 1456"/>
                <a:gd name="T10" fmla="*/ 340 w 480"/>
                <a:gd name="T11" fmla="*/ 142 h 1456"/>
                <a:gd name="T12" fmla="*/ 346 w 480"/>
                <a:gd name="T13" fmla="*/ 102 h 1456"/>
                <a:gd name="T14" fmla="*/ 324 w 480"/>
                <a:gd name="T15" fmla="*/ 16 h 1456"/>
                <a:gd name="T16" fmla="*/ 224 w 480"/>
                <a:gd name="T17" fmla="*/ 20 h 1456"/>
                <a:gd name="T18" fmla="*/ 206 w 480"/>
                <a:gd name="T19" fmla="*/ 92 h 1456"/>
                <a:gd name="T20" fmla="*/ 218 w 480"/>
                <a:gd name="T21" fmla="*/ 150 h 1456"/>
                <a:gd name="T22" fmla="*/ 232 w 480"/>
                <a:gd name="T23" fmla="*/ 186 h 1456"/>
                <a:gd name="T24" fmla="*/ 212 w 480"/>
                <a:gd name="T25" fmla="*/ 214 h 1456"/>
                <a:gd name="T26" fmla="*/ 128 w 480"/>
                <a:gd name="T27" fmla="*/ 238 h 1456"/>
                <a:gd name="T28" fmla="*/ 92 w 480"/>
                <a:gd name="T29" fmla="*/ 250 h 1456"/>
                <a:gd name="T30" fmla="*/ 54 w 480"/>
                <a:gd name="T31" fmla="*/ 352 h 1456"/>
                <a:gd name="T32" fmla="*/ 2 w 480"/>
                <a:gd name="T33" fmla="*/ 476 h 1456"/>
                <a:gd name="T34" fmla="*/ 16 w 480"/>
                <a:gd name="T35" fmla="*/ 580 h 1456"/>
                <a:gd name="T36" fmla="*/ 40 w 480"/>
                <a:gd name="T37" fmla="*/ 668 h 1456"/>
                <a:gd name="T38" fmla="*/ 70 w 480"/>
                <a:gd name="T39" fmla="*/ 672 h 1456"/>
                <a:gd name="T40" fmla="*/ 88 w 480"/>
                <a:gd name="T41" fmla="*/ 752 h 1456"/>
                <a:gd name="T42" fmla="*/ 96 w 480"/>
                <a:gd name="T43" fmla="*/ 964 h 1456"/>
                <a:gd name="T44" fmla="*/ 138 w 480"/>
                <a:gd name="T45" fmla="*/ 1206 h 1456"/>
                <a:gd name="T46" fmla="*/ 156 w 480"/>
                <a:gd name="T47" fmla="*/ 1310 h 1456"/>
                <a:gd name="T48" fmla="*/ 156 w 480"/>
                <a:gd name="T49" fmla="*/ 1348 h 1456"/>
                <a:gd name="T50" fmla="*/ 166 w 480"/>
                <a:gd name="T51" fmla="*/ 1390 h 1456"/>
                <a:gd name="T52" fmla="*/ 212 w 480"/>
                <a:gd name="T53" fmla="*/ 1378 h 1456"/>
                <a:gd name="T54" fmla="*/ 214 w 480"/>
                <a:gd name="T55" fmla="*/ 1448 h 1456"/>
                <a:gd name="T56" fmla="*/ 282 w 480"/>
                <a:gd name="T57" fmla="*/ 1448 h 1456"/>
                <a:gd name="T58" fmla="*/ 292 w 480"/>
                <a:gd name="T59" fmla="*/ 1388 h 1456"/>
                <a:gd name="T60" fmla="*/ 298 w 480"/>
                <a:gd name="T61" fmla="*/ 1360 h 1456"/>
                <a:gd name="T62" fmla="*/ 330 w 480"/>
                <a:gd name="T63" fmla="*/ 1242 h 1456"/>
                <a:gd name="T64" fmla="*/ 360 w 480"/>
                <a:gd name="T65" fmla="*/ 968 h 1456"/>
                <a:gd name="T66" fmla="*/ 378 w 480"/>
                <a:gd name="T67" fmla="*/ 810 h 1456"/>
                <a:gd name="T68" fmla="*/ 392 w 480"/>
                <a:gd name="T69" fmla="*/ 778 h 1456"/>
                <a:gd name="T70" fmla="*/ 388 w 480"/>
                <a:gd name="T71" fmla="*/ 516 h 1456"/>
                <a:gd name="T72" fmla="*/ 388 w 480"/>
                <a:gd name="T73" fmla="*/ 568 h 1456"/>
                <a:gd name="T74" fmla="*/ 406 w 480"/>
                <a:gd name="T75" fmla="*/ 696 h 1456"/>
                <a:gd name="T76" fmla="*/ 410 w 480"/>
                <a:gd name="T77" fmla="*/ 736 h 1456"/>
                <a:gd name="T78" fmla="*/ 408 w 480"/>
                <a:gd name="T79" fmla="*/ 790 h 1456"/>
                <a:gd name="T80" fmla="*/ 424 w 480"/>
                <a:gd name="T81" fmla="*/ 788 h 1456"/>
                <a:gd name="T82" fmla="*/ 436 w 480"/>
                <a:gd name="T83" fmla="*/ 776 h 1456"/>
                <a:gd name="T84" fmla="*/ 428 w 480"/>
                <a:gd name="T85" fmla="*/ 798 h 1456"/>
                <a:gd name="T86" fmla="*/ 398 w 480"/>
                <a:gd name="T87" fmla="*/ 812 h 1456"/>
                <a:gd name="T88" fmla="*/ 432 w 480"/>
                <a:gd name="T89" fmla="*/ 814 h 1456"/>
                <a:gd name="T90" fmla="*/ 460 w 480"/>
                <a:gd name="T91" fmla="*/ 790 h 1456"/>
                <a:gd name="T92" fmla="*/ 464 w 480"/>
                <a:gd name="T93" fmla="*/ 742 h 1456"/>
                <a:gd name="T94" fmla="*/ 472 w 480"/>
                <a:gd name="T95" fmla="*/ 680 h 1456"/>
                <a:gd name="T96" fmla="*/ 92 w 480"/>
                <a:gd name="T97" fmla="*/ 600 h 1456"/>
                <a:gd name="T98" fmla="*/ 70 w 480"/>
                <a:gd name="T99" fmla="*/ 522 h 1456"/>
                <a:gd name="T100" fmla="*/ 88 w 480"/>
                <a:gd name="T101" fmla="*/ 460 h 1456"/>
                <a:gd name="T102" fmla="*/ 114 w 480"/>
                <a:gd name="T103" fmla="*/ 422 h 1456"/>
                <a:gd name="T104" fmla="*/ 126 w 480"/>
                <a:gd name="T105" fmla="*/ 516 h 1456"/>
                <a:gd name="T106" fmla="*/ 232 w 480"/>
                <a:gd name="T107" fmla="*/ 1090 h 1456"/>
                <a:gd name="T108" fmla="*/ 220 w 480"/>
                <a:gd name="T109" fmla="*/ 1158 h 1456"/>
                <a:gd name="T110" fmla="*/ 212 w 480"/>
                <a:gd name="T111" fmla="*/ 1030 h 1456"/>
                <a:gd name="T112" fmla="*/ 232 w 480"/>
                <a:gd name="T113" fmla="*/ 856 h 1456"/>
                <a:gd name="T114" fmla="*/ 240 w 480"/>
                <a:gd name="T115" fmla="*/ 930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0" h="1456">
                  <a:moveTo>
                    <a:pt x="480" y="610"/>
                  </a:moveTo>
                  <a:lnTo>
                    <a:pt x="480" y="610"/>
                  </a:lnTo>
                  <a:lnTo>
                    <a:pt x="480" y="600"/>
                  </a:lnTo>
                  <a:lnTo>
                    <a:pt x="476" y="590"/>
                  </a:lnTo>
                  <a:lnTo>
                    <a:pt x="474" y="582"/>
                  </a:lnTo>
                  <a:lnTo>
                    <a:pt x="472" y="574"/>
                  </a:lnTo>
                  <a:lnTo>
                    <a:pt x="472" y="574"/>
                  </a:lnTo>
                  <a:lnTo>
                    <a:pt x="474" y="540"/>
                  </a:lnTo>
                  <a:lnTo>
                    <a:pt x="474" y="506"/>
                  </a:lnTo>
                  <a:lnTo>
                    <a:pt x="474" y="506"/>
                  </a:lnTo>
                  <a:lnTo>
                    <a:pt x="474" y="490"/>
                  </a:lnTo>
                  <a:lnTo>
                    <a:pt x="472" y="480"/>
                  </a:lnTo>
                  <a:lnTo>
                    <a:pt x="468" y="468"/>
                  </a:lnTo>
                  <a:lnTo>
                    <a:pt x="466" y="460"/>
                  </a:lnTo>
                  <a:lnTo>
                    <a:pt x="464" y="448"/>
                  </a:lnTo>
                  <a:lnTo>
                    <a:pt x="462" y="426"/>
                  </a:lnTo>
                  <a:lnTo>
                    <a:pt x="460" y="394"/>
                  </a:lnTo>
                  <a:lnTo>
                    <a:pt x="460" y="394"/>
                  </a:lnTo>
                  <a:lnTo>
                    <a:pt x="458" y="286"/>
                  </a:lnTo>
                  <a:lnTo>
                    <a:pt x="458" y="286"/>
                  </a:lnTo>
                  <a:lnTo>
                    <a:pt x="456" y="282"/>
                  </a:lnTo>
                  <a:lnTo>
                    <a:pt x="454" y="278"/>
                  </a:lnTo>
                  <a:lnTo>
                    <a:pt x="442" y="272"/>
                  </a:lnTo>
                  <a:lnTo>
                    <a:pt x="406" y="254"/>
                  </a:lnTo>
                  <a:lnTo>
                    <a:pt x="384" y="242"/>
                  </a:lnTo>
                  <a:lnTo>
                    <a:pt x="362" y="230"/>
                  </a:lnTo>
                  <a:lnTo>
                    <a:pt x="344" y="214"/>
                  </a:lnTo>
                  <a:lnTo>
                    <a:pt x="334" y="206"/>
                  </a:lnTo>
                  <a:lnTo>
                    <a:pt x="328" y="198"/>
                  </a:lnTo>
                  <a:lnTo>
                    <a:pt x="328" y="198"/>
                  </a:lnTo>
                  <a:lnTo>
                    <a:pt x="326" y="194"/>
                  </a:lnTo>
                  <a:lnTo>
                    <a:pt x="324" y="190"/>
                  </a:lnTo>
                  <a:lnTo>
                    <a:pt x="326" y="180"/>
                  </a:lnTo>
                  <a:lnTo>
                    <a:pt x="330" y="170"/>
                  </a:lnTo>
                  <a:lnTo>
                    <a:pt x="330" y="158"/>
                  </a:lnTo>
                  <a:lnTo>
                    <a:pt x="330" y="158"/>
                  </a:lnTo>
                  <a:lnTo>
                    <a:pt x="330" y="150"/>
                  </a:lnTo>
                  <a:lnTo>
                    <a:pt x="332" y="146"/>
                  </a:lnTo>
                  <a:lnTo>
                    <a:pt x="334" y="144"/>
                  </a:lnTo>
                  <a:lnTo>
                    <a:pt x="336" y="144"/>
                  </a:lnTo>
                  <a:lnTo>
                    <a:pt x="338" y="144"/>
                  </a:lnTo>
                  <a:lnTo>
                    <a:pt x="340" y="142"/>
                  </a:lnTo>
                  <a:lnTo>
                    <a:pt x="344" y="138"/>
                  </a:lnTo>
                  <a:lnTo>
                    <a:pt x="346" y="130"/>
                  </a:lnTo>
                  <a:lnTo>
                    <a:pt x="346" y="130"/>
                  </a:lnTo>
                  <a:lnTo>
                    <a:pt x="348" y="122"/>
                  </a:lnTo>
                  <a:lnTo>
                    <a:pt x="348" y="116"/>
                  </a:lnTo>
                  <a:lnTo>
                    <a:pt x="346" y="110"/>
                  </a:lnTo>
                  <a:lnTo>
                    <a:pt x="346" y="102"/>
                  </a:lnTo>
                  <a:lnTo>
                    <a:pt x="346" y="102"/>
                  </a:lnTo>
                  <a:lnTo>
                    <a:pt x="348" y="74"/>
                  </a:lnTo>
                  <a:lnTo>
                    <a:pt x="348" y="56"/>
                  </a:lnTo>
                  <a:lnTo>
                    <a:pt x="344" y="42"/>
                  </a:lnTo>
                  <a:lnTo>
                    <a:pt x="338" y="30"/>
                  </a:lnTo>
                  <a:lnTo>
                    <a:pt x="338" y="30"/>
                  </a:lnTo>
                  <a:lnTo>
                    <a:pt x="324" y="16"/>
                  </a:lnTo>
                  <a:lnTo>
                    <a:pt x="306" y="8"/>
                  </a:lnTo>
                  <a:lnTo>
                    <a:pt x="290" y="2"/>
                  </a:lnTo>
                  <a:lnTo>
                    <a:pt x="274" y="0"/>
                  </a:lnTo>
                  <a:lnTo>
                    <a:pt x="258" y="0"/>
                  </a:lnTo>
                  <a:lnTo>
                    <a:pt x="244" y="4"/>
                  </a:lnTo>
                  <a:lnTo>
                    <a:pt x="232" y="12"/>
                  </a:lnTo>
                  <a:lnTo>
                    <a:pt x="224" y="20"/>
                  </a:lnTo>
                  <a:lnTo>
                    <a:pt x="224" y="20"/>
                  </a:lnTo>
                  <a:lnTo>
                    <a:pt x="212" y="34"/>
                  </a:lnTo>
                  <a:lnTo>
                    <a:pt x="206" y="44"/>
                  </a:lnTo>
                  <a:lnTo>
                    <a:pt x="204" y="54"/>
                  </a:lnTo>
                  <a:lnTo>
                    <a:pt x="202" y="62"/>
                  </a:lnTo>
                  <a:lnTo>
                    <a:pt x="206" y="80"/>
                  </a:lnTo>
                  <a:lnTo>
                    <a:pt x="206" y="92"/>
                  </a:lnTo>
                  <a:lnTo>
                    <a:pt x="208" y="104"/>
                  </a:lnTo>
                  <a:lnTo>
                    <a:pt x="208" y="104"/>
                  </a:lnTo>
                  <a:lnTo>
                    <a:pt x="208" y="118"/>
                  </a:lnTo>
                  <a:lnTo>
                    <a:pt x="208" y="128"/>
                  </a:lnTo>
                  <a:lnTo>
                    <a:pt x="212" y="140"/>
                  </a:lnTo>
                  <a:lnTo>
                    <a:pt x="218" y="150"/>
                  </a:lnTo>
                  <a:lnTo>
                    <a:pt x="218" y="150"/>
                  </a:lnTo>
                  <a:lnTo>
                    <a:pt x="220" y="152"/>
                  </a:lnTo>
                  <a:lnTo>
                    <a:pt x="222" y="154"/>
                  </a:lnTo>
                  <a:lnTo>
                    <a:pt x="224" y="156"/>
                  </a:lnTo>
                  <a:lnTo>
                    <a:pt x="226" y="162"/>
                  </a:lnTo>
                  <a:lnTo>
                    <a:pt x="226" y="162"/>
                  </a:lnTo>
                  <a:lnTo>
                    <a:pt x="230" y="174"/>
                  </a:lnTo>
                  <a:lnTo>
                    <a:pt x="232" y="186"/>
                  </a:lnTo>
                  <a:lnTo>
                    <a:pt x="232" y="186"/>
                  </a:lnTo>
                  <a:lnTo>
                    <a:pt x="234" y="192"/>
                  </a:lnTo>
                  <a:lnTo>
                    <a:pt x="232" y="198"/>
                  </a:lnTo>
                  <a:lnTo>
                    <a:pt x="224" y="206"/>
                  </a:lnTo>
                  <a:lnTo>
                    <a:pt x="224" y="206"/>
                  </a:lnTo>
                  <a:lnTo>
                    <a:pt x="218" y="212"/>
                  </a:lnTo>
                  <a:lnTo>
                    <a:pt x="212" y="214"/>
                  </a:lnTo>
                  <a:lnTo>
                    <a:pt x="202" y="218"/>
                  </a:lnTo>
                  <a:lnTo>
                    <a:pt x="190" y="218"/>
                  </a:lnTo>
                  <a:lnTo>
                    <a:pt x="180" y="222"/>
                  </a:lnTo>
                  <a:lnTo>
                    <a:pt x="180" y="222"/>
                  </a:lnTo>
                  <a:lnTo>
                    <a:pt x="158" y="230"/>
                  </a:lnTo>
                  <a:lnTo>
                    <a:pt x="144" y="234"/>
                  </a:lnTo>
                  <a:lnTo>
                    <a:pt x="128" y="238"/>
                  </a:lnTo>
                  <a:lnTo>
                    <a:pt x="128" y="238"/>
                  </a:lnTo>
                  <a:lnTo>
                    <a:pt x="116" y="240"/>
                  </a:lnTo>
                  <a:lnTo>
                    <a:pt x="104" y="240"/>
                  </a:lnTo>
                  <a:lnTo>
                    <a:pt x="100" y="242"/>
                  </a:lnTo>
                  <a:lnTo>
                    <a:pt x="94" y="244"/>
                  </a:lnTo>
                  <a:lnTo>
                    <a:pt x="92" y="246"/>
                  </a:lnTo>
                  <a:lnTo>
                    <a:pt x="92" y="250"/>
                  </a:lnTo>
                  <a:lnTo>
                    <a:pt x="92" y="250"/>
                  </a:lnTo>
                  <a:lnTo>
                    <a:pt x="90" y="260"/>
                  </a:lnTo>
                  <a:lnTo>
                    <a:pt x="88" y="270"/>
                  </a:lnTo>
                  <a:lnTo>
                    <a:pt x="78" y="298"/>
                  </a:lnTo>
                  <a:lnTo>
                    <a:pt x="66" y="328"/>
                  </a:lnTo>
                  <a:lnTo>
                    <a:pt x="54" y="352"/>
                  </a:lnTo>
                  <a:lnTo>
                    <a:pt x="54" y="352"/>
                  </a:lnTo>
                  <a:lnTo>
                    <a:pt x="36" y="386"/>
                  </a:lnTo>
                  <a:lnTo>
                    <a:pt x="28" y="406"/>
                  </a:lnTo>
                  <a:lnTo>
                    <a:pt x="18" y="430"/>
                  </a:lnTo>
                  <a:lnTo>
                    <a:pt x="18" y="430"/>
                  </a:lnTo>
                  <a:lnTo>
                    <a:pt x="10" y="448"/>
                  </a:lnTo>
                  <a:lnTo>
                    <a:pt x="4" y="464"/>
                  </a:lnTo>
                  <a:lnTo>
                    <a:pt x="2" y="476"/>
                  </a:lnTo>
                  <a:lnTo>
                    <a:pt x="0" y="486"/>
                  </a:lnTo>
                  <a:lnTo>
                    <a:pt x="0" y="502"/>
                  </a:lnTo>
                  <a:lnTo>
                    <a:pt x="2" y="522"/>
                  </a:lnTo>
                  <a:lnTo>
                    <a:pt x="2" y="522"/>
                  </a:lnTo>
                  <a:lnTo>
                    <a:pt x="4" y="542"/>
                  </a:lnTo>
                  <a:lnTo>
                    <a:pt x="10" y="562"/>
                  </a:lnTo>
                  <a:lnTo>
                    <a:pt x="16" y="580"/>
                  </a:lnTo>
                  <a:lnTo>
                    <a:pt x="22" y="604"/>
                  </a:lnTo>
                  <a:lnTo>
                    <a:pt x="22" y="604"/>
                  </a:lnTo>
                  <a:lnTo>
                    <a:pt x="32" y="632"/>
                  </a:lnTo>
                  <a:lnTo>
                    <a:pt x="38" y="650"/>
                  </a:lnTo>
                  <a:lnTo>
                    <a:pt x="40" y="664"/>
                  </a:lnTo>
                  <a:lnTo>
                    <a:pt x="40" y="664"/>
                  </a:lnTo>
                  <a:lnTo>
                    <a:pt x="40" y="668"/>
                  </a:lnTo>
                  <a:lnTo>
                    <a:pt x="42" y="674"/>
                  </a:lnTo>
                  <a:lnTo>
                    <a:pt x="44" y="678"/>
                  </a:lnTo>
                  <a:lnTo>
                    <a:pt x="52" y="678"/>
                  </a:lnTo>
                  <a:lnTo>
                    <a:pt x="52" y="678"/>
                  </a:lnTo>
                  <a:lnTo>
                    <a:pt x="58" y="676"/>
                  </a:lnTo>
                  <a:lnTo>
                    <a:pt x="70" y="672"/>
                  </a:lnTo>
                  <a:lnTo>
                    <a:pt x="70" y="672"/>
                  </a:lnTo>
                  <a:lnTo>
                    <a:pt x="72" y="708"/>
                  </a:lnTo>
                  <a:lnTo>
                    <a:pt x="74" y="726"/>
                  </a:lnTo>
                  <a:lnTo>
                    <a:pt x="74" y="726"/>
                  </a:lnTo>
                  <a:lnTo>
                    <a:pt x="76" y="732"/>
                  </a:lnTo>
                  <a:lnTo>
                    <a:pt x="78" y="738"/>
                  </a:lnTo>
                  <a:lnTo>
                    <a:pt x="82" y="744"/>
                  </a:lnTo>
                  <a:lnTo>
                    <a:pt x="88" y="752"/>
                  </a:lnTo>
                  <a:lnTo>
                    <a:pt x="90" y="758"/>
                  </a:lnTo>
                  <a:lnTo>
                    <a:pt x="90" y="764"/>
                  </a:lnTo>
                  <a:lnTo>
                    <a:pt x="90" y="764"/>
                  </a:lnTo>
                  <a:lnTo>
                    <a:pt x="92" y="842"/>
                  </a:lnTo>
                  <a:lnTo>
                    <a:pt x="94" y="916"/>
                  </a:lnTo>
                  <a:lnTo>
                    <a:pt x="94" y="916"/>
                  </a:lnTo>
                  <a:lnTo>
                    <a:pt x="96" y="964"/>
                  </a:lnTo>
                  <a:lnTo>
                    <a:pt x="100" y="986"/>
                  </a:lnTo>
                  <a:lnTo>
                    <a:pt x="102" y="996"/>
                  </a:lnTo>
                  <a:lnTo>
                    <a:pt x="104" y="1014"/>
                  </a:lnTo>
                  <a:lnTo>
                    <a:pt x="104" y="1014"/>
                  </a:lnTo>
                  <a:lnTo>
                    <a:pt x="122" y="1110"/>
                  </a:lnTo>
                  <a:lnTo>
                    <a:pt x="138" y="1206"/>
                  </a:lnTo>
                  <a:lnTo>
                    <a:pt x="138" y="1206"/>
                  </a:lnTo>
                  <a:lnTo>
                    <a:pt x="140" y="1230"/>
                  </a:lnTo>
                  <a:lnTo>
                    <a:pt x="146" y="1258"/>
                  </a:lnTo>
                  <a:lnTo>
                    <a:pt x="152" y="1284"/>
                  </a:lnTo>
                  <a:lnTo>
                    <a:pt x="154" y="1306"/>
                  </a:lnTo>
                  <a:lnTo>
                    <a:pt x="154" y="1306"/>
                  </a:lnTo>
                  <a:lnTo>
                    <a:pt x="156" y="1310"/>
                  </a:lnTo>
                  <a:lnTo>
                    <a:pt x="156" y="1310"/>
                  </a:lnTo>
                  <a:lnTo>
                    <a:pt x="160" y="1310"/>
                  </a:lnTo>
                  <a:lnTo>
                    <a:pt x="162" y="1310"/>
                  </a:lnTo>
                  <a:lnTo>
                    <a:pt x="164" y="1314"/>
                  </a:lnTo>
                  <a:lnTo>
                    <a:pt x="164" y="1314"/>
                  </a:lnTo>
                  <a:lnTo>
                    <a:pt x="162" y="1330"/>
                  </a:lnTo>
                  <a:lnTo>
                    <a:pt x="160" y="1340"/>
                  </a:lnTo>
                  <a:lnTo>
                    <a:pt x="156" y="1348"/>
                  </a:lnTo>
                  <a:lnTo>
                    <a:pt x="156" y="1360"/>
                  </a:lnTo>
                  <a:lnTo>
                    <a:pt x="156" y="1360"/>
                  </a:lnTo>
                  <a:lnTo>
                    <a:pt x="156" y="1374"/>
                  </a:lnTo>
                  <a:lnTo>
                    <a:pt x="156" y="1382"/>
                  </a:lnTo>
                  <a:lnTo>
                    <a:pt x="160" y="1386"/>
                  </a:lnTo>
                  <a:lnTo>
                    <a:pt x="166" y="1390"/>
                  </a:lnTo>
                  <a:lnTo>
                    <a:pt x="166" y="1390"/>
                  </a:lnTo>
                  <a:lnTo>
                    <a:pt x="176" y="1392"/>
                  </a:lnTo>
                  <a:lnTo>
                    <a:pt x="186" y="1394"/>
                  </a:lnTo>
                  <a:lnTo>
                    <a:pt x="196" y="1392"/>
                  </a:lnTo>
                  <a:lnTo>
                    <a:pt x="206" y="1390"/>
                  </a:lnTo>
                  <a:lnTo>
                    <a:pt x="206" y="1390"/>
                  </a:lnTo>
                  <a:lnTo>
                    <a:pt x="208" y="1386"/>
                  </a:lnTo>
                  <a:lnTo>
                    <a:pt x="212" y="1378"/>
                  </a:lnTo>
                  <a:lnTo>
                    <a:pt x="218" y="1352"/>
                  </a:lnTo>
                  <a:lnTo>
                    <a:pt x="218" y="1352"/>
                  </a:lnTo>
                  <a:lnTo>
                    <a:pt x="212" y="1400"/>
                  </a:lnTo>
                  <a:lnTo>
                    <a:pt x="208" y="1436"/>
                  </a:lnTo>
                  <a:lnTo>
                    <a:pt x="208" y="1436"/>
                  </a:lnTo>
                  <a:lnTo>
                    <a:pt x="210" y="1444"/>
                  </a:lnTo>
                  <a:lnTo>
                    <a:pt x="214" y="1448"/>
                  </a:lnTo>
                  <a:lnTo>
                    <a:pt x="220" y="1452"/>
                  </a:lnTo>
                  <a:lnTo>
                    <a:pt x="228" y="1454"/>
                  </a:lnTo>
                  <a:lnTo>
                    <a:pt x="244" y="1456"/>
                  </a:lnTo>
                  <a:lnTo>
                    <a:pt x="262" y="1456"/>
                  </a:lnTo>
                  <a:lnTo>
                    <a:pt x="262" y="1456"/>
                  </a:lnTo>
                  <a:lnTo>
                    <a:pt x="270" y="1454"/>
                  </a:lnTo>
                  <a:lnTo>
                    <a:pt x="282" y="1448"/>
                  </a:lnTo>
                  <a:lnTo>
                    <a:pt x="292" y="1438"/>
                  </a:lnTo>
                  <a:lnTo>
                    <a:pt x="300" y="1428"/>
                  </a:lnTo>
                  <a:lnTo>
                    <a:pt x="300" y="1428"/>
                  </a:lnTo>
                  <a:lnTo>
                    <a:pt x="300" y="1426"/>
                  </a:lnTo>
                  <a:lnTo>
                    <a:pt x="300" y="1420"/>
                  </a:lnTo>
                  <a:lnTo>
                    <a:pt x="296" y="1406"/>
                  </a:lnTo>
                  <a:lnTo>
                    <a:pt x="292" y="1388"/>
                  </a:lnTo>
                  <a:lnTo>
                    <a:pt x="290" y="1370"/>
                  </a:lnTo>
                  <a:lnTo>
                    <a:pt x="290" y="1370"/>
                  </a:lnTo>
                  <a:lnTo>
                    <a:pt x="290" y="1368"/>
                  </a:lnTo>
                  <a:lnTo>
                    <a:pt x="292" y="1366"/>
                  </a:lnTo>
                  <a:lnTo>
                    <a:pt x="296" y="1364"/>
                  </a:lnTo>
                  <a:lnTo>
                    <a:pt x="298" y="1360"/>
                  </a:lnTo>
                  <a:lnTo>
                    <a:pt x="298" y="1360"/>
                  </a:lnTo>
                  <a:lnTo>
                    <a:pt x="300" y="1334"/>
                  </a:lnTo>
                  <a:lnTo>
                    <a:pt x="308" y="1300"/>
                  </a:lnTo>
                  <a:lnTo>
                    <a:pt x="308" y="1300"/>
                  </a:lnTo>
                  <a:lnTo>
                    <a:pt x="310" y="1292"/>
                  </a:lnTo>
                  <a:lnTo>
                    <a:pt x="312" y="1284"/>
                  </a:lnTo>
                  <a:lnTo>
                    <a:pt x="322" y="1264"/>
                  </a:lnTo>
                  <a:lnTo>
                    <a:pt x="330" y="1242"/>
                  </a:lnTo>
                  <a:lnTo>
                    <a:pt x="334" y="1232"/>
                  </a:lnTo>
                  <a:lnTo>
                    <a:pt x="334" y="1224"/>
                  </a:lnTo>
                  <a:lnTo>
                    <a:pt x="334" y="1224"/>
                  </a:lnTo>
                  <a:lnTo>
                    <a:pt x="342" y="1170"/>
                  </a:lnTo>
                  <a:lnTo>
                    <a:pt x="348" y="1114"/>
                  </a:lnTo>
                  <a:lnTo>
                    <a:pt x="354" y="1048"/>
                  </a:lnTo>
                  <a:lnTo>
                    <a:pt x="360" y="968"/>
                  </a:lnTo>
                  <a:lnTo>
                    <a:pt x="360" y="968"/>
                  </a:lnTo>
                  <a:lnTo>
                    <a:pt x="362" y="934"/>
                  </a:lnTo>
                  <a:lnTo>
                    <a:pt x="368" y="890"/>
                  </a:lnTo>
                  <a:lnTo>
                    <a:pt x="376" y="846"/>
                  </a:lnTo>
                  <a:lnTo>
                    <a:pt x="378" y="826"/>
                  </a:lnTo>
                  <a:lnTo>
                    <a:pt x="378" y="810"/>
                  </a:lnTo>
                  <a:lnTo>
                    <a:pt x="378" y="810"/>
                  </a:lnTo>
                  <a:lnTo>
                    <a:pt x="380" y="804"/>
                  </a:lnTo>
                  <a:lnTo>
                    <a:pt x="380" y="802"/>
                  </a:lnTo>
                  <a:lnTo>
                    <a:pt x="386" y="800"/>
                  </a:lnTo>
                  <a:lnTo>
                    <a:pt x="388" y="798"/>
                  </a:lnTo>
                  <a:lnTo>
                    <a:pt x="390" y="796"/>
                  </a:lnTo>
                  <a:lnTo>
                    <a:pt x="392" y="790"/>
                  </a:lnTo>
                  <a:lnTo>
                    <a:pt x="392" y="778"/>
                  </a:lnTo>
                  <a:lnTo>
                    <a:pt x="392" y="778"/>
                  </a:lnTo>
                  <a:lnTo>
                    <a:pt x="396" y="654"/>
                  </a:lnTo>
                  <a:lnTo>
                    <a:pt x="396" y="654"/>
                  </a:lnTo>
                  <a:lnTo>
                    <a:pt x="390" y="582"/>
                  </a:lnTo>
                  <a:lnTo>
                    <a:pt x="390" y="582"/>
                  </a:lnTo>
                  <a:lnTo>
                    <a:pt x="386" y="528"/>
                  </a:lnTo>
                  <a:lnTo>
                    <a:pt x="388" y="516"/>
                  </a:lnTo>
                  <a:lnTo>
                    <a:pt x="388" y="514"/>
                  </a:lnTo>
                  <a:lnTo>
                    <a:pt x="390" y="516"/>
                  </a:lnTo>
                  <a:lnTo>
                    <a:pt x="390" y="516"/>
                  </a:lnTo>
                  <a:lnTo>
                    <a:pt x="388" y="532"/>
                  </a:lnTo>
                  <a:lnTo>
                    <a:pt x="388" y="550"/>
                  </a:lnTo>
                  <a:lnTo>
                    <a:pt x="388" y="568"/>
                  </a:lnTo>
                  <a:lnTo>
                    <a:pt x="388" y="568"/>
                  </a:lnTo>
                  <a:lnTo>
                    <a:pt x="392" y="580"/>
                  </a:lnTo>
                  <a:lnTo>
                    <a:pt x="394" y="590"/>
                  </a:lnTo>
                  <a:lnTo>
                    <a:pt x="398" y="608"/>
                  </a:lnTo>
                  <a:lnTo>
                    <a:pt x="398" y="642"/>
                  </a:lnTo>
                  <a:lnTo>
                    <a:pt x="398" y="642"/>
                  </a:lnTo>
                  <a:lnTo>
                    <a:pt x="402" y="678"/>
                  </a:lnTo>
                  <a:lnTo>
                    <a:pt x="406" y="696"/>
                  </a:lnTo>
                  <a:lnTo>
                    <a:pt x="406" y="696"/>
                  </a:lnTo>
                  <a:lnTo>
                    <a:pt x="406" y="718"/>
                  </a:lnTo>
                  <a:lnTo>
                    <a:pt x="408" y="732"/>
                  </a:lnTo>
                  <a:lnTo>
                    <a:pt x="408" y="732"/>
                  </a:lnTo>
                  <a:lnTo>
                    <a:pt x="412" y="732"/>
                  </a:lnTo>
                  <a:lnTo>
                    <a:pt x="412" y="732"/>
                  </a:lnTo>
                  <a:lnTo>
                    <a:pt x="410" y="736"/>
                  </a:lnTo>
                  <a:lnTo>
                    <a:pt x="410" y="736"/>
                  </a:lnTo>
                  <a:lnTo>
                    <a:pt x="408" y="744"/>
                  </a:lnTo>
                  <a:lnTo>
                    <a:pt x="408" y="754"/>
                  </a:lnTo>
                  <a:lnTo>
                    <a:pt x="408" y="764"/>
                  </a:lnTo>
                  <a:lnTo>
                    <a:pt x="408" y="764"/>
                  </a:lnTo>
                  <a:lnTo>
                    <a:pt x="408" y="790"/>
                  </a:lnTo>
                  <a:lnTo>
                    <a:pt x="408" y="790"/>
                  </a:lnTo>
                  <a:lnTo>
                    <a:pt x="412" y="794"/>
                  </a:lnTo>
                  <a:lnTo>
                    <a:pt x="416" y="798"/>
                  </a:lnTo>
                  <a:lnTo>
                    <a:pt x="418" y="798"/>
                  </a:lnTo>
                  <a:lnTo>
                    <a:pt x="422" y="796"/>
                  </a:lnTo>
                  <a:lnTo>
                    <a:pt x="424" y="794"/>
                  </a:lnTo>
                  <a:lnTo>
                    <a:pt x="424" y="788"/>
                  </a:lnTo>
                  <a:lnTo>
                    <a:pt x="424" y="788"/>
                  </a:lnTo>
                  <a:lnTo>
                    <a:pt x="424" y="780"/>
                  </a:lnTo>
                  <a:lnTo>
                    <a:pt x="424" y="770"/>
                  </a:lnTo>
                  <a:lnTo>
                    <a:pt x="424" y="770"/>
                  </a:lnTo>
                  <a:lnTo>
                    <a:pt x="428" y="768"/>
                  </a:lnTo>
                  <a:lnTo>
                    <a:pt x="432" y="768"/>
                  </a:lnTo>
                  <a:lnTo>
                    <a:pt x="434" y="770"/>
                  </a:lnTo>
                  <a:lnTo>
                    <a:pt x="436" y="776"/>
                  </a:lnTo>
                  <a:lnTo>
                    <a:pt x="436" y="776"/>
                  </a:lnTo>
                  <a:lnTo>
                    <a:pt x="434" y="786"/>
                  </a:lnTo>
                  <a:lnTo>
                    <a:pt x="434" y="786"/>
                  </a:lnTo>
                  <a:lnTo>
                    <a:pt x="434" y="794"/>
                  </a:lnTo>
                  <a:lnTo>
                    <a:pt x="432" y="796"/>
                  </a:lnTo>
                  <a:lnTo>
                    <a:pt x="428" y="798"/>
                  </a:lnTo>
                  <a:lnTo>
                    <a:pt x="428" y="798"/>
                  </a:lnTo>
                  <a:lnTo>
                    <a:pt x="422" y="802"/>
                  </a:lnTo>
                  <a:lnTo>
                    <a:pt x="412" y="802"/>
                  </a:lnTo>
                  <a:lnTo>
                    <a:pt x="412" y="802"/>
                  </a:lnTo>
                  <a:lnTo>
                    <a:pt x="406" y="804"/>
                  </a:lnTo>
                  <a:lnTo>
                    <a:pt x="400" y="806"/>
                  </a:lnTo>
                  <a:lnTo>
                    <a:pt x="398" y="808"/>
                  </a:lnTo>
                  <a:lnTo>
                    <a:pt x="398" y="812"/>
                  </a:lnTo>
                  <a:lnTo>
                    <a:pt x="398" y="812"/>
                  </a:lnTo>
                  <a:lnTo>
                    <a:pt x="402" y="816"/>
                  </a:lnTo>
                  <a:lnTo>
                    <a:pt x="406" y="816"/>
                  </a:lnTo>
                  <a:lnTo>
                    <a:pt x="412" y="818"/>
                  </a:lnTo>
                  <a:lnTo>
                    <a:pt x="412" y="818"/>
                  </a:lnTo>
                  <a:lnTo>
                    <a:pt x="420" y="816"/>
                  </a:lnTo>
                  <a:lnTo>
                    <a:pt x="432" y="814"/>
                  </a:lnTo>
                  <a:lnTo>
                    <a:pt x="444" y="810"/>
                  </a:lnTo>
                  <a:lnTo>
                    <a:pt x="448" y="806"/>
                  </a:lnTo>
                  <a:lnTo>
                    <a:pt x="452" y="802"/>
                  </a:lnTo>
                  <a:lnTo>
                    <a:pt x="452" y="802"/>
                  </a:lnTo>
                  <a:lnTo>
                    <a:pt x="454" y="796"/>
                  </a:lnTo>
                  <a:lnTo>
                    <a:pt x="460" y="790"/>
                  </a:lnTo>
                  <a:lnTo>
                    <a:pt x="460" y="790"/>
                  </a:lnTo>
                  <a:lnTo>
                    <a:pt x="464" y="780"/>
                  </a:lnTo>
                  <a:lnTo>
                    <a:pt x="464" y="766"/>
                  </a:lnTo>
                  <a:lnTo>
                    <a:pt x="464" y="766"/>
                  </a:lnTo>
                  <a:lnTo>
                    <a:pt x="462" y="744"/>
                  </a:lnTo>
                  <a:lnTo>
                    <a:pt x="462" y="744"/>
                  </a:lnTo>
                  <a:lnTo>
                    <a:pt x="462" y="744"/>
                  </a:lnTo>
                  <a:lnTo>
                    <a:pt x="464" y="742"/>
                  </a:lnTo>
                  <a:lnTo>
                    <a:pt x="464" y="742"/>
                  </a:lnTo>
                  <a:lnTo>
                    <a:pt x="464" y="734"/>
                  </a:lnTo>
                  <a:lnTo>
                    <a:pt x="464" y="734"/>
                  </a:lnTo>
                  <a:lnTo>
                    <a:pt x="464" y="724"/>
                  </a:lnTo>
                  <a:lnTo>
                    <a:pt x="466" y="710"/>
                  </a:lnTo>
                  <a:lnTo>
                    <a:pt x="472" y="680"/>
                  </a:lnTo>
                  <a:lnTo>
                    <a:pt x="472" y="680"/>
                  </a:lnTo>
                  <a:lnTo>
                    <a:pt x="478" y="644"/>
                  </a:lnTo>
                  <a:lnTo>
                    <a:pt x="480" y="626"/>
                  </a:lnTo>
                  <a:lnTo>
                    <a:pt x="480" y="610"/>
                  </a:lnTo>
                  <a:lnTo>
                    <a:pt x="480" y="610"/>
                  </a:lnTo>
                  <a:close/>
                  <a:moveTo>
                    <a:pt x="96" y="590"/>
                  </a:moveTo>
                  <a:lnTo>
                    <a:pt x="96" y="590"/>
                  </a:lnTo>
                  <a:lnTo>
                    <a:pt x="92" y="600"/>
                  </a:lnTo>
                  <a:lnTo>
                    <a:pt x="88" y="604"/>
                  </a:lnTo>
                  <a:lnTo>
                    <a:pt x="88" y="604"/>
                  </a:lnTo>
                  <a:lnTo>
                    <a:pt x="84" y="594"/>
                  </a:lnTo>
                  <a:lnTo>
                    <a:pt x="84" y="594"/>
                  </a:lnTo>
                  <a:lnTo>
                    <a:pt x="76" y="564"/>
                  </a:lnTo>
                  <a:lnTo>
                    <a:pt x="70" y="522"/>
                  </a:lnTo>
                  <a:lnTo>
                    <a:pt x="70" y="522"/>
                  </a:lnTo>
                  <a:lnTo>
                    <a:pt x="70" y="502"/>
                  </a:lnTo>
                  <a:lnTo>
                    <a:pt x="74" y="494"/>
                  </a:lnTo>
                  <a:lnTo>
                    <a:pt x="76" y="486"/>
                  </a:lnTo>
                  <a:lnTo>
                    <a:pt x="76" y="486"/>
                  </a:lnTo>
                  <a:lnTo>
                    <a:pt x="82" y="478"/>
                  </a:lnTo>
                  <a:lnTo>
                    <a:pt x="86" y="470"/>
                  </a:lnTo>
                  <a:lnTo>
                    <a:pt x="88" y="460"/>
                  </a:lnTo>
                  <a:lnTo>
                    <a:pt x="88" y="460"/>
                  </a:lnTo>
                  <a:lnTo>
                    <a:pt x="100" y="432"/>
                  </a:lnTo>
                  <a:lnTo>
                    <a:pt x="100" y="432"/>
                  </a:lnTo>
                  <a:lnTo>
                    <a:pt x="102" y="424"/>
                  </a:lnTo>
                  <a:lnTo>
                    <a:pt x="106" y="418"/>
                  </a:lnTo>
                  <a:lnTo>
                    <a:pt x="110" y="418"/>
                  </a:lnTo>
                  <a:lnTo>
                    <a:pt x="114" y="422"/>
                  </a:lnTo>
                  <a:lnTo>
                    <a:pt x="114" y="422"/>
                  </a:lnTo>
                  <a:lnTo>
                    <a:pt x="116" y="430"/>
                  </a:lnTo>
                  <a:lnTo>
                    <a:pt x="118" y="440"/>
                  </a:lnTo>
                  <a:lnTo>
                    <a:pt x="122" y="470"/>
                  </a:lnTo>
                  <a:lnTo>
                    <a:pt x="126" y="508"/>
                  </a:lnTo>
                  <a:lnTo>
                    <a:pt x="126" y="508"/>
                  </a:lnTo>
                  <a:lnTo>
                    <a:pt x="126" y="516"/>
                  </a:lnTo>
                  <a:lnTo>
                    <a:pt x="124" y="524"/>
                  </a:lnTo>
                  <a:lnTo>
                    <a:pt x="118" y="544"/>
                  </a:lnTo>
                  <a:lnTo>
                    <a:pt x="96" y="590"/>
                  </a:lnTo>
                  <a:lnTo>
                    <a:pt x="96" y="590"/>
                  </a:lnTo>
                  <a:close/>
                  <a:moveTo>
                    <a:pt x="238" y="1034"/>
                  </a:moveTo>
                  <a:lnTo>
                    <a:pt x="238" y="1034"/>
                  </a:lnTo>
                  <a:lnTo>
                    <a:pt x="232" y="1090"/>
                  </a:lnTo>
                  <a:lnTo>
                    <a:pt x="228" y="1130"/>
                  </a:lnTo>
                  <a:lnTo>
                    <a:pt x="226" y="1158"/>
                  </a:lnTo>
                  <a:lnTo>
                    <a:pt x="226" y="1158"/>
                  </a:lnTo>
                  <a:lnTo>
                    <a:pt x="226" y="1204"/>
                  </a:lnTo>
                  <a:lnTo>
                    <a:pt x="226" y="1204"/>
                  </a:lnTo>
                  <a:lnTo>
                    <a:pt x="220" y="1158"/>
                  </a:lnTo>
                  <a:lnTo>
                    <a:pt x="220" y="1158"/>
                  </a:lnTo>
                  <a:lnTo>
                    <a:pt x="214" y="1142"/>
                  </a:lnTo>
                  <a:lnTo>
                    <a:pt x="212" y="1136"/>
                  </a:lnTo>
                  <a:lnTo>
                    <a:pt x="212" y="1130"/>
                  </a:lnTo>
                  <a:lnTo>
                    <a:pt x="212" y="1130"/>
                  </a:lnTo>
                  <a:lnTo>
                    <a:pt x="212" y="1084"/>
                  </a:lnTo>
                  <a:lnTo>
                    <a:pt x="212" y="1030"/>
                  </a:lnTo>
                  <a:lnTo>
                    <a:pt x="212" y="1030"/>
                  </a:lnTo>
                  <a:lnTo>
                    <a:pt x="212" y="1020"/>
                  </a:lnTo>
                  <a:lnTo>
                    <a:pt x="210" y="1012"/>
                  </a:lnTo>
                  <a:lnTo>
                    <a:pt x="210" y="998"/>
                  </a:lnTo>
                  <a:lnTo>
                    <a:pt x="216" y="972"/>
                  </a:lnTo>
                  <a:lnTo>
                    <a:pt x="216" y="972"/>
                  </a:lnTo>
                  <a:lnTo>
                    <a:pt x="226" y="900"/>
                  </a:lnTo>
                  <a:lnTo>
                    <a:pt x="232" y="856"/>
                  </a:lnTo>
                  <a:lnTo>
                    <a:pt x="234" y="842"/>
                  </a:lnTo>
                  <a:lnTo>
                    <a:pt x="236" y="838"/>
                  </a:lnTo>
                  <a:lnTo>
                    <a:pt x="236" y="838"/>
                  </a:lnTo>
                  <a:lnTo>
                    <a:pt x="238" y="844"/>
                  </a:lnTo>
                  <a:lnTo>
                    <a:pt x="238" y="856"/>
                  </a:lnTo>
                  <a:lnTo>
                    <a:pt x="240" y="892"/>
                  </a:lnTo>
                  <a:lnTo>
                    <a:pt x="240" y="930"/>
                  </a:lnTo>
                  <a:lnTo>
                    <a:pt x="240" y="952"/>
                  </a:lnTo>
                  <a:lnTo>
                    <a:pt x="240" y="952"/>
                  </a:lnTo>
                  <a:lnTo>
                    <a:pt x="242" y="970"/>
                  </a:lnTo>
                  <a:lnTo>
                    <a:pt x="240" y="998"/>
                  </a:lnTo>
                  <a:lnTo>
                    <a:pt x="238" y="1034"/>
                  </a:lnTo>
                  <a:lnTo>
                    <a:pt x="238" y="103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92"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1019" y="4426185"/>
              <a:ext cx="116969" cy="333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cxnSp>
        <p:nvCxnSpPr>
          <p:cNvPr id="93" name="Straight Connector 92"/>
          <p:cNvCxnSpPr/>
          <p:nvPr/>
        </p:nvCxnSpPr>
        <p:spPr>
          <a:xfrm>
            <a:off x="411065" y="1799534"/>
            <a:ext cx="910556"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endCxn id="96" idx="0"/>
          </p:cNvCxnSpPr>
          <p:nvPr/>
        </p:nvCxnSpPr>
        <p:spPr>
          <a:xfrm>
            <a:off x="865904" y="1810203"/>
            <a:ext cx="3131" cy="128717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31869" y="1501486"/>
            <a:ext cx="942090" cy="284028"/>
          </a:xfrm>
          <a:prstGeom prst="rect">
            <a:avLst/>
          </a:prstGeom>
          <a:noFill/>
        </p:spPr>
        <p:txBody>
          <a:bodyPr wrap="square" lIns="0" tIns="0" rIns="0" bIns="0" rtlCol="0">
            <a:noAutofit/>
          </a:bodyPr>
          <a:lstStyle/>
          <a:p>
            <a:pPr defTabSz="559917" eaLnBrk="0" hangingPunct="0">
              <a:spcAft>
                <a:spcPts val="140"/>
              </a:spcAft>
              <a:defRPr/>
            </a:pPr>
            <a:r>
              <a:rPr lang="en-US" sz="900" kern="0" dirty="0" smtClean="0">
                <a:solidFill>
                  <a:schemeClr val="tx2"/>
                </a:solidFill>
                <a:latin typeface="+mj-lt"/>
                <a:cs typeface="Arial" charset="0"/>
              </a:rPr>
              <a:t>“ We are f</a:t>
            </a:r>
            <a:r>
              <a:rPr lang="en-US" sz="900" dirty="0" smtClean="0">
                <a:latin typeface="+mj-lt"/>
              </a:rPr>
              <a:t>ailing </a:t>
            </a:r>
            <a:r>
              <a:rPr lang="en-US" sz="900" dirty="0">
                <a:latin typeface="+mj-lt"/>
              </a:rPr>
              <a:t>one success at a </a:t>
            </a:r>
            <a:r>
              <a:rPr lang="en-US" sz="900" dirty="0" smtClean="0">
                <a:latin typeface="+mj-lt"/>
              </a:rPr>
              <a:t>time”</a:t>
            </a:r>
            <a:endParaRPr lang="en-US" sz="900" dirty="0">
              <a:latin typeface="+mj-lt"/>
            </a:endParaRPr>
          </a:p>
        </p:txBody>
      </p:sp>
      <p:sp>
        <p:nvSpPr>
          <p:cNvPr id="96" name="Oval 95"/>
          <p:cNvSpPr/>
          <p:nvPr/>
        </p:nvSpPr>
        <p:spPr bwMode="ltGray">
          <a:xfrm>
            <a:off x="768753" y="3097377"/>
            <a:ext cx="200563" cy="183534"/>
          </a:xfrm>
          <a:prstGeom prst="ellipse">
            <a:avLst/>
          </a:prstGeom>
          <a:solidFill>
            <a:schemeClr val="bg2"/>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dirty="0" err="1" smtClean="0">
              <a:solidFill>
                <a:schemeClr val="bg1"/>
              </a:solidFill>
              <a:latin typeface="Georgia" pitchFamily="18" charset="0"/>
            </a:endParaRPr>
          </a:p>
        </p:txBody>
      </p:sp>
      <p:cxnSp>
        <p:nvCxnSpPr>
          <p:cNvPr id="97" name="Straight Connector 96"/>
          <p:cNvCxnSpPr/>
          <p:nvPr/>
        </p:nvCxnSpPr>
        <p:spPr>
          <a:xfrm>
            <a:off x="2463964" y="1799534"/>
            <a:ext cx="910556"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endCxn id="100" idx="0"/>
          </p:cNvCxnSpPr>
          <p:nvPr/>
        </p:nvCxnSpPr>
        <p:spPr>
          <a:xfrm>
            <a:off x="2918803" y="1810203"/>
            <a:ext cx="3131" cy="128717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2484768" y="1501486"/>
            <a:ext cx="942090" cy="284027"/>
          </a:xfrm>
          <a:prstGeom prst="rect">
            <a:avLst/>
          </a:prstGeom>
          <a:noFill/>
        </p:spPr>
        <p:txBody>
          <a:bodyPr wrap="square" lIns="0" tIns="0" rIns="0" bIns="0" rtlCol="0">
            <a:noAutofit/>
          </a:bodyPr>
          <a:lstStyle/>
          <a:p>
            <a:pPr algn="ctr" defTabSz="559917" eaLnBrk="0" hangingPunct="0">
              <a:spcAft>
                <a:spcPts val="140"/>
              </a:spcAft>
              <a:defRPr/>
            </a:pPr>
            <a:r>
              <a:rPr lang="en-US" sz="900" kern="0" dirty="0" smtClean="0">
                <a:solidFill>
                  <a:schemeClr val="tx2"/>
                </a:solidFill>
                <a:latin typeface="+mj-lt"/>
                <a:cs typeface="Arial" charset="0"/>
              </a:rPr>
              <a:t>“I want to solve something big”</a:t>
            </a:r>
            <a:endParaRPr lang="fr-FR" sz="900" kern="0" dirty="0">
              <a:solidFill>
                <a:schemeClr val="tx2"/>
              </a:solidFill>
              <a:latin typeface="+mj-lt"/>
              <a:cs typeface="Arial" charset="0"/>
            </a:endParaRPr>
          </a:p>
        </p:txBody>
      </p:sp>
      <p:sp>
        <p:nvSpPr>
          <p:cNvPr id="100" name="Oval 99"/>
          <p:cNvSpPr/>
          <p:nvPr/>
        </p:nvSpPr>
        <p:spPr bwMode="ltGray">
          <a:xfrm>
            <a:off x="2821652" y="3097377"/>
            <a:ext cx="200563" cy="183534"/>
          </a:xfrm>
          <a:prstGeom prst="ellipse">
            <a:avLst/>
          </a:prstGeom>
          <a:solidFill>
            <a:schemeClr val="bg2"/>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dirty="0" err="1" smtClean="0">
              <a:solidFill>
                <a:schemeClr val="bg1"/>
              </a:solidFill>
              <a:latin typeface="Georgia" pitchFamily="18" charset="0"/>
            </a:endParaRPr>
          </a:p>
        </p:txBody>
      </p:sp>
      <p:cxnSp>
        <p:nvCxnSpPr>
          <p:cNvPr id="101" name="Straight Connector 100"/>
          <p:cNvCxnSpPr/>
          <p:nvPr/>
        </p:nvCxnSpPr>
        <p:spPr>
          <a:xfrm>
            <a:off x="4708526" y="1799534"/>
            <a:ext cx="910556"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endCxn id="104" idx="0"/>
          </p:cNvCxnSpPr>
          <p:nvPr/>
        </p:nvCxnSpPr>
        <p:spPr>
          <a:xfrm>
            <a:off x="5166496" y="1810203"/>
            <a:ext cx="0" cy="108755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535369" y="1330035"/>
            <a:ext cx="1262254" cy="455477"/>
          </a:xfrm>
          <a:prstGeom prst="rect">
            <a:avLst/>
          </a:prstGeom>
          <a:noFill/>
        </p:spPr>
        <p:txBody>
          <a:bodyPr wrap="square" lIns="0" tIns="0" rIns="0" bIns="0" rtlCol="0">
            <a:noAutofit/>
          </a:bodyPr>
          <a:lstStyle/>
          <a:p>
            <a:pPr defTabSz="559917" eaLnBrk="0" hangingPunct="0">
              <a:spcAft>
                <a:spcPts val="140"/>
              </a:spcAft>
              <a:defRPr/>
            </a:pPr>
            <a:r>
              <a:rPr lang="en-US" sz="900" kern="0" dirty="0" smtClean="0">
                <a:solidFill>
                  <a:schemeClr val="tx2"/>
                </a:solidFill>
                <a:latin typeface="+mj-lt"/>
                <a:cs typeface="Arial" charset="0"/>
              </a:rPr>
              <a:t>“We are not having the impact I expected and wanted to have in the city”</a:t>
            </a:r>
            <a:endParaRPr lang="fr-FR" sz="900" kern="0" dirty="0">
              <a:solidFill>
                <a:schemeClr val="tx2"/>
              </a:solidFill>
              <a:latin typeface="+mj-lt"/>
              <a:cs typeface="Arial" charset="0"/>
            </a:endParaRPr>
          </a:p>
        </p:txBody>
      </p:sp>
      <p:sp>
        <p:nvSpPr>
          <p:cNvPr id="104" name="Oval 103"/>
          <p:cNvSpPr/>
          <p:nvPr/>
        </p:nvSpPr>
        <p:spPr bwMode="ltGray">
          <a:xfrm>
            <a:off x="5066214" y="2897755"/>
            <a:ext cx="200563" cy="183534"/>
          </a:xfrm>
          <a:prstGeom prst="ellipse">
            <a:avLst/>
          </a:prstGeom>
          <a:solidFill>
            <a:schemeClr val="bg2"/>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4118" tIns="32059" rIns="64118" bIns="32059" rtlCol="0" anchor="ctr"/>
          <a:lstStyle/>
          <a:p>
            <a:pPr algn="ctr"/>
            <a:endParaRPr lang="en-GB" dirty="0" err="1" smtClean="0">
              <a:solidFill>
                <a:schemeClr val="bg1"/>
              </a:solidFill>
              <a:latin typeface="Georgia" pitchFamily="18" charset="0"/>
            </a:endParaRPr>
          </a:p>
        </p:txBody>
      </p:sp>
      <p:sp>
        <p:nvSpPr>
          <p:cNvPr id="105" name="Freeform 728"/>
          <p:cNvSpPr>
            <a:spLocks noEditPoints="1"/>
          </p:cNvSpPr>
          <p:nvPr/>
        </p:nvSpPr>
        <p:spPr bwMode="auto">
          <a:xfrm>
            <a:off x="3107456" y="3361655"/>
            <a:ext cx="1694120" cy="554836"/>
          </a:xfrm>
          <a:custGeom>
            <a:avLst/>
            <a:gdLst>
              <a:gd name="T0" fmla="*/ 238 w 380"/>
              <a:gd name="T1" fmla="*/ 6 h 136"/>
              <a:gd name="T2" fmla="*/ 270 w 380"/>
              <a:gd name="T3" fmla="*/ 30 h 136"/>
              <a:gd name="T4" fmla="*/ 176 w 380"/>
              <a:gd name="T5" fmla="*/ 6 h 136"/>
              <a:gd name="T6" fmla="*/ 358 w 380"/>
              <a:gd name="T7" fmla="*/ 70 h 136"/>
              <a:gd name="T8" fmla="*/ 12 w 380"/>
              <a:gd name="T9" fmla="*/ 134 h 136"/>
              <a:gd name="T10" fmla="*/ 166 w 380"/>
              <a:gd name="T11" fmla="*/ 4 h 136"/>
              <a:gd name="T12" fmla="*/ 286 w 380"/>
              <a:gd name="T13" fmla="*/ 50 h 136"/>
              <a:gd name="T14" fmla="*/ 36 w 380"/>
              <a:gd name="T15" fmla="*/ 54 h 136"/>
              <a:gd name="T16" fmla="*/ 4 w 380"/>
              <a:gd name="T17" fmla="*/ 122 h 136"/>
              <a:gd name="T18" fmla="*/ 156 w 380"/>
              <a:gd name="T19" fmla="*/ 12 h 136"/>
              <a:gd name="T20" fmla="*/ 356 w 380"/>
              <a:gd name="T21" fmla="*/ 92 h 136"/>
              <a:gd name="T22" fmla="*/ 342 w 380"/>
              <a:gd name="T23" fmla="*/ 104 h 136"/>
              <a:gd name="T24" fmla="*/ 342 w 380"/>
              <a:gd name="T25" fmla="*/ 84 h 136"/>
              <a:gd name="T26" fmla="*/ 326 w 380"/>
              <a:gd name="T27" fmla="*/ 84 h 136"/>
              <a:gd name="T28" fmla="*/ 318 w 380"/>
              <a:gd name="T29" fmla="*/ 84 h 136"/>
              <a:gd name="T30" fmla="*/ 330 w 380"/>
              <a:gd name="T31" fmla="*/ 72 h 136"/>
              <a:gd name="T32" fmla="*/ 328 w 380"/>
              <a:gd name="T33" fmla="*/ 62 h 136"/>
              <a:gd name="T34" fmla="*/ 308 w 380"/>
              <a:gd name="T35" fmla="*/ 74 h 136"/>
              <a:gd name="T36" fmla="*/ 310 w 380"/>
              <a:gd name="T37" fmla="*/ 58 h 136"/>
              <a:gd name="T38" fmla="*/ 286 w 380"/>
              <a:gd name="T39" fmla="*/ 52 h 136"/>
              <a:gd name="T40" fmla="*/ 274 w 380"/>
              <a:gd name="T41" fmla="*/ 60 h 136"/>
              <a:gd name="T42" fmla="*/ 268 w 380"/>
              <a:gd name="T43" fmla="*/ 52 h 136"/>
              <a:gd name="T44" fmla="*/ 254 w 380"/>
              <a:gd name="T45" fmla="*/ 52 h 136"/>
              <a:gd name="T46" fmla="*/ 250 w 380"/>
              <a:gd name="T47" fmla="*/ 50 h 136"/>
              <a:gd name="T48" fmla="*/ 254 w 380"/>
              <a:gd name="T49" fmla="*/ 38 h 136"/>
              <a:gd name="T50" fmla="*/ 240 w 380"/>
              <a:gd name="T51" fmla="*/ 40 h 136"/>
              <a:gd name="T52" fmla="*/ 230 w 380"/>
              <a:gd name="T53" fmla="*/ 38 h 136"/>
              <a:gd name="T54" fmla="*/ 244 w 380"/>
              <a:gd name="T55" fmla="*/ 28 h 136"/>
              <a:gd name="T56" fmla="*/ 240 w 380"/>
              <a:gd name="T57" fmla="*/ 18 h 136"/>
              <a:gd name="T58" fmla="*/ 218 w 380"/>
              <a:gd name="T59" fmla="*/ 26 h 136"/>
              <a:gd name="T60" fmla="*/ 224 w 380"/>
              <a:gd name="T61" fmla="*/ 12 h 136"/>
              <a:gd name="T62" fmla="*/ 200 w 380"/>
              <a:gd name="T63" fmla="*/ 6 h 136"/>
              <a:gd name="T64" fmla="*/ 198 w 380"/>
              <a:gd name="T65" fmla="*/ 18 h 136"/>
              <a:gd name="T66" fmla="*/ 166 w 380"/>
              <a:gd name="T67" fmla="*/ 12 h 136"/>
              <a:gd name="T68" fmla="*/ 166 w 380"/>
              <a:gd name="T69" fmla="*/ 28 h 136"/>
              <a:gd name="T70" fmla="*/ 156 w 380"/>
              <a:gd name="T71" fmla="*/ 40 h 136"/>
              <a:gd name="T72" fmla="*/ 152 w 380"/>
              <a:gd name="T73" fmla="*/ 68 h 136"/>
              <a:gd name="T74" fmla="*/ 124 w 380"/>
              <a:gd name="T75" fmla="*/ 78 h 136"/>
              <a:gd name="T76" fmla="*/ 116 w 380"/>
              <a:gd name="T77" fmla="*/ 68 h 136"/>
              <a:gd name="T78" fmla="*/ 126 w 380"/>
              <a:gd name="T79" fmla="*/ 60 h 136"/>
              <a:gd name="T80" fmla="*/ 112 w 380"/>
              <a:gd name="T81" fmla="*/ 64 h 136"/>
              <a:gd name="T82" fmla="*/ 102 w 380"/>
              <a:gd name="T83" fmla="*/ 56 h 136"/>
              <a:gd name="T84" fmla="*/ 100 w 380"/>
              <a:gd name="T85" fmla="*/ 48 h 136"/>
              <a:gd name="T86" fmla="*/ 92 w 380"/>
              <a:gd name="T87" fmla="*/ 58 h 136"/>
              <a:gd name="T88" fmla="*/ 74 w 380"/>
              <a:gd name="T89" fmla="*/ 66 h 136"/>
              <a:gd name="T90" fmla="*/ 54 w 380"/>
              <a:gd name="T91" fmla="*/ 60 h 136"/>
              <a:gd name="T92" fmla="*/ 58 w 380"/>
              <a:gd name="T93" fmla="*/ 80 h 136"/>
              <a:gd name="T94" fmla="*/ 44 w 380"/>
              <a:gd name="T95" fmla="*/ 90 h 136"/>
              <a:gd name="T96" fmla="*/ 30 w 380"/>
              <a:gd name="T97" fmla="*/ 108 h 136"/>
              <a:gd name="T98" fmla="*/ 18 w 380"/>
              <a:gd name="T99" fmla="*/ 126 h 136"/>
              <a:gd name="T100" fmla="*/ 372 w 380"/>
              <a:gd name="T101" fmla="*/ 124 h 136"/>
              <a:gd name="T102" fmla="*/ 374 w 380"/>
              <a:gd name="T103" fmla="*/ 100 h 136"/>
              <a:gd name="T104" fmla="*/ 116 w 380"/>
              <a:gd name="T105" fmla="*/ 80 h 136"/>
              <a:gd name="T106" fmla="*/ 134 w 380"/>
              <a:gd name="T107" fmla="*/ 86 h 136"/>
              <a:gd name="T108" fmla="*/ 280 w 380"/>
              <a:gd name="T109" fmla="*/ 68 h 136"/>
              <a:gd name="T110" fmla="*/ 286 w 380"/>
              <a:gd name="T111" fmla="*/ 62 h 136"/>
              <a:gd name="T112" fmla="*/ 62 w 380"/>
              <a:gd name="T113" fmla="*/ 48 h 136"/>
              <a:gd name="T114" fmla="*/ 124 w 380"/>
              <a:gd name="T115" fmla="*/ 48 h 136"/>
              <a:gd name="T116" fmla="*/ 74 w 380"/>
              <a:gd name="T117" fmla="*/ 52 h 136"/>
              <a:gd name="T118" fmla="*/ 82 w 380"/>
              <a:gd name="T119" fmla="*/ 5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0" h="136">
                <a:moveTo>
                  <a:pt x="198" y="4"/>
                </a:moveTo>
                <a:lnTo>
                  <a:pt x="198" y="4"/>
                </a:lnTo>
                <a:lnTo>
                  <a:pt x="198" y="2"/>
                </a:lnTo>
                <a:lnTo>
                  <a:pt x="198" y="0"/>
                </a:lnTo>
                <a:lnTo>
                  <a:pt x="196" y="0"/>
                </a:lnTo>
                <a:lnTo>
                  <a:pt x="196" y="0"/>
                </a:lnTo>
                <a:lnTo>
                  <a:pt x="196" y="4"/>
                </a:lnTo>
                <a:lnTo>
                  <a:pt x="196" y="4"/>
                </a:lnTo>
                <a:lnTo>
                  <a:pt x="198" y="4"/>
                </a:lnTo>
                <a:lnTo>
                  <a:pt x="198" y="4"/>
                </a:lnTo>
                <a:close/>
                <a:moveTo>
                  <a:pt x="238" y="6"/>
                </a:moveTo>
                <a:lnTo>
                  <a:pt x="238" y="6"/>
                </a:lnTo>
                <a:lnTo>
                  <a:pt x="238" y="10"/>
                </a:lnTo>
                <a:lnTo>
                  <a:pt x="238" y="10"/>
                </a:lnTo>
                <a:lnTo>
                  <a:pt x="242" y="10"/>
                </a:lnTo>
                <a:lnTo>
                  <a:pt x="242" y="10"/>
                </a:lnTo>
                <a:lnTo>
                  <a:pt x="242" y="8"/>
                </a:lnTo>
                <a:lnTo>
                  <a:pt x="238" y="6"/>
                </a:lnTo>
                <a:lnTo>
                  <a:pt x="238" y="6"/>
                </a:lnTo>
                <a:close/>
                <a:moveTo>
                  <a:pt x="278" y="36"/>
                </a:moveTo>
                <a:lnTo>
                  <a:pt x="278" y="36"/>
                </a:lnTo>
                <a:lnTo>
                  <a:pt x="274" y="36"/>
                </a:lnTo>
                <a:lnTo>
                  <a:pt x="274" y="36"/>
                </a:lnTo>
                <a:lnTo>
                  <a:pt x="272" y="38"/>
                </a:lnTo>
                <a:lnTo>
                  <a:pt x="272" y="38"/>
                </a:lnTo>
                <a:lnTo>
                  <a:pt x="276" y="38"/>
                </a:lnTo>
                <a:lnTo>
                  <a:pt x="278" y="36"/>
                </a:lnTo>
                <a:lnTo>
                  <a:pt x="278" y="36"/>
                </a:lnTo>
                <a:close/>
                <a:moveTo>
                  <a:pt x="270" y="30"/>
                </a:moveTo>
                <a:lnTo>
                  <a:pt x="270" y="30"/>
                </a:lnTo>
                <a:lnTo>
                  <a:pt x="270" y="24"/>
                </a:lnTo>
                <a:lnTo>
                  <a:pt x="270" y="20"/>
                </a:lnTo>
                <a:lnTo>
                  <a:pt x="268" y="20"/>
                </a:lnTo>
                <a:lnTo>
                  <a:pt x="268" y="20"/>
                </a:lnTo>
                <a:lnTo>
                  <a:pt x="266" y="26"/>
                </a:lnTo>
                <a:lnTo>
                  <a:pt x="266" y="28"/>
                </a:lnTo>
                <a:lnTo>
                  <a:pt x="270" y="30"/>
                </a:lnTo>
                <a:lnTo>
                  <a:pt x="270" y="30"/>
                </a:lnTo>
                <a:close/>
                <a:moveTo>
                  <a:pt x="194" y="10"/>
                </a:moveTo>
                <a:lnTo>
                  <a:pt x="194" y="10"/>
                </a:lnTo>
                <a:lnTo>
                  <a:pt x="196" y="12"/>
                </a:lnTo>
                <a:lnTo>
                  <a:pt x="198" y="12"/>
                </a:lnTo>
                <a:lnTo>
                  <a:pt x="198" y="12"/>
                </a:lnTo>
                <a:lnTo>
                  <a:pt x="198" y="10"/>
                </a:lnTo>
                <a:lnTo>
                  <a:pt x="196" y="8"/>
                </a:lnTo>
                <a:lnTo>
                  <a:pt x="194" y="8"/>
                </a:lnTo>
                <a:lnTo>
                  <a:pt x="194" y="10"/>
                </a:lnTo>
                <a:lnTo>
                  <a:pt x="194" y="10"/>
                </a:lnTo>
                <a:close/>
                <a:moveTo>
                  <a:pt x="176" y="6"/>
                </a:moveTo>
                <a:lnTo>
                  <a:pt x="176" y="6"/>
                </a:lnTo>
                <a:lnTo>
                  <a:pt x="172" y="6"/>
                </a:lnTo>
                <a:lnTo>
                  <a:pt x="170" y="6"/>
                </a:lnTo>
                <a:lnTo>
                  <a:pt x="170" y="8"/>
                </a:lnTo>
                <a:lnTo>
                  <a:pt x="170" y="8"/>
                </a:lnTo>
                <a:lnTo>
                  <a:pt x="174" y="10"/>
                </a:lnTo>
                <a:lnTo>
                  <a:pt x="176" y="8"/>
                </a:lnTo>
                <a:lnTo>
                  <a:pt x="176" y="6"/>
                </a:lnTo>
                <a:lnTo>
                  <a:pt x="176" y="6"/>
                </a:lnTo>
                <a:close/>
                <a:moveTo>
                  <a:pt x="190" y="14"/>
                </a:moveTo>
                <a:lnTo>
                  <a:pt x="190" y="14"/>
                </a:lnTo>
                <a:lnTo>
                  <a:pt x="190" y="10"/>
                </a:lnTo>
                <a:lnTo>
                  <a:pt x="190" y="8"/>
                </a:lnTo>
                <a:lnTo>
                  <a:pt x="190" y="6"/>
                </a:lnTo>
                <a:lnTo>
                  <a:pt x="190" y="6"/>
                </a:lnTo>
                <a:lnTo>
                  <a:pt x="186" y="6"/>
                </a:lnTo>
                <a:lnTo>
                  <a:pt x="182" y="6"/>
                </a:lnTo>
                <a:lnTo>
                  <a:pt x="182" y="8"/>
                </a:lnTo>
                <a:lnTo>
                  <a:pt x="182" y="8"/>
                </a:lnTo>
                <a:lnTo>
                  <a:pt x="186" y="10"/>
                </a:lnTo>
                <a:lnTo>
                  <a:pt x="186" y="12"/>
                </a:lnTo>
                <a:lnTo>
                  <a:pt x="188" y="14"/>
                </a:lnTo>
                <a:lnTo>
                  <a:pt x="190" y="14"/>
                </a:lnTo>
                <a:lnTo>
                  <a:pt x="190" y="14"/>
                </a:lnTo>
                <a:close/>
                <a:moveTo>
                  <a:pt x="356" y="74"/>
                </a:moveTo>
                <a:lnTo>
                  <a:pt x="356" y="74"/>
                </a:lnTo>
                <a:lnTo>
                  <a:pt x="358" y="70"/>
                </a:lnTo>
                <a:lnTo>
                  <a:pt x="358" y="66"/>
                </a:lnTo>
                <a:lnTo>
                  <a:pt x="354" y="66"/>
                </a:lnTo>
                <a:lnTo>
                  <a:pt x="354" y="66"/>
                </a:lnTo>
                <a:lnTo>
                  <a:pt x="354" y="72"/>
                </a:lnTo>
                <a:lnTo>
                  <a:pt x="354" y="74"/>
                </a:lnTo>
                <a:lnTo>
                  <a:pt x="356" y="74"/>
                </a:lnTo>
                <a:lnTo>
                  <a:pt x="356" y="74"/>
                </a:lnTo>
                <a:close/>
                <a:moveTo>
                  <a:pt x="378" y="136"/>
                </a:moveTo>
                <a:lnTo>
                  <a:pt x="380" y="136"/>
                </a:lnTo>
                <a:lnTo>
                  <a:pt x="380" y="136"/>
                </a:lnTo>
                <a:lnTo>
                  <a:pt x="380" y="134"/>
                </a:lnTo>
                <a:lnTo>
                  <a:pt x="380" y="134"/>
                </a:lnTo>
                <a:lnTo>
                  <a:pt x="378" y="136"/>
                </a:lnTo>
                <a:lnTo>
                  <a:pt x="378" y="136"/>
                </a:lnTo>
                <a:close/>
                <a:moveTo>
                  <a:pt x="12" y="136"/>
                </a:moveTo>
                <a:lnTo>
                  <a:pt x="16" y="136"/>
                </a:lnTo>
                <a:lnTo>
                  <a:pt x="16" y="136"/>
                </a:lnTo>
                <a:lnTo>
                  <a:pt x="12" y="134"/>
                </a:lnTo>
                <a:lnTo>
                  <a:pt x="12" y="134"/>
                </a:lnTo>
                <a:lnTo>
                  <a:pt x="12" y="136"/>
                </a:lnTo>
                <a:lnTo>
                  <a:pt x="12" y="136"/>
                </a:lnTo>
                <a:close/>
                <a:moveTo>
                  <a:pt x="364" y="82"/>
                </a:moveTo>
                <a:lnTo>
                  <a:pt x="364" y="82"/>
                </a:lnTo>
                <a:lnTo>
                  <a:pt x="362" y="82"/>
                </a:lnTo>
                <a:lnTo>
                  <a:pt x="360" y="82"/>
                </a:lnTo>
                <a:lnTo>
                  <a:pt x="360" y="82"/>
                </a:lnTo>
                <a:lnTo>
                  <a:pt x="360" y="82"/>
                </a:lnTo>
                <a:lnTo>
                  <a:pt x="362" y="84"/>
                </a:lnTo>
                <a:lnTo>
                  <a:pt x="364" y="82"/>
                </a:lnTo>
                <a:lnTo>
                  <a:pt x="364" y="82"/>
                </a:lnTo>
                <a:close/>
                <a:moveTo>
                  <a:pt x="166" y="4"/>
                </a:moveTo>
                <a:lnTo>
                  <a:pt x="166" y="4"/>
                </a:lnTo>
                <a:lnTo>
                  <a:pt x="166" y="2"/>
                </a:lnTo>
                <a:lnTo>
                  <a:pt x="162" y="0"/>
                </a:lnTo>
                <a:lnTo>
                  <a:pt x="162" y="0"/>
                </a:lnTo>
                <a:lnTo>
                  <a:pt x="162" y="4"/>
                </a:lnTo>
                <a:lnTo>
                  <a:pt x="164" y="4"/>
                </a:lnTo>
                <a:lnTo>
                  <a:pt x="166" y="4"/>
                </a:lnTo>
                <a:lnTo>
                  <a:pt x="166" y="4"/>
                </a:lnTo>
                <a:close/>
                <a:moveTo>
                  <a:pt x="326" y="52"/>
                </a:moveTo>
                <a:lnTo>
                  <a:pt x="326" y="52"/>
                </a:lnTo>
                <a:lnTo>
                  <a:pt x="324" y="56"/>
                </a:lnTo>
                <a:lnTo>
                  <a:pt x="324" y="56"/>
                </a:lnTo>
                <a:lnTo>
                  <a:pt x="328" y="56"/>
                </a:lnTo>
                <a:lnTo>
                  <a:pt x="328" y="56"/>
                </a:lnTo>
                <a:lnTo>
                  <a:pt x="328" y="54"/>
                </a:lnTo>
                <a:lnTo>
                  <a:pt x="326" y="52"/>
                </a:lnTo>
                <a:lnTo>
                  <a:pt x="326" y="52"/>
                </a:lnTo>
                <a:close/>
                <a:moveTo>
                  <a:pt x="286" y="50"/>
                </a:moveTo>
                <a:lnTo>
                  <a:pt x="286" y="50"/>
                </a:lnTo>
                <a:lnTo>
                  <a:pt x="286" y="48"/>
                </a:lnTo>
                <a:lnTo>
                  <a:pt x="286" y="46"/>
                </a:lnTo>
                <a:lnTo>
                  <a:pt x="284" y="46"/>
                </a:lnTo>
                <a:lnTo>
                  <a:pt x="284" y="46"/>
                </a:lnTo>
                <a:lnTo>
                  <a:pt x="284" y="48"/>
                </a:lnTo>
                <a:lnTo>
                  <a:pt x="284" y="50"/>
                </a:lnTo>
                <a:lnTo>
                  <a:pt x="286" y="50"/>
                </a:lnTo>
                <a:lnTo>
                  <a:pt x="286" y="50"/>
                </a:lnTo>
                <a:close/>
                <a:moveTo>
                  <a:pt x="34" y="82"/>
                </a:moveTo>
                <a:lnTo>
                  <a:pt x="34" y="82"/>
                </a:lnTo>
                <a:lnTo>
                  <a:pt x="30" y="82"/>
                </a:lnTo>
                <a:lnTo>
                  <a:pt x="28" y="84"/>
                </a:lnTo>
                <a:lnTo>
                  <a:pt x="30" y="86"/>
                </a:lnTo>
                <a:lnTo>
                  <a:pt x="30" y="86"/>
                </a:lnTo>
                <a:lnTo>
                  <a:pt x="32" y="84"/>
                </a:lnTo>
                <a:lnTo>
                  <a:pt x="34" y="82"/>
                </a:lnTo>
                <a:lnTo>
                  <a:pt x="34" y="82"/>
                </a:lnTo>
                <a:close/>
                <a:moveTo>
                  <a:pt x="22" y="98"/>
                </a:moveTo>
                <a:lnTo>
                  <a:pt x="22" y="100"/>
                </a:lnTo>
                <a:lnTo>
                  <a:pt x="28" y="100"/>
                </a:lnTo>
                <a:lnTo>
                  <a:pt x="28" y="100"/>
                </a:lnTo>
                <a:lnTo>
                  <a:pt x="26" y="98"/>
                </a:lnTo>
                <a:lnTo>
                  <a:pt x="22" y="98"/>
                </a:lnTo>
                <a:lnTo>
                  <a:pt x="22" y="98"/>
                </a:lnTo>
                <a:close/>
                <a:moveTo>
                  <a:pt x="40" y="54"/>
                </a:moveTo>
                <a:lnTo>
                  <a:pt x="36" y="54"/>
                </a:lnTo>
                <a:lnTo>
                  <a:pt x="36" y="54"/>
                </a:lnTo>
                <a:lnTo>
                  <a:pt x="36" y="56"/>
                </a:lnTo>
                <a:lnTo>
                  <a:pt x="36" y="58"/>
                </a:lnTo>
                <a:lnTo>
                  <a:pt x="36" y="58"/>
                </a:lnTo>
                <a:lnTo>
                  <a:pt x="40" y="56"/>
                </a:lnTo>
                <a:lnTo>
                  <a:pt x="40" y="54"/>
                </a:lnTo>
                <a:lnTo>
                  <a:pt x="40" y="54"/>
                </a:lnTo>
                <a:close/>
                <a:moveTo>
                  <a:pt x="50" y="46"/>
                </a:moveTo>
                <a:lnTo>
                  <a:pt x="50" y="46"/>
                </a:lnTo>
                <a:lnTo>
                  <a:pt x="50" y="44"/>
                </a:lnTo>
                <a:lnTo>
                  <a:pt x="48" y="42"/>
                </a:lnTo>
                <a:lnTo>
                  <a:pt x="48" y="42"/>
                </a:lnTo>
                <a:lnTo>
                  <a:pt x="48" y="46"/>
                </a:lnTo>
                <a:lnTo>
                  <a:pt x="48" y="46"/>
                </a:lnTo>
                <a:lnTo>
                  <a:pt x="50" y="46"/>
                </a:lnTo>
                <a:lnTo>
                  <a:pt x="50" y="46"/>
                </a:lnTo>
                <a:close/>
                <a:moveTo>
                  <a:pt x="0" y="120"/>
                </a:moveTo>
                <a:lnTo>
                  <a:pt x="0" y="120"/>
                </a:lnTo>
                <a:lnTo>
                  <a:pt x="4" y="122"/>
                </a:lnTo>
                <a:lnTo>
                  <a:pt x="4" y="124"/>
                </a:lnTo>
                <a:lnTo>
                  <a:pt x="6" y="126"/>
                </a:lnTo>
                <a:lnTo>
                  <a:pt x="8" y="126"/>
                </a:lnTo>
                <a:lnTo>
                  <a:pt x="8" y="126"/>
                </a:lnTo>
                <a:lnTo>
                  <a:pt x="8" y="122"/>
                </a:lnTo>
                <a:lnTo>
                  <a:pt x="6" y="120"/>
                </a:lnTo>
                <a:lnTo>
                  <a:pt x="6" y="120"/>
                </a:lnTo>
                <a:lnTo>
                  <a:pt x="2" y="120"/>
                </a:lnTo>
                <a:lnTo>
                  <a:pt x="2" y="120"/>
                </a:lnTo>
                <a:lnTo>
                  <a:pt x="0" y="120"/>
                </a:lnTo>
                <a:lnTo>
                  <a:pt x="0" y="120"/>
                </a:lnTo>
                <a:close/>
                <a:moveTo>
                  <a:pt x="156" y="12"/>
                </a:moveTo>
                <a:lnTo>
                  <a:pt x="152" y="12"/>
                </a:lnTo>
                <a:lnTo>
                  <a:pt x="152" y="12"/>
                </a:lnTo>
                <a:lnTo>
                  <a:pt x="152" y="14"/>
                </a:lnTo>
                <a:lnTo>
                  <a:pt x="152" y="16"/>
                </a:lnTo>
                <a:lnTo>
                  <a:pt x="152" y="16"/>
                </a:lnTo>
                <a:lnTo>
                  <a:pt x="154" y="16"/>
                </a:lnTo>
                <a:lnTo>
                  <a:pt x="156" y="12"/>
                </a:lnTo>
                <a:lnTo>
                  <a:pt x="156" y="12"/>
                </a:lnTo>
                <a:close/>
                <a:moveTo>
                  <a:pt x="370" y="104"/>
                </a:moveTo>
                <a:lnTo>
                  <a:pt x="370" y="104"/>
                </a:lnTo>
                <a:lnTo>
                  <a:pt x="368" y="108"/>
                </a:lnTo>
                <a:lnTo>
                  <a:pt x="362" y="108"/>
                </a:lnTo>
                <a:lnTo>
                  <a:pt x="362" y="108"/>
                </a:lnTo>
                <a:lnTo>
                  <a:pt x="360" y="106"/>
                </a:lnTo>
                <a:lnTo>
                  <a:pt x="362" y="102"/>
                </a:lnTo>
                <a:lnTo>
                  <a:pt x="362" y="94"/>
                </a:lnTo>
                <a:lnTo>
                  <a:pt x="362" y="94"/>
                </a:lnTo>
                <a:lnTo>
                  <a:pt x="360" y="96"/>
                </a:lnTo>
                <a:lnTo>
                  <a:pt x="358" y="96"/>
                </a:lnTo>
                <a:lnTo>
                  <a:pt x="356" y="98"/>
                </a:lnTo>
                <a:lnTo>
                  <a:pt x="354" y="98"/>
                </a:lnTo>
                <a:lnTo>
                  <a:pt x="354" y="98"/>
                </a:lnTo>
                <a:lnTo>
                  <a:pt x="352" y="94"/>
                </a:lnTo>
                <a:lnTo>
                  <a:pt x="352" y="90"/>
                </a:lnTo>
                <a:lnTo>
                  <a:pt x="352" y="90"/>
                </a:lnTo>
                <a:lnTo>
                  <a:pt x="356" y="92"/>
                </a:lnTo>
                <a:lnTo>
                  <a:pt x="358" y="90"/>
                </a:lnTo>
                <a:lnTo>
                  <a:pt x="362" y="90"/>
                </a:lnTo>
                <a:lnTo>
                  <a:pt x="362" y="88"/>
                </a:lnTo>
                <a:lnTo>
                  <a:pt x="362" y="88"/>
                </a:lnTo>
                <a:lnTo>
                  <a:pt x="360" y="88"/>
                </a:lnTo>
                <a:lnTo>
                  <a:pt x="358" y="88"/>
                </a:lnTo>
                <a:lnTo>
                  <a:pt x="352" y="86"/>
                </a:lnTo>
                <a:lnTo>
                  <a:pt x="352" y="86"/>
                </a:lnTo>
                <a:lnTo>
                  <a:pt x="352" y="88"/>
                </a:lnTo>
                <a:lnTo>
                  <a:pt x="350" y="90"/>
                </a:lnTo>
                <a:lnTo>
                  <a:pt x="350" y="90"/>
                </a:lnTo>
                <a:lnTo>
                  <a:pt x="344" y="92"/>
                </a:lnTo>
                <a:lnTo>
                  <a:pt x="342" y="94"/>
                </a:lnTo>
                <a:lnTo>
                  <a:pt x="340" y="98"/>
                </a:lnTo>
                <a:lnTo>
                  <a:pt x="340" y="98"/>
                </a:lnTo>
                <a:lnTo>
                  <a:pt x="342" y="100"/>
                </a:lnTo>
                <a:lnTo>
                  <a:pt x="344" y="102"/>
                </a:lnTo>
                <a:lnTo>
                  <a:pt x="344" y="102"/>
                </a:lnTo>
                <a:lnTo>
                  <a:pt x="342" y="104"/>
                </a:lnTo>
                <a:lnTo>
                  <a:pt x="336" y="104"/>
                </a:lnTo>
                <a:lnTo>
                  <a:pt x="334" y="102"/>
                </a:lnTo>
                <a:lnTo>
                  <a:pt x="332" y="98"/>
                </a:lnTo>
                <a:lnTo>
                  <a:pt x="332" y="98"/>
                </a:lnTo>
                <a:lnTo>
                  <a:pt x="336" y="96"/>
                </a:lnTo>
                <a:lnTo>
                  <a:pt x="336" y="96"/>
                </a:lnTo>
                <a:lnTo>
                  <a:pt x="336" y="92"/>
                </a:lnTo>
                <a:lnTo>
                  <a:pt x="336" y="90"/>
                </a:lnTo>
                <a:lnTo>
                  <a:pt x="336" y="88"/>
                </a:lnTo>
                <a:lnTo>
                  <a:pt x="336" y="88"/>
                </a:lnTo>
                <a:lnTo>
                  <a:pt x="338" y="88"/>
                </a:lnTo>
                <a:lnTo>
                  <a:pt x="338" y="90"/>
                </a:lnTo>
                <a:lnTo>
                  <a:pt x="340" y="90"/>
                </a:lnTo>
                <a:lnTo>
                  <a:pt x="340" y="90"/>
                </a:lnTo>
                <a:lnTo>
                  <a:pt x="340" y="90"/>
                </a:lnTo>
                <a:lnTo>
                  <a:pt x="344" y="88"/>
                </a:lnTo>
                <a:lnTo>
                  <a:pt x="344" y="88"/>
                </a:lnTo>
                <a:lnTo>
                  <a:pt x="344" y="86"/>
                </a:lnTo>
                <a:lnTo>
                  <a:pt x="342" y="84"/>
                </a:lnTo>
                <a:lnTo>
                  <a:pt x="342" y="84"/>
                </a:lnTo>
                <a:lnTo>
                  <a:pt x="342" y="82"/>
                </a:lnTo>
                <a:lnTo>
                  <a:pt x="342" y="82"/>
                </a:lnTo>
                <a:lnTo>
                  <a:pt x="344" y="80"/>
                </a:lnTo>
                <a:lnTo>
                  <a:pt x="346" y="78"/>
                </a:lnTo>
                <a:lnTo>
                  <a:pt x="346" y="78"/>
                </a:lnTo>
                <a:lnTo>
                  <a:pt x="340" y="74"/>
                </a:lnTo>
                <a:lnTo>
                  <a:pt x="340" y="74"/>
                </a:lnTo>
                <a:lnTo>
                  <a:pt x="338" y="76"/>
                </a:lnTo>
                <a:lnTo>
                  <a:pt x="336" y="76"/>
                </a:lnTo>
                <a:lnTo>
                  <a:pt x="336" y="76"/>
                </a:lnTo>
                <a:lnTo>
                  <a:pt x="334" y="76"/>
                </a:lnTo>
                <a:lnTo>
                  <a:pt x="332" y="76"/>
                </a:lnTo>
                <a:lnTo>
                  <a:pt x="328" y="78"/>
                </a:lnTo>
                <a:lnTo>
                  <a:pt x="328" y="78"/>
                </a:lnTo>
                <a:lnTo>
                  <a:pt x="328" y="80"/>
                </a:lnTo>
                <a:lnTo>
                  <a:pt x="326" y="82"/>
                </a:lnTo>
                <a:lnTo>
                  <a:pt x="326" y="82"/>
                </a:lnTo>
                <a:lnTo>
                  <a:pt x="326" y="84"/>
                </a:lnTo>
                <a:lnTo>
                  <a:pt x="326" y="86"/>
                </a:lnTo>
                <a:lnTo>
                  <a:pt x="326" y="86"/>
                </a:lnTo>
                <a:lnTo>
                  <a:pt x="320" y="88"/>
                </a:lnTo>
                <a:lnTo>
                  <a:pt x="316" y="88"/>
                </a:lnTo>
                <a:lnTo>
                  <a:pt x="312" y="88"/>
                </a:lnTo>
                <a:lnTo>
                  <a:pt x="312" y="88"/>
                </a:lnTo>
                <a:lnTo>
                  <a:pt x="312" y="90"/>
                </a:lnTo>
                <a:lnTo>
                  <a:pt x="310" y="92"/>
                </a:lnTo>
                <a:lnTo>
                  <a:pt x="310" y="92"/>
                </a:lnTo>
                <a:lnTo>
                  <a:pt x="308" y="90"/>
                </a:lnTo>
                <a:lnTo>
                  <a:pt x="306" y="88"/>
                </a:lnTo>
                <a:lnTo>
                  <a:pt x="306" y="88"/>
                </a:lnTo>
                <a:lnTo>
                  <a:pt x="304" y="88"/>
                </a:lnTo>
                <a:lnTo>
                  <a:pt x="302" y="86"/>
                </a:lnTo>
                <a:lnTo>
                  <a:pt x="302" y="86"/>
                </a:lnTo>
                <a:lnTo>
                  <a:pt x="302" y="84"/>
                </a:lnTo>
                <a:lnTo>
                  <a:pt x="302" y="84"/>
                </a:lnTo>
                <a:lnTo>
                  <a:pt x="310" y="86"/>
                </a:lnTo>
                <a:lnTo>
                  <a:pt x="318" y="84"/>
                </a:lnTo>
                <a:lnTo>
                  <a:pt x="318" y="84"/>
                </a:lnTo>
                <a:lnTo>
                  <a:pt x="318" y="82"/>
                </a:lnTo>
                <a:lnTo>
                  <a:pt x="320" y="80"/>
                </a:lnTo>
                <a:lnTo>
                  <a:pt x="320" y="80"/>
                </a:lnTo>
                <a:lnTo>
                  <a:pt x="326" y="78"/>
                </a:lnTo>
                <a:lnTo>
                  <a:pt x="326" y="78"/>
                </a:lnTo>
                <a:lnTo>
                  <a:pt x="328" y="76"/>
                </a:lnTo>
                <a:lnTo>
                  <a:pt x="328" y="76"/>
                </a:lnTo>
                <a:lnTo>
                  <a:pt x="322" y="74"/>
                </a:lnTo>
                <a:lnTo>
                  <a:pt x="318" y="72"/>
                </a:lnTo>
                <a:lnTo>
                  <a:pt x="318" y="72"/>
                </a:lnTo>
                <a:lnTo>
                  <a:pt x="320" y="66"/>
                </a:lnTo>
                <a:lnTo>
                  <a:pt x="324" y="66"/>
                </a:lnTo>
                <a:lnTo>
                  <a:pt x="324" y="66"/>
                </a:lnTo>
                <a:lnTo>
                  <a:pt x="324" y="66"/>
                </a:lnTo>
                <a:lnTo>
                  <a:pt x="324" y="68"/>
                </a:lnTo>
                <a:lnTo>
                  <a:pt x="324" y="68"/>
                </a:lnTo>
                <a:lnTo>
                  <a:pt x="328" y="70"/>
                </a:lnTo>
                <a:lnTo>
                  <a:pt x="330" y="72"/>
                </a:lnTo>
                <a:lnTo>
                  <a:pt x="330" y="72"/>
                </a:lnTo>
                <a:lnTo>
                  <a:pt x="332" y="74"/>
                </a:lnTo>
                <a:lnTo>
                  <a:pt x="332" y="74"/>
                </a:lnTo>
                <a:lnTo>
                  <a:pt x="334" y="72"/>
                </a:lnTo>
                <a:lnTo>
                  <a:pt x="336" y="70"/>
                </a:lnTo>
                <a:lnTo>
                  <a:pt x="336" y="70"/>
                </a:lnTo>
                <a:lnTo>
                  <a:pt x="330" y="68"/>
                </a:lnTo>
                <a:lnTo>
                  <a:pt x="328" y="64"/>
                </a:lnTo>
                <a:lnTo>
                  <a:pt x="328" y="64"/>
                </a:lnTo>
                <a:lnTo>
                  <a:pt x="328" y="64"/>
                </a:lnTo>
                <a:lnTo>
                  <a:pt x="330" y="64"/>
                </a:lnTo>
                <a:lnTo>
                  <a:pt x="330" y="64"/>
                </a:lnTo>
                <a:lnTo>
                  <a:pt x="330" y="62"/>
                </a:lnTo>
                <a:lnTo>
                  <a:pt x="330" y="62"/>
                </a:lnTo>
                <a:lnTo>
                  <a:pt x="330" y="60"/>
                </a:lnTo>
                <a:lnTo>
                  <a:pt x="328" y="58"/>
                </a:lnTo>
                <a:lnTo>
                  <a:pt x="328" y="60"/>
                </a:lnTo>
                <a:lnTo>
                  <a:pt x="328" y="60"/>
                </a:lnTo>
                <a:lnTo>
                  <a:pt x="328" y="62"/>
                </a:lnTo>
                <a:lnTo>
                  <a:pt x="328" y="64"/>
                </a:lnTo>
                <a:lnTo>
                  <a:pt x="328" y="64"/>
                </a:lnTo>
                <a:lnTo>
                  <a:pt x="326" y="62"/>
                </a:lnTo>
                <a:lnTo>
                  <a:pt x="324" y="62"/>
                </a:lnTo>
                <a:lnTo>
                  <a:pt x="324" y="58"/>
                </a:lnTo>
                <a:lnTo>
                  <a:pt x="324" y="58"/>
                </a:lnTo>
                <a:lnTo>
                  <a:pt x="320" y="62"/>
                </a:lnTo>
                <a:lnTo>
                  <a:pt x="314" y="66"/>
                </a:lnTo>
                <a:lnTo>
                  <a:pt x="314" y="66"/>
                </a:lnTo>
                <a:lnTo>
                  <a:pt x="310" y="64"/>
                </a:lnTo>
                <a:lnTo>
                  <a:pt x="308" y="64"/>
                </a:lnTo>
                <a:lnTo>
                  <a:pt x="306" y="64"/>
                </a:lnTo>
                <a:lnTo>
                  <a:pt x="306" y="64"/>
                </a:lnTo>
                <a:lnTo>
                  <a:pt x="306" y="66"/>
                </a:lnTo>
                <a:lnTo>
                  <a:pt x="308" y="68"/>
                </a:lnTo>
                <a:lnTo>
                  <a:pt x="310" y="72"/>
                </a:lnTo>
                <a:lnTo>
                  <a:pt x="310" y="72"/>
                </a:lnTo>
                <a:lnTo>
                  <a:pt x="308" y="74"/>
                </a:lnTo>
                <a:lnTo>
                  <a:pt x="308" y="74"/>
                </a:lnTo>
                <a:lnTo>
                  <a:pt x="304" y="72"/>
                </a:lnTo>
                <a:lnTo>
                  <a:pt x="302" y="70"/>
                </a:lnTo>
                <a:lnTo>
                  <a:pt x="302" y="68"/>
                </a:lnTo>
                <a:lnTo>
                  <a:pt x="302" y="68"/>
                </a:lnTo>
                <a:lnTo>
                  <a:pt x="304" y="66"/>
                </a:lnTo>
                <a:lnTo>
                  <a:pt x="304" y="62"/>
                </a:lnTo>
                <a:lnTo>
                  <a:pt x="304" y="62"/>
                </a:lnTo>
                <a:lnTo>
                  <a:pt x="302" y="60"/>
                </a:lnTo>
                <a:lnTo>
                  <a:pt x="304" y="58"/>
                </a:lnTo>
                <a:lnTo>
                  <a:pt x="304" y="58"/>
                </a:lnTo>
                <a:lnTo>
                  <a:pt x="306" y="58"/>
                </a:lnTo>
                <a:lnTo>
                  <a:pt x="306" y="60"/>
                </a:lnTo>
                <a:lnTo>
                  <a:pt x="310" y="60"/>
                </a:lnTo>
                <a:lnTo>
                  <a:pt x="310" y="60"/>
                </a:lnTo>
                <a:lnTo>
                  <a:pt x="314" y="62"/>
                </a:lnTo>
                <a:lnTo>
                  <a:pt x="316" y="58"/>
                </a:lnTo>
                <a:lnTo>
                  <a:pt x="316" y="58"/>
                </a:lnTo>
                <a:lnTo>
                  <a:pt x="314" y="58"/>
                </a:lnTo>
                <a:lnTo>
                  <a:pt x="310" y="58"/>
                </a:lnTo>
                <a:lnTo>
                  <a:pt x="310" y="58"/>
                </a:lnTo>
                <a:lnTo>
                  <a:pt x="310" y="56"/>
                </a:lnTo>
                <a:lnTo>
                  <a:pt x="310" y="56"/>
                </a:lnTo>
                <a:lnTo>
                  <a:pt x="306" y="58"/>
                </a:lnTo>
                <a:lnTo>
                  <a:pt x="306" y="58"/>
                </a:lnTo>
                <a:lnTo>
                  <a:pt x="304" y="54"/>
                </a:lnTo>
                <a:lnTo>
                  <a:pt x="302" y="52"/>
                </a:lnTo>
                <a:lnTo>
                  <a:pt x="300" y="50"/>
                </a:lnTo>
                <a:lnTo>
                  <a:pt x="300" y="50"/>
                </a:lnTo>
                <a:lnTo>
                  <a:pt x="300" y="52"/>
                </a:lnTo>
                <a:lnTo>
                  <a:pt x="298" y="52"/>
                </a:lnTo>
                <a:lnTo>
                  <a:pt x="296" y="56"/>
                </a:lnTo>
                <a:lnTo>
                  <a:pt x="296" y="56"/>
                </a:lnTo>
                <a:lnTo>
                  <a:pt x="296" y="56"/>
                </a:lnTo>
                <a:lnTo>
                  <a:pt x="294" y="56"/>
                </a:lnTo>
                <a:lnTo>
                  <a:pt x="294" y="56"/>
                </a:lnTo>
                <a:lnTo>
                  <a:pt x="290" y="54"/>
                </a:lnTo>
                <a:lnTo>
                  <a:pt x="288" y="52"/>
                </a:lnTo>
                <a:lnTo>
                  <a:pt x="286" y="52"/>
                </a:lnTo>
                <a:lnTo>
                  <a:pt x="286" y="52"/>
                </a:lnTo>
                <a:lnTo>
                  <a:pt x="286" y="54"/>
                </a:lnTo>
                <a:lnTo>
                  <a:pt x="286" y="54"/>
                </a:lnTo>
                <a:lnTo>
                  <a:pt x="284" y="58"/>
                </a:lnTo>
                <a:lnTo>
                  <a:pt x="284" y="58"/>
                </a:lnTo>
                <a:lnTo>
                  <a:pt x="284" y="56"/>
                </a:lnTo>
                <a:lnTo>
                  <a:pt x="284" y="54"/>
                </a:lnTo>
                <a:lnTo>
                  <a:pt x="282" y="54"/>
                </a:lnTo>
                <a:lnTo>
                  <a:pt x="280" y="56"/>
                </a:lnTo>
                <a:lnTo>
                  <a:pt x="280" y="56"/>
                </a:lnTo>
                <a:lnTo>
                  <a:pt x="282" y="56"/>
                </a:lnTo>
                <a:lnTo>
                  <a:pt x="284" y="58"/>
                </a:lnTo>
                <a:lnTo>
                  <a:pt x="284" y="58"/>
                </a:lnTo>
                <a:lnTo>
                  <a:pt x="284" y="58"/>
                </a:lnTo>
                <a:lnTo>
                  <a:pt x="284" y="58"/>
                </a:lnTo>
                <a:lnTo>
                  <a:pt x="280" y="62"/>
                </a:lnTo>
                <a:lnTo>
                  <a:pt x="276" y="64"/>
                </a:lnTo>
                <a:lnTo>
                  <a:pt x="276" y="64"/>
                </a:lnTo>
                <a:lnTo>
                  <a:pt x="274" y="60"/>
                </a:lnTo>
                <a:lnTo>
                  <a:pt x="274" y="58"/>
                </a:lnTo>
                <a:lnTo>
                  <a:pt x="274" y="58"/>
                </a:lnTo>
                <a:lnTo>
                  <a:pt x="276" y="60"/>
                </a:lnTo>
                <a:lnTo>
                  <a:pt x="278" y="60"/>
                </a:lnTo>
                <a:lnTo>
                  <a:pt x="278" y="60"/>
                </a:lnTo>
                <a:lnTo>
                  <a:pt x="276" y="56"/>
                </a:lnTo>
                <a:lnTo>
                  <a:pt x="276" y="54"/>
                </a:lnTo>
                <a:lnTo>
                  <a:pt x="276" y="52"/>
                </a:lnTo>
                <a:lnTo>
                  <a:pt x="276" y="52"/>
                </a:lnTo>
                <a:lnTo>
                  <a:pt x="276" y="52"/>
                </a:lnTo>
                <a:lnTo>
                  <a:pt x="276" y="52"/>
                </a:lnTo>
                <a:lnTo>
                  <a:pt x="276" y="50"/>
                </a:lnTo>
                <a:lnTo>
                  <a:pt x="276" y="50"/>
                </a:lnTo>
                <a:lnTo>
                  <a:pt x="272" y="50"/>
                </a:lnTo>
                <a:lnTo>
                  <a:pt x="272" y="50"/>
                </a:lnTo>
                <a:lnTo>
                  <a:pt x="270" y="52"/>
                </a:lnTo>
                <a:lnTo>
                  <a:pt x="270" y="52"/>
                </a:lnTo>
                <a:lnTo>
                  <a:pt x="270" y="52"/>
                </a:lnTo>
                <a:lnTo>
                  <a:pt x="268" y="52"/>
                </a:lnTo>
                <a:lnTo>
                  <a:pt x="268" y="52"/>
                </a:lnTo>
                <a:lnTo>
                  <a:pt x="266" y="50"/>
                </a:lnTo>
                <a:lnTo>
                  <a:pt x="266" y="44"/>
                </a:lnTo>
                <a:lnTo>
                  <a:pt x="266" y="44"/>
                </a:lnTo>
                <a:lnTo>
                  <a:pt x="268" y="46"/>
                </a:lnTo>
                <a:lnTo>
                  <a:pt x="272" y="46"/>
                </a:lnTo>
                <a:lnTo>
                  <a:pt x="274" y="44"/>
                </a:lnTo>
                <a:lnTo>
                  <a:pt x="276" y="42"/>
                </a:lnTo>
                <a:lnTo>
                  <a:pt x="276" y="42"/>
                </a:lnTo>
                <a:lnTo>
                  <a:pt x="272" y="42"/>
                </a:lnTo>
                <a:lnTo>
                  <a:pt x="270" y="42"/>
                </a:lnTo>
                <a:lnTo>
                  <a:pt x="264" y="40"/>
                </a:lnTo>
                <a:lnTo>
                  <a:pt x="264" y="40"/>
                </a:lnTo>
                <a:lnTo>
                  <a:pt x="264" y="42"/>
                </a:lnTo>
                <a:lnTo>
                  <a:pt x="264" y="44"/>
                </a:lnTo>
                <a:lnTo>
                  <a:pt x="264" y="44"/>
                </a:lnTo>
                <a:lnTo>
                  <a:pt x="258" y="46"/>
                </a:lnTo>
                <a:lnTo>
                  <a:pt x="254" y="48"/>
                </a:lnTo>
                <a:lnTo>
                  <a:pt x="254" y="52"/>
                </a:lnTo>
                <a:lnTo>
                  <a:pt x="254" y="52"/>
                </a:lnTo>
                <a:lnTo>
                  <a:pt x="256" y="54"/>
                </a:lnTo>
                <a:lnTo>
                  <a:pt x="256" y="56"/>
                </a:lnTo>
                <a:lnTo>
                  <a:pt x="256" y="56"/>
                </a:lnTo>
                <a:lnTo>
                  <a:pt x="256" y="58"/>
                </a:lnTo>
                <a:lnTo>
                  <a:pt x="256" y="58"/>
                </a:lnTo>
                <a:lnTo>
                  <a:pt x="252" y="56"/>
                </a:lnTo>
                <a:lnTo>
                  <a:pt x="252" y="56"/>
                </a:lnTo>
                <a:lnTo>
                  <a:pt x="252" y="58"/>
                </a:lnTo>
                <a:lnTo>
                  <a:pt x="254" y="58"/>
                </a:lnTo>
                <a:lnTo>
                  <a:pt x="254" y="58"/>
                </a:lnTo>
                <a:lnTo>
                  <a:pt x="248" y="56"/>
                </a:lnTo>
                <a:lnTo>
                  <a:pt x="246" y="54"/>
                </a:lnTo>
                <a:lnTo>
                  <a:pt x="244" y="52"/>
                </a:lnTo>
                <a:lnTo>
                  <a:pt x="244" y="52"/>
                </a:lnTo>
                <a:lnTo>
                  <a:pt x="250" y="50"/>
                </a:lnTo>
                <a:lnTo>
                  <a:pt x="250" y="50"/>
                </a:lnTo>
                <a:lnTo>
                  <a:pt x="250" y="50"/>
                </a:lnTo>
                <a:lnTo>
                  <a:pt x="250" y="50"/>
                </a:lnTo>
                <a:lnTo>
                  <a:pt x="250" y="50"/>
                </a:lnTo>
                <a:lnTo>
                  <a:pt x="252" y="50"/>
                </a:lnTo>
                <a:lnTo>
                  <a:pt x="252" y="50"/>
                </a:lnTo>
                <a:lnTo>
                  <a:pt x="252" y="48"/>
                </a:lnTo>
                <a:lnTo>
                  <a:pt x="250" y="46"/>
                </a:lnTo>
                <a:lnTo>
                  <a:pt x="250" y="46"/>
                </a:lnTo>
                <a:lnTo>
                  <a:pt x="250" y="48"/>
                </a:lnTo>
                <a:lnTo>
                  <a:pt x="250" y="48"/>
                </a:lnTo>
                <a:lnTo>
                  <a:pt x="248" y="46"/>
                </a:lnTo>
                <a:lnTo>
                  <a:pt x="250" y="44"/>
                </a:lnTo>
                <a:lnTo>
                  <a:pt x="250" y="44"/>
                </a:lnTo>
                <a:lnTo>
                  <a:pt x="252" y="44"/>
                </a:lnTo>
                <a:lnTo>
                  <a:pt x="254" y="44"/>
                </a:lnTo>
                <a:lnTo>
                  <a:pt x="254" y="44"/>
                </a:lnTo>
                <a:lnTo>
                  <a:pt x="256" y="42"/>
                </a:lnTo>
                <a:lnTo>
                  <a:pt x="256" y="42"/>
                </a:lnTo>
                <a:lnTo>
                  <a:pt x="256" y="40"/>
                </a:lnTo>
                <a:lnTo>
                  <a:pt x="256" y="38"/>
                </a:lnTo>
                <a:lnTo>
                  <a:pt x="254" y="38"/>
                </a:lnTo>
                <a:lnTo>
                  <a:pt x="254" y="36"/>
                </a:lnTo>
                <a:lnTo>
                  <a:pt x="254" y="36"/>
                </a:lnTo>
                <a:lnTo>
                  <a:pt x="256" y="34"/>
                </a:lnTo>
                <a:lnTo>
                  <a:pt x="258" y="32"/>
                </a:lnTo>
                <a:lnTo>
                  <a:pt x="258" y="32"/>
                </a:lnTo>
                <a:lnTo>
                  <a:pt x="254" y="28"/>
                </a:lnTo>
                <a:lnTo>
                  <a:pt x="254" y="28"/>
                </a:lnTo>
                <a:lnTo>
                  <a:pt x="252" y="30"/>
                </a:lnTo>
                <a:lnTo>
                  <a:pt x="250" y="30"/>
                </a:lnTo>
                <a:lnTo>
                  <a:pt x="250" y="30"/>
                </a:lnTo>
                <a:lnTo>
                  <a:pt x="248" y="30"/>
                </a:lnTo>
                <a:lnTo>
                  <a:pt x="246" y="32"/>
                </a:lnTo>
                <a:lnTo>
                  <a:pt x="242" y="32"/>
                </a:lnTo>
                <a:lnTo>
                  <a:pt x="242" y="32"/>
                </a:lnTo>
                <a:lnTo>
                  <a:pt x="240" y="36"/>
                </a:lnTo>
                <a:lnTo>
                  <a:pt x="238" y="36"/>
                </a:lnTo>
                <a:lnTo>
                  <a:pt x="238" y="36"/>
                </a:lnTo>
                <a:lnTo>
                  <a:pt x="238" y="38"/>
                </a:lnTo>
                <a:lnTo>
                  <a:pt x="240" y="40"/>
                </a:lnTo>
                <a:lnTo>
                  <a:pt x="240" y="40"/>
                </a:lnTo>
                <a:lnTo>
                  <a:pt x="232" y="42"/>
                </a:lnTo>
                <a:lnTo>
                  <a:pt x="228" y="42"/>
                </a:lnTo>
                <a:lnTo>
                  <a:pt x="226" y="42"/>
                </a:lnTo>
                <a:lnTo>
                  <a:pt x="226" y="42"/>
                </a:lnTo>
                <a:lnTo>
                  <a:pt x="224" y="46"/>
                </a:lnTo>
                <a:lnTo>
                  <a:pt x="222" y="46"/>
                </a:lnTo>
                <a:lnTo>
                  <a:pt x="222" y="46"/>
                </a:lnTo>
                <a:lnTo>
                  <a:pt x="220" y="44"/>
                </a:lnTo>
                <a:lnTo>
                  <a:pt x="218" y="42"/>
                </a:lnTo>
                <a:lnTo>
                  <a:pt x="218" y="42"/>
                </a:lnTo>
                <a:lnTo>
                  <a:pt x="216" y="42"/>
                </a:lnTo>
                <a:lnTo>
                  <a:pt x="214" y="42"/>
                </a:lnTo>
                <a:lnTo>
                  <a:pt x="214" y="40"/>
                </a:lnTo>
                <a:lnTo>
                  <a:pt x="216" y="38"/>
                </a:lnTo>
                <a:lnTo>
                  <a:pt x="216" y="38"/>
                </a:lnTo>
                <a:lnTo>
                  <a:pt x="222" y="40"/>
                </a:lnTo>
                <a:lnTo>
                  <a:pt x="230" y="38"/>
                </a:lnTo>
                <a:lnTo>
                  <a:pt x="230" y="38"/>
                </a:lnTo>
                <a:lnTo>
                  <a:pt x="232" y="36"/>
                </a:lnTo>
                <a:lnTo>
                  <a:pt x="234" y="34"/>
                </a:lnTo>
                <a:lnTo>
                  <a:pt x="234" y="34"/>
                </a:lnTo>
                <a:lnTo>
                  <a:pt x="238" y="34"/>
                </a:lnTo>
                <a:lnTo>
                  <a:pt x="240" y="32"/>
                </a:lnTo>
                <a:lnTo>
                  <a:pt x="240" y="30"/>
                </a:lnTo>
                <a:lnTo>
                  <a:pt x="240" y="30"/>
                </a:lnTo>
                <a:lnTo>
                  <a:pt x="236" y="28"/>
                </a:lnTo>
                <a:lnTo>
                  <a:pt x="232" y="26"/>
                </a:lnTo>
                <a:lnTo>
                  <a:pt x="232" y="26"/>
                </a:lnTo>
                <a:lnTo>
                  <a:pt x="232" y="22"/>
                </a:lnTo>
                <a:lnTo>
                  <a:pt x="236" y="20"/>
                </a:lnTo>
                <a:lnTo>
                  <a:pt x="236" y="20"/>
                </a:lnTo>
                <a:lnTo>
                  <a:pt x="238" y="22"/>
                </a:lnTo>
                <a:lnTo>
                  <a:pt x="238" y="24"/>
                </a:lnTo>
                <a:lnTo>
                  <a:pt x="238" y="24"/>
                </a:lnTo>
                <a:lnTo>
                  <a:pt x="240" y="24"/>
                </a:lnTo>
                <a:lnTo>
                  <a:pt x="242" y="26"/>
                </a:lnTo>
                <a:lnTo>
                  <a:pt x="244" y="28"/>
                </a:lnTo>
                <a:lnTo>
                  <a:pt x="246" y="28"/>
                </a:lnTo>
                <a:lnTo>
                  <a:pt x="246" y="28"/>
                </a:lnTo>
                <a:lnTo>
                  <a:pt x="248" y="28"/>
                </a:lnTo>
                <a:lnTo>
                  <a:pt x="248" y="24"/>
                </a:lnTo>
                <a:lnTo>
                  <a:pt x="248" y="24"/>
                </a:lnTo>
                <a:lnTo>
                  <a:pt x="244" y="22"/>
                </a:lnTo>
                <a:lnTo>
                  <a:pt x="240" y="18"/>
                </a:lnTo>
                <a:lnTo>
                  <a:pt x="240" y="18"/>
                </a:lnTo>
                <a:lnTo>
                  <a:pt x="242" y="18"/>
                </a:lnTo>
                <a:lnTo>
                  <a:pt x="242" y="18"/>
                </a:lnTo>
                <a:lnTo>
                  <a:pt x="244" y="18"/>
                </a:lnTo>
                <a:lnTo>
                  <a:pt x="244" y="18"/>
                </a:lnTo>
                <a:lnTo>
                  <a:pt x="244" y="18"/>
                </a:lnTo>
                <a:lnTo>
                  <a:pt x="242" y="14"/>
                </a:lnTo>
                <a:lnTo>
                  <a:pt x="242" y="14"/>
                </a:lnTo>
                <a:lnTo>
                  <a:pt x="240" y="14"/>
                </a:lnTo>
                <a:lnTo>
                  <a:pt x="240" y="14"/>
                </a:lnTo>
                <a:lnTo>
                  <a:pt x="242" y="16"/>
                </a:lnTo>
                <a:lnTo>
                  <a:pt x="240" y="18"/>
                </a:lnTo>
                <a:lnTo>
                  <a:pt x="240" y="18"/>
                </a:lnTo>
                <a:lnTo>
                  <a:pt x="238" y="16"/>
                </a:lnTo>
                <a:lnTo>
                  <a:pt x="238" y="16"/>
                </a:lnTo>
                <a:lnTo>
                  <a:pt x="238" y="12"/>
                </a:lnTo>
                <a:lnTo>
                  <a:pt x="238" y="12"/>
                </a:lnTo>
                <a:lnTo>
                  <a:pt x="232" y="18"/>
                </a:lnTo>
                <a:lnTo>
                  <a:pt x="228" y="22"/>
                </a:lnTo>
                <a:lnTo>
                  <a:pt x="228" y="22"/>
                </a:lnTo>
                <a:lnTo>
                  <a:pt x="224" y="18"/>
                </a:lnTo>
                <a:lnTo>
                  <a:pt x="222" y="18"/>
                </a:lnTo>
                <a:lnTo>
                  <a:pt x="220" y="18"/>
                </a:lnTo>
                <a:lnTo>
                  <a:pt x="220" y="18"/>
                </a:lnTo>
                <a:lnTo>
                  <a:pt x="220" y="20"/>
                </a:lnTo>
                <a:lnTo>
                  <a:pt x="220" y="22"/>
                </a:lnTo>
                <a:lnTo>
                  <a:pt x="222" y="26"/>
                </a:lnTo>
                <a:lnTo>
                  <a:pt x="222" y="26"/>
                </a:lnTo>
                <a:lnTo>
                  <a:pt x="220" y="28"/>
                </a:lnTo>
                <a:lnTo>
                  <a:pt x="220" y="28"/>
                </a:lnTo>
                <a:lnTo>
                  <a:pt x="218" y="26"/>
                </a:lnTo>
                <a:lnTo>
                  <a:pt x="216" y="24"/>
                </a:lnTo>
                <a:lnTo>
                  <a:pt x="216" y="22"/>
                </a:lnTo>
                <a:lnTo>
                  <a:pt x="216" y="22"/>
                </a:lnTo>
                <a:lnTo>
                  <a:pt x="216" y="20"/>
                </a:lnTo>
                <a:lnTo>
                  <a:pt x="218" y="18"/>
                </a:lnTo>
                <a:lnTo>
                  <a:pt x="218" y="18"/>
                </a:lnTo>
                <a:lnTo>
                  <a:pt x="216" y="14"/>
                </a:lnTo>
                <a:lnTo>
                  <a:pt x="216" y="12"/>
                </a:lnTo>
                <a:lnTo>
                  <a:pt x="216" y="12"/>
                </a:lnTo>
                <a:lnTo>
                  <a:pt x="218" y="12"/>
                </a:lnTo>
                <a:lnTo>
                  <a:pt x="220" y="14"/>
                </a:lnTo>
                <a:lnTo>
                  <a:pt x="220" y="14"/>
                </a:lnTo>
                <a:lnTo>
                  <a:pt x="222" y="16"/>
                </a:lnTo>
                <a:lnTo>
                  <a:pt x="222" y="16"/>
                </a:lnTo>
                <a:lnTo>
                  <a:pt x="226" y="16"/>
                </a:lnTo>
                <a:lnTo>
                  <a:pt x="230" y="12"/>
                </a:lnTo>
                <a:lnTo>
                  <a:pt x="230" y="12"/>
                </a:lnTo>
                <a:lnTo>
                  <a:pt x="226" y="12"/>
                </a:lnTo>
                <a:lnTo>
                  <a:pt x="224" y="12"/>
                </a:lnTo>
                <a:lnTo>
                  <a:pt x="224" y="12"/>
                </a:lnTo>
                <a:lnTo>
                  <a:pt x="222" y="10"/>
                </a:lnTo>
                <a:lnTo>
                  <a:pt x="222" y="10"/>
                </a:lnTo>
                <a:lnTo>
                  <a:pt x="218" y="12"/>
                </a:lnTo>
                <a:lnTo>
                  <a:pt x="218" y="12"/>
                </a:lnTo>
                <a:lnTo>
                  <a:pt x="216" y="8"/>
                </a:lnTo>
                <a:lnTo>
                  <a:pt x="216" y="6"/>
                </a:lnTo>
                <a:lnTo>
                  <a:pt x="214" y="4"/>
                </a:lnTo>
                <a:lnTo>
                  <a:pt x="214" y="4"/>
                </a:lnTo>
                <a:lnTo>
                  <a:pt x="212" y="6"/>
                </a:lnTo>
                <a:lnTo>
                  <a:pt x="212" y="8"/>
                </a:lnTo>
                <a:lnTo>
                  <a:pt x="210" y="10"/>
                </a:lnTo>
                <a:lnTo>
                  <a:pt x="210" y="10"/>
                </a:lnTo>
                <a:lnTo>
                  <a:pt x="208" y="10"/>
                </a:lnTo>
                <a:lnTo>
                  <a:pt x="206" y="10"/>
                </a:lnTo>
                <a:lnTo>
                  <a:pt x="206" y="10"/>
                </a:lnTo>
                <a:lnTo>
                  <a:pt x="204" y="8"/>
                </a:lnTo>
                <a:lnTo>
                  <a:pt x="202" y="6"/>
                </a:lnTo>
                <a:lnTo>
                  <a:pt x="200" y="6"/>
                </a:lnTo>
                <a:lnTo>
                  <a:pt x="200" y="6"/>
                </a:lnTo>
                <a:lnTo>
                  <a:pt x="200" y="10"/>
                </a:lnTo>
                <a:lnTo>
                  <a:pt x="198" y="12"/>
                </a:lnTo>
                <a:lnTo>
                  <a:pt x="198" y="14"/>
                </a:lnTo>
                <a:lnTo>
                  <a:pt x="198" y="16"/>
                </a:lnTo>
                <a:lnTo>
                  <a:pt x="198" y="16"/>
                </a:lnTo>
                <a:lnTo>
                  <a:pt x="208" y="18"/>
                </a:lnTo>
                <a:lnTo>
                  <a:pt x="208" y="18"/>
                </a:lnTo>
                <a:lnTo>
                  <a:pt x="210" y="14"/>
                </a:lnTo>
                <a:lnTo>
                  <a:pt x="210" y="12"/>
                </a:lnTo>
                <a:lnTo>
                  <a:pt x="214" y="12"/>
                </a:lnTo>
                <a:lnTo>
                  <a:pt x="214" y="12"/>
                </a:lnTo>
                <a:lnTo>
                  <a:pt x="214" y="16"/>
                </a:lnTo>
                <a:lnTo>
                  <a:pt x="212" y="18"/>
                </a:lnTo>
                <a:lnTo>
                  <a:pt x="212" y="18"/>
                </a:lnTo>
                <a:lnTo>
                  <a:pt x="208" y="20"/>
                </a:lnTo>
                <a:lnTo>
                  <a:pt x="202" y="22"/>
                </a:lnTo>
                <a:lnTo>
                  <a:pt x="202" y="22"/>
                </a:lnTo>
                <a:lnTo>
                  <a:pt x="198" y="18"/>
                </a:lnTo>
                <a:lnTo>
                  <a:pt x="192" y="18"/>
                </a:lnTo>
                <a:lnTo>
                  <a:pt x="192" y="18"/>
                </a:lnTo>
                <a:lnTo>
                  <a:pt x="194" y="22"/>
                </a:lnTo>
                <a:lnTo>
                  <a:pt x="198" y="24"/>
                </a:lnTo>
                <a:lnTo>
                  <a:pt x="198" y="24"/>
                </a:lnTo>
                <a:lnTo>
                  <a:pt x="188" y="24"/>
                </a:lnTo>
                <a:lnTo>
                  <a:pt x="188" y="24"/>
                </a:lnTo>
                <a:lnTo>
                  <a:pt x="188" y="22"/>
                </a:lnTo>
                <a:lnTo>
                  <a:pt x="188" y="20"/>
                </a:lnTo>
                <a:lnTo>
                  <a:pt x="188" y="20"/>
                </a:lnTo>
                <a:lnTo>
                  <a:pt x="184" y="20"/>
                </a:lnTo>
                <a:lnTo>
                  <a:pt x="182" y="20"/>
                </a:lnTo>
                <a:lnTo>
                  <a:pt x="176" y="18"/>
                </a:lnTo>
                <a:lnTo>
                  <a:pt x="176" y="18"/>
                </a:lnTo>
                <a:lnTo>
                  <a:pt x="170" y="14"/>
                </a:lnTo>
                <a:lnTo>
                  <a:pt x="168" y="12"/>
                </a:lnTo>
                <a:lnTo>
                  <a:pt x="164" y="10"/>
                </a:lnTo>
                <a:lnTo>
                  <a:pt x="164" y="10"/>
                </a:lnTo>
                <a:lnTo>
                  <a:pt x="166" y="12"/>
                </a:lnTo>
                <a:lnTo>
                  <a:pt x="168" y="14"/>
                </a:lnTo>
                <a:lnTo>
                  <a:pt x="168" y="14"/>
                </a:lnTo>
                <a:lnTo>
                  <a:pt x="168" y="18"/>
                </a:lnTo>
                <a:lnTo>
                  <a:pt x="168" y="18"/>
                </a:lnTo>
                <a:lnTo>
                  <a:pt x="168" y="18"/>
                </a:lnTo>
                <a:lnTo>
                  <a:pt x="168" y="18"/>
                </a:lnTo>
                <a:lnTo>
                  <a:pt x="168" y="18"/>
                </a:lnTo>
                <a:lnTo>
                  <a:pt x="166" y="20"/>
                </a:lnTo>
                <a:lnTo>
                  <a:pt x="166" y="20"/>
                </a:lnTo>
                <a:lnTo>
                  <a:pt x="164" y="18"/>
                </a:lnTo>
                <a:lnTo>
                  <a:pt x="162" y="16"/>
                </a:lnTo>
                <a:lnTo>
                  <a:pt x="162" y="16"/>
                </a:lnTo>
                <a:lnTo>
                  <a:pt x="160" y="18"/>
                </a:lnTo>
                <a:lnTo>
                  <a:pt x="158" y="22"/>
                </a:lnTo>
                <a:lnTo>
                  <a:pt x="158" y="22"/>
                </a:lnTo>
                <a:lnTo>
                  <a:pt x="164" y="24"/>
                </a:lnTo>
                <a:lnTo>
                  <a:pt x="166" y="26"/>
                </a:lnTo>
                <a:lnTo>
                  <a:pt x="166" y="28"/>
                </a:lnTo>
                <a:lnTo>
                  <a:pt x="166" y="28"/>
                </a:lnTo>
                <a:lnTo>
                  <a:pt x="170" y="32"/>
                </a:lnTo>
                <a:lnTo>
                  <a:pt x="170" y="32"/>
                </a:lnTo>
                <a:lnTo>
                  <a:pt x="170" y="34"/>
                </a:lnTo>
                <a:lnTo>
                  <a:pt x="170" y="34"/>
                </a:lnTo>
                <a:lnTo>
                  <a:pt x="172" y="36"/>
                </a:lnTo>
                <a:lnTo>
                  <a:pt x="172" y="36"/>
                </a:lnTo>
                <a:lnTo>
                  <a:pt x="172" y="38"/>
                </a:lnTo>
                <a:lnTo>
                  <a:pt x="172" y="38"/>
                </a:lnTo>
                <a:lnTo>
                  <a:pt x="170" y="38"/>
                </a:lnTo>
                <a:lnTo>
                  <a:pt x="170" y="38"/>
                </a:lnTo>
                <a:lnTo>
                  <a:pt x="168" y="38"/>
                </a:lnTo>
                <a:lnTo>
                  <a:pt x="164" y="36"/>
                </a:lnTo>
                <a:lnTo>
                  <a:pt x="164" y="36"/>
                </a:lnTo>
                <a:lnTo>
                  <a:pt x="164" y="38"/>
                </a:lnTo>
                <a:lnTo>
                  <a:pt x="162" y="38"/>
                </a:lnTo>
                <a:lnTo>
                  <a:pt x="162" y="38"/>
                </a:lnTo>
                <a:lnTo>
                  <a:pt x="158" y="38"/>
                </a:lnTo>
                <a:lnTo>
                  <a:pt x="158" y="38"/>
                </a:lnTo>
                <a:lnTo>
                  <a:pt x="156" y="40"/>
                </a:lnTo>
                <a:lnTo>
                  <a:pt x="156" y="40"/>
                </a:lnTo>
                <a:lnTo>
                  <a:pt x="160" y="42"/>
                </a:lnTo>
                <a:lnTo>
                  <a:pt x="162" y="42"/>
                </a:lnTo>
                <a:lnTo>
                  <a:pt x="162" y="44"/>
                </a:lnTo>
                <a:lnTo>
                  <a:pt x="162" y="44"/>
                </a:lnTo>
                <a:lnTo>
                  <a:pt x="160" y="48"/>
                </a:lnTo>
                <a:lnTo>
                  <a:pt x="158" y="48"/>
                </a:lnTo>
                <a:lnTo>
                  <a:pt x="154" y="52"/>
                </a:lnTo>
                <a:lnTo>
                  <a:pt x="154" y="52"/>
                </a:lnTo>
                <a:lnTo>
                  <a:pt x="148" y="52"/>
                </a:lnTo>
                <a:lnTo>
                  <a:pt x="148" y="52"/>
                </a:lnTo>
                <a:lnTo>
                  <a:pt x="148" y="56"/>
                </a:lnTo>
                <a:lnTo>
                  <a:pt x="150" y="60"/>
                </a:lnTo>
                <a:lnTo>
                  <a:pt x="150" y="60"/>
                </a:lnTo>
                <a:lnTo>
                  <a:pt x="148" y="64"/>
                </a:lnTo>
                <a:lnTo>
                  <a:pt x="148" y="66"/>
                </a:lnTo>
                <a:lnTo>
                  <a:pt x="148" y="66"/>
                </a:lnTo>
                <a:lnTo>
                  <a:pt x="152" y="68"/>
                </a:lnTo>
                <a:lnTo>
                  <a:pt x="152" y="68"/>
                </a:lnTo>
                <a:lnTo>
                  <a:pt x="152" y="70"/>
                </a:lnTo>
                <a:lnTo>
                  <a:pt x="152" y="70"/>
                </a:lnTo>
                <a:lnTo>
                  <a:pt x="150" y="72"/>
                </a:lnTo>
                <a:lnTo>
                  <a:pt x="150" y="72"/>
                </a:lnTo>
                <a:lnTo>
                  <a:pt x="144" y="70"/>
                </a:lnTo>
                <a:lnTo>
                  <a:pt x="144" y="70"/>
                </a:lnTo>
                <a:lnTo>
                  <a:pt x="144" y="68"/>
                </a:lnTo>
                <a:lnTo>
                  <a:pt x="142" y="64"/>
                </a:lnTo>
                <a:lnTo>
                  <a:pt x="142" y="64"/>
                </a:lnTo>
                <a:lnTo>
                  <a:pt x="136" y="68"/>
                </a:lnTo>
                <a:lnTo>
                  <a:pt x="128" y="72"/>
                </a:lnTo>
                <a:lnTo>
                  <a:pt x="128" y="72"/>
                </a:lnTo>
                <a:lnTo>
                  <a:pt x="128" y="74"/>
                </a:lnTo>
                <a:lnTo>
                  <a:pt x="128" y="74"/>
                </a:lnTo>
                <a:lnTo>
                  <a:pt x="126" y="74"/>
                </a:lnTo>
                <a:lnTo>
                  <a:pt x="126" y="74"/>
                </a:lnTo>
                <a:lnTo>
                  <a:pt x="126" y="76"/>
                </a:lnTo>
                <a:lnTo>
                  <a:pt x="124" y="78"/>
                </a:lnTo>
                <a:lnTo>
                  <a:pt x="124" y="78"/>
                </a:lnTo>
                <a:lnTo>
                  <a:pt x="124" y="80"/>
                </a:lnTo>
                <a:lnTo>
                  <a:pt x="124" y="82"/>
                </a:lnTo>
                <a:lnTo>
                  <a:pt x="124" y="82"/>
                </a:lnTo>
                <a:lnTo>
                  <a:pt x="122" y="82"/>
                </a:lnTo>
                <a:lnTo>
                  <a:pt x="122" y="82"/>
                </a:lnTo>
                <a:lnTo>
                  <a:pt x="120" y="78"/>
                </a:lnTo>
                <a:lnTo>
                  <a:pt x="120" y="78"/>
                </a:lnTo>
                <a:lnTo>
                  <a:pt x="116" y="78"/>
                </a:lnTo>
                <a:lnTo>
                  <a:pt x="116" y="78"/>
                </a:lnTo>
                <a:lnTo>
                  <a:pt x="118" y="76"/>
                </a:lnTo>
                <a:lnTo>
                  <a:pt x="118" y="76"/>
                </a:lnTo>
                <a:lnTo>
                  <a:pt x="118" y="76"/>
                </a:lnTo>
                <a:lnTo>
                  <a:pt x="124" y="74"/>
                </a:lnTo>
                <a:lnTo>
                  <a:pt x="126" y="74"/>
                </a:lnTo>
                <a:lnTo>
                  <a:pt x="126" y="72"/>
                </a:lnTo>
                <a:lnTo>
                  <a:pt x="126" y="72"/>
                </a:lnTo>
                <a:lnTo>
                  <a:pt x="120" y="70"/>
                </a:lnTo>
                <a:lnTo>
                  <a:pt x="116" y="68"/>
                </a:lnTo>
                <a:lnTo>
                  <a:pt x="116" y="68"/>
                </a:lnTo>
                <a:lnTo>
                  <a:pt x="118" y="64"/>
                </a:lnTo>
                <a:lnTo>
                  <a:pt x="118" y="64"/>
                </a:lnTo>
                <a:lnTo>
                  <a:pt x="120" y="62"/>
                </a:lnTo>
                <a:lnTo>
                  <a:pt x="120" y="62"/>
                </a:lnTo>
                <a:lnTo>
                  <a:pt x="122" y="62"/>
                </a:lnTo>
                <a:lnTo>
                  <a:pt x="122" y="62"/>
                </a:lnTo>
                <a:lnTo>
                  <a:pt x="122" y="62"/>
                </a:lnTo>
                <a:lnTo>
                  <a:pt x="122" y="64"/>
                </a:lnTo>
                <a:lnTo>
                  <a:pt x="122" y="64"/>
                </a:lnTo>
                <a:lnTo>
                  <a:pt x="126" y="66"/>
                </a:lnTo>
                <a:lnTo>
                  <a:pt x="128" y="68"/>
                </a:lnTo>
                <a:lnTo>
                  <a:pt x="128" y="68"/>
                </a:lnTo>
                <a:lnTo>
                  <a:pt x="130" y="70"/>
                </a:lnTo>
                <a:lnTo>
                  <a:pt x="130" y="70"/>
                </a:lnTo>
                <a:lnTo>
                  <a:pt x="132" y="68"/>
                </a:lnTo>
                <a:lnTo>
                  <a:pt x="134" y="66"/>
                </a:lnTo>
                <a:lnTo>
                  <a:pt x="134" y="66"/>
                </a:lnTo>
                <a:lnTo>
                  <a:pt x="128" y="64"/>
                </a:lnTo>
                <a:lnTo>
                  <a:pt x="126" y="60"/>
                </a:lnTo>
                <a:lnTo>
                  <a:pt x="126" y="60"/>
                </a:lnTo>
                <a:lnTo>
                  <a:pt x="126" y="60"/>
                </a:lnTo>
                <a:lnTo>
                  <a:pt x="128" y="60"/>
                </a:lnTo>
                <a:lnTo>
                  <a:pt x="128" y="60"/>
                </a:lnTo>
                <a:lnTo>
                  <a:pt x="130" y="58"/>
                </a:lnTo>
                <a:lnTo>
                  <a:pt x="130" y="58"/>
                </a:lnTo>
                <a:lnTo>
                  <a:pt x="128" y="56"/>
                </a:lnTo>
                <a:lnTo>
                  <a:pt x="126" y="54"/>
                </a:lnTo>
                <a:lnTo>
                  <a:pt x="126" y="56"/>
                </a:lnTo>
                <a:lnTo>
                  <a:pt x="126" y="56"/>
                </a:lnTo>
                <a:lnTo>
                  <a:pt x="126" y="58"/>
                </a:lnTo>
                <a:lnTo>
                  <a:pt x="126" y="60"/>
                </a:lnTo>
                <a:lnTo>
                  <a:pt x="126" y="60"/>
                </a:lnTo>
                <a:lnTo>
                  <a:pt x="124" y="58"/>
                </a:lnTo>
                <a:lnTo>
                  <a:pt x="122" y="58"/>
                </a:lnTo>
                <a:lnTo>
                  <a:pt x="122" y="54"/>
                </a:lnTo>
                <a:lnTo>
                  <a:pt x="122" y="54"/>
                </a:lnTo>
                <a:lnTo>
                  <a:pt x="118" y="58"/>
                </a:lnTo>
                <a:lnTo>
                  <a:pt x="112" y="64"/>
                </a:lnTo>
                <a:lnTo>
                  <a:pt x="112" y="64"/>
                </a:lnTo>
                <a:lnTo>
                  <a:pt x="108" y="60"/>
                </a:lnTo>
                <a:lnTo>
                  <a:pt x="106" y="60"/>
                </a:lnTo>
                <a:lnTo>
                  <a:pt x="104" y="60"/>
                </a:lnTo>
                <a:lnTo>
                  <a:pt x="104" y="60"/>
                </a:lnTo>
                <a:lnTo>
                  <a:pt x="104" y="62"/>
                </a:lnTo>
                <a:lnTo>
                  <a:pt x="106" y="64"/>
                </a:lnTo>
                <a:lnTo>
                  <a:pt x="108" y="68"/>
                </a:lnTo>
                <a:lnTo>
                  <a:pt x="108" y="68"/>
                </a:lnTo>
                <a:lnTo>
                  <a:pt x="106" y="70"/>
                </a:lnTo>
                <a:lnTo>
                  <a:pt x="106" y="70"/>
                </a:lnTo>
                <a:lnTo>
                  <a:pt x="102" y="68"/>
                </a:lnTo>
                <a:lnTo>
                  <a:pt x="100" y="66"/>
                </a:lnTo>
                <a:lnTo>
                  <a:pt x="100" y="64"/>
                </a:lnTo>
                <a:lnTo>
                  <a:pt x="100" y="64"/>
                </a:lnTo>
                <a:lnTo>
                  <a:pt x="102" y="62"/>
                </a:lnTo>
                <a:lnTo>
                  <a:pt x="102" y="58"/>
                </a:lnTo>
                <a:lnTo>
                  <a:pt x="102" y="58"/>
                </a:lnTo>
                <a:lnTo>
                  <a:pt x="102" y="56"/>
                </a:lnTo>
                <a:lnTo>
                  <a:pt x="102" y="54"/>
                </a:lnTo>
                <a:lnTo>
                  <a:pt x="102" y="54"/>
                </a:lnTo>
                <a:lnTo>
                  <a:pt x="104" y="54"/>
                </a:lnTo>
                <a:lnTo>
                  <a:pt x="104" y="56"/>
                </a:lnTo>
                <a:lnTo>
                  <a:pt x="106" y="56"/>
                </a:lnTo>
                <a:lnTo>
                  <a:pt x="108" y="56"/>
                </a:lnTo>
                <a:lnTo>
                  <a:pt x="108" y="56"/>
                </a:lnTo>
                <a:lnTo>
                  <a:pt x="112" y="58"/>
                </a:lnTo>
                <a:lnTo>
                  <a:pt x="114" y="54"/>
                </a:lnTo>
                <a:lnTo>
                  <a:pt x="114" y="54"/>
                </a:lnTo>
                <a:lnTo>
                  <a:pt x="112" y="54"/>
                </a:lnTo>
                <a:lnTo>
                  <a:pt x="110" y="54"/>
                </a:lnTo>
                <a:lnTo>
                  <a:pt x="110" y="54"/>
                </a:lnTo>
                <a:lnTo>
                  <a:pt x="108" y="52"/>
                </a:lnTo>
                <a:lnTo>
                  <a:pt x="108" y="52"/>
                </a:lnTo>
                <a:lnTo>
                  <a:pt x="104" y="54"/>
                </a:lnTo>
                <a:lnTo>
                  <a:pt x="104" y="54"/>
                </a:lnTo>
                <a:lnTo>
                  <a:pt x="102" y="50"/>
                </a:lnTo>
                <a:lnTo>
                  <a:pt x="100" y="48"/>
                </a:lnTo>
                <a:lnTo>
                  <a:pt x="98" y="46"/>
                </a:lnTo>
                <a:lnTo>
                  <a:pt x="98" y="46"/>
                </a:lnTo>
                <a:lnTo>
                  <a:pt x="98" y="48"/>
                </a:lnTo>
                <a:lnTo>
                  <a:pt x="96" y="48"/>
                </a:lnTo>
                <a:lnTo>
                  <a:pt x="96" y="52"/>
                </a:lnTo>
                <a:lnTo>
                  <a:pt x="96" y="52"/>
                </a:lnTo>
                <a:lnTo>
                  <a:pt x="94" y="52"/>
                </a:lnTo>
                <a:lnTo>
                  <a:pt x="92" y="52"/>
                </a:lnTo>
                <a:lnTo>
                  <a:pt x="92" y="52"/>
                </a:lnTo>
                <a:lnTo>
                  <a:pt x="88" y="50"/>
                </a:lnTo>
                <a:lnTo>
                  <a:pt x="86" y="48"/>
                </a:lnTo>
                <a:lnTo>
                  <a:pt x="84" y="48"/>
                </a:lnTo>
                <a:lnTo>
                  <a:pt x="84" y="48"/>
                </a:lnTo>
                <a:lnTo>
                  <a:pt x="84" y="50"/>
                </a:lnTo>
                <a:lnTo>
                  <a:pt x="84" y="54"/>
                </a:lnTo>
                <a:lnTo>
                  <a:pt x="84" y="56"/>
                </a:lnTo>
                <a:lnTo>
                  <a:pt x="84" y="58"/>
                </a:lnTo>
                <a:lnTo>
                  <a:pt x="84" y="58"/>
                </a:lnTo>
                <a:lnTo>
                  <a:pt x="92" y="58"/>
                </a:lnTo>
                <a:lnTo>
                  <a:pt x="92" y="58"/>
                </a:lnTo>
                <a:lnTo>
                  <a:pt x="94" y="56"/>
                </a:lnTo>
                <a:lnTo>
                  <a:pt x="96" y="54"/>
                </a:lnTo>
                <a:lnTo>
                  <a:pt x="98" y="54"/>
                </a:lnTo>
                <a:lnTo>
                  <a:pt x="98" y="54"/>
                </a:lnTo>
                <a:lnTo>
                  <a:pt x="98" y="58"/>
                </a:lnTo>
                <a:lnTo>
                  <a:pt x="96" y="60"/>
                </a:lnTo>
                <a:lnTo>
                  <a:pt x="96" y="60"/>
                </a:lnTo>
                <a:lnTo>
                  <a:pt x="92" y="62"/>
                </a:lnTo>
                <a:lnTo>
                  <a:pt x="88" y="64"/>
                </a:lnTo>
                <a:lnTo>
                  <a:pt x="88" y="64"/>
                </a:lnTo>
                <a:lnTo>
                  <a:pt x="84" y="60"/>
                </a:lnTo>
                <a:lnTo>
                  <a:pt x="76" y="60"/>
                </a:lnTo>
                <a:lnTo>
                  <a:pt x="76" y="60"/>
                </a:lnTo>
                <a:lnTo>
                  <a:pt x="80" y="64"/>
                </a:lnTo>
                <a:lnTo>
                  <a:pt x="82" y="66"/>
                </a:lnTo>
                <a:lnTo>
                  <a:pt x="82" y="66"/>
                </a:lnTo>
                <a:lnTo>
                  <a:pt x="74" y="66"/>
                </a:lnTo>
                <a:lnTo>
                  <a:pt x="74" y="66"/>
                </a:lnTo>
                <a:lnTo>
                  <a:pt x="72" y="64"/>
                </a:lnTo>
                <a:lnTo>
                  <a:pt x="72" y="62"/>
                </a:lnTo>
                <a:lnTo>
                  <a:pt x="72" y="62"/>
                </a:lnTo>
                <a:lnTo>
                  <a:pt x="70" y="62"/>
                </a:lnTo>
                <a:lnTo>
                  <a:pt x="66" y="62"/>
                </a:lnTo>
                <a:lnTo>
                  <a:pt x="60" y="60"/>
                </a:lnTo>
                <a:lnTo>
                  <a:pt x="60" y="60"/>
                </a:lnTo>
                <a:lnTo>
                  <a:pt x="56" y="56"/>
                </a:lnTo>
                <a:lnTo>
                  <a:pt x="54" y="52"/>
                </a:lnTo>
                <a:lnTo>
                  <a:pt x="50" y="52"/>
                </a:lnTo>
                <a:lnTo>
                  <a:pt x="50" y="52"/>
                </a:lnTo>
                <a:lnTo>
                  <a:pt x="50" y="54"/>
                </a:lnTo>
                <a:lnTo>
                  <a:pt x="52" y="56"/>
                </a:lnTo>
                <a:lnTo>
                  <a:pt x="52" y="56"/>
                </a:lnTo>
                <a:lnTo>
                  <a:pt x="52" y="58"/>
                </a:lnTo>
                <a:lnTo>
                  <a:pt x="52" y="58"/>
                </a:lnTo>
                <a:lnTo>
                  <a:pt x="54" y="60"/>
                </a:lnTo>
                <a:lnTo>
                  <a:pt x="54" y="60"/>
                </a:lnTo>
                <a:lnTo>
                  <a:pt x="54" y="60"/>
                </a:lnTo>
                <a:lnTo>
                  <a:pt x="50" y="62"/>
                </a:lnTo>
                <a:lnTo>
                  <a:pt x="50" y="62"/>
                </a:lnTo>
                <a:lnTo>
                  <a:pt x="48" y="60"/>
                </a:lnTo>
                <a:lnTo>
                  <a:pt x="46" y="58"/>
                </a:lnTo>
                <a:lnTo>
                  <a:pt x="46" y="58"/>
                </a:lnTo>
                <a:lnTo>
                  <a:pt x="44" y="60"/>
                </a:lnTo>
                <a:lnTo>
                  <a:pt x="44" y="64"/>
                </a:lnTo>
                <a:lnTo>
                  <a:pt x="44" y="64"/>
                </a:lnTo>
                <a:lnTo>
                  <a:pt x="48" y="64"/>
                </a:lnTo>
                <a:lnTo>
                  <a:pt x="50" y="66"/>
                </a:lnTo>
                <a:lnTo>
                  <a:pt x="50" y="70"/>
                </a:lnTo>
                <a:lnTo>
                  <a:pt x="50" y="70"/>
                </a:lnTo>
                <a:lnTo>
                  <a:pt x="56" y="74"/>
                </a:lnTo>
                <a:lnTo>
                  <a:pt x="56" y="74"/>
                </a:lnTo>
                <a:lnTo>
                  <a:pt x="56" y="76"/>
                </a:lnTo>
                <a:lnTo>
                  <a:pt x="56" y="76"/>
                </a:lnTo>
                <a:lnTo>
                  <a:pt x="58" y="76"/>
                </a:lnTo>
                <a:lnTo>
                  <a:pt x="58" y="78"/>
                </a:lnTo>
                <a:lnTo>
                  <a:pt x="58" y="80"/>
                </a:lnTo>
                <a:lnTo>
                  <a:pt x="58" y="80"/>
                </a:lnTo>
                <a:lnTo>
                  <a:pt x="56" y="80"/>
                </a:lnTo>
                <a:lnTo>
                  <a:pt x="56" y="80"/>
                </a:lnTo>
                <a:lnTo>
                  <a:pt x="52" y="80"/>
                </a:lnTo>
                <a:lnTo>
                  <a:pt x="50" y="78"/>
                </a:lnTo>
                <a:lnTo>
                  <a:pt x="50" y="78"/>
                </a:lnTo>
                <a:lnTo>
                  <a:pt x="48" y="80"/>
                </a:lnTo>
                <a:lnTo>
                  <a:pt x="48" y="80"/>
                </a:lnTo>
                <a:lnTo>
                  <a:pt x="48" y="80"/>
                </a:lnTo>
                <a:lnTo>
                  <a:pt x="44" y="80"/>
                </a:lnTo>
                <a:lnTo>
                  <a:pt x="42" y="80"/>
                </a:lnTo>
                <a:lnTo>
                  <a:pt x="42" y="82"/>
                </a:lnTo>
                <a:lnTo>
                  <a:pt x="42" y="82"/>
                </a:lnTo>
                <a:lnTo>
                  <a:pt x="46" y="84"/>
                </a:lnTo>
                <a:lnTo>
                  <a:pt x="46" y="84"/>
                </a:lnTo>
                <a:lnTo>
                  <a:pt x="48" y="86"/>
                </a:lnTo>
                <a:lnTo>
                  <a:pt x="48" y="86"/>
                </a:lnTo>
                <a:lnTo>
                  <a:pt x="46" y="88"/>
                </a:lnTo>
                <a:lnTo>
                  <a:pt x="44" y="90"/>
                </a:lnTo>
                <a:lnTo>
                  <a:pt x="40" y="94"/>
                </a:lnTo>
                <a:lnTo>
                  <a:pt x="40" y="94"/>
                </a:lnTo>
                <a:lnTo>
                  <a:pt x="34" y="94"/>
                </a:lnTo>
                <a:lnTo>
                  <a:pt x="34" y="94"/>
                </a:lnTo>
                <a:lnTo>
                  <a:pt x="34" y="98"/>
                </a:lnTo>
                <a:lnTo>
                  <a:pt x="34" y="102"/>
                </a:lnTo>
                <a:lnTo>
                  <a:pt x="34" y="102"/>
                </a:lnTo>
                <a:lnTo>
                  <a:pt x="34" y="106"/>
                </a:lnTo>
                <a:lnTo>
                  <a:pt x="34" y="108"/>
                </a:lnTo>
                <a:lnTo>
                  <a:pt x="34" y="108"/>
                </a:lnTo>
                <a:lnTo>
                  <a:pt x="36" y="110"/>
                </a:lnTo>
                <a:lnTo>
                  <a:pt x="38" y="110"/>
                </a:lnTo>
                <a:lnTo>
                  <a:pt x="38" y="112"/>
                </a:lnTo>
                <a:lnTo>
                  <a:pt x="38" y="112"/>
                </a:lnTo>
                <a:lnTo>
                  <a:pt x="36" y="114"/>
                </a:lnTo>
                <a:lnTo>
                  <a:pt x="34" y="112"/>
                </a:lnTo>
                <a:lnTo>
                  <a:pt x="30" y="112"/>
                </a:lnTo>
                <a:lnTo>
                  <a:pt x="30" y="112"/>
                </a:lnTo>
                <a:lnTo>
                  <a:pt x="30" y="108"/>
                </a:lnTo>
                <a:lnTo>
                  <a:pt x="28" y="106"/>
                </a:lnTo>
                <a:lnTo>
                  <a:pt x="28" y="106"/>
                </a:lnTo>
                <a:lnTo>
                  <a:pt x="20" y="110"/>
                </a:lnTo>
                <a:lnTo>
                  <a:pt x="12" y="114"/>
                </a:lnTo>
                <a:lnTo>
                  <a:pt x="12" y="114"/>
                </a:lnTo>
                <a:lnTo>
                  <a:pt x="14" y="116"/>
                </a:lnTo>
                <a:lnTo>
                  <a:pt x="14" y="118"/>
                </a:lnTo>
                <a:lnTo>
                  <a:pt x="14" y="118"/>
                </a:lnTo>
                <a:lnTo>
                  <a:pt x="14" y="122"/>
                </a:lnTo>
                <a:lnTo>
                  <a:pt x="14" y="126"/>
                </a:lnTo>
                <a:lnTo>
                  <a:pt x="14" y="126"/>
                </a:lnTo>
                <a:lnTo>
                  <a:pt x="12" y="128"/>
                </a:lnTo>
                <a:lnTo>
                  <a:pt x="12" y="130"/>
                </a:lnTo>
                <a:lnTo>
                  <a:pt x="12" y="130"/>
                </a:lnTo>
                <a:lnTo>
                  <a:pt x="14" y="130"/>
                </a:lnTo>
                <a:lnTo>
                  <a:pt x="18" y="130"/>
                </a:lnTo>
                <a:lnTo>
                  <a:pt x="18" y="130"/>
                </a:lnTo>
                <a:lnTo>
                  <a:pt x="18" y="128"/>
                </a:lnTo>
                <a:lnTo>
                  <a:pt x="18" y="126"/>
                </a:lnTo>
                <a:lnTo>
                  <a:pt x="16" y="126"/>
                </a:lnTo>
                <a:lnTo>
                  <a:pt x="16" y="124"/>
                </a:lnTo>
                <a:lnTo>
                  <a:pt x="22" y="124"/>
                </a:lnTo>
                <a:lnTo>
                  <a:pt x="22" y="124"/>
                </a:lnTo>
                <a:lnTo>
                  <a:pt x="24" y="132"/>
                </a:lnTo>
                <a:lnTo>
                  <a:pt x="24" y="132"/>
                </a:lnTo>
                <a:lnTo>
                  <a:pt x="26" y="130"/>
                </a:lnTo>
                <a:lnTo>
                  <a:pt x="30" y="130"/>
                </a:lnTo>
                <a:lnTo>
                  <a:pt x="30" y="130"/>
                </a:lnTo>
                <a:lnTo>
                  <a:pt x="30" y="132"/>
                </a:lnTo>
                <a:lnTo>
                  <a:pt x="30" y="136"/>
                </a:lnTo>
                <a:lnTo>
                  <a:pt x="370" y="136"/>
                </a:lnTo>
                <a:lnTo>
                  <a:pt x="370" y="136"/>
                </a:lnTo>
                <a:lnTo>
                  <a:pt x="368" y="132"/>
                </a:lnTo>
                <a:lnTo>
                  <a:pt x="368" y="132"/>
                </a:lnTo>
                <a:lnTo>
                  <a:pt x="372" y="128"/>
                </a:lnTo>
                <a:lnTo>
                  <a:pt x="372" y="128"/>
                </a:lnTo>
                <a:lnTo>
                  <a:pt x="370" y="126"/>
                </a:lnTo>
                <a:lnTo>
                  <a:pt x="372" y="124"/>
                </a:lnTo>
                <a:lnTo>
                  <a:pt x="372" y="122"/>
                </a:lnTo>
                <a:lnTo>
                  <a:pt x="374" y="118"/>
                </a:lnTo>
                <a:lnTo>
                  <a:pt x="374" y="118"/>
                </a:lnTo>
                <a:lnTo>
                  <a:pt x="370" y="118"/>
                </a:lnTo>
                <a:lnTo>
                  <a:pt x="368" y="118"/>
                </a:lnTo>
                <a:lnTo>
                  <a:pt x="368" y="118"/>
                </a:lnTo>
                <a:lnTo>
                  <a:pt x="368" y="116"/>
                </a:lnTo>
                <a:lnTo>
                  <a:pt x="368" y="114"/>
                </a:lnTo>
                <a:lnTo>
                  <a:pt x="368" y="114"/>
                </a:lnTo>
                <a:lnTo>
                  <a:pt x="370" y="110"/>
                </a:lnTo>
                <a:lnTo>
                  <a:pt x="372" y="108"/>
                </a:lnTo>
                <a:lnTo>
                  <a:pt x="372" y="106"/>
                </a:lnTo>
                <a:lnTo>
                  <a:pt x="372" y="106"/>
                </a:lnTo>
                <a:lnTo>
                  <a:pt x="374" y="106"/>
                </a:lnTo>
                <a:lnTo>
                  <a:pt x="376" y="104"/>
                </a:lnTo>
                <a:lnTo>
                  <a:pt x="378" y="102"/>
                </a:lnTo>
                <a:lnTo>
                  <a:pt x="376" y="100"/>
                </a:lnTo>
                <a:lnTo>
                  <a:pt x="376" y="100"/>
                </a:lnTo>
                <a:lnTo>
                  <a:pt x="374" y="100"/>
                </a:lnTo>
                <a:lnTo>
                  <a:pt x="372" y="100"/>
                </a:lnTo>
                <a:lnTo>
                  <a:pt x="370" y="104"/>
                </a:lnTo>
                <a:lnTo>
                  <a:pt x="370" y="104"/>
                </a:lnTo>
                <a:close/>
                <a:moveTo>
                  <a:pt x="110" y="84"/>
                </a:moveTo>
                <a:lnTo>
                  <a:pt x="110" y="84"/>
                </a:lnTo>
                <a:lnTo>
                  <a:pt x="110" y="86"/>
                </a:lnTo>
                <a:lnTo>
                  <a:pt x="108" y="88"/>
                </a:lnTo>
                <a:lnTo>
                  <a:pt x="108" y="88"/>
                </a:lnTo>
                <a:lnTo>
                  <a:pt x="106" y="86"/>
                </a:lnTo>
                <a:lnTo>
                  <a:pt x="104" y="84"/>
                </a:lnTo>
                <a:lnTo>
                  <a:pt x="104" y="84"/>
                </a:lnTo>
                <a:lnTo>
                  <a:pt x="102" y="84"/>
                </a:lnTo>
                <a:lnTo>
                  <a:pt x="100" y="82"/>
                </a:lnTo>
                <a:lnTo>
                  <a:pt x="100" y="82"/>
                </a:lnTo>
                <a:lnTo>
                  <a:pt x="100" y="80"/>
                </a:lnTo>
                <a:lnTo>
                  <a:pt x="100" y="80"/>
                </a:lnTo>
                <a:lnTo>
                  <a:pt x="108" y="82"/>
                </a:lnTo>
                <a:lnTo>
                  <a:pt x="116" y="80"/>
                </a:lnTo>
                <a:lnTo>
                  <a:pt x="116" y="80"/>
                </a:lnTo>
                <a:lnTo>
                  <a:pt x="116" y="78"/>
                </a:lnTo>
                <a:lnTo>
                  <a:pt x="116" y="78"/>
                </a:lnTo>
                <a:lnTo>
                  <a:pt x="118" y="80"/>
                </a:lnTo>
                <a:lnTo>
                  <a:pt x="120" y="84"/>
                </a:lnTo>
                <a:lnTo>
                  <a:pt x="120" y="84"/>
                </a:lnTo>
                <a:lnTo>
                  <a:pt x="116" y="84"/>
                </a:lnTo>
                <a:lnTo>
                  <a:pt x="110" y="84"/>
                </a:lnTo>
                <a:lnTo>
                  <a:pt x="110" y="84"/>
                </a:lnTo>
                <a:close/>
                <a:moveTo>
                  <a:pt x="142" y="96"/>
                </a:moveTo>
                <a:lnTo>
                  <a:pt x="142" y="96"/>
                </a:lnTo>
                <a:lnTo>
                  <a:pt x="134" y="98"/>
                </a:lnTo>
                <a:lnTo>
                  <a:pt x="134" y="98"/>
                </a:lnTo>
                <a:lnTo>
                  <a:pt x="132" y="96"/>
                </a:lnTo>
                <a:lnTo>
                  <a:pt x="130" y="94"/>
                </a:lnTo>
                <a:lnTo>
                  <a:pt x="130" y="94"/>
                </a:lnTo>
                <a:lnTo>
                  <a:pt x="134" y="92"/>
                </a:lnTo>
                <a:lnTo>
                  <a:pt x="134" y="92"/>
                </a:lnTo>
                <a:lnTo>
                  <a:pt x="134" y="88"/>
                </a:lnTo>
                <a:lnTo>
                  <a:pt x="134" y="86"/>
                </a:lnTo>
                <a:lnTo>
                  <a:pt x="134" y="84"/>
                </a:lnTo>
                <a:lnTo>
                  <a:pt x="134" y="84"/>
                </a:lnTo>
                <a:lnTo>
                  <a:pt x="136" y="86"/>
                </a:lnTo>
                <a:lnTo>
                  <a:pt x="138" y="86"/>
                </a:lnTo>
                <a:lnTo>
                  <a:pt x="138" y="86"/>
                </a:lnTo>
                <a:lnTo>
                  <a:pt x="138" y="90"/>
                </a:lnTo>
                <a:lnTo>
                  <a:pt x="138" y="90"/>
                </a:lnTo>
                <a:lnTo>
                  <a:pt x="140" y="90"/>
                </a:lnTo>
                <a:lnTo>
                  <a:pt x="142" y="88"/>
                </a:lnTo>
                <a:lnTo>
                  <a:pt x="142" y="88"/>
                </a:lnTo>
                <a:lnTo>
                  <a:pt x="140" y="90"/>
                </a:lnTo>
                <a:lnTo>
                  <a:pt x="138" y="94"/>
                </a:lnTo>
                <a:lnTo>
                  <a:pt x="138" y="94"/>
                </a:lnTo>
                <a:lnTo>
                  <a:pt x="142" y="96"/>
                </a:lnTo>
                <a:lnTo>
                  <a:pt x="142" y="96"/>
                </a:lnTo>
                <a:close/>
                <a:moveTo>
                  <a:pt x="282" y="70"/>
                </a:moveTo>
                <a:lnTo>
                  <a:pt x="282" y="70"/>
                </a:lnTo>
                <a:lnTo>
                  <a:pt x="280" y="68"/>
                </a:lnTo>
                <a:lnTo>
                  <a:pt x="280" y="68"/>
                </a:lnTo>
                <a:lnTo>
                  <a:pt x="280" y="68"/>
                </a:lnTo>
                <a:lnTo>
                  <a:pt x="280" y="68"/>
                </a:lnTo>
                <a:lnTo>
                  <a:pt x="284" y="70"/>
                </a:lnTo>
                <a:lnTo>
                  <a:pt x="284" y="70"/>
                </a:lnTo>
                <a:lnTo>
                  <a:pt x="282" y="70"/>
                </a:lnTo>
                <a:lnTo>
                  <a:pt x="282" y="70"/>
                </a:lnTo>
                <a:close/>
                <a:moveTo>
                  <a:pt x="298" y="64"/>
                </a:moveTo>
                <a:lnTo>
                  <a:pt x="298" y="64"/>
                </a:lnTo>
                <a:lnTo>
                  <a:pt x="294" y="66"/>
                </a:lnTo>
                <a:lnTo>
                  <a:pt x="290" y="66"/>
                </a:lnTo>
                <a:lnTo>
                  <a:pt x="290" y="66"/>
                </a:lnTo>
                <a:lnTo>
                  <a:pt x="284" y="64"/>
                </a:lnTo>
                <a:lnTo>
                  <a:pt x="284" y="64"/>
                </a:lnTo>
                <a:lnTo>
                  <a:pt x="284" y="60"/>
                </a:lnTo>
                <a:lnTo>
                  <a:pt x="284" y="60"/>
                </a:lnTo>
                <a:lnTo>
                  <a:pt x="284" y="60"/>
                </a:lnTo>
                <a:lnTo>
                  <a:pt x="284" y="60"/>
                </a:lnTo>
                <a:lnTo>
                  <a:pt x="286" y="62"/>
                </a:lnTo>
                <a:lnTo>
                  <a:pt x="286" y="62"/>
                </a:lnTo>
                <a:lnTo>
                  <a:pt x="294" y="62"/>
                </a:lnTo>
                <a:lnTo>
                  <a:pt x="294" y="62"/>
                </a:lnTo>
                <a:lnTo>
                  <a:pt x="296" y="60"/>
                </a:lnTo>
                <a:lnTo>
                  <a:pt x="298" y="58"/>
                </a:lnTo>
                <a:lnTo>
                  <a:pt x="300" y="58"/>
                </a:lnTo>
                <a:lnTo>
                  <a:pt x="300" y="58"/>
                </a:lnTo>
                <a:lnTo>
                  <a:pt x="300" y="62"/>
                </a:lnTo>
                <a:lnTo>
                  <a:pt x="298" y="64"/>
                </a:lnTo>
                <a:lnTo>
                  <a:pt x="298" y="64"/>
                </a:lnTo>
                <a:close/>
                <a:moveTo>
                  <a:pt x="62" y="48"/>
                </a:moveTo>
                <a:lnTo>
                  <a:pt x="62" y="48"/>
                </a:lnTo>
                <a:lnTo>
                  <a:pt x="58" y="48"/>
                </a:lnTo>
                <a:lnTo>
                  <a:pt x="56" y="48"/>
                </a:lnTo>
                <a:lnTo>
                  <a:pt x="56" y="50"/>
                </a:lnTo>
                <a:lnTo>
                  <a:pt x="56" y="50"/>
                </a:lnTo>
                <a:lnTo>
                  <a:pt x="58" y="50"/>
                </a:lnTo>
                <a:lnTo>
                  <a:pt x="60" y="50"/>
                </a:lnTo>
                <a:lnTo>
                  <a:pt x="62" y="48"/>
                </a:lnTo>
                <a:lnTo>
                  <a:pt x="62" y="48"/>
                </a:lnTo>
                <a:close/>
                <a:moveTo>
                  <a:pt x="4" y="104"/>
                </a:moveTo>
                <a:lnTo>
                  <a:pt x="4" y="104"/>
                </a:lnTo>
                <a:lnTo>
                  <a:pt x="2" y="104"/>
                </a:lnTo>
                <a:lnTo>
                  <a:pt x="0" y="104"/>
                </a:lnTo>
                <a:lnTo>
                  <a:pt x="0" y="104"/>
                </a:lnTo>
                <a:lnTo>
                  <a:pt x="0" y="106"/>
                </a:lnTo>
                <a:lnTo>
                  <a:pt x="2" y="106"/>
                </a:lnTo>
                <a:lnTo>
                  <a:pt x="4" y="104"/>
                </a:lnTo>
                <a:lnTo>
                  <a:pt x="4" y="104"/>
                </a:lnTo>
                <a:lnTo>
                  <a:pt x="4" y="104"/>
                </a:lnTo>
                <a:close/>
                <a:moveTo>
                  <a:pt x="138" y="56"/>
                </a:moveTo>
                <a:lnTo>
                  <a:pt x="138" y="58"/>
                </a:lnTo>
                <a:lnTo>
                  <a:pt x="142" y="58"/>
                </a:lnTo>
                <a:lnTo>
                  <a:pt x="142" y="58"/>
                </a:lnTo>
                <a:lnTo>
                  <a:pt x="142" y="56"/>
                </a:lnTo>
                <a:lnTo>
                  <a:pt x="138" y="56"/>
                </a:lnTo>
                <a:lnTo>
                  <a:pt x="138" y="56"/>
                </a:lnTo>
                <a:close/>
                <a:moveTo>
                  <a:pt x="124" y="48"/>
                </a:moveTo>
                <a:lnTo>
                  <a:pt x="124" y="48"/>
                </a:lnTo>
                <a:lnTo>
                  <a:pt x="122" y="52"/>
                </a:lnTo>
                <a:lnTo>
                  <a:pt x="122" y="52"/>
                </a:lnTo>
                <a:lnTo>
                  <a:pt x="126" y="52"/>
                </a:lnTo>
                <a:lnTo>
                  <a:pt x="126" y="52"/>
                </a:lnTo>
                <a:lnTo>
                  <a:pt x="126" y="50"/>
                </a:lnTo>
                <a:lnTo>
                  <a:pt x="124" y="48"/>
                </a:lnTo>
                <a:lnTo>
                  <a:pt x="124" y="48"/>
                </a:lnTo>
                <a:close/>
                <a:moveTo>
                  <a:pt x="148" y="40"/>
                </a:moveTo>
                <a:lnTo>
                  <a:pt x="148" y="40"/>
                </a:lnTo>
                <a:lnTo>
                  <a:pt x="144" y="40"/>
                </a:lnTo>
                <a:lnTo>
                  <a:pt x="144" y="42"/>
                </a:lnTo>
                <a:lnTo>
                  <a:pt x="144" y="44"/>
                </a:lnTo>
                <a:lnTo>
                  <a:pt x="144" y="44"/>
                </a:lnTo>
                <a:lnTo>
                  <a:pt x="148" y="42"/>
                </a:lnTo>
                <a:lnTo>
                  <a:pt x="148" y="40"/>
                </a:lnTo>
                <a:lnTo>
                  <a:pt x="148" y="40"/>
                </a:lnTo>
                <a:close/>
                <a:moveTo>
                  <a:pt x="76" y="56"/>
                </a:moveTo>
                <a:lnTo>
                  <a:pt x="76" y="56"/>
                </a:lnTo>
                <a:lnTo>
                  <a:pt x="74" y="52"/>
                </a:lnTo>
                <a:lnTo>
                  <a:pt x="74" y="50"/>
                </a:lnTo>
                <a:lnTo>
                  <a:pt x="76" y="48"/>
                </a:lnTo>
                <a:lnTo>
                  <a:pt x="76" y="48"/>
                </a:lnTo>
                <a:lnTo>
                  <a:pt x="72" y="46"/>
                </a:lnTo>
                <a:lnTo>
                  <a:pt x="68" y="48"/>
                </a:lnTo>
                <a:lnTo>
                  <a:pt x="68" y="50"/>
                </a:lnTo>
                <a:lnTo>
                  <a:pt x="68" y="50"/>
                </a:lnTo>
                <a:lnTo>
                  <a:pt x="70" y="52"/>
                </a:lnTo>
                <a:lnTo>
                  <a:pt x="72" y="54"/>
                </a:lnTo>
                <a:lnTo>
                  <a:pt x="74" y="56"/>
                </a:lnTo>
                <a:lnTo>
                  <a:pt x="76" y="56"/>
                </a:lnTo>
                <a:lnTo>
                  <a:pt x="76" y="56"/>
                </a:lnTo>
                <a:close/>
                <a:moveTo>
                  <a:pt x="78" y="52"/>
                </a:moveTo>
                <a:lnTo>
                  <a:pt x="78" y="52"/>
                </a:lnTo>
                <a:lnTo>
                  <a:pt x="80" y="52"/>
                </a:lnTo>
                <a:lnTo>
                  <a:pt x="82" y="54"/>
                </a:lnTo>
                <a:lnTo>
                  <a:pt x="82" y="54"/>
                </a:lnTo>
                <a:lnTo>
                  <a:pt x="82" y="52"/>
                </a:lnTo>
                <a:lnTo>
                  <a:pt x="82" y="50"/>
                </a:lnTo>
                <a:lnTo>
                  <a:pt x="80" y="50"/>
                </a:lnTo>
                <a:lnTo>
                  <a:pt x="78" y="52"/>
                </a:lnTo>
                <a:lnTo>
                  <a:pt x="78" y="52"/>
                </a:lnTo>
                <a:close/>
                <a:moveTo>
                  <a:pt x="84" y="46"/>
                </a:moveTo>
                <a:lnTo>
                  <a:pt x="84" y="46"/>
                </a:lnTo>
                <a:lnTo>
                  <a:pt x="84" y="44"/>
                </a:lnTo>
                <a:lnTo>
                  <a:pt x="84" y="42"/>
                </a:lnTo>
                <a:lnTo>
                  <a:pt x="82" y="42"/>
                </a:lnTo>
                <a:lnTo>
                  <a:pt x="82" y="42"/>
                </a:lnTo>
                <a:lnTo>
                  <a:pt x="82" y="46"/>
                </a:lnTo>
                <a:lnTo>
                  <a:pt x="82" y="46"/>
                </a:lnTo>
                <a:lnTo>
                  <a:pt x="84" y="46"/>
                </a:lnTo>
                <a:lnTo>
                  <a:pt x="84" y="46"/>
                </a:lnTo>
                <a:close/>
              </a:path>
            </a:pathLst>
          </a:custGeom>
          <a:solidFill>
            <a:srgbClr val="C0BAA7"/>
          </a:solidFill>
          <a:ln>
            <a:noFill/>
          </a:ln>
        </p:spPr>
        <p:txBody>
          <a:bodyPr vert="horz" wrap="square" lIns="64118" tIns="32059" rIns="64118" bIns="32059" numCol="1" anchor="t" anchorCtr="0" compatLnSpc="1">
            <a:prstTxWarp prst="textNoShape">
              <a:avLst/>
            </a:prstTxWarp>
          </a:bodyPr>
          <a:lstStyle/>
          <a:p>
            <a:endParaRPr lang="en-GB"/>
          </a:p>
        </p:txBody>
      </p:sp>
      <p:grpSp>
        <p:nvGrpSpPr>
          <p:cNvPr id="106" name="Group 105"/>
          <p:cNvGrpSpPr/>
          <p:nvPr/>
        </p:nvGrpSpPr>
        <p:grpSpPr>
          <a:xfrm>
            <a:off x="3990877" y="3449638"/>
            <a:ext cx="331019" cy="478283"/>
            <a:chOff x="3580065" y="3598658"/>
            <a:chExt cx="934607" cy="1475695"/>
          </a:xfrm>
        </p:grpSpPr>
        <p:sp>
          <p:nvSpPr>
            <p:cNvPr id="107" name="Freeform 121"/>
            <p:cNvSpPr>
              <a:spLocks noEditPoints="1"/>
            </p:cNvSpPr>
            <p:nvPr/>
          </p:nvSpPr>
          <p:spPr bwMode="auto">
            <a:xfrm>
              <a:off x="3580065" y="3598658"/>
              <a:ext cx="934607" cy="1475695"/>
            </a:xfrm>
            <a:custGeom>
              <a:avLst/>
              <a:gdLst>
                <a:gd name="T0" fmla="*/ 200 w 798"/>
                <a:gd name="T1" fmla="*/ 1136 h 1260"/>
                <a:gd name="T2" fmla="*/ 208 w 798"/>
                <a:gd name="T3" fmla="*/ 1210 h 1260"/>
                <a:gd name="T4" fmla="*/ 222 w 798"/>
                <a:gd name="T5" fmla="*/ 1188 h 1260"/>
                <a:gd name="T6" fmla="*/ 286 w 798"/>
                <a:gd name="T7" fmla="*/ 1240 h 1260"/>
                <a:gd name="T8" fmla="*/ 374 w 798"/>
                <a:gd name="T9" fmla="*/ 1236 h 1260"/>
                <a:gd name="T10" fmla="*/ 304 w 798"/>
                <a:gd name="T11" fmla="*/ 1206 h 1260"/>
                <a:gd name="T12" fmla="*/ 286 w 798"/>
                <a:gd name="T13" fmla="*/ 1126 h 1260"/>
                <a:gd name="T14" fmla="*/ 376 w 798"/>
                <a:gd name="T15" fmla="*/ 974 h 1260"/>
                <a:gd name="T16" fmla="*/ 440 w 798"/>
                <a:gd name="T17" fmla="*/ 880 h 1260"/>
                <a:gd name="T18" fmla="*/ 482 w 798"/>
                <a:gd name="T19" fmla="*/ 826 h 1260"/>
                <a:gd name="T20" fmla="*/ 530 w 798"/>
                <a:gd name="T21" fmla="*/ 944 h 1260"/>
                <a:gd name="T22" fmla="*/ 612 w 798"/>
                <a:gd name="T23" fmla="*/ 1132 h 1260"/>
                <a:gd name="T24" fmla="*/ 602 w 798"/>
                <a:gd name="T25" fmla="*/ 1176 h 1260"/>
                <a:gd name="T26" fmla="*/ 624 w 798"/>
                <a:gd name="T27" fmla="*/ 1242 h 1260"/>
                <a:gd name="T28" fmla="*/ 630 w 798"/>
                <a:gd name="T29" fmla="*/ 1224 h 1260"/>
                <a:gd name="T30" fmla="*/ 752 w 798"/>
                <a:gd name="T31" fmla="*/ 1256 h 1260"/>
                <a:gd name="T32" fmla="*/ 776 w 798"/>
                <a:gd name="T33" fmla="*/ 1232 h 1260"/>
                <a:gd name="T34" fmla="*/ 722 w 798"/>
                <a:gd name="T35" fmla="*/ 1218 h 1260"/>
                <a:gd name="T36" fmla="*/ 610 w 798"/>
                <a:gd name="T37" fmla="*/ 960 h 1260"/>
                <a:gd name="T38" fmla="*/ 588 w 798"/>
                <a:gd name="T39" fmla="*/ 828 h 1260"/>
                <a:gd name="T40" fmla="*/ 580 w 798"/>
                <a:gd name="T41" fmla="*/ 736 h 1260"/>
                <a:gd name="T42" fmla="*/ 552 w 798"/>
                <a:gd name="T43" fmla="*/ 596 h 1260"/>
                <a:gd name="T44" fmla="*/ 612 w 798"/>
                <a:gd name="T45" fmla="*/ 564 h 1260"/>
                <a:gd name="T46" fmla="*/ 636 w 798"/>
                <a:gd name="T47" fmla="*/ 554 h 1260"/>
                <a:gd name="T48" fmla="*/ 688 w 798"/>
                <a:gd name="T49" fmla="*/ 594 h 1260"/>
                <a:gd name="T50" fmla="*/ 652 w 798"/>
                <a:gd name="T51" fmla="*/ 512 h 1260"/>
                <a:gd name="T52" fmla="*/ 580 w 798"/>
                <a:gd name="T53" fmla="*/ 424 h 1260"/>
                <a:gd name="T54" fmla="*/ 502 w 798"/>
                <a:gd name="T55" fmla="*/ 250 h 1260"/>
                <a:gd name="T56" fmla="*/ 488 w 798"/>
                <a:gd name="T57" fmla="*/ 188 h 1260"/>
                <a:gd name="T58" fmla="*/ 508 w 798"/>
                <a:gd name="T59" fmla="*/ 180 h 1260"/>
                <a:gd name="T60" fmla="*/ 520 w 798"/>
                <a:gd name="T61" fmla="*/ 160 h 1260"/>
                <a:gd name="T62" fmla="*/ 534 w 798"/>
                <a:gd name="T63" fmla="*/ 142 h 1260"/>
                <a:gd name="T64" fmla="*/ 526 w 798"/>
                <a:gd name="T65" fmla="*/ 106 h 1260"/>
                <a:gd name="T66" fmla="*/ 510 w 798"/>
                <a:gd name="T67" fmla="*/ 36 h 1260"/>
                <a:gd name="T68" fmla="*/ 498 w 798"/>
                <a:gd name="T69" fmla="*/ 24 h 1260"/>
                <a:gd name="T70" fmla="*/ 436 w 798"/>
                <a:gd name="T71" fmla="*/ 0 h 1260"/>
                <a:gd name="T72" fmla="*/ 400 w 798"/>
                <a:gd name="T73" fmla="*/ 14 h 1260"/>
                <a:gd name="T74" fmla="*/ 380 w 798"/>
                <a:gd name="T75" fmla="*/ 34 h 1260"/>
                <a:gd name="T76" fmla="*/ 346 w 798"/>
                <a:gd name="T77" fmla="*/ 80 h 1260"/>
                <a:gd name="T78" fmla="*/ 330 w 798"/>
                <a:gd name="T79" fmla="*/ 120 h 1260"/>
                <a:gd name="T80" fmla="*/ 344 w 798"/>
                <a:gd name="T81" fmla="*/ 116 h 1260"/>
                <a:gd name="T82" fmla="*/ 324 w 798"/>
                <a:gd name="T83" fmla="*/ 178 h 1260"/>
                <a:gd name="T84" fmla="*/ 300 w 798"/>
                <a:gd name="T85" fmla="*/ 210 h 1260"/>
                <a:gd name="T86" fmla="*/ 324 w 798"/>
                <a:gd name="T87" fmla="*/ 224 h 1260"/>
                <a:gd name="T88" fmla="*/ 318 w 798"/>
                <a:gd name="T89" fmla="*/ 286 h 1260"/>
                <a:gd name="T90" fmla="*/ 300 w 798"/>
                <a:gd name="T91" fmla="*/ 398 h 1260"/>
                <a:gd name="T92" fmla="*/ 250 w 798"/>
                <a:gd name="T93" fmla="*/ 528 h 1260"/>
                <a:gd name="T94" fmla="*/ 204 w 798"/>
                <a:gd name="T95" fmla="*/ 640 h 1260"/>
                <a:gd name="T96" fmla="*/ 160 w 798"/>
                <a:gd name="T97" fmla="*/ 698 h 1260"/>
                <a:gd name="T98" fmla="*/ 60 w 798"/>
                <a:gd name="T99" fmla="*/ 728 h 1260"/>
                <a:gd name="T100" fmla="*/ 6 w 798"/>
                <a:gd name="T101" fmla="*/ 878 h 1260"/>
                <a:gd name="T102" fmla="*/ 128 w 798"/>
                <a:gd name="T103" fmla="*/ 982 h 1260"/>
                <a:gd name="T104" fmla="*/ 258 w 798"/>
                <a:gd name="T105" fmla="*/ 668 h 1260"/>
                <a:gd name="T106" fmla="*/ 264 w 798"/>
                <a:gd name="T107" fmla="*/ 650 h 1260"/>
                <a:gd name="T108" fmla="*/ 286 w 798"/>
                <a:gd name="T109" fmla="*/ 622 h 1260"/>
                <a:gd name="T110" fmla="*/ 364 w 798"/>
                <a:gd name="T111" fmla="*/ 580 h 1260"/>
                <a:gd name="T112" fmla="*/ 344 w 798"/>
                <a:gd name="T113" fmla="*/ 670 h 1260"/>
                <a:gd name="T114" fmla="*/ 318 w 798"/>
                <a:gd name="T115" fmla="*/ 768 h 1260"/>
                <a:gd name="T116" fmla="*/ 258 w 798"/>
                <a:gd name="T117" fmla="*/ 668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8" h="1260">
                  <a:moveTo>
                    <a:pt x="268" y="1038"/>
                  </a:moveTo>
                  <a:lnTo>
                    <a:pt x="268" y="1038"/>
                  </a:lnTo>
                  <a:lnTo>
                    <a:pt x="256" y="1070"/>
                  </a:lnTo>
                  <a:lnTo>
                    <a:pt x="242" y="1096"/>
                  </a:lnTo>
                  <a:lnTo>
                    <a:pt x="234" y="1108"/>
                  </a:lnTo>
                  <a:lnTo>
                    <a:pt x="226" y="1118"/>
                  </a:lnTo>
                  <a:lnTo>
                    <a:pt x="214" y="1128"/>
                  </a:lnTo>
                  <a:lnTo>
                    <a:pt x="200" y="1136"/>
                  </a:lnTo>
                  <a:lnTo>
                    <a:pt x="200" y="1136"/>
                  </a:lnTo>
                  <a:lnTo>
                    <a:pt x="194" y="1148"/>
                  </a:lnTo>
                  <a:lnTo>
                    <a:pt x="192" y="1158"/>
                  </a:lnTo>
                  <a:lnTo>
                    <a:pt x="194" y="1168"/>
                  </a:lnTo>
                  <a:lnTo>
                    <a:pt x="198" y="1178"/>
                  </a:lnTo>
                  <a:lnTo>
                    <a:pt x="204" y="1188"/>
                  </a:lnTo>
                  <a:lnTo>
                    <a:pt x="206" y="1198"/>
                  </a:lnTo>
                  <a:lnTo>
                    <a:pt x="208" y="1210"/>
                  </a:lnTo>
                  <a:lnTo>
                    <a:pt x="206" y="1224"/>
                  </a:lnTo>
                  <a:lnTo>
                    <a:pt x="206" y="1224"/>
                  </a:lnTo>
                  <a:lnTo>
                    <a:pt x="210" y="1222"/>
                  </a:lnTo>
                  <a:lnTo>
                    <a:pt x="212" y="1216"/>
                  </a:lnTo>
                  <a:lnTo>
                    <a:pt x="214" y="1206"/>
                  </a:lnTo>
                  <a:lnTo>
                    <a:pt x="214" y="1194"/>
                  </a:lnTo>
                  <a:lnTo>
                    <a:pt x="218" y="1190"/>
                  </a:lnTo>
                  <a:lnTo>
                    <a:pt x="222" y="1188"/>
                  </a:lnTo>
                  <a:lnTo>
                    <a:pt x="222" y="1188"/>
                  </a:lnTo>
                  <a:lnTo>
                    <a:pt x="232" y="1190"/>
                  </a:lnTo>
                  <a:lnTo>
                    <a:pt x="240" y="1194"/>
                  </a:lnTo>
                  <a:lnTo>
                    <a:pt x="248" y="1202"/>
                  </a:lnTo>
                  <a:lnTo>
                    <a:pt x="254" y="1210"/>
                  </a:lnTo>
                  <a:lnTo>
                    <a:pt x="268" y="1226"/>
                  </a:lnTo>
                  <a:lnTo>
                    <a:pt x="276" y="1234"/>
                  </a:lnTo>
                  <a:lnTo>
                    <a:pt x="286" y="1240"/>
                  </a:lnTo>
                  <a:lnTo>
                    <a:pt x="286" y="1240"/>
                  </a:lnTo>
                  <a:lnTo>
                    <a:pt x="296" y="1242"/>
                  </a:lnTo>
                  <a:lnTo>
                    <a:pt x="306" y="1244"/>
                  </a:lnTo>
                  <a:lnTo>
                    <a:pt x="328" y="1244"/>
                  </a:lnTo>
                  <a:lnTo>
                    <a:pt x="350" y="1242"/>
                  </a:lnTo>
                  <a:lnTo>
                    <a:pt x="372" y="1236"/>
                  </a:lnTo>
                  <a:lnTo>
                    <a:pt x="372" y="1236"/>
                  </a:lnTo>
                  <a:lnTo>
                    <a:pt x="374" y="1236"/>
                  </a:lnTo>
                  <a:lnTo>
                    <a:pt x="372" y="1234"/>
                  </a:lnTo>
                  <a:lnTo>
                    <a:pt x="368" y="1234"/>
                  </a:lnTo>
                  <a:lnTo>
                    <a:pt x="348" y="1228"/>
                  </a:lnTo>
                  <a:lnTo>
                    <a:pt x="334" y="1224"/>
                  </a:lnTo>
                  <a:lnTo>
                    <a:pt x="322" y="1220"/>
                  </a:lnTo>
                  <a:lnTo>
                    <a:pt x="312" y="1214"/>
                  </a:lnTo>
                  <a:lnTo>
                    <a:pt x="304" y="1206"/>
                  </a:lnTo>
                  <a:lnTo>
                    <a:pt x="304" y="1206"/>
                  </a:lnTo>
                  <a:lnTo>
                    <a:pt x="302" y="1196"/>
                  </a:lnTo>
                  <a:lnTo>
                    <a:pt x="298" y="1186"/>
                  </a:lnTo>
                  <a:lnTo>
                    <a:pt x="288" y="1170"/>
                  </a:lnTo>
                  <a:lnTo>
                    <a:pt x="286" y="1160"/>
                  </a:lnTo>
                  <a:lnTo>
                    <a:pt x="284" y="1150"/>
                  </a:lnTo>
                  <a:lnTo>
                    <a:pt x="282" y="1140"/>
                  </a:lnTo>
                  <a:lnTo>
                    <a:pt x="286" y="1126"/>
                  </a:lnTo>
                  <a:lnTo>
                    <a:pt x="286" y="1126"/>
                  </a:lnTo>
                  <a:lnTo>
                    <a:pt x="290" y="1116"/>
                  </a:lnTo>
                  <a:lnTo>
                    <a:pt x="294" y="1106"/>
                  </a:lnTo>
                  <a:lnTo>
                    <a:pt x="306" y="1086"/>
                  </a:lnTo>
                  <a:lnTo>
                    <a:pt x="340" y="1042"/>
                  </a:lnTo>
                  <a:lnTo>
                    <a:pt x="340" y="1042"/>
                  </a:lnTo>
                  <a:lnTo>
                    <a:pt x="354" y="1020"/>
                  </a:lnTo>
                  <a:lnTo>
                    <a:pt x="366" y="996"/>
                  </a:lnTo>
                  <a:lnTo>
                    <a:pt x="376" y="974"/>
                  </a:lnTo>
                  <a:lnTo>
                    <a:pt x="388" y="954"/>
                  </a:lnTo>
                  <a:lnTo>
                    <a:pt x="388" y="954"/>
                  </a:lnTo>
                  <a:lnTo>
                    <a:pt x="400" y="942"/>
                  </a:lnTo>
                  <a:lnTo>
                    <a:pt x="412" y="930"/>
                  </a:lnTo>
                  <a:lnTo>
                    <a:pt x="422" y="918"/>
                  </a:lnTo>
                  <a:lnTo>
                    <a:pt x="432" y="904"/>
                  </a:lnTo>
                  <a:lnTo>
                    <a:pt x="432" y="904"/>
                  </a:lnTo>
                  <a:lnTo>
                    <a:pt x="440" y="880"/>
                  </a:lnTo>
                  <a:lnTo>
                    <a:pt x="446" y="858"/>
                  </a:lnTo>
                  <a:lnTo>
                    <a:pt x="450" y="848"/>
                  </a:lnTo>
                  <a:lnTo>
                    <a:pt x="454" y="838"/>
                  </a:lnTo>
                  <a:lnTo>
                    <a:pt x="460" y="828"/>
                  </a:lnTo>
                  <a:lnTo>
                    <a:pt x="468" y="820"/>
                  </a:lnTo>
                  <a:lnTo>
                    <a:pt x="468" y="820"/>
                  </a:lnTo>
                  <a:lnTo>
                    <a:pt x="476" y="822"/>
                  </a:lnTo>
                  <a:lnTo>
                    <a:pt x="482" y="826"/>
                  </a:lnTo>
                  <a:lnTo>
                    <a:pt x="488" y="832"/>
                  </a:lnTo>
                  <a:lnTo>
                    <a:pt x="494" y="840"/>
                  </a:lnTo>
                  <a:lnTo>
                    <a:pt x="500" y="856"/>
                  </a:lnTo>
                  <a:lnTo>
                    <a:pt x="508" y="872"/>
                  </a:lnTo>
                  <a:lnTo>
                    <a:pt x="508" y="872"/>
                  </a:lnTo>
                  <a:lnTo>
                    <a:pt x="516" y="894"/>
                  </a:lnTo>
                  <a:lnTo>
                    <a:pt x="524" y="918"/>
                  </a:lnTo>
                  <a:lnTo>
                    <a:pt x="530" y="944"/>
                  </a:lnTo>
                  <a:lnTo>
                    <a:pt x="534" y="974"/>
                  </a:lnTo>
                  <a:lnTo>
                    <a:pt x="534" y="974"/>
                  </a:lnTo>
                  <a:lnTo>
                    <a:pt x="540" y="1002"/>
                  </a:lnTo>
                  <a:lnTo>
                    <a:pt x="550" y="1026"/>
                  </a:lnTo>
                  <a:lnTo>
                    <a:pt x="562" y="1048"/>
                  </a:lnTo>
                  <a:lnTo>
                    <a:pt x="574" y="1068"/>
                  </a:lnTo>
                  <a:lnTo>
                    <a:pt x="600" y="1110"/>
                  </a:lnTo>
                  <a:lnTo>
                    <a:pt x="612" y="1132"/>
                  </a:lnTo>
                  <a:lnTo>
                    <a:pt x="620" y="1154"/>
                  </a:lnTo>
                  <a:lnTo>
                    <a:pt x="620" y="1154"/>
                  </a:lnTo>
                  <a:lnTo>
                    <a:pt x="616" y="1160"/>
                  </a:lnTo>
                  <a:lnTo>
                    <a:pt x="616" y="1166"/>
                  </a:lnTo>
                  <a:lnTo>
                    <a:pt x="616" y="1166"/>
                  </a:lnTo>
                  <a:lnTo>
                    <a:pt x="610" y="1168"/>
                  </a:lnTo>
                  <a:lnTo>
                    <a:pt x="606" y="1172"/>
                  </a:lnTo>
                  <a:lnTo>
                    <a:pt x="602" y="1176"/>
                  </a:lnTo>
                  <a:lnTo>
                    <a:pt x="600" y="1180"/>
                  </a:lnTo>
                  <a:lnTo>
                    <a:pt x="598" y="1194"/>
                  </a:lnTo>
                  <a:lnTo>
                    <a:pt x="598" y="1208"/>
                  </a:lnTo>
                  <a:lnTo>
                    <a:pt x="598" y="1208"/>
                  </a:lnTo>
                  <a:lnTo>
                    <a:pt x="608" y="1218"/>
                  </a:lnTo>
                  <a:lnTo>
                    <a:pt x="618" y="1228"/>
                  </a:lnTo>
                  <a:lnTo>
                    <a:pt x="622" y="1234"/>
                  </a:lnTo>
                  <a:lnTo>
                    <a:pt x="624" y="1242"/>
                  </a:lnTo>
                  <a:lnTo>
                    <a:pt x="626" y="1250"/>
                  </a:lnTo>
                  <a:lnTo>
                    <a:pt x="626" y="1260"/>
                  </a:lnTo>
                  <a:lnTo>
                    <a:pt x="626" y="1260"/>
                  </a:lnTo>
                  <a:lnTo>
                    <a:pt x="628" y="1260"/>
                  </a:lnTo>
                  <a:lnTo>
                    <a:pt x="630" y="1256"/>
                  </a:lnTo>
                  <a:lnTo>
                    <a:pt x="628" y="1242"/>
                  </a:lnTo>
                  <a:lnTo>
                    <a:pt x="628" y="1230"/>
                  </a:lnTo>
                  <a:lnTo>
                    <a:pt x="630" y="1224"/>
                  </a:lnTo>
                  <a:lnTo>
                    <a:pt x="634" y="1220"/>
                  </a:lnTo>
                  <a:lnTo>
                    <a:pt x="634" y="1220"/>
                  </a:lnTo>
                  <a:lnTo>
                    <a:pt x="652" y="1228"/>
                  </a:lnTo>
                  <a:lnTo>
                    <a:pt x="668" y="1236"/>
                  </a:lnTo>
                  <a:lnTo>
                    <a:pt x="696" y="1258"/>
                  </a:lnTo>
                  <a:lnTo>
                    <a:pt x="696" y="1258"/>
                  </a:lnTo>
                  <a:lnTo>
                    <a:pt x="726" y="1258"/>
                  </a:lnTo>
                  <a:lnTo>
                    <a:pt x="752" y="1256"/>
                  </a:lnTo>
                  <a:lnTo>
                    <a:pt x="778" y="1250"/>
                  </a:lnTo>
                  <a:lnTo>
                    <a:pt x="788" y="1246"/>
                  </a:lnTo>
                  <a:lnTo>
                    <a:pt x="798" y="1242"/>
                  </a:lnTo>
                  <a:lnTo>
                    <a:pt x="798" y="1242"/>
                  </a:lnTo>
                  <a:lnTo>
                    <a:pt x="796" y="1238"/>
                  </a:lnTo>
                  <a:lnTo>
                    <a:pt x="790" y="1234"/>
                  </a:lnTo>
                  <a:lnTo>
                    <a:pt x="784" y="1234"/>
                  </a:lnTo>
                  <a:lnTo>
                    <a:pt x="776" y="1232"/>
                  </a:lnTo>
                  <a:lnTo>
                    <a:pt x="760" y="1234"/>
                  </a:lnTo>
                  <a:lnTo>
                    <a:pt x="744" y="1234"/>
                  </a:lnTo>
                  <a:lnTo>
                    <a:pt x="744" y="1234"/>
                  </a:lnTo>
                  <a:lnTo>
                    <a:pt x="740" y="1228"/>
                  </a:lnTo>
                  <a:lnTo>
                    <a:pt x="734" y="1224"/>
                  </a:lnTo>
                  <a:lnTo>
                    <a:pt x="728" y="1222"/>
                  </a:lnTo>
                  <a:lnTo>
                    <a:pt x="722" y="1218"/>
                  </a:lnTo>
                  <a:lnTo>
                    <a:pt x="722" y="1218"/>
                  </a:lnTo>
                  <a:lnTo>
                    <a:pt x="714" y="1208"/>
                  </a:lnTo>
                  <a:lnTo>
                    <a:pt x="704" y="1196"/>
                  </a:lnTo>
                  <a:lnTo>
                    <a:pt x="688" y="1168"/>
                  </a:lnTo>
                  <a:lnTo>
                    <a:pt x="672" y="1138"/>
                  </a:lnTo>
                  <a:lnTo>
                    <a:pt x="660" y="1106"/>
                  </a:lnTo>
                  <a:lnTo>
                    <a:pt x="634" y="1034"/>
                  </a:lnTo>
                  <a:lnTo>
                    <a:pt x="610" y="960"/>
                  </a:lnTo>
                  <a:lnTo>
                    <a:pt x="610" y="960"/>
                  </a:lnTo>
                  <a:lnTo>
                    <a:pt x="606" y="944"/>
                  </a:lnTo>
                  <a:lnTo>
                    <a:pt x="604" y="928"/>
                  </a:lnTo>
                  <a:lnTo>
                    <a:pt x="604" y="892"/>
                  </a:lnTo>
                  <a:lnTo>
                    <a:pt x="602" y="874"/>
                  </a:lnTo>
                  <a:lnTo>
                    <a:pt x="600" y="858"/>
                  </a:lnTo>
                  <a:lnTo>
                    <a:pt x="596" y="842"/>
                  </a:lnTo>
                  <a:lnTo>
                    <a:pt x="588" y="828"/>
                  </a:lnTo>
                  <a:lnTo>
                    <a:pt x="588" y="828"/>
                  </a:lnTo>
                  <a:lnTo>
                    <a:pt x="590" y="824"/>
                  </a:lnTo>
                  <a:lnTo>
                    <a:pt x="592" y="824"/>
                  </a:lnTo>
                  <a:lnTo>
                    <a:pt x="596" y="822"/>
                  </a:lnTo>
                  <a:lnTo>
                    <a:pt x="598" y="820"/>
                  </a:lnTo>
                  <a:lnTo>
                    <a:pt x="598" y="820"/>
                  </a:lnTo>
                  <a:lnTo>
                    <a:pt x="594" y="790"/>
                  </a:lnTo>
                  <a:lnTo>
                    <a:pt x="588" y="762"/>
                  </a:lnTo>
                  <a:lnTo>
                    <a:pt x="580" y="736"/>
                  </a:lnTo>
                  <a:lnTo>
                    <a:pt x="572" y="710"/>
                  </a:lnTo>
                  <a:lnTo>
                    <a:pt x="562" y="686"/>
                  </a:lnTo>
                  <a:lnTo>
                    <a:pt x="556" y="660"/>
                  </a:lnTo>
                  <a:lnTo>
                    <a:pt x="550" y="632"/>
                  </a:lnTo>
                  <a:lnTo>
                    <a:pt x="550" y="604"/>
                  </a:lnTo>
                  <a:lnTo>
                    <a:pt x="550" y="604"/>
                  </a:lnTo>
                  <a:lnTo>
                    <a:pt x="550" y="600"/>
                  </a:lnTo>
                  <a:lnTo>
                    <a:pt x="552" y="596"/>
                  </a:lnTo>
                  <a:lnTo>
                    <a:pt x="562" y="586"/>
                  </a:lnTo>
                  <a:lnTo>
                    <a:pt x="562" y="586"/>
                  </a:lnTo>
                  <a:lnTo>
                    <a:pt x="566" y="564"/>
                  </a:lnTo>
                  <a:lnTo>
                    <a:pt x="570" y="540"/>
                  </a:lnTo>
                  <a:lnTo>
                    <a:pt x="570" y="540"/>
                  </a:lnTo>
                  <a:lnTo>
                    <a:pt x="586" y="548"/>
                  </a:lnTo>
                  <a:lnTo>
                    <a:pt x="600" y="556"/>
                  </a:lnTo>
                  <a:lnTo>
                    <a:pt x="612" y="564"/>
                  </a:lnTo>
                  <a:lnTo>
                    <a:pt x="620" y="568"/>
                  </a:lnTo>
                  <a:lnTo>
                    <a:pt x="628" y="570"/>
                  </a:lnTo>
                  <a:lnTo>
                    <a:pt x="628" y="570"/>
                  </a:lnTo>
                  <a:lnTo>
                    <a:pt x="630" y="564"/>
                  </a:lnTo>
                  <a:lnTo>
                    <a:pt x="630" y="564"/>
                  </a:lnTo>
                  <a:lnTo>
                    <a:pt x="630" y="562"/>
                  </a:lnTo>
                  <a:lnTo>
                    <a:pt x="632" y="560"/>
                  </a:lnTo>
                  <a:lnTo>
                    <a:pt x="636" y="554"/>
                  </a:lnTo>
                  <a:lnTo>
                    <a:pt x="636" y="554"/>
                  </a:lnTo>
                  <a:lnTo>
                    <a:pt x="650" y="562"/>
                  </a:lnTo>
                  <a:lnTo>
                    <a:pt x="658" y="566"/>
                  </a:lnTo>
                  <a:lnTo>
                    <a:pt x="666" y="566"/>
                  </a:lnTo>
                  <a:lnTo>
                    <a:pt x="682" y="578"/>
                  </a:lnTo>
                  <a:lnTo>
                    <a:pt x="682" y="578"/>
                  </a:lnTo>
                  <a:lnTo>
                    <a:pt x="686" y="588"/>
                  </a:lnTo>
                  <a:lnTo>
                    <a:pt x="688" y="594"/>
                  </a:lnTo>
                  <a:lnTo>
                    <a:pt x="690" y="594"/>
                  </a:lnTo>
                  <a:lnTo>
                    <a:pt x="690" y="594"/>
                  </a:lnTo>
                  <a:lnTo>
                    <a:pt x="702" y="576"/>
                  </a:lnTo>
                  <a:lnTo>
                    <a:pt x="700" y="540"/>
                  </a:lnTo>
                  <a:lnTo>
                    <a:pt x="678" y="520"/>
                  </a:lnTo>
                  <a:lnTo>
                    <a:pt x="678" y="520"/>
                  </a:lnTo>
                  <a:lnTo>
                    <a:pt x="652" y="512"/>
                  </a:lnTo>
                  <a:lnTo>
                    <a:pt x="652" y="512"/>
                  </a:lnTo>
                  <a:lnTo>
                    <a:pt x="652" y="508"/>
                  </a:lnTo>
                  <a:lnTo>
                    <a:pt x="650" y="506"/>
                  </a:lnTo>
                  <a:lnTo>
                    <a:pt x="650" y="506"/>
                  </a:lnTo>
                  <a:lnTo>
                    <a:pt x="632" y="498"/>
                  </a:lnTo>
                  <a:lnTo>
                    <a:pt x="614" y="490"/>
                  </a:lnTo>
                  <a:lnTo>
                    <a:pt x="580" y="476"/>
                  </a:lnTo>
                  <a:lnTo>
                    <a:pt x="580" y="476"/>
                  </a:lnTo>
                  <a:lnTo>
                    <a:pt x="580" y="424"/>
                  </a:lnTo>
                  <a:lnTo>
                    <a:pt x="578" y="400"/>
                  </a:lnTo>
                  <a:lnTo>
                    <a:pt x="574" y="380"/>
                  </a:lnTo>
                  <a:lnTo>
                    <a:pt x="568" y="360"/>
                  </a:lnTo>
                  <a:lnTo>
                    <a:pt x="558" y="340"/>
                  </a:lnTo>
                  <a:lnTo>
                    <a:pt x="544" y="320"/>
                  </a:lnTo>
                  <a:lnTo>
                    <a:pt x="526" y="298"/>
                  </a:lnTo>
                  <a:lnTo>
                    <a:pt x="526" y="298"/>
                  </a:lnTo>
                  <a:lnTo>
                    <a:pt x="502" y="250"/>
                  </a:lnTo>
                  <a:lnTo>
                    <a:pt x="488" y="224"/>
                  </a:lnTo>
                  <a:lnTo>
                    <a:pt x="476" y="204"/>
                  </a:lnTo>
                  <a:lnTo>
                    <a:pt x="476" y="204"/>
                  </a:lnTo>
                  <a:lnTo>
                    <a:pt x="478" y="188"/>
                  </a:lnTo>
                  <a:lnTo>
                    <a:pt x="478" y="188"/>
                  </a:lnTo>
                  <a:lnTo>
                    <a:pt x="478" y="184"/>
                  </a:lnTo>
                  <a:lnTo>
                    <a:pt x="478" y="184"/>
                  </a:lnTo>
                  <a:lnTo>
                    <a:pt x="488" y="188"/>
                  </a:lnTo>
                  <a:lnTo>
                    <a:pt x="488" y="188"/>
                  </a:lnTo>
                  <a:lnTo>
                    <a:pt x="502" y="190"/>
                  </a:lnTo>
                  <a:lnTo>
                    <a:pt x="504" y="190"/>
                  </a:lnTo>
                  <a:lnTo>
                    <a:pt x="506" y="188"/>
                  </a:lnTo>
                  <a:lnTo>
                    <a:pt x="506" y="188"/>
                  </a:lnTo>
                  <a:lnTo>
                    <a:pt x="508" y="186"/>
                  </a:lnTo>
                  <a:lnTo>
                    <a:pt x="508" y="180"/>
                  </a:lnTo>
                  <a:lnTo>
                    <a:pt x="508" y="180"/>
                  </a:lnTo>
                  <a:lnTo>
                    <a:pt x="510" y="176"/>
                  </a:lnTo>
                  <a:lnTo>
                    <a:pt x="514" y="172"/>
                  </a:lnTo>
                  <a:lnTo>
                    <a:pt x="514" y="172"/>
                  </a:lnTo>
                  <a:lnTo>
                    <a:pt x="518" y="170"/>
                  </a:lnTo>
                  <a:lnTo>
                    <a:pt x="518" y="166"/>
                  </a:lnTo>
                  <a:lnTo>
                    <a:pt x="518" y="166"/>
                  </a:lnTo>
                  <a:lnTo>
                    <a:pt x="518" y="162"/>
                  </a:lnTo>
                  <a:lnTo>
                    <a:pt x="520" y="160"/>
                  </a:lnTo>
                  <a:lnTo>
                    <a:pt x="520" y="160"/>
                  </a:lnTo>
                  <a:lnTo>
                    <a:pt x="522" y="160"/>
                  </a:lnTo>
                  <a:lnTo>
                    <a:pt x="522" y="158"/>
                  </a:lnTo>
                  <a:lnTo>
                    <a:pt x="522" y="152"/>
                  </a:lnTo>
                  <a:lnTo>
                    <a:pt x="522" y="152"/>
                  </a:lnTo>
                  <a:lnTo>
                    <a:pt x="522" y="150"/>
                  </a:lnTo>
                  <a:lnTo>
                    <a:pt x="526" y="146"/>
                  </a:lnTo>
                  <a:lnTo>
                    <a:pt x="534" y="142"/>
                  </a:lnTo>
                  <a:lnTo>
                    <a:pt x="534" y="142"/>
                  </a:lnTo>
                  <a:lnTo>
                    <a:pt x="536" y="140"/>
                  </a:lnTo>
                  <a:lnTo>
                    <a:pt x="536" y="138"/>
                  </a:lnTo>
                  <a:lnTo>
                    <a:pt x="534" y="130"/>
                  </a:lnTo>
                  <a:lnTo>
                    <a:pt x="526" y="116"/>
                  </a:lnTo>
                  <a:lnTo>
                    <a:pt x="526" y="116"/>
                  </a:lnTo>
                  <a:lnTo>
                    <a:pt x="526" y="112"/>
                  </a:lnTo>
                  <a:lnTo>
                    <a:pt x="526" y="106"/>
                  </a:lnTo>
                  <a:lnTo>
                    <a:pt x="528" y="92"/>
                  </a:lnTo>
                  <a:lnTo>
                    <a:pt x="528" y="92"/>
                  </a:lnTo>
                  <a:lnTo>
                    <a:pt x="528" y="80"/>
                  </a:lnTo>
                  <a:lnTo>
                    <a:pt x="524" y="66"/>
                  </a:lnTo>
                  <a:lnTo>
                    <a:pt x="518" y="52"/>
                  </a:lnTo>
                  <a:lnTo>
                    <a:pt x="514" y="44"/>
                  </a:lnTo>
                  <a:lnTo>
                    <a:pt x="514" y="44"/>
                  </a:lnTo>
                  <a:lnTo>
                    <a:pt x="510" y="36"/>
                  </a:lnTo>
                  <a:lnTo>
                    <a:pt x="510" y="36"/>
                  </a:lnTo>
                  <a:lnTo>
                    <a:pt x="508" y="34"/>
                  </a:lnTo>
                  <a:lnTo>
                    <a:pt x="504" y="30"/>
                  </a:lnTo>
                  <a:lnTo>
                    <a:pt x="504" y="30"/>
                  </a:lnTo>
                  <a:lnTo>
                    <a:pt x="504" y="28"/>
                  </a:lnTo>
                  <a:lnTo>
                    <a:pt x="500" y="26"/>
                  </a:lnTo>
                  <a:lnTo>
                    <a:pt x="500" y="26"/>
                  </a:lnTo>
                  <a:lnTo>
                    <a:pt x="498" y="24"/>
                  </a:lnTo>
                  <a:lnTo>
                    <a:pt x="498" y="24"/>
                  </a:lnTo>
                  <a:lnTo>
                    <a:pt x="486" y="16"/>
                  </a:lnTo>
                  <a:lnTo>
                    <a:pt x="474" y="8"/>
                  </a:lnTo>
                  <a:lnTo>
                    <a:pt x="474" y="8"/>
                  </a:lnTo>
                  <a:lnTo>
                    <a:pt x="458" y="2"/>
                  </a:lnTo>
                  <a:lnTo>
                    <a:pt x="458" y="2"/>
                  </a:lnTo>
                  <a:lnTo>
                    <a:pt x="448" y="0"/>
                  </a:lnTo>
                  <a:lnTo>
                    <a:pt x="436" y="0"/>
                  </a:lnTo>
                  <a:lnTo>
                    <a:pt x="436" y="0"/>
                  </a:lnTo>
                  <a:lnTo>
                    <a:pt x="432" y="0"/>
                  </a:lnTo>
                  <a:lnTo>
                    <a:pt x="432" y="0"/>
                  </a:lnTo>
                  <a:lnTo>
                    <a:pt x="416" y="4"/>
                  </a:lnTo>
                  <a:lnTo>
                    <a:pt x="410" y="8"/>
                  </a:lnTo>
                  <a:lnTo>
                    <a:pt x="410" y="8"/>
                  </a:lnTo>
                  <a:lnTo>
                    <a:pt x="404" y="10"/>
                  </a:lnTo>
                  <a:lnTo>
                    <a:pt x="400" y="14"/>
                  </a:lnTo>
                  <a:lnTo>
                    <a:pt x="396" y="16"/>
                  </a:lnTo>
                  <a:lnTo>
                    <a:pt x="392" y="18"/>
                  </a:lnTo>
                  <a:lnTo>
                    <a:pt x="392" y="18"/>
                  </a:lnTo>
                  <a:lnTo>
                    <a:pt x="390" y="20"/>
                  </a:lnTo>
                  <a:lnTo>
                    <a:pt x="388" y="26"/>
                  </a:lnTo>
                  <a:lnTo>
                    <a:pt x="388" y="26"/>
                  </a:lnTo>
                  <a:lnTo>
                    <a:pt x="382" y="28"/>
                  </a:lnTo>
                  <a:lnTo>
                    <a:pt x="380" y="34"/>
                  </a:lnTo>
                  <a:lnTo>
                    <a:pt x="380" y="34"/>
                  </a:lnTo>
                  <a:lnTo>
                    <a:pt x="374" y="36"/>
                  </a:lnTo>
                  <a:lnTo>
                    <a:pt x="360" y="46"/>
                  </a:lnTo>
                  <a:lnTo>
                    <a:pt x="354" y="52"/>
                  </a:lnTo>
                  <a:lnTo>
                    <a:pt x="348" y="60"/>
                  </a:lnTo>
                  <a:lnTo>
                    <a:pt x="344" y="70"/>
                  </a:lnTo>
                  <a:lnTo>
                    <a:pt x="346" y="80"/>
                  </a:lnTo>
                  <a:lnTo>
                    <a:pt x="346" y="80"/>
                  </a:lnTo>
                  <a:lnTo>
                    <a:pt x="346" y="82"/>
                  </a:lnTo>
                  <a:lnTo>
                    <a:pt x="346" y="82"/>
                  </a:lnTo>
                  <a:lnTo>
                    <a:pt x="346" y="82"/>
                  </a:lnTo>
                  <a:lnTo>
                    <a:pt x="348" y="92"/>
                  </a:lnTo>
                  <a:lnTo>
                    <a:pt x="348" y="100"/>
                  </a:lnTo>
                  <a:lnTo>
                    <a:pt x="346" y="106"/>
                  </a:lnTo>
                  <a:lnTo>
                    <a:pt x="346" y="106"/>
                  </a:lnTo>
                  <a:lnTo>
                    <a:pt x="330" y="120"/>
                  </a:lnTo>
                  <a:lnTo>
                    <a:pt x="318" y="134"/>
                  </a:lnTo>
                  <a:lnTo>
                    <a:pt x="314" y="140"/>
                  </a:lnTo>
                  <a:lnTo>
                    <a:pt x="312" y="144"/>
                  </a:lnTo>
                  <a:lnTo>
                    <a:pt x="312" y="144"/>
                  </a:lnTo>
                  <a:lnTo>
                    <a:pt x="324" y="130"/>
                  </a:lnTo>
                  <a:lnTo>
                    <a:pt x="334" y="120"/>
                  </a:lnTo>
                  <a:lnTo>
                    <a:pt x="340" y="118"/>
                  </a:lnTo>
                  <a:lnTo>
                    <a:pt x="344" y="116"/>
                  </a:lnTo>
                  <a:lnTo>
                    <a:pt x="344" y="116"/>
                  </a:lnTo>
                  <a:lnTo>
                    <a:pt x="336" y="130"/>
                  </a:lnTo>
                  <a:lnTo>
                    <a:pt x="332" y="140"/>
                  </a:lnTo>
                  <a:lnTo>
                    <a:pt x="332" y="144"/>
                  </a:lnTo>
                  <a:lnTo>
                    <a:pt x="332" y="148"/>
                  </a:lnTo>
                  <a:lnTo>
                    <a:pt x="332" y="148"/>
                  </a:lnTo>
                  <a:lnTo>
                    <a:pt x="328" y="164"/>
                  </a:lnTo>
                  <a:lnTo>
                    <a:pt x="324" y="178"/>
                  </a:lnTo>
                  <a:lnTo>
                    <a:pt x="326" y="184"/>
                  </a:lnTo>
                  <a:lnTo>
                    <a:pt x="326" y="188"/>
                  </a:lnTo>
                  <a:lnTo>
                    <a:pt x="326" y="188"/>
                  </a:lnTo>
                  <a:lnTo>
                    <a:pt x="326" y="192"/>
                  </a:lnTo>
                  <a:lnTo>
                    <a:pt x="320" y="198"/>
                  </a:lnTo>
                  <a:lnTo>
                    <a:pt x="312" y="204"/>
                  </a:lnTo>
                  <a:lnTo>
                    <a:pt x="306" y="208"/>
                  </a:lnTo>
                  <a:lnTo>
                    <a:pt x="300" y="210"/>
                  </a:lnTo>
                  <a:lnTo>
                    <a:pt x="300" y="210"/>
                  </a:lnTo>
                  <a:lnTo>
                    <a:pt x="324" y="206"/>
                  </a:lnTo>
                  <a:lnTo>
                    <a:pt x="324" y="206"/>
                  </a:lnTo>
                  <a:lnTo>
                    <a:pt x="322" y="212"/>
                  </a:lnTo>
                  <a:lnTo>
                    <a:pt x="322" y="218"/>
                  </a:lnTo>
                  <a:lnTo>
                    <a:pt x="324" y="222"/>
                  </a:lnTo>
                  <a:lnTo>
                    <a:pt x="324" y="222"/>
                  </a:lnTo>
                  <a:lnTo>
                    <a:pt x="324" y="224"/>
                  </a:lnTo>
                  <a:lnTo>
                    <a:pt x="324" y="224"/>
                  </a:lnTo>
                  <a:lnTo>
                    <a:pt x="326" y="234"/>
                  </a:lnTo>
                  <a:lnTo>
                    <a:pt x="330" y="256"/>
                  </a:lnTo>
                  <a:lnTo>
                    <a:pt x="330" y="266"/>
                  </a:lnTo>
                  <a:lnTo>
                    <a:pt x="328" y="276"/>
                  </a:lnTo>
                  <a:lnTo>
                    <a:pt x="324" y="280"/>
                  </a:lnTo>
                  <a:lnTo>
                    <a:pt x="322" y="284"/>
                  </a:lnTo>
                  <a:lnTo>
                    <a:pt x="318" y="286"/>
                  </a:lnTo>
                  <a:lnTo>
                    <a:pt x="312" y="288"/>
                  </a:lnTo>
                  <a:lnTo>
                    <a:pt x="312" y="288"/>
                  </a:lnTo>
                  <a:lnTo>
                    <a:pt x="322" y="302"/>
                  </a:lnTo>
                  <a:lnTo>
                    <a:pt x="338" y="328"/>
                  </a:lnTo>
                  <a:lnTo>
                    <a:pt x="338" y="328"/>
                  </a:lnTo>
                  <a:lnTo>
                    <a:pt x="322" y="364"/>
                  </a:lnTo>
                  <a:lnTo>
                    <a:pt x="312" y="382"/>
                  </a:lnTo>
                  <a:lnTo>
                    <a:pt x="300" y="398"/>
                  </a:lnTo>
                  <a:lnTo>
                    <a:pt x="300" y="398"/>
                  </a:lnTo>
                  <a:lnTo>
                    <a:pt x="296" y="420"/>
                  </a:lnTo>
                  <a:lnTo>
                    <a:pt x="290" y="438"/>
                  </a:lnTo>
                  <a:lnTo>
                    <a:pt x="282" y="456"/>
                  </a:lnTo>
                  <a:lnTo>
                    <a:pt x="274" y="474"/>
                  </a:lnTo>
                  <a:lnTo>
                    <a:pt x="266" y="490"/>
                  </a:lnTo>
                  <a:lnTo>
                    <a:pt x="258" y="508"/>
                  </a:lnTo>
                  <a:lnTo>
                    <a:pt x="250" y="528"/>
                  </a:lnTo>
                  <a:lnTo>
                    <a:pt x="246" y="550"/>
                  </a:lnTo>
                  <a:lnTo>
                    <a:pt x="246" y="550"/>
                  </a:lnTo>
                  <a:lnTo>
                    <a:pt x="230" y="580"/>
                  </a:lnTo>
                  <a:lnTo>
                    <a:pt x="220" y="606"/>
                  </a:lnTo>
                  <a:lnTo>
                    <a:pt x="212" y="626"/>
                  </a:lnTo>
                  <a:lnTo>
                    <a:pt x="206" y="636"/>
                  </a:lnTo>
                  <a:lnTo>
                    <a:pt x="206" y="636"/>
                  </a:lnTo>
                  <a:lnTo>
                    <a:pt x="204" y="640"/>
                  </a:lnTo>
                  <a:lnTo>
                    <a:pt x="202" y="648"/>
                  </a:lnTo>
                  <a:lnTo>
                    <a:pt x="200" y="652"/>
                  </a:lnTo>
                  <a:lnTo>
                    <a:pt x="200" y="652"/>
                  </a:lnTo>
                  <a:lnTo>
                    <a:pt x="188" y="662"/>
                  </a:lnTo>
                  <a:lnTo>
                    <a:pt x="176" y="672"/>
                  </a:lnTo>
                  <a:lnTo>
                    <a:pt x="168" y="684"/>
                  </a:lnTo>
                  <a:lnTo>
                    <a:pt x="160" y="698"/>
                  </a:lnTo>
                  <a:lnTo>
                    <a:pt x="160" y="698"/>
                  </a:lnTo>
                  <a:lnTo>
                    <a:pt x="132" y="696"/>
                  </a:lnTo>
                  <a:lnTo>
                    <a:pt x="108" y="698"/>
                  </a:lnTo>
                  <a:lnTo>
                    <a:pt x="96" y="700"/>
                  </a:lnTo>
                  <a:lnTo>
                    <a:pt x="88" y="704"/>
                  </a:lnTo>
                  <a:lnTo>
                    <a:pt x="80" y="708"/>
                  </a:lnTo>
                  <a:lnTo>
                    <a:pt x="72" y="714"/>
                  </a:lnTo>
                  <a:lnTo>
                    <a:pt x="66" y="720"/>
                  </a:lnTo>
                  <a:lnTo>
                    <a:pt x="60" y="728"/>
                  </a:lnTo>
                  <a:lnTo>
                    <a:pt x="50" y="746"/>
                  </a:lnTo>
                  <a:lnTo>
                    <a:pt x="42" y="768"/>
                  </a:lnTo>
                  <a:lnTo>
                    <a:pt x="36" y="792"/>
                  </a:lnTo>
                  <a:lnTo>
                    <a:pt x="36" y="792"/>
                  </a:lnTo>
                  <a:lnTo>
                    <a:pt x="30" y="812"/>
                  </a:lnTo>
                  <a:lnTo>
                    <a:pt x="24" y="830"/>
                  </a:lnTo>
                  <a:lnTo>
                    <a:pt x="10" y="862"/>
                  </a:lnTo>
                  <a:lnTo>
                    <a:pt x="6" y="878"/>
                  </a:lnTo>
                  <a:lnTo>
                    <a:pt x="2" y="894"/>
                  </a:lnTo>
                  <a:lnTo>
                    <a:pt x="0" y="910"/>
                  </a:lnTo>
                  <a:lnTo>
                    <a:pt x="2" y="926"/>
                  </a:lnTo>
                  <a:lnTo>
                    <a:pt x="2" y="926"/>
                  </a:lnTo>
                  <a:lnTo>
                    <a:pt x="32" y="942"/>
                  </a:lnTo>
                  <a:lnTo>
                    <a:pt x="64" y="956"/>
                  </a:lnTo>
                  <a:lnTo>
                    <a:pt x="96" y="970"/>
                  </a:lnTo>
                  <a:lnTo>
                    <a:pt x="128" y="982"/>
                  </a:lnTo>
                  <a:lnTo>
                    <a:pt x="198" y="1004"/>
                  </a:lnTo>
                  <a:lnTo>
                    <a:pt x="268" y="1024"/>
                  </a:lnTo>
                  <a:lnTo>
                    <a:pt x="268" y="1024"/>
                  </a:lnTo>
                  <a:lnTo>
                    <a:pt x="270" y="1026"/>
                  </a:lnTo>
                  <a:lnTo>
                    <a:pt x="270" y="1028"/>
                  </a:lnTo>
                  <a:lnTo>
                    <a:pt x="268" y="1038"/>
                  </a:lnTo>
                  <a:lnTo>
                    <a:pt x="268" y="1038"/>
                  </a:lnTo>
                  <a:close/>
                  <a:moveTo>
                    <a:pt x="258" y="668"/>
                  </a:moveTo>
                  <a:lnTo>
                    <a:pt x="258" y="668"/>
                  </a:lnTo>
                  <a:lnTo>
                    <a:pt x="258" y="662"/>
                  </a:lnTo>
                  <a:lnTo>
                    <a:pt x="258" y="662"/>
                  </a:lnTo>
                  <a:lnTo>
                    <a:pt x="262" y="660"/>
                  </a:lnTo>
                  <a:lnTo>
                    <a:pt x="264" y="658"/>
                  </a:lnTo>
                  <a:lnTo>
                    <a:pt x="266" y="654"/>
                  </a:lnTo>
                  <a:lnTo>
                    <a:pt x="264" y="650"/>
                  </a:lnTo>
                  <a:lnTo>
                    <a:pt x="264" y="650"/>
                  </a:lnTo>
                  <a:lnTo>
                    <a:pt x="266" y="640"/>
                  </a:lnTo>
                  <a:lnTo>
                    <a:pt x="268" y="638"/>
                  </a:lnTo>
                  <a:lnTo>
                    <a:pt x="268" y="638"/>
                  </a:lnTo>
                  <a:lnTo>
                    <a:pt x="274" y="640"/>
                  </a:lnTo>
                  <a:lnTo>
                    <a:pt x="282" y="640"/>
                  </a:lnTo>
                  <a:lnTo>
                    <a:pt x="282" y="640"/>
                  </a:lnTo>
                  <a:lnTo>
                    <a:pt x="284" y="630"/>
                  </a:lnTo>
                  <a:lnTo>
                    <a:pt x="286" y="622"/>
                  </a:lnTo>
                  <a:lnTo>
                    <a:pt x="294" y="606"/>
                  </a:lnTo>
                  <a:lnTo>
                    <a:pt x="302" y="590"/>
                  </a:lnTo>
                  <a:lnTo>
                    <a:pt x="310" y="574"/>
                  </a:lnTo>
                  <a:lnTo>
                    <a:pt x="310" y="574"/>
                  </a:lnTo>
                  <a:lnTo>
                    <a:pt x="346" y="576"/>
                  </a:lnTo>
                  <a:lnTo>
                    <a:pt x="360" y="578"/>
                  </a:lnTo>
                  <a:lnTo>
                    <a:pt x="364" y="578"/>
                  </a:lnTo>
                  <a:lnTo>
                    <a:pt x="364" y="580"/>
                  </a:lnTo>
                  <a:lnTo>
                    <a:pt x="364" y="580"/>
                  </a:lnTo>
                  <a:lnTo>
                    <a:pt x="364" y="602"/>
                  </a:lnTo>
                  <a:lnTo>
                    <a:pt x="362" y="616"/>
                  </a:lnTo>
                  <a:lnTo>
                    <a:pt x="360" y="626"/>
                  </a:lnTo>
                  <a:lnTo>
                    <a:pt x="356" y="638"/>
                  </a:lnTo>
                  <a:lnTo>
                    <a:pt x="356" y="638"/>
                  </a:lnTo>
                  <a:lnTo>
                    <a:pt x="348" y="654"/>
                  </a:lnTo>
                  <a:lnTo>
                    <a:pt x="344" y="670"/>
                  </a:lnTo>
                  <a:lnTo>
                    <a:pt x="340" y="688"/>
                  </a:lnTo>
                  <a:lnTo>
                    <a:pt x="338" y="708"/>
                  </a:lnTo>
                  <a:lnTo>
                    <a:pt x="336" y="744"/>
                  </a:lnTo>
                  <a:lnTo>
                    <a:pt x="336" y="774"/>
                  </a:lnTo>
                  <a:lnTo>
                    <a:pt x="336" y="774"/>
                  </a:lnTo>
                  <a:lnTo>
                    <a:pt x="336" y="776"/>
                  </a:lnTo>
                  <a:lnTo>
                    <a:pt x="332" y="776"/>
                  </a:lnTo>
                  <a:lnTo>
                    <a:pt x="318" y="768"/>
                  </a:lnTo>
                  <a:lnTo>
                    <a:pt x="302" y="756"/>
                  </a:lnTo>
                  <a:lnTo>
                    <a:pt x="288" y="744"/>
                  </a:lnTo>
                  <a:lnTo>
                    <a:pt x="288" y="744"/>
                  </a:lnTo>
                  <a:lnTo>
                    <a:pt x="282" y="718"/>
                  </a:lnTo>
                  <a:lnTo>
                    <a:pt x="276" y="698"/>
                  </a:lnTo>
                  <a:lnTo>
                    <a:pt x="268" y="684"/>
                  </a:lnTo>
                  <a:lnTo>
                    <a:pt x="258" y="668"/>
                  </a:lnTo>
                  <a:lnTo>
                    <a:pt x="258" y="6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Freeform 122"/>
            <p:cNvSpPr>
              <a:spLocks/>
            </p:cNvSpPr>
            <p:nvPr/>
          </p:nvSpPr>
          <p:spPr bwMode="auto">
            <a:xfrm>
              <a:off x="3924394" y="3924647"/>
              <a:ext cx="7027" cy="0"/>
            </a:xfrm>
            <a:custGeom>
              <a:avLst/>
              <a:gdLst>
                <a:gd name="T0" fmla="*/ 6 w 6"/>
                <a:gd name="T1" fmla="*/ 6 w 6"/>
                <a:gd name="T2" fmla="*/ 0 w 6"/>
                <a:gd name="T3" fmla="*/ 0 w 6"/>
                <a:gd name="T4" fmla="*/ 6 w 6"/>
                <a:gd name="T5" fmla="*/ 6 w 6"/>
              </a:gdLst>
              <a:ahLst/>
              <a:cxnLst>
                <a:cxn ang="0">
                  <a:pos x="T0" y="0"/>
                </a:cxn>
                <a:cxn ang="0">
                  <a:pos x="T1" y="0"/>
                </a:cxn>
                <a:cxn ang="0">
                  <a:pos x="T2" y="0"/>
                </a:cxn>
                <a:cxn ang="0">
                  <a:pos x="T3" y="0"/>
                </a:cxn>
                <a:cxn ang="0">
                  <a:pos x="T4" y="0"/>
                </a:cxn>
                <a:cxn ang="0">
                  <a:pos x="T5" y="0"/>
                </a:cxn>
              </a:cxnLst>
              <a:rect l="0" t="0" r="r" b="b"/>
              <a:pathLst>
                <a:path w="6">
                  <a:moveTo>
                    <a:pt x="6" y="0"/>
                  </a:moveTo>
                  <a:lnTo>
                    <a:pt x="6" y="0"/>
                  </a:lnTo>
                  <a:lnTo>
                    <a:pt x="0" y="0"/>
                  </a:lnTo>
                  <a:lnTo>
                    <a:pt x="0" y="0"/>
                  </a:lnTo>
                  <a:lnTo>
                    <a:pt x="6" y="0"/>
                  </a:lnTo>
                  <a:lnTo>
                    <a:pt x="6"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Freeform 123"/>
            <p:cNvSpPr>
              <a:spLocks/>
            </p:cNvSpPr>
            <p:nvPr/>
          </p:nvSpPr>
          <p:spPr bwMode="auto">
            <a:xfrm>
              <a:off x="3971241" y="4561373"/>
              <a:ext cx="32793" cy="100722"/>
            </a:xfrm>
            <a:custGeom>
              <a:avLst/>
              <a:gdLst>
                <a:gd name="T0" fmla="*/ 22 w 28"/>
                <a:gd name="T1" fmla="*/ 16 h 86"/>
                <a:gd name="T2" fmla="*/ 22 w 28"/>
                <a:gd name="T3" fmla="*/ 16 h 86"/>
                <a:gd name="T4" fmla="*/ 20 w 28"/>
                <a:gd name="T5" fmla="*/ 32 h 86"/>
                <a:gd name="T6" fmla="*/ 18 w 28"/>
                <a:gd name="T7" fmla="*/ 42 h 86"/>
                <a:gd name="T8" fmla="*/ 12 w 28"/>
                <a:gd name="T9" fmla="*/ 50 h 86"/>
                <a:gd name="T10" fmla="*/ 6 w 28"/>
                <a:gd name="T11" fmla="*/ 66 h 86"/>
                <a:gd name="T12" fmla="*/ 6 w 28"/>
                <a:gd name="T13" fmla="*/ 66 h 86"/>
                <a:gd name="T14" fmla="*/ 0 w 28"/>
                <a:gd name="T15" fmla="*/ 82 h 86"/>
                <a:gd name="T16" fmla="*/ 0 w 28"/>
                <a:gd name="T17" fmla="*/ 86 h 86"/>
                <a:gd name="T18" fmla="*/ 0 w 28"/>
                <a:gd name="T19" fmla="*/ 86 h 86"/>
                <a:gd name="T20" fmla="*/ 8 w 28"/>
                <a:gd name="T21" fmla="*/ 76 h 86"/>
                <a:gd name="T22" fmla="*/ 8 w 28"/>
                <a:gd name="T23" fmla="*/ 76 h 86"/>
                <a:gd name="T24" fmla="*/ 16 w 28"/>
                <a:gd name="T25" fmla="*/ 58 h 86"/>
                <a:gd name="T26" fmla="*/ 24 w 28"/>
                <a:gd name="T27" fmla="*/ 34 h 86"/>
                <a:gd name="T28" fmla="*/ 28 w 28"/>
                <a:gd name="T29" fmla="*/ 10 h 86"/>
                <a:gd name="T30" fmla="*/ 28 w 28"/>
                <a:gd name="T31" fmla="*/ 4 h 86"/>
                <a:gd name="T32" fmla="*/ 26 w 28"/>
                <a:gd name="T33" fmla="*/ 2 h 86"/>
                <a:gd name="T34" fmla="*/ 24 w 28"/>
                <a:gd name="T35" fmla="*/ 0 h 86"/>
                <a:gd name="T36" fmla="*/ 24 w 28"/>
                <a:gd name="T37" fmla="*/ 0 h 86"/>
                <a:gd name="T38" fmla="*/ 18 w 28"/>
                <a:gd name="T39" fmla="*/ 0 h 86"/>
                <a:gd name="T40" fmla="*/ 16 w 28"/>
                <a:gd name="T41" fmla="*/ 0 h 86"/>
                <a:gd name="T42" fmla="*/ 16 w 28"/>
                <a:gd name="T43" fmla="*/ 2 h 86"/>
                <a:gd name="T44" fmla="*/ 20 w 28"/>
                <a:gd name="T45" fmla="*/ 8 h 86"/>
                <a:gd name="T46" fmla="*/ 22 w 28"/>
                <a:gd name="T47" fmla="*/ 16 h 86"/>
                <a:gd name="T48" fmla="*/ 22 w 28"/>
                <a:gd name="T49" fmla="*/ 1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 h="86">
                  <a:moveTo>
                    <a:pt x="22" y="16"/>
                  </a:moveTo>
                  <a:lnTo>
                    <a:pt x="22" y="16"/>
                  </a:lnTo>
                  <a:lnTo>
                    <a:pt x="20" y="32"/>
                  </a:lnTo>
                  <a:lnTo>
                    <a:pt x="18" y="42"/>
                  </a:lnTo>
                  <a:lnTo>
                    <a:pt x="12" y="50"/>
                  </a:lnTo>
                  <a:lnTo>
                    <a:pt x="6" y="66"/>
                  </a:lnTo>
                  <a:lnTo>
                    <a:pt x="6" y="66"/>
                  </a:lnTo>
                  <a:lnTo>
                    <a:pt x="0" y="82"/>
                  </a:lnTo>
                  <a:lnTo>
                    <a:pt x="0" y="86"/>
                  </a:lnTo>
                  <a:lnTo>
                    <a:pt x="0" y="86"/>
                  </a:lnTo>
                  <a:lnTo>
                    <a:pt x="8" y="76"/>
                  </a:lnTo>
                  <a:lnTo>
                    <a:pt x="8" y="76"/>
                  </a:lnTo>
                  <a:lnTo>
                    <a:pt x="16" y="58"/>
                  </a:lnTo>
                  <a:lnTo>
                    <a:pt x="24" y="34"/>
                  </a:lnTo>
                  <a:lnTo>
                    <a:pt x="28" y="10"/>
                  </a:lnTo>
                  <a:lnTo>
                    <a:pt x="28" y="4"/>
                  </a:lnTo>
                  <a:lnTo>
                    <a:pt x="26" y="2"/>
                  </a:lnTo>
                  <a:lnTo>
                    <a:pt x="24" y="0"/>
                  </a:lnTo>
                  <a:lnTo>
                    <a:pt x="24" y="0"/>
                  </a:lnTo>
                  <a:lnTo>
                    <a:pt x="18" y="0"/>
                  </a:lnTo>
                  <a:lnTo>
                    <a:pt x="16" y="0"/>
                  </a:lnTo>
                  <a:lnTo>
                    <a:pt x="16" y="2"/>
                  </a:lnTo>
                  <a:lnTo>
                    <a:pt x="20" y="8"/>
                  </a:lnTo>
                  <a:lnTo>
                    <a:pt x="22" y="16"/>
                  </a:lnTo>
                  <a:lnTo>
                    <a:pt x="22" y="16"/>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Freeform 124"/>
            <p:cNvSpPr>
              <a:spLocks/>
            </p:cNvSpPr>
            <p:nvPr/>
          </p:nvSpPr>
          <p:spPr bwMode="auto">
            <a:xfrm>
              <a:off x="3800248" y="4373984"/>
              <a:ext cx="84325" cy="77298"/>
            </a:xfrm>
            <a:custGeom>
              <a:avLst/>
              <a:gdLst>
                <a:gd name="T0" fmla="*/ 4 w 72"/>
                <a:gd name="T1" fmla="*/ 44 h 66"/>
                <a:gd name="T2" fmla="*/ 4 w 72"/>
                <a:gd name="T3" fmla="*/ 44 h 66"/>
                <a:gd name="T4" fmla="*/ 12 w 72"/>
                <a:gd name="T5" fmla="*/ 48 h 66"/>
                <a:gd name="T6" fmla="*/ 24 w 72"/>
                <a:gd name="T7" fmla="*/ 56 h 66"/>
                <a:gd name="T8" fmla="*/ 40 w 72"/>
                <a:gd name="T9" fmla="*/ 62 h 66"/>
                <a:gd name="T10" fmla="*/ 60 w 72"/>
                <a:gd name="T11" fmla="*/ 66 h 66"/>
                <a:gd name="T12" fmla="*/ 60 w 72"/>
                <a:gd name="T13" fmla="*/ 66 h 66"/>
                <a:gd name="T14" fmla="*/ 66 w 72"/>
                <a:gd name="T15" fmla="*/ 62 h 66"/>
                <a:gd name="T16" fmla="*/ 70 w 72"/>
                <a:gd name="T17" fmla="*/ 52 h 66"/>
                <a:gd name="T18" fmla="*/ 72 w 72"/>
                <a:gd name="T19" fmla="*/ 46 h 66"/>
                <a:gd name="T20" fmla="*/ 72 w 72"/>
                <a:gd name="T21" fmla="*/ 38 h 66"/>
                <a:gd name="T22" fmla="*/ 70 w 72"/>
                <a:gd name="T23" fmla="*/ 32 h 66"/>
                <a:gd name="T24" fmla="*/ 64 w 72"/>
                <a:gd name="T25" fmla="*/ 24 h 66"/>
                <a:gd name="T26" fmla="*/ 64 w 72"/>
                <a:gd name="T27" fmla="*/ 24 h 66"/>
                <a:gd name="T28" fmla="*/ 60 w 72"/>
                <a:gd name="T29" fmla="*/ 22 h 66"/>
                <a:gd name="T30" fmla="*/ 52 w 72"/>
                <a:gd name="T31" fmla="*/ 24 h 66"/>
                <a:gd name="T32" fmla="*/ 44 w 72"/>
                <a:gd name="T33" fmla="*/ 22 h 66"/>
                <a:gd name="T34" fmla="*/ 38 w 72"/>
                <a:gd name="T35" fmla="*/ 20 h 66"/>
                <a:gd name="T36" fmla="*/ 32 w 72"/>
                <a:gd name="T37" fmla="*/ 18 h 66"/>
                <a:gd name="T38" fmla="*/ 32 w 72"/>
                <a:gd name="T39" fmla="*/ 18 h 66"/>
                <a:gd name="T40" fmla="*/ 22 w 72"/>
                <a:gd name="T41" fmla="*/ 10 h 66"/>
                <a:gd name="T42" fmla="*/ 16 w 72"/>
                <a:gd name="T43" fmla="*/ 4 h 66"/>
                <a:gd name="T44" fmla="*/ 12 w 72"/>
                <a:gd name="T45" fmla="*/ 0 h 66"/>
                <a:gd name="T46" fmla="*/ 10 w 72"/>
                <a:gd name="T47" fmla="*/ 0 h 66"/>
                <a:gd name="T48" fmla="*/ 8 w 72"/>
                <a:gd name="T49" fmla="*/ 2 h 66"/>
                <a:gd name="T50" fmla="*/ 8 w 72"/>
                <a:gd name="T51" fmla="*/ 2 h 66"/>
                <a:gd name="T52" fmla="*/ 4 w 72"/>
                <a:gd name="T53" fmla="*/ 14 h 66"/>
                <a:gd name="T54" fmla="*/ 0 w 72"/>
                <a:gd name="T55" fmla="*/ 26 h 66"/>
                <a:gd name="T56" fmla="*/ 0 w 72"/>
                <a:gd name="T57" fmla="*/ 36 h 66"/>
                <a:gd name="T58" fmla="*/ 2 w 72"/>
                <a:gd name="T59" fmla="*/ 40 h 66"/>
                <a:gd name="T60" fmla="*/ 4 w 72"/>
                <a:gd name="T61" fmla="*/ 44 h 66"/>
                <a:gd name="T62" fmla="*/ 4 w 72"/>
                <a:gd name="T63" fmla="*/ 4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2" h="66">
                  <a:moveTo>
                    <a:pt x="4" y="44"/>
                  </a:moveTo>
                  <a:lnTo>
                    <a:pt x="4" y="44"/>
                  </a:lnTo>
                  <a:lnTo>
                    <a:pt x="12" y="48"/>
                  </a:lnTo>
                  <a:lnTo>
                    <a:pt x="24" y="56"/>
                  </a:lnTo>
                  <a:lnTo>
                    <a:pt x="40" y="62"/>
                  </a:lnTo>
                  <a:lnTo>
                    <a:pt x="60" y="66"/>
                  </a:lnTo>
                  <a:lnTo>
                    <a:pt x="60" y="66"/>
                  </a:lnTo>
                  <a:lnTo>
                    <a:pt x="66" y="62"/>
                  </a:lnTo>
                  <a:lnTo>
                    <a:pt x="70" y="52"/>
                  </a:lnTo>
                  <a:lnTo>
                    <a:pt x="72" y="46"/>
                  </a:lnTo>
                  <a:lnTo>
                    <a:pt x="72" y="38"/>
                  </a:lnTo>
                  <a:lnTo>
                    <a:pt x="70" y="32"/>
                  </a:lnTo>
                  <a:lnTo>
                    <a:pt x="64" y="24"/>
                  </a:lnTo>
                  <a:lnTo>
                    <a:pt x="64" y="24"/>
                  </a:lnTo>
                  <a:lnTo>
                    <a:pt x="60" y="22"/>
                  </a:lnTo>
                  <a:lnTo>
                    <a:pt x="52" y="24"/>
                  </a:lnTo>
                  <a:lnTo>
                    <a:pt x="44" y="22"/>
                  </a:lnTo>
                  <a:lnTo>
                    <a:pt x="38" y="20"/>
                  </a:lnTo>
                  <a:lnTo>
                    <a:pt x="32" y="18"/>
                  </a:lnTo>
                  <a:lnTo>
                    <a:pt x="32" y="18"/>
                  </a:lnTo>
                  <a:lnTo>
                    <a:pt x="22" y="10"/>
                  </a:lnTo>
                  <a:lnTo>
                    <a:pt x="16" y="4"/>
                  </a:lnTo>
                  <a:lnTo>
                    <a:pt x="12" y="0"/>
                  </a:lnTo>
                  <a:lnTo>
                    <a:pt x="10" y="0"/>
                  </a:lnTo>
                  <a:lnTo>
                    <a:pt x="8" y="2"/>
                  </a:lnTo>
                  <a:lnTo>
                    <a:pt x="8" y="2"/>
                  </a:lnTo>
                  <a:lnTo>
                    <a:pt x="4" y="14"/>
                  </a:lnTo>
                  <a:lnTo>
                    <a:pt x="0" y="26"/>
                  </a:lnTo>
                  <a:lnTo>
                    <a:pt x="0" y="36"/>
                  </a:lnTo>
                  <a:lnTo>
                    <a:pt x="2" y="40"/>
                  </a:lnTo>
                  <a:lnTo>
                    <a:pt x="4" y="44"/>
                  </a:lnTo>
                  <a:lnTo>
                    <a:pt x="4" y="4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Freeform 125"/>
            <p:cNvSpPr>
              <a:spLocks/>
            </p:cNvSpPr>
            <p:nvPr/>
          </p:nvSpPr>
          <p:spPr bwMode="auto">
            <a:xfrm>
              <a:off x="4048539" y="3788390"/>
              <a:ext cx="145227" cy="213156"/>
            </a:xfrm>
            <a:custGeom>
              <a:avLst/>
              <a:gdLst>
                <a:gd name="T0" fmla="*/ 104 w 124"/>
                <a:gd name="T1" fmla="*/ 54 h 182"/>
                <a:gd name="T2" fmla="*/ 104 w 124"/>
                <a:gd name="T3" fmla="*/ 54 h 182"/>
                <a:gd name="T4" fmla="*/ 104 w 124"/>
                <a:gd name="T5" fmla="*/ 56 h 182"/>
                <a:gd name="T6" fmla="*/ 102 w 124"/>
                <a:gd name="T7" fmla="*/ 60 h 182"/>
                <a:gd name="T8" fmla="*/ 98 w 124"/>
                <a:gd name="T9" fmla="*/ 68 h 182"/>
                <a:gd name="T10" fmla="*/ 96 w 124"/>
                <a:gd name="T11" fmla="*/ 72 h 182"/>
                <a:gd name="T12" fmla="*/ 94 w 124"/>
                <a:gd name="T13" fmla="*/ 78 h 182"/>
                <a:gd name="T14" fmla="*/ 94 w 124"/>
                <a:gd name="T15" fmla="*/ 82 h 182"/>
                <a:gd name="T16" fmla="*/ 98 w 124"/>
                <a:gd name="T17" fmla="*/ 88 h 182"/>
                <a:gd name="T18" fmla="*/ 98 w 124"/>
                <a:gd name="T19" fmla="*/ 88 h 182"/>
                <a:gd name="T20" fmla="*/ 106 w 124"/>
                <a:gd name="T21" fmla="*/ 102 h 182"/>
                <a:gd name="T22" fmla="*/ 112 w 124"/>
                <a:gd name="T23" fmla="*/ 114 h 182"/>
                <a:gd name="T24" fmla="*/ 114 w 124"/>
                <a:gd name="T25" fmla="*/ 124 h 182"/>
                <a:gd name="T26" fmla="*/ 116 w 124"/>
                <a:gd name="T27" fmla="*/ 136 h 182"/>
                <a:gd name="T28" fmla="*/ 116 w 124"/>
                <a:gd name="T29" fmla="*/ 136 h 182"/>
                <a:gd name="T30" fmla="*/ 124 w 124"/>
                <a:gd name="T31" fmla="*/ 182 h 182"/>
                <a:gd name="T32" fmla="*/ 120 w 124"/>
                <a:gd name="T33" fmla="*/ 178 h 182"/>
                <a:gd name="T34" fmla="*/ 116 w 124"/>
                <a:gd name="T35" fmla="*/ 166 h 182"/>
                <a:gd name="T36" fmla="*/ 116 w 124"/>
                <a:gd name="T37" fmla="*/ 166 h 182"/>
                <a:gd name="T38" fmla="*/ 106 w 124"/>
                <a:gd name="T39" fmla="*/ 144 h 182"/>
                <a:gd name="T40" fmla="*/ 102 w 124"/>
                <a:gd name="T41" fmla="*/ 130 h 182"/>
                <a:gd name="T42" fmla="*/ 98 w 124"/>
                <a:gd name="T43" fmla="*/ 118 h 182"/>
                <a:gd name="T44" fmla="*/ 96 w 124"/>
                <a:gd name="T45" fmla="*/ 112 h 182"/>
                <a:gd name="T46" fmla="*/ 90 w 124"/>
                <a:gd name="T47" fmla="*/ 104 h 182"/>
                <a:gd name="T48" fmla="*/ 90 w 124"/>
                <a:gd name="T49" fmla="*/ 104 h 182"/>
                <a:gd name="T50" fmla="*/ 52 w 124"/>
                <a:gd name="T51" fmla="*/ 54 h 182"/>
                <a:gd name="T52" fmla="*/ 38 w 124"/>
                <a:gd name="T53" fmla="*/ 36 h 182"/>
                <a:gd name="T54" fmla="*/ 24 w 124"/>
                <a:gd name="T55" fmla="*/ 24 h 182"/>
                <a:gd name="T56" fmla="*/ 24 w 124"/>
                <a:gd name="T57" fmla="*/ 24 h 182"/>
                <a:gd name="T58" fmla="*/ 2 w 124"/>
                <a:gd name="T59" fmla="*/ 4 h 182"/>
                <a:gd name="T60" fmla="*/ 0 w 124"/>
                <a:gd name="T61" fmla="*/ 0 h 182"/>
                <a:gd name="T62" fmla="*/ 0 w 124"/>
                <a:gd name="T63" fmla="*/ 0 h 182"/>
                <a:gd name="T64" fmla="*/ 0 w 124"/>
                <a:gd name="T65" fmla="*/ 0 h 182"/>
                <a:gd name="T66" fmla="*/ 14 w 124"/>
                <a:gd name="T67" fmla="*/ 6 h 182"/>
                <a:gd name="T68" fmla="*/ 38 w 124"/>
                <a:gd name="T69" fmla="*/ 20 h 182"/>
                <a:gd name="T70" fmla="*/ 38 w 124"/>
                <a:gd name="T71" fmla="*/ 20 h 182"/>
                <a:gd name="T72" fmla="*/ 48 w 124"/>
                <a:gd name="T73" fmla="*/ 24 h 182"/>
                <a:gd name="T74" fmla="*/ 58 w 124"/>
                <a:gd name="T75" fmla="*/ 28 h 182"/>
                <a:gd name="T76" fmla="*/ 80 w 124"/>
                <a:gd name="T77" fmla="*/ 36 h 182"/>
                <a:gd name="T78" fmla="*/ 88 w 124"/>
                <a:gd name="T79" fmla="*/ 38 h 182"/>
                <a:gd name="T80" fmla="*/ 96 w 124"/>
                <a:gd name="T81" fmla="*/ 42 h 182"/>
                <a:gd name="T82" fmla="*/ 100 w 124"/>
                <a:gd name="T83" fmla="*/ 48 h 182"/>
                <a:gd name="T84" fmla="*/ 104 w 124"/>
                <a:gd name="T85" fmla="*/ 54 h 182"/>
                <a:gd name="T86" fmla="*/ 104 w 124"/>
                <a:gd name="T87" fmla="*/ 5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 h="182">
                  <a:moveTo>
                    <a:pt x="104" y="54"/>
                  </a:moveTo>
                  <a:lnTo>
                    <a:pt x="104" y="54"/>
                  </a:lnTo>
                  <a:lnTo>
                    <a:pt x="104" y="56"/>
                  </a:lnTo>
                  <a:lnTo>
                    <a:pt x="102" y="60"/>
                  </a:lnTo>
                  <a:lnTo>
                    <a:pt x="98" y="68"/>
                  </a:lnTo>
                  <a:lnTo>
                    <a:pt x="96" y="72"/>
                  </a:lnTo>
                  <a:lnTo>
                    <a:pt x="94" y="78"/>
                  </a:lnTo>
                  <a:lnTo>
                    <a:pt x="94" y="82"/>
                  </a:lnTo>
                  <a:lnTo>
                    <a:pt x="98" y="88"/>
                  </a:lnTo>
                  <a:lnTo>
                    <a:pt x="98" y="88"/>
                  </a:lnTo>
                  <a:lnTo>
                    <a:pt x="106" y="102"/>
                  </a:lnTo>
                  <a:lnTo>
                    <a:pt x="112" y="114"/>
                  </a:lnTo>
                  <a:lnTo>
                    <a:pt x="114" y="124"/>
                  </a:lnTo>
                  <a:lnTo>
                    <a:pt x="116" y="136"/>
                  </a:lnTo>
                  <a:lnTo>
                    <a:pt x="116" y="136"/>
                  </a:lnTo>
                  <a:lnTo>
                    <a:pt x="124" y="182"/>
                  </a:lnTo>
                  <a:lnTo>
                    <a:pt x="120" y="178"/>
                  </a:lnTo>
                  <a:lnTo>
                    <a:pt x="116" y="166"/>
                  </a:lnTo>
                  <a:lnTo>
                    <a:pt x="116" y="166"/>
                  </a:lnTo>
                  <a:lnTo>
                    <a:pt x="106" y="144"/>
                  </a:lnTo>
                  <a:lnTo>
                    <a:pt x="102" y="130"/>
                  </a:lnTo>
                  <a:lnTo>
                    <a:pt x="98" y="118"/>
                  </a:lnTo>
                  <a:lnTo>
                    <a:pt x="96" y="112"/>
                  </a:lnTo>
                  <a:lnTo>
                    <a:pt x="90" y="104"/>
                  </a:lnTo>
                  <a:lnTo>
                    <a:pt x="90" y="104"/>
                  </a:lnTo>
                  <a:lnTo>
                    <a:pt x="52" y="54"/>
                  </a:lnTo>
                  <a:lnTo>
                    <a:pt x="38" y="36"/>
                  </a:lnTo>
                  <a:lnTo>
                    <a:pt x="24" y="24"/>
                  </a:lnTo>
                  <a:lnTo>
                    <a:pt x="24" y="24"/>
                  </a:lnTo>
                  <a:lnTo>
                    <a:pt x="2" y="4"/>
                  </a:lnTo>
                  <a:lnTo>
                    <a:pt x="0" y="0"/>
                  </a:lnTo>
                  <a:lnTo>
                    <a:pt x="0" y="0"/>
                  </a:lnTo>
                  <a:lnTo>
                    <a:pt x="0" y="0"/>
                  </a:lnTo>
                  <a:lnTo>
                    <a:pt x="14" y="6"/>
                  </a:lnTo>
                  <a:lnTo>
                    <a:pt x="38" y="20"/>
                  </a:lnTo>
                  <a:lnTo>
                    <a:pt x="38" y="20"/>
                  </a:lnTo>
                  <a:lnTo>
                    <a:pt x="48" y="24"/>
                  </a:lnTo>
                  <a:lnTo>
                    <a:pt x="58" y="28"/>
                  </a:lnTo>
                  <a:lnTo>
                    <a:pt x="80" y="36"/>
                  </a:lnTo>
                  <a:lnTo>
                    <a:pt x="88" y="38"/>
                  </a:lnTo>
                  <a:lnTo>
                    <a:pt x="96" y="42"/>
                  </a:lnTo>
                  <a:lnTo>
                    <a:pt x="100" y="48"/>
                  </a:lnTo>
                  <a:lnTo>
                    <a:pt x="104" y="54"/>
                  </a:lnTo>
                  <a:lnTo>
                    <a:pt x="104" y="5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12" name="Group 279"/>
          <p:cNvGrpSpPr>
            <a:grpSpLocks noChangeAspect="1"/>
          </p:cNvGrpSpPr>
          <p:nvPr/>
        </p:nvGrpSpPr>
        <p:grpSpPr bwMode="auto">
          <a:xfrm>
            <a:off x="5010939" y="3844705"/>
            <a:ext cx="980644" cy="581120"/>
            <a:chOff x="736" y="1570"/>
            <a:chExt cx="3824" cy="2263"/>
          </a:xfrm>
          <a:solidFill>
            <a:schemeClr val="tx1"/>
          </a:solidFill>
        </p:grpSpPr>
        <p:sp>
          <p:nvSpPr>
            <p:cNvPr id="113" name="AutoShape 280"/>
            <p:cNvSpPr>
              <a:spLocks noChangeArrowheads="1"/>
            </p:cNvSpPr>
            <p:nvPr/>
          </p:nvSpPr>
          <p:spPr bwMode="auto">
            <a:xfrm>
              <a:off x="736" y="2200"/>
              <a:ext cx="1603" cy="1603"/>
            </a:xfrm>
            <a:custGeom>
              <a:avLst/>
              <a:gdLst>
                <a:gd name="T0" fmla="*/ 4 w 21600"/>
                <a:gd name="T1" fmla="*/ 0 h 21600"/>
                <a:gd name="T2" fmla="*/ 1 w 21600"/>
                <a:gd name="T3" fmla="*/ 1 h 21600"/>
                <a:gd name="T4" fmla="*/ 0 w 21600"/>
                <a:gd name="T5" fmla="*/ 4 h 21600"/>
                <a:gd name="T6" fmla="*/ 1 w 21600"/>
                <a:gd name="T7" fmla="*/ 8 h 21600"/>
                <a:gd name="T8" fmla="*/ 4 w 21600"/>
                <a:gd name="T9" fmla="*/ 9 h 21600"/>
                <a:gd name="T10" fmla="*/ 8 w 21600"/>
                <a:gd name="T11" fmla="*/ 8 h 21600"/>
                <a:gd name="T12" fmla="*/ 9 w 21600"/>
                <a:gd name="T13" fmla="*/ 4 h 21600"/>
                <a:gd name="T14" fmla="*/ 8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grpFill/>
            <a:ln w="9525">
              <a:noFill/>
              <a:round/>
              <a:headEnd/>
              <a:tailEnd/>
            </a:ln>
          </p:spPr>
          <p:txBody>
            <a:bodyPr wrap="none" anchor="ctr"/>
            <a:lstStyle/>
            <a:p>
              <a:endParaRPr lang="en-GB"/>
            </a:p>
          </p:txBody>
        </p:sp>
        <p:sp>
          <p:nvSpPr>
            <p:cNvPr id="114" name="AutoShape 281"/>
            <p:cNvSpPr>
              <a:spLocks noChangeArrowheads="1"/>
            </p:cNvSpPr>
            <p:nvPr/>
          </p:nvSpPr>
          <p:spPr bwMode="auto">
            <a:xfrm>
              <a:off x="2957" y="2230"/>
              <a:ext cx="1603" cy="1603"/>
            </a:xfrm>
            <a:custGeom>
              <a:avLst/>
              <a:gdLst>
                <a:gd name="T0" fmla="*/ 4 w 21600"/>
                <a:gd name="T1" fmla="*/ 0 h 21600"/>
                <a:gd name="T2" fmla="*/ 1 w 21600"/>
                <a:gd name="T3" fmla="*/ 1 h 21600"/>
                <a:gd name="T4" fmla="*/ 0 w 21600"/>
                <a:gd name="T5" fmla="*/ 4 h 21600"/>
                <a:gd name="T6" fmla="*/ 1 w 21600"/>
                <a:gd name="T7" fmla="*/ 8 h 21600"/>
                <a:gd name="T8" fmla="*/ 4 w 21600"/>
                <a:gd name="T9" fmla="*/ 9 h 21600"/>
                <a:gd name="T10" fmla="*/ 8 w 21600"/>
                <a:gd name="T11" fmla="*/ 8 h 21600"/>
                <a:gd name="T12" fmla="*/ 9 w 21600"/>
                <a:gd name="T13" fmla="*/ 4 h 21600"/>
                <a:gd name="T14" fmla="*/ 8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grpFill/>
            <a:ln w="9525">
              <a:noFill/>
              <a:round/>
              <a:headEnd/>
              <a:tailEnd/>
            </a:ln>
          </p:spPr>
          <p:txBody>
            <a:bodyPr wrap="none" anchor="ctr"/>
            <a:lstStyle/>
            <a:p>
              <a:endParaRPr lang="en-GB"/>
            </a:p>
          </p:txBody>
        </p:sp>
        <p:sp>
          <p:nvSpPr>
            <p:cNvPr id="115" name="Rectangle 282"/>
            <p:cNvSpPr>
              <a:spLocks noChangeArrowheads="1"/>
            </p:cNvSpPr>
            <p:nvPr/>
          </p:nvSpPr>
          <p:spPr bwMode="auto">
            <a:xfrm>
              <a:off x="1556" y="2935"/>
              <a:ext cx="950" cy="87"/>
            </a:xfrm>
            <a:prstGeom prst="rect">
              <a:avLst/>
            </a:prstGeom>
            <a:grpFill/>
            <a:ln w="9525">
              <a:noFill/>
              <a:miter lim="800000"/>
              <a:headEnd/>
              <a:tailEnd/>
            </a:ln>
          </p:spPr>
          <p:txBody>
            <a:bodyPr wrap="none" anchor="ctr"/>
            <a:lstStyle/>
            <a:p>
              <a:endParaRPr lang="en-US"/>
            </a:p>
          </p:txBody>
        </p:sp>
        <p:sp>
          <p:nvSpPr>
            <p:cNvPr id="116" name="Rectangle 283"/>
            <p:cNvSpPr>
              <a:spLocks noChangeArrowheads="1"/>
            </p:cNvSpPr>
            <p:nvPr/>
          </p:nvSpPr>
          <p:spPr bwMode="auto">
            <a:xfrm rot="-2879465">
              <a:off x="2278" y="2501"/>
              <a:ext cx="1203" cy="79"/>
            </a:xfrm>
            <a:prstGeom prst="rect">
              <a:avLst/>
            </a:prstGeom>
            <a:grpFill/>
            <a:ln w="9525">
              <a:noFill/>
              <a:miter lim="800000"/>
              <a:headEnd/>
              <a:tailEnd/>
            </a:ln>
          </p:spPr>
          <p:txBody>
            <a:bodyPr wrap="none" anchor="ctr"/>
            <a:lstStyle/>
            <a:p>
              <a:endParaRPr lang="en-US"/>
            </a:p>
          </p:txBody>
        </p:sp>
        <p:sp>
          <p:nvSpPr>
            <p:cNvPr id="117" name="Oval 284"/>
            <p:cNvSpPr>
              <a:spLocks noChangeArrowheads="1"/>
            </p:cNvSpPr>
            <p:nvPr/>
          </p:nvSpPr>
          <p:spPr bwMode="auto">
            <a:xfrm>
              <a:off x="1451" y="2901"/>
              <a:ext cx="177" cy="177"/>
            </a:xfrm>
            <a:prstGeom prst="ellipse">
              <a:avLst/>
            </a:prstGeom>
            <a:grpFill/>
            <a:ln w="9525">
              <a:noFill/>
              <a:round/>
              <a:headEnd/>
              <a:tailEnd/>
            </a:ln>
          </p:spPr>
          <p:txBody>
            <a:bodyPr wrap="none" anchor="ctr"/>
            <a:lstStyle/>
            <a:p>
              <a:endParaRPr lang="en-US"/>
            </a:p>
          </p:txBody>
        </p:sp>
        <p:sp>
          <p:nvSpPr>
            <p:cNvPr id="118" name="Oval 285"/>
            <p:cNvSpPr>
              <a:spLocks noChangeArrowheads="1"/>
            </p:cNvSpPr>
            <p:nvPr/>
          </p:nvSpPr>
          <p:spPr bwMode="auto">
            <a:xfrm>
              <a:off x="3673" y="2931"/>
              <a:ext cx="177" cy="177"/>
            </a:xfrm>
            <a:prstGeom prst="ellipse">
              <a:avLst/>
            </a:prstGeom>
            <a:grpFill/>
            <a:ln w="9525">
              <a:noFill/>
              <a:round/>
              <a:headEnd/>
              <a:tailEnd/>
            </a:ln>
          </p:spPr>
          <p:txBody>
            <a:bodyPr wrap="none" anchor="ctr"/>
            <a:lstStyle/>
            <a:p>
              <a:endParaRPr lang="en-US"/>
            </a:p>
          </p:txBody>
        </p:sp>
        <p:sp>
          <p:nvSpPr>
            <p:cNvPr id="119" name="Rectangle 286"/>
            <p:cNvSpPr>
              <a:spLocks noChangeArrowheads="1"/>
            </p:cNvSpPr>
            <p:nvPr/>
          </p:nvSpPr>
          <p:spPr bwMode="auto">
            <a:xfrm rot="-7127351">
              <a:off x="2635" y="2264"/>
              <a:ext cx="1471" cy="83"/>
            </a:xfrm>
            <a:prstGeom prst="rect">
              <a:avLst/>
            </a:prstGeom>
            <a:grpFill/>
            <a:ln w="9525">
              <a:noFill/>
              <a:miter lim="800000"/>
              <a:headEnd/>
              <a:tailEnd/>
            </a:ln>
          </p:spPr>
          <p:txBody>
            <a:bodyPr wrap="none" anchor="ctr"/>
            <a:lstStyle/>
            <a:p>
              <a:endParaRPr lang="en-US"/>
            </a:p>
          </p:txBody>
        </p:sp>
        <p:sp>
          <p:nvSpPr>
            <p:cNvPr id="120" name="Rectangle 287"/>
            <p:cNvSpPr>
              <a:spLocks noChangeArrowheads="1"/>
            </p:cNvSpPr>
            <p:nvPr/>
          </p:nvSpPr>
          <p:spPr bwMode="auto">
            <a:xfrm>
              <a:off x="2117" y="2037"/>
              <a:ext cx="1110" cy="76"/>
            </a:xfrm>
            <a:prstGeom prst="rect">
              <a:avLst/>
            </a:prstGeom>
            <a:grpFill/>
            <a:ln w="9525">
              <a:noFill/>
              <a:miter lim="800000"/>
              <a:headEnd/>
              <a:tailEnd/>
            </a:ln>
          </p:spPr>
          <p:txBody>
            <a:bodyPr wrap="none" anchor="ctr"/>
            <a:lstStyle/>
            <a:p>
              <a:endParaRPr lang="en-US"/>
            </a:p>
          </p:txBody>
        </p:sp>
        <p:sp>
          <p:nvSpPr>
            <p:cNvPr id="121" name="Rectangle 288"/>
            <p:cNvSpPr>
              <a:spLocks noChangeArrowheads="1"/>
            </p:cNvSpPr>
            <p:nvPr/>
          </p:nvSpPr>
          <p:spPr bwMode="auto">
            <a:xfrm rot="-6801848">
              <a:off x="1589" y="2352"/>
              <a:ext cx="1312" cy="82"/>
            </a:xfrm>
            <a:prstGeom prst="rect">
              <a:avLst/>
            </a:prstGeom>
            <a:grpFill/>
            <a:ln w="9525">
              <a:noFill/>
              <a:miter lim="800000"/>
              <a:headEnd/>
              <a:tailEnd/>
            </a:ln>
          </p:spPr>
          <p:txBody>
            <a:bodyPr wrap="none" anchor="ctr"/>
            <a:lstStyle/>
            <a:p>
              <a:endParaRPr lang="en-US"/>
            </a:p>
          </p:txBody>
        </p:sp>
        <p:grpSp>
          <p:nvGrpSpPr>
            <p:cNvPr id="122" name="Group 289"/>
            <p:cNvGrpSpPr>
              <a:grpSpLocks/>
            </p:cNvGrpSpPr>
            <p:nvPr/>
          </p:nvGrpSpPr>
          <p:grpSpPr bwMode="auto">
            <a:xfrm rot="308454">
              <a:off x="3027" y="1614"/>
              <a:ext cx="443" cy="177"/>
              <a:chOff x="3034" y="1607"/>
              <a:chExt cx="443" cy="177"/>
            </a:xfrm>
            <a:grpFill/>
          </p:grpSpPr>
          <p:sp>
            <p:nvSpPr>
              <p:cNvPr id="125" name="Rectangle 290"/>
              <p:cNvSpPr>
                <a:spLocks noChangeArrowheads="1"/>
              </p:cNvSpPr>
              <p:nvPr/>
            </p:nvSpPr>
            <p:spPr bwMode="auto">
              <a:xfrm>
                <a:off x="3034" y="1658"/>
                <a:ext cx="368" cy="90"/>
              </a:xfrm>
              <a:prstGeom prst="rect">
                <a:avLst/>
              </a:prstGeom>
              <a:grpFill/>
              <a:ln w="9525">
                <a:noFill/>
                <a:miter lim="800000"/>
                <a:headEnd/>
                <a:tailEnd/>
              </a:ln>
            </p:spPr>
            <p:txBody>
              <a:bodyPr wrap="none" anchor="ctr"/>
              <a:lstStyle/>
              <a:p>
                <a:endParaRPr lang="en-US"/>
              </a:p>
            </p:txBody>
          </p:sp>
          <p:sp>
            <p:nvSpPr>
              <p:cNvPr id="126" name="Oval 291"/>
              <p:cNvSpPr>
                <a:spLocks noChangeArrowheads="1"/>
              </p:cNvSpPr>
              <p:nvPr/>
            </p:nvSpPr>
            <p:spPr bwMode="auto">
              <a:xfrm>
                <a:off x="3300" y="1607"/>
                <a:ext cx="177" cy="177"/>
              </a:xfrm>
              <a:prstGeom prst="ellipse">
                <a:avLst/>
              </a:prstGeom>
              <a:grpFill/>
              <a:ln w="9525">
                <a:noFill/>
                <a:round/>
                <a:headEnd/>
                <a:tailEnd/>
              </a:ln>
            </p:spPr>
            <p:txBody>
              <a:bodyPr wrap="none" anchor="ctr"/>
              <a:lstStyle/>
              <a:p>
                <a:endParaRPr lang="en-US"/>
              </a:p>
            </p:txBody>
          </p:sp>
        </p:grpSp>
        <p:sp>
          <p:nvSpPr>
            <p:cNvPr id="123" name="AutoShape 292"/>
            <p:cNvSpPr>
              <a:spLocks noChangeArrowheads="1"/>
            </p:cNvSpPr>
            <p:nvPr/>
          </p:nvSpPr>
          <p:spPr bwMode="auto">
            <a:xfrm>
              <a:off x="1617" y="1667"/>
              <a:ext cx="835" cy="429"/>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216 w 21600"/>
                <a:gd name="T13" fmla="*/ 0 h 21600"/>
                <a:gd name="T14" fmla="*/ 20384 w 21600"/>
                <a:gd name="T15" fmla="*/ 10271 h 21600"/>
              </a:gdLst>
              <a:ahLst/>
              <a:cxnLst>
                <a:cxn ang="T8">
                  <a:pos x="T0" y="T1"/>
                </a:cxn>
                <a:cxn ang="T9">
                  <a:pos x="T2" y="T3"/>
                </a:cxn>
                <a:cxn ang="T10">
                  <a:pos x="T4" y="T5"/>
                </a:cxn>
                <a:cxn ang="T11">
                  <a:pos x="T6" y="T7"/>
                </a:cxn>
              </a:cxnLst>
              <a:rect l="T12" t="T13" r="T14" b="T15"/>
              <a:pathLst>
                <a:path w="21600" h="21600">
                  <a:moveTo>
                    <a:pt x="9952" y="10078"/>
                  </a:moveTo>
                  <a:cubicBezTo>
                    <a:pt x="10164" y="9830"/>
                    <a:pt x="10473" y="9686"/>
                    <a:pt x="10800" y="9687"/>
                  </a:cubicBezTo>
                  <a:cubicBezTo>
                    <a:pt x="11126" y="9687"/>
                    <a:pt x="11435" y="9830"/>
                    <a:pt x="11647" y="10078"/>
                  </a:cubicBezTo>
                  <a:lnTo>
                    <a:pt x="19023" y="3798"/>
                  </a:lnTo>
                  <a:cubicBezTo>
                    <a:pt x="16971" y="1388"/>
                    <a:pt x="13965" y="-1"/>
                    <a:pt x="10799" y="0"/>
                  </a:cubicBezTo>
                  <a:cubicBezTo>
                    <a:pt x="7634" y="0"/>
                    <a:pt x="4628" y="1388"/>
                    <a:pt x="2576" y="3798"/>
                  </a:cubicBezTo>
                  <a:close/>
                </a:path>
              </a:pathLst>
            </a:custGeom>
            <a:grpFill/>
            <a:ln w="9525">
              <a:noFill/>
              <a:miter lim="800000"/>
              <a:headEnd/>
              <a:tailEnd/>
            </a:ln>
          </p:spPr>
          <p:txBody>
            <a:bodyPr wrap="none" anchor="ctr"/>
            <a:lstStyle/>
            <a:p>
              <a:endParaRPr lang="en-GB"/>
            </a:p>
          </p:txBody>
        </p:sp>
        <p:sp>
          <p:nvSpPr>
            <p:cNvPr id="124" name="Rectangle 293"/>
            <p:cNvSpPr>
              <a:spLocks noChangeArrowheads="1"/>
            </p:cNvSpPr>
            <p:nvPr/>
          </p:nvSpPr>
          <p:spPr bwMode="auto">
            <a:xfrm rot="-3643988">
              <a:off x="1272" y="2452"/>
              <a:ext cx="1113" cy="74"/>
            </a:xfrm>
            <a:prstGeom prst="rect">
              <a:avLst/>
            </a:prstGeom>
            <a:grpFill/>
            <a:ln w="9525">
              <a:noFill/>
              <a:miter lim="800000"/>
              <a:headEnd/>
              <a:tailEnd/>
            </a:ln>
          </p:spPr>
          <p:txBody>
            <a:bodyPr wrap="none" anchor="ctr"/>
            <a:lstStyle/>
            <a:p>
              <a:endParaRPr lang="en-US"/>
            </a:p>
          </p:txBody>
        </p:sp>
      </p:grpSp>
    </p:spTree>
    <p:extLst>
      <p:ext uri="{BB962C8B-B14F-4D97-AF65-F5344CB8AC3E}">
        <p14:creationId xmlns:p14="http://schemas.microsoft.com/office/powerpoint/2010/main" val="2739520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7265699" y="76626"/>
            <a:ext cx="411047" cy="448116"/>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65475" y="76625"/>
            <a:ext cx="6818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Rising </a:t>
            </a:r>
            <a:r>
              <a:rPr lang="en-US" dirty="0" smtClean="0">
                <a:latin typeface="Tungsten Semibold"/>
              </a:rPr>
              <a:t>Leaders</a:t>
            </a:r>
            <a:endParaRPr lang="en-US" dirty="0">
              <a:latin typeface="Tungsten Semibold"/>
            </a:endParaRPr>
          </a:p>
          <a:p>
            <a:r>
              <a:rPr lang="en-US" sz="1600" dirty="0">
                <a:latin typeface="Proxima Nova Regular"/>
              </a:rPr>
              <a:t>Cohort of young leaders designed to introduce millennials to venture philanthropy  </a:t>
            </a:r>
          </a:p>
        </p:txBody>
      </p:sp>
      <p:grpSp>
        <p:nvGrpSpPr>
          <p:cNvPr id="27" name="Group 26"/>
          <p:cNvGrpSpPr/>
          <p:nvPr/>
        </p:nvGrpSpPr>
        <p:grpSpPr>
          <a:xfrm>
            <a:off x="2173790" y="1354972"/>
            <a:ext cx="5245550" cy="2720380"/>
            <a:chOff x="1184256" y="1736723"/>
            <a:chExt cx="8227621" cy="4662808"/>
          </a:xfrm>
          <a:solidFill>
            <a:srgbClr val="968C6D"/>
          </a:solidFill>
        </p:grpSpPr>
        <p:sp>
          <p:nvSpPr>
            <p:cNvPr id="29" name="Freeform 5"/>
            <p:cNvSpPr>
              <a:spLocks/>
            </p:cNvSpPr>
            <p:nvPr/>
          </p:nvSpPr>
          <p:spPr bwMode="auto">
            <a:xfrm>
              <a:off x="8024094" y="3362012"/>
              <a:ext cx="50386" cy="24473"/>
            </a:xfrm>
            <a:custGeom>
              <a:avLst/>
              <a:gdLst/>
              <a:ahLst/>
              <a:cxnLst>
                <a:cxn ang="0">
                  <a:pos x="1" y="7"/>
                </a:cxn>
                <a:cxn ang="0">
                  <a:pos x="1" y="6"/>
                </a:cxn>
                <a:cxn ang="0">
                  <a:pos x="4" y="4"/>
                </a:cxn>
                <a:cxn ang="0">
                  <a:pos x="8" y="4"/>
                </a:cxn>
                <a:cxn ang="0">
                  <a:pos x="12" y="2"/>
                </a:cxn>
                <a:cxn ang="0">
                  <a:pos x="14" y="2"/>
                </a:cxn>
                <a:cxn ang="0">
                  <a:pos x="14" y="4"/>
                </a:cxn>
                <a:cxn ang="0">
                  <a:pos x="17" y="2"/>
                </a:cxn>
                <a:cxn ang="0">
                  <a:pos x="17" y="2"/>
                </a:cxn>
                <a:cxn ang="0">
                  <a:pos x="11" y="6"/>
                </a:cxn>
                <a:cxn ang="0">
                  <a:pos x="8" y="7"/>
                </a:cxn>
                <a:cxn ang="0">
                  <a:pos x="4" y="7"/>
                </a:cxn>
                <a:cxn ang="0">
                  <a:pos x="1" y="9"/>
                </a:cxn>
                <a:cxn ang="0">
                  <a:pos x="1" y="7"/>
                </a:cxn>
              </a:cxnLst>
              <a:rect l="0" t="0" r="r" b="b"/>
              <a:pathLst>
                <a:path w="18" h="9">
                  <a:moveTo>
                    <a:pt x="1" y="7"/>
                  </a:moveTo>
                  <a:cubicBezTo>
                    <a:pt x="0" y="7"/>
                    <a:pt x="0" y="7"/>
                    <a:pt x="1" y="6"/>
                  </a:cubicBezTo>
                  <a:cubicBezTo>
                    <a:pt x="4" y="4"/>
                    <a:pt x="3" y="4"/>
                    <a:pt x="4" y="4"/>
                  </a:cubicBezTo>
                  <a:cubicBezTo>
                    <a:pt x="6" y="4"/>
                    <a:pt x="6" y="4"/>
                    <a:pt x="8" y="4"/>
                  </a:cubicBezTo>
                  <a:cubicBezTo>
                    <a:pt x="9" y="2"/>
                    <a:pt x="11" y="4"/>
                    <a:pt x="12" y="2"/>
                  </a:cubicBezTo>
                  <a:cubicBezTo>
                    <a:pt x="15" y="0"/>
                    <a:pt x="17" y="0"/>
                    <a:pt x="14" y="2"/>
                  </a:cubicBezTo>
                  <a:cubicBezTo>
                    <a:pt x="12" y="4"/>
                    <a:pt x="12" y="4"/>
                    <a:pt x="14" y="4"/>
                  </a:cubicBezTo>
                  <a:cubicBezTo>
                    <a:pt x="15" y="2"/>
                    <a:pt x="15" y="4"/>
                    <a:pt x="17" y="2"/>
                  </a:cubicBezTo>
                  <a:cubicBezTo>
                    <a:pt x="18" y="2"/>
                    <a:pt x="18" y="2"/>
                    <a:pt x="17" y="2"/>
                  </a:cubicBezTo>
                  <a:cubicBezTo>
                    <a:pt x="15" y="4"/>
                    <a:pt x="12" y="6"/>
                    <a:pt x="11" y="6"/>
                  </a:cubicBezTo>
                  <a:cubicBezTo>
                    <a:pt x="9" y="6"/>
                    <a:pt x="9" y="7"/>
                    <a:pt x="8" y="7"/>
                  </a:cubicBezTo>
                  <a:cubicBezTo>
                    <a:pt x="6" y="7"/>
                    <a:pt x="4" y="7"/>
                    <a:pt x="4" y="7"/>
                  </a:cubicBezTo>
                  <a:cubicBezTo>
                    <a:pt x="4" y="9"/>
                    <a:pt x="1" y="9"/>
                    <a:pt x="1" y="9"/>
                  </a:cubicBezTo>
                  <a:cubicBezTo>
                    <a:pt x="3" y="7"/>
                    <a:pt x="3" y="7"/>
                    <a:pt x="1" y="7"/>
                  </a:cubicBezTo>
                </a:path>
              </a:pathLst>
            </a:custGeom>
            <a:grpFill/>
            <a:ln w="6350" cmpd="sng">
              <a:solidFill>
                <a:schemeClr val="bg1"/>
              </a:solidFill>
              <a:round/>
              <a:headEnd/>
              <a:tailEnd/>
            </a:ln>
          </p:spPr>
          <p:txBody>
            <a:bodyPr/>
            <a:lstStyle/>
            <a:p>
              <a:endParaRPr lang="en-GB" dirty="0"/>
            </a:p>
          </p:txBody>
        </p:sp>
        <p:sp>
          <p:nvSpPr>
            <p:cNvPr id="35" name="Freeform 7"/>
            <p:cNvSpPr>
              <a:spLocks/>
            </p:cNvSpPr>
            <p:nvPr/>
          </p:nvSpPr>
          <p:spPr bwMode="auto">
            <a:xfrm>
              <a:off x="9115318" y="2482427"/>
              <a:ext cx="251932" cy="131002"/>
            </a:xfrm>
            <a:custGeom>
              <a:avLst/>
              <a:gdLst/>
              <a:ahLst/>
              <a:cxnLst>
                <a:cxn ang="0">
                  <a:pos x="81" y="13"/>
                </a:cxn>
                <a:cxn ang="0">
                  <a:pos x="86" y="16"/>
                </a:cxn>
                <a:cxn ang="0">
                  <a:pos x="89" y="25"/>
                </a:cxn>
                <a:cxn ang="0">
                  <a:pos x="83" y="30"/>
                </a:cxn>
                <a:cxn ang="0">
                  <a:pos x="72" y="34"/>
                </a:cxn>
                <a:cxn ang="0">
                  <a:pos x="60" y="41"/>
                </a:cxn>
                <a:cxn ang="0">
                  <a:pos x="51" y="45"/>
                </a:cxn>
                <a:cxn ang="0">
                  <a:pos x="40" y="44"/>
                </a:cxn>
                <a:cxn ang="0">
                  <a:pos x="26" y="39"/>
                </a:cxn>
                <a:cxn ang="0">
                  <a:pos x="17" y="37"/>
                </a:cxn>
                <a:cxn ang="0">
                  <a:pos x="22" y="36"/>
                </a:cxn>
                <a:cxn ang="0">
                  <a:pos x="20" y="30"/>
                </a:cxn>
                <a:cxn ang="0">
                  <a:pos x="17" y="27"/>
                </a:cxn>
                <a:cxn ang="0">
                  <a:pos x="7" y="25"/>
                </a:cxn>
                <a:cxn ang="0">
                  <a:pos x="14" y="24"/>
                </a:cxn>
                <a:cxn ang="0">
                  <a:pos x="22" y="24"/>
                </a:cxn>
                <a:cxn ang="0">
                  <a:pos x="19" y="20"/>
                </a:cxn>
                <a:cxn ang="0">
                  <a:pos x="20" y="17"/>
                </a:cxn>
                <a:cxn ang="0">
                  <a:pos x="10" y="17"/>
                </a:cxn>
                <a:cxn ang="0">
                  <a:pos x="2" y="16"/>
                </a:cxn>
                <a:cxn ang="0">
                  <a:pos x="5" y="14"/>
                </a:cxn>
                <a:cxn ang="0">
                  <a:pos x="8" y="11"/>
                </a:cxn>
                <a:cxn ang="0">
                  <a:pos x="13" y="8"/>
                </a:cxn>
                <a:cxn ang="0">
                  <a:pos x="20" y="10"/>
                </a:cxn>
                <a:cxn ang="0">
                  <a:pos x="13" y="6"/>
                </a:cxn>
                <a:cxn ang="0">
                  <a:pos x="19" y="3"/>
                </a:cxn>
                <a:cxn ang="0">
                  <a:pos x="26" y="8"/>
                </a:cxn>
                <a:cxn ang="0">
                  <a:pos x="28" y="16"/>
                </a:cxn>
                <a:cxn ang="0">
                  <a:pos x="34" y="14"/>
                </a:cxn>
                <a:cxn ang="0">
                  <a:pos x="36" y="11"/>
                </a:cxn>
                <a:cxn ang="0">
                  <a:pos x="39" y="10"/>
                </a:cxn>
                <a:cxn ang="0">
                  <a:pos x="43" y="11"/>
                </a:cxn>
                <a:cxn ang="0">
                  <a:pos x="49" y="8"/>
                </a:cxn>
                <a:cxn ang="0">
                  <a:pos x="52" y="10"/>
                </a:cxn>
                <a:cxn ang="0">
                  <a:pos x="57" y="10"/>
                </a:cxn>
                <a:cxn ang="0">
                  <a:pos x="63" y="6"/>
                </a:cxn>
                <a:cxn ang="0">
                  <a:pos x="66" y="5"/>
                </a:cxn>
                <a:cxn ang="0">
                  <a:pos x="72" y="3"/>
                </a:cxn>
                <a:cxn ang="0">
                  <a:pos x="78" y="5"/>
                </a:cxn>
                <a:cxn ang="0">
                  <a:pos x="80" y="6"/>
                </a:cxn>
                <a:cxn ang="0">
                  <a:pos x="81" y="11"/>
                </a:cxn>
                <a:cxn ang="0">
                  <a:pos x="81" y="13"/>
                </a:cxn>
              </a:cxnLst>
              <a:rect l="0" t="0" r="r" b="b"/>
              <a:pathLst>
                <a:path w="90" h="47">
                  <a:moveTo>
                    <a:pt x="81" y="13"/>
                  </a:moveTo>
                  <a:cubicBezTo>
                    <a:pt x="84" y="13"/>
                    <a:pt x="83" y="14"/>
                    <a:pt x="86" y="16"/>
                  </a:cubicBezTo>
                  <a:cubicBezTo>
                    <a:pt x="90" y="16"/>
                    <a:pt x="90" y="22"/>
                    <a:pt x="89" y="25"/>
                  </a:cubicBezTo>
                  <a:cubicBezTo>
                    <a:pt x="86" y="28"/>
                    <a:pt x="86" y="25"/>
                    <a:pt x="83" y="30"/>
                  </a:cubicBezTo>
                  <a:cubicBezTo>
                    <a:pt x="80" y="34"/>
                    <a:pt x="77" y="31"/>
                    <a:pt x="72" y="34"/>
                  </a:cubicBezTo>
                  <a:cubicBezTo>
                    <a:pt x="66" y="37"/>
                    <a:pt x="64" y="41"/>
                    <a:pt x="60" y="41"/>
                  </a:cubicBezTo>
                  <a:cubicBezTo>
                    <a:pt x="54" y="41"/>
                    <a:pt x="57" y="44"/>
                    <a:pt x="51" y="45"/>
                  </a:cubicBezTo>
                  <a:cubicBezTo>
                    <a:pt x="45" y="47"/>
                    <a:pt x="46" y="44"/>
                    <a:pt x="40" y="44"/>
                  </a:cubicBezTo>
                  <a:cubicBezTo>
                    <a:pt x="34" y="44"/>
                    <a:pt x="34" y="39"/>
                    <a:pt x="26" y="39"/>
                  </a:cubicBezTo>
                  <a:cubicBezTo>
                    <a:pt x="19" y="39"/>
                    <a:pt x="17" y="41"/>
                    <a:pt x="17" y="37"/>
                  </a:cubicBezTo>
                  <a:cubicBezTo>
                    <a:pt x="16" y="34"/>
                    <a:pt x="20" y="39"/>
                    <a:pt x="22" y="36"/>
                  </a:cubicBezTo>
                  <a:cubicBezTo>
                    <a:pt x="23" y="34"/>
                    <a:pt x="23" y="31"/>
                    <a:pt x="20" y="30"/>
                  </a:cubicBezTo>
                  <a:cubicBezTo>
                    <a:pt x="19" y="30"/>
                    <a:pt x="22" y="27"/>
                    <a:pt x="17" y="27"/>
                  </a:cubicBezTo>
                  <a:cubicBezTo>
                    <a:pt x="10" y="25"/>
                    <a:pt x="7" y="28"/>
                    <a:pt x="7" y="25"/>
                  </a:cubicBezTo>
                  <a:cubicBezTo>
                    <a:pt x="7" y="24"/>
                    <a:pt x="11" y="25"/>
                    <a:pt x="14" y="24"/>
                  </a:cubicBezTo>
                  <a:cubicBezTo>
                    <a:pt x="16" y="22"/>
                    <a:pt x="17" y="25"/>
                    <a:pt x="22" y="24"/>
                  </a:cubicBezTo>
                  <a:cubicBezTo>
                    <a:pt x="26" y="20"/>
                    <a:pt x="19" y="24"/>
                    <a:pt x="19" y="20"/>
                  </a:cubicBezTo>
                  <a:cubicBezTo>
                    <a:pt x="19" y="19"/>
                    <a:pt x="26" y="17"/>
                    <a:pt x="20" y="17"/>
                  </a:cubicBezTo>
                  <a:cubicBezTo>
                    <a:pt x="14" y="16"/>
                    <a:pt x="14" y="16"/>
                    <a:pt x="10" y="17"/>
                  </a:cubicBezTo>
                  <a:cubicBezTo>
                    <a:pt x="5" y="19"/>
                    <a:pt x="0" y="16"/>
                    <a:pt x="2" y="16"/>
                  </a:cubicBezTo>
                  <a:cubicBezTo>
                    <a:pt x="4" y="14"/>
                    <a:pt x="7" y="16"/>
                    <a:pt x="5" y="14"/>
                  </a:cubicBezTo>
                  <a:cubicBezTo>
                    <a:pt x="5" y="11"/>
                    <a:pt x="8" y="14"/>
                    <a:pt x="8" y="11"/>
                  </a:cubicBezTo>
                  <a:cubicBezTo>
                    <a:pt x="8" y="8"/>
                    <a:pt x="10" y="5"/>
                    <a:pt x="13" y="8"/>
                  </a:cubicBezTo>
                  <a:cubicBezTo>
                    <a:pt x="16" y="10"/>
                    <a:pt x="22" y="13"/>
                    <a:pt x="20" y="10"/>
                  </a:cubicBezTo>
                  <a:cubicBezTo>
                    <a:pt x="19" y="8"/>
                    <a:pt x="14" y="8"/>
                    <a:pt x="13" y="6"/>
                  </a:cubicBezTo>
                  <a:cubicBezTo>
                    <a:pt x="11" y="5"/>
                    <a:pt x="14" y="2"/>
                    <a:pt x="19" y="3"/>
                  </a:cubicBezTo>
                  <a:cubicBezTo>
                    <a:pt x="23" y="5"/>
                    <a:pt x="20" y="5"/>
                    <a:pt x="26" y="8"/>
                  </a:cubicBezTo>
                  <a:cubicBezTo>
                    <a:pt x="31" y="11"/>
                    <a:pt x="26" y="11"/>
                    <a:pt x="28" y="16"/>
                  </a:cubicBezTo>
                  <a:cubicBezTo>
                    <a:pt x="31" y="22"/>
                    <a:pt x="31" y="11"/>
                    <a:pt x="34" y="14"/>
                  </a:cubicBezTo>
                  <a:cubicBezTo>
                    <a:pt x="36" y="17"/>
                    <a:pt x="37" y="14"/>
                    <a:pt x="36" y="11"/>
                  </a:cubicBezTo>
                  <a:cubicBezTo>
                    <a:pt x="34" y="10"/>
                    <a:pt x="37" y="5"/>
                    <a:pt x="39" y="10"/>
                  </a:cubicBezTo>
                  <a:cubicBezTo>
                    <a:pt x="42" y="14"/>
                    <a:pt x="43" y="14"/>
                    <a:pt x="43" y="11"/>
                  </a:cubicBezTo>
                  <a:cubicBezTo>
                    <a:pt x="43" y="8"/>
                    <a:pt x="49" y="5"/>
                    <a:pt x="49" y="8"/>
                  </a:cubicBezTo>
                  <a:cubicBezTo>
                    <a:pt x="51" y="11"/>
                    <a:pt x="52" y="13"/>
                    <a:pt x="52" y="10"/>
                  </a:cubicBezTo>
                  <a:cubicBezTo>
                    <a:pt x="52" y="6"/>
                    <a:pt x="54" y="5"/>
                    <a:pt x="57" y="10"/>
                  </a:cubicBezTo>
                  <a:cubicBezTo>
                    <a:pt x="60" y="13"/>
                    <a:pt x="60" y="5"/>
                    <a:pt x="63" y="6"/>
                  </a:cubicBezTo>
                  <a:cubicBezTo>
                    <a:pt x="66" y="8"/>
                    <a:pt x="68" y="6"/>
                    <a:pt x="66" y="5"/>
                  </a:cubicBezTo>
                  <a:cubicBezTo>
                    <a:pt x="64" y="2"/>
                    <a:pt x="71" y="0"/>
                    <a:pt x="72" y="3"/>
                  </a:cubicBezTo>
                  <a:cubicBezTo>
                    <a:pt x="75" y="10"/>
                    <a:pt x="75" y="5"/>
                    <a:pt x="78" y="5"/>
                  </a:cubicBezTo>
                  <a:cubicBezTo>
                    <a:pt x="81" y="3"/>
                    <a:pt x="83" y="3"/>
                    <a:pt x="80" y="6"/>
                  </a:cubicBezTo>
                  <a:cubicBezTo>
                    <a:pt x="75" y="10"/>
                    <a:pt x="84" y="6"/>
                    <a:pt x="81" y="11"/>
                  </a:cubicBezTo>
                  <a:cubicBezTo>
                    <a:pt x="80" y="11"/>
                    <a:pt x="80" y="13"/>
                    <a:pt x="81" y="13"/>
                  </a:cubicBezTo>
                </a:path>
              </a:pathLst>
            </a:custGeom>
            <a:grpFill/>
            <a:ln w="6350" cmpd="sng">
              <a:solidFill>
                <a:schemeClr val="bg1"/>
              </a:solidFill>
              <a:round/>
              <a:headEnd/>
              <a:tailEnd/>
            </a:ln>
          </p:spPr>
          <p:txBody>
            <a:bodyPr/>
            <a:lstStyle/>
            <a:p>
              <a:endParaRPr lang="en-GB" dirty="0"/>
            </a:p>
          </p:txBody>
        </p:sp>
        <p:sp>
          <p:nvSpPr>
            <p:cNvPr id="36" name="Freeform 12"/>
            <p:cNvSpPr>
              <a:spLocks/>
            </p:cNvSpPr>
            <p:nvPr/>
          </p:nvSpPr>
          <p:spPr bwMode="auto">
            <a:xfrm>
              <a:off x="8045688" y="1736723"/>
              <a:ext cx="1366189" cy="1001949"/>
            </a:xfrm>
            <a:custGeom>
              <a:avLst/>
              <a:gdLst/>
              <a:ahLst/>
              <a:cxnLst>
                <a:cxn ang="0">
                  <a:pos x="394" y="224"/>
                </a:cxn>
                <a:cxn ang="0">
                  <a:pos x="343" y="245"/>
                </a:cxn>
                <a:cxn ang="0">
                  <a:pos x="315" y="259"/>
                </a:cxn>
                <a:cxn ang="0">
                  <a:pos x="291" y="276"/>
                </a:cxn>
                <a:cxn ang="0">
                  <a:pos x="280" y="283"/>
                </a:cxn>
                <a:cxn ang="0">
                  <a:pos x="279" y="272"/>
                </a:cxn>
                <a:cxn ang="0">
                  <a:pos x="273" y="283"/>
                </a:cxn>
                <a:cxn ang="0">
                  <a:pos x="260" y="290"/>
                </a:cxn>
                <a:cxn ang="0">
                  <a:pos x="256" y="303"/>
                </a:cxn>
                <a:cxn ang="0">
                  <a:pos x="244" y="321"/>
                </a:cxn>
                <a:cxn ang="0">
                  <a:pos x="241" y="346"/>
                </a:cxn>
                <a:cxn ang="0">
                  <a:pos x="227" y="356"/>
                </a:cxn>
                <a:cxn ang="0">
                  <a:pos x="215" y="342"/>
                </a:cxn>
                <a:cxn ang="0">
                  <a:pos x="198" y="343"/>
                </a:cxn>
                <a:cxn ang="0">
                  <a:pos x="187" y="331"/>
                </a:cxn>
                <a:cxn ang="0">
                  <a:pos x="175" y="314"/>
                </a:cxn>
                <a:cxn ang="0">
                  <a:pos x="178" y="298"/>
                </a:cxn>
                <a:cxn ang="0">
                  <a:pos x="172" y="297"/>
                </a:cxn>
                <a:cxn ang="0">
                  <a:pos x="160" y="281"/>
                </a:cxn>
                <a:cxn ang="0">
                  <a:pos x="155" y="252"/>
                </a:cxn>
                <a:cxn ang="0">
                  <a:pos x="174" y="241"/>
                </a:cxn>
                <a:cxn ang="0">
                  <a:pos x="169" y="220"/>
                </a:cxn>
                <a:cxn ang="0">
                  <a:pos x="175" y="213"/>
                </a:cxn>
                <a:cxn ang="0">
                  <a:pos x="152" y="197"/>
                </a:cxn>
                <a:cxn ang="0">
                  <a:pos x="142" y="183"/>
                </a:cxn>
                <a:cxn ang="0">
                  <a:pos x="129" y="158"/>
                </a:cxn>
                <a:cxn ang="0">
                  <a:pos x="97" y="127"/>
                </a:cxn>
                <a:cxn ang="0">
                  <a:pos x="56" y="126"/>
                </a:cxn>
                <a:cxn ang="0">
                  <a:pos x="17" y="115"/>
                </a:cxn>
                <a:cxn ang="0">
                  <a:pos x="21" y="102"/>
                </a:cxn>
                <a:cxn ang="0">
                  <a:pos x="39" y="79"/>
                </a:cxn>
                <a:cxn ang="0">
                  <a:pos x="62" y="49"/>
                </a:cxn>
                <a:cxn ang="0">
                  <a:pos x="154" y="26"/>
                </a:cxn>
                <a:cxn ang="0">
                  <a:pos x="183" y="21"/>
                </a:cxn>
                <a:cxn ang="0">
                  <a:pos x="221" y="17"/>
                </a:cxn>
                <a:cxn ang="0">
                  <a:pos x="209" y="14"/>
                </a:cxn>
                <a:cxn ang="0">
                  <a:pos x="279" y="10"/>
                </a:cxn>
                <a:cxn ang="0">
                  <a:pos x="343" y="3"/>
                </a:cxn>
                <a:cxn ang="0">
                  <a:pos x="355" y="10"/>
                </a:cxn>
                <a:cxn ang="0">
                  <a:pos x="393" y="26"/>
                </a:cxn>
                <a:cxn ang="0">
                  <a:pos x="375" y="35"/>
                </a:cxn>
                <a:cxn ang="0">
                  <a:pos x="407" y="43"/>
                </a:cxn>
                <a:cxn ang="0">
                  <a:pos x="483" y="38"/>
                </a:cxn>
                <a:cxn ang="0">
                  <a:pos x="426" y="54"/>
                </a:cxn>
                <a:cxn ang="0">
                  <a:pos x="420" y="65"/>
                </a:cxn>
                <a:cxn ang="0">
                  <a:pos x="422" y="82"/>
                </a:cxn>
                <a:cxn ang="0">
                  <a:pos x="425" y="102"/>
                </a:cxn>
                <a:cxn ang="0">
                  <a:pos x="413" y="116"/>
                </a:cxn>
                <a:cxn ang="0">
                  <a:pos x="425" y="132"/>
                </a:cxn>
                <a:cxn ang="0">
                  <a:pos x="426" y="155"/>
                </a:cxn>
                <a:cxn ang="0">
                  <a:pos x="408" y="169"/>
                </a:cxn>
                <a:cxn ang="0">
                  <a:pos x="391" y="188"/>
                </a:cxn>
                <a:cxn ang="0">
                  <a:pos x="408" y="199"/>
                </a:cxn>
                <a:cxn ang="0">
                  <a:pos x="382" y="199"/>
                </a:cxn>
                <a:cxn ang="0">
                  <a:pos x="362" y="205"/>
                </a:cxn>
                <a:cxn ang="0">
                  <a:pos x="362" y="216"/>
                </a:cxn>
              </a:cxnLst>
              <a:rect l="0" t="0" r="r" b="b"/>
              <a:pathLst>
                <a:path w="489" h="359">
                  <a:moveTo>
                    <a:pt x="375" y="216"/>
                  </a:moveTo>
                  <a:cubicBezTo>
                    <a:pt x="382" y="210"/>
                    <a:pt x="387" y="219"/>
                    <a:pt x="396" y="219"/>
                  </a:cubicBezTo>
                  <a:cubicBezTo>
                    <a:pt x="405" y="217"/>
                    <a:pt x="408" y="217"/>
                    <a:pt x="402" y="220"/>
                  </a:cubicBezTo>
                  <a:cubicBezTo>
                    <a:pt x="396" y="222"/>
                    <a:pt x="401" y="224"/>
                    <a:pt x="394" y="224"/>
                  </a:cubicBezTo>
                  <a:cubicBezTo>
                    <a:pt x="390" y="224"/>
                    <a:pt x="396" y="227"/>
                    <a:pt x="390" y="228"/>
                  </a:cubicBezTo>
                  <a:cubicBezTo>
                    <a:pt x="384" y="228"/>
                    <a:pt x="381" y="231"/>
                    <a:pt x="378" y="236"/>
                  </a:cubicBezTo>
                  <a:cubicBezTo>
                    <a:pt x="375" y="239"/>
                    <a:pt x="362" y="239"/>
                    <a:pt x="353" y="242"/>
                  </a:cubicBezTo>
                  <a:cubicBezTo>
                    <a:pt x="344" y="247"/>
                    <a:pt x="344" y="241"/>
                    <a:pt x="343" y="245"/>
                  </a:cubicBezTo>
                  <a:cubicBezTo>
                    <a:pt x="341" y="248"/>
                    <a:pt x="335" y="248"/>
                    <a:pt x="332" y="247"/>
                  </a:cubicBezTo>
                  <a:cubicBezTo>
                    <a:pt x="327" y="245"/>
                    <a:pt x="318" y="238"/>
                    <a:pt x="324" y="244"/>
                  </a:cubicBezTo>
                  <a:cubicBezTo>
                    <a:pt x="329" y="248"/>
                    <a:pt x="327" y="250"/>
                    <a:pt x="324" y="250"/>
                  </a:cubicBezTo>
                  <a:cubicBezTo>
                    <a:pt x="321" y="250"/>
                    <a:pt x="317" y="253"/>
                    <a:pt x="315" y="259"/>
                  </a:cubicBezTo>
                  <a:cubicBezTo>
                    <a:pt x="315" y="264"/>
                    <a:pt x="305" y="273"/>
                    <a:pt x="300" y="273"/>
                  </a:cubicBezTo>
                  <a:cubicBezTo>
                    <a:pt x="300" y="273"/>
                    <a:pt x="300" y="272"/>
                    <a:pt x="298" y="272"/>
                  </a:cubicBezTo>
                  <a:cubicBezTo>
                    <a:pt x="297" y="272"/>
                    <a:pt x="298" y="275"/>
                    <a:pt x="297" y="275"/>
                  </a:cubicBezTo>
                  <a:cubicBezTo>
                    <a:pt x="295" y="275"/>
                    <a:pt x="292" y="278"/>
                    <a:pt x="291" y="276"/>
                  </a:cubicBezTo>
                  <a:cubicBezTo>
                    <a:pt x="288" y="278"/>
                    <a:pt x="288" y="278"/>
                    <a:pt x="288" y="278"/>
                  </a:cubicBezTo>
                  <a:cubicBezTo>
                    <a:pt x="289" y="280"/>
                    <a:pt x="289" y="281"/>
                    <a:pt x="288" y="280"/>
                  </a:cubicBezTo>
                  <a:cubicBezTo>
                    <a:pt x="286" y="278"/>
                    <a:pt x="286" y="280"/>
                    <a:pt x="285" y="281"/>
                  </a:cubicBezTo>
                  <a:cubicBezTo>
                    <a:pt x="283" y="283"/>
                    <a:pt x="282" y="283"/>
                    <a:pt x="280" y="283"/>
                  </a:cubicBezTo>
                  <a:cubicBezTo>
                    <a:pt x="279" y="281"/>
                    <a:pt x="280" y="278"/>
                    <a:pt x="280" y="276"/>
                  </a:cubicBezTo>
                  <a:cubicBezTo>
                    <a:pt x="280" y="275"/>
                    <a:pt x="283" y="275"/>
                    <a:pt x="283" y="273"/>
                  </a:cubicBezTo>
                  <a:cubicBezTo>
                    <a:pt x="283" y="272"/>
                    <a:pt x="286" y="272"/>
                    <a:pt x="283" y="272"/>
                  </a:cubicBezTo>
                  <a:cubicBezTo>
                    <a:pt x="280" y="272"/>
                    <a:pt x="280" y="270"/>
                    <a:pt x="279" y="272"/>
                  </a:cubicBezTo>
                  <a:cubicBezTo>
                    <a:pt x="279" y="272"/>
                    <a:pt x="283" y="273"/>
                    <a:pt x="280" y="275"/>
                  </a:cubicBezTo>
                  <a:cubicBezTo>
                    <a:pt x="277" y="276"/>
                    <a:pt x="280" y="276"/>
                    <a:pt x="279" y="278"/>
                  </a:cubicBezTo>
                  <a:cubicBezTo>
                    <a:pt x="276" y="280"/>
                    <a:pt x="279" y="280"/>
                    <a:pt x="277" y="281"/>
                  </a:cubicBezTo>
                  <a:cubicBezTo>
                    <a:pt x="277" y="283"/>
                    <a:pt x="276" y="281"/>
                    <a:pt x="273" y="283"/>
                  </a:cubicBezTo>
                  <a:cubicBezTo>
                    <a:pt x="270" y="283"/>
                    <a:pt x="268" y="281"/>
                    <a:pt x="266" y="283"/>
                  </a:cubicBezTo>
                  <a:cubicBezTo>
                    <a:pt x="263" y="284"/>
                    <a:pt x="262" y="283"/>
                    <a:pt x="265" y="284"/>
                  </a:cubicBezTo>
                  <a:cubicBezTo>
                    <a:pt x="268" y="286"/>
                    <a:pt x="268" y="287"/>
                    <a:pt x="266" y="286"/>
                  </a:cubicBezTo>
                  <a:cubicBezTo>
                    <a:pt x="263" y="286"/>
                    <a:pt x="263" y="292"/>
                    <a:pt x="260" y="290"/>
                  </a:cubicBezTo>
                  <a:cubicBezTo>
                    <a:pt x="257" y="289"/>
                    <a:pt x="251" y="289"/>
                    <a:pt x="256" y="293"/>
                  </a:cubicBezTo>
                  <a:cubicBezTo>
                    <a:pt x="260" y="298"/>
                    <a:pt x="260" y="300"/>
                    <a:pt x="259" y="300"/>
                  </a:cubicBezTo>
                  <a:cubicBezTo>
                    <a:pt x="256" y="298"/>
                    <a:pt x="256" y="301"/>
                    <a:pt x="253" y="300"/>
                  </a:cubicBezTo>
                  <a:cubicBezTo>
                    <a:pt x="250" y="298"/>
                    <a:pt x="251" y="303"/>
                    <a:pt x="256" y="303"/>
                  </a:cubicBezTo>
                  <a:cubicBezTo>
                    <a:pt x="260" y="303"/>
                    <a:pt x="257" y="303"/>
                    <a:pt x="259" y="306"/>
                  </a:cubicBezTo>
                  <a:cubicBezTo>
                    <a:pt x="259" y="311"/>
                    <a:pt x="254" y="311"/>
                    <a:pt x="254" y="314"/>
                  </a:cubicBezTo>
                  <a:cubicBezTo>
                    <a:pt x="254" y="318"/>
                    <a:pt x="251" y="311"/>
                    <a:pt x="251" y="315"/>
                  </a:cubicBezTo>
                  <a:cubicBezTo>
                    <a:pt x="250" y="321"/>
                    <a:pt x="244" y="318"/>
                    <a:pt x="244" y="321"/>
                  </a:cubicBezTo>
                  <a:cubicBezTo>
                    <a:pt x="242" y="323"/>
                    <a:pt x="245" y="321"/>
                    <a:pt x="245" y="325"/>
                  </a:cubicBezTo>
                  <a:cubicBezTo>
                    <a:pt x="247" y="328"/>
                    <a:pt x="239" y="321"/>
                    <a:pt x="242" y="326"/>
                  </a:cubicBezTo>
                  <a:cubicBezTo>
                    <a:pt x="244" y="329"/>
                    <a:pt x="245" y="325"/>
                    <a:pt x="245" y="329"/>
                  </a:cubicBezTo>
                  <a:cubicBezTo>
                    <a:pt x="247" y="334"/>
                    <a:pt x="239" y="343"/>
                    <a:pt x="241" y="346"/>
                  </a:cubicBezTo>
                  <a:cubicBezTo>
                    <a:pt x="242" y="350"/>
                    <a:pt x="237" y="350"/>
                    <a:pt x="236" y="351"/>
                  </a:cubicBezTo>
                  <a:cubicBezTo>
                    <a:pt x="234" y="354"/>
                    <a:pt x="239" y="350"/>
                    <a:pt x="239" y="354"/>
                  </a:cubicBezTo>
                  <a:cubicBezTo>
                    <a:pt x="239" y="359"/>
                    <a:pt x="236" y="359"/>
                    <a:pt x="233" y="357"/>
                  </a:cubicBezTo>
                  <a:cubicBezTo>
                    <a:pt x="230" y="354"/>
                    <a:pt x="230" y="353"/>
                    <a:pt x="227" y="356"/>
                  </a:cubicBezTo>
                  <a:cubicBezTo>
                    <a:pt x="225" y="357"/>
                    <a:pt x="221" y="357"/>
                    <a:pt x="222" y="353"/>
                  </a:cubicBezTo>
                  <a:cubicBezTo>
                    <a:pt x="227" y="348"/>
                    <a:pt x="221" y="353"/>
                    <a:pt x="218" y="351"/>
                  </a:cubicBezTo>
                  <a:cubicBezTo>
                    <a:pt x="213" y="348"/>
                    <a:pt x="213" y="348"/>
                    <a:pt x="216" y="345"/>
                  </a:cubicBezTo>
                  <a:cubicBezTo>
                    <a:pt x="219" y="342"/>
                    <a:pt x="215" y="339"/>
                    <a:pt x="215" y="342"/>
                  </a:cubicBezTo>
                  <a:cubicBezTo>
                    <a:pt x="216" y="343"/>
                    <a:pt x="212" y="343"/>
                    <a:pt x="210" y="346"/>
                  </a:cubicBezTo>
                  <a:cubicBezTo>
                    <a:pt x="207" y="348"/>
                    <a:pt x="209" y="343"/>
                    <a:pt x="204" y="346"/>
                  </a:cubicBezTo>
                  <a:cubicBezTo>
                    <a:pt x="199" y="350"/>
                    <a:pt x="198" y="348"/>
                    <a:pt x="198" y="345"/>
                  </a:cubicBezTo>
                  <a:cubicBezTo>
                    <a:pt x="196" y="343"/>
                    <a:pt x="199" y="345"/>
                    <a:pt x="198" y="343"/>
                  </a:cubicBezTo>
                  <a:cubicBezTo>
                    <a:pt x="198" y="340"/>
                    <a:pt x="193" y="343"/>
                    <a:pt x="195" y="340"/>
                  </a:cubicBezTo>
                  <a:cubicBezTo>
                    <a:pt x="196" y="337"/>
                    <a:pt x="189" y="340"/>
                    <a:pt x="190" y="337"/>
                  </a:cubicBezTo>
                  <a:cubicBezTo>
                    <a:pt x="192" y="334"/>
                    <a:pt x="192" y="334"/>
                    <a:pt x="189" y="334"/>
                  </a:cubicBezTo>
                  <a:cubicBezTo>
                    <a:pt x="187" y="336"/>
                    <a:pt x="190" y="329"/>
                    <a:pt x="187" y="331"/>
                  </a:cubicBezTo>
                  <a:cubicBezTo>
                    <a:pt x="184" y="332"/>
                    <a:pt x="189" y="328"/>
                    <a:pt x="184" y="326"/>
                  </a:cubicBezTo>
                  <a:cubicBezTo>
                    <a:pt x="181" y="325"/>
                    <a:pt x="181" y="325"/>
                    <a:pt x="181" y="323"/>
                  </a:cubicBezTo>
                  <a:cubicBezTo>
                    <a:pt x="181" y="320"/>
                    <a:pt x="178" y="318"/>
                    <a:pt x="180" y="317"/>
                  </a:cubicBezTo>
                  <a:cubicBezTo>
                    <a:pt x="180" y="314"/>
                    <a:pt x="177" y="317"/>
                    <a:pt x="175" y="314"/>
                  </a:cubicBezTo>
                  <a:cubicBezTo>
                    <a:pt x="174" y="311"/>
                    <a:pt x="170" y="307"/>
                    <a:pt x="172" y="306"/>
                  </a:cubicBezTo>
                  <a:cubicBezTo>
                    <a:pt x="174" y="304"/>
                    <a:pt x="169" y="304"/>
                    <a:pt x="172" y="303"/>
                  </a:cubicBezTo>
                  <a:cubicBezTo>
                    <a:pt x="174" y="303"/>
                    <a:pt x="167" y="301"/>
                    <a:pt x="174" y="301"/>
                  </a:cubicBezTo>
                  <a:cubicBezTo>
                    <a:pt x="178" y="301"/>
                    <a:pt x="172" y="298"/>
                    <a:pt x="178" y="298"/>
                  </a:cubicBezTo>
                  <a:cubicBezTo>
                    <a:pt x="183" y="298"/>
                    <a:pt x="175" y="297"/>
                    <a:pt x="178" y="295"/>
                  </a:cubicBezTo>
                  <a:cubicBezTo>
                    <a:pt x="181" y="293"/>
                    <a:pt x="184" y="300"/>
                    <a:pt x="184" y="297"/>
                  </a:cubicBezTo>
                  <a:cubicBezTo>
                    <a:pt x="183" y="293"/>
                    <a:pt x="180" y="292"/>
                    <a:pt x="177" y="295"/>
                  </a:cubicBezTo>
                  <a:cubicBezTo>
                    <a:pt x="174" y="297"/>
                    <a:pt x="177" y="289"/>
                    <a:pt x="172" y="297"/>
                  </a:cubicBezTo>
                  <a:cubicBezTo>
                    <a:pt x="167" y="304"/>
                    <a:pt x="166" y="298"/>
                    <a:pt x="167" y="295"/>
                  </a:cubicBezTo>
                  <a:cubicBezTo>
                    <a:pt x="167" y="292"/>
                    <a:pt x="166" y="295"/>
                    <a:pt x="166" y="290"/>
                  </a:cubicBezTo>
                  <a:cubicBezTo>
                    <a:pt x="166" y="287"/>
                    <a:pt x="163" y="289"/>
                    <a:pt x="163" y="286"/>
                  </a:cubicBezTo>
                  <a:cubicBezTo>
                    <a:pt x="164" y="283"/>
                    <a:pt x="161" y="281"/>
                    <a:pt x="160" y="281"/>
                  </a:cubicBezTo>
                  <a:cubicBezTo>
                    <a:pt x="157" y="281"/>
                    <a:pt x="160" y="280"/>
                    <a:pt x="155" y="276"/>
                  </a:cubicBezTo>
                  <a:cubicBezTo>
                    <a:pt x="152" y="273"/>
                    <a:pt x="155" y="267"/>
                    <a:pt x="161" y="264"/>
                  </a:cubicBezTo>
                  <a:cubicBezTo>
                    <a:pt x="155" y="264"/>
                    <a:pt x="151" y="264"/>
                    <a:pt x="152" y="259"/>
                  </a:cubicBezTo>
                  <a:cubicBezTo>
                    <a:pt x="154" y="255"/>
                    <a:pt x="155" y="253"/>
                    <a:pt x="155" y="252"/>
                  </a:cubicBezTo>
                  <a:cubicBezTo>
                    <a:pt x="154" y="250"/>
                    <a:pt x="161" y="248"/>
                    <a:pt x="158" y="247"/>
                  </a:cubicBezTo>
                  <a:cubicBezTo>
                    <a:pt x="155" y="244"/>
                    <a:pt x="158" y="245"/>
                    <a:pt x="157" y="244"/>
                  </a:cubicBezTo>
                  <a:cubicBezTo>
                    <a:pt x="157" y="242"/>
                    <a:pt x="161" y="244"/>
                    <a:pt x="163" y="241"/>
                  </a:cubicBezTo>
                  <a:cubicBezTo>
                    <a:pt x="166" y="239"/>
                    <a:pt x="169" y="242"/>
                    <a:pt x="174" y="241"/>
                  </a:cubicBezTo>
                  <a:cubicBezTo>
                    <a:pt x="178" y="239"/>
                    <a:pt x="174" y="239"/>
                    <a:pt x="174" y="234"/>
                  </a:cubicBezTo>
                  <a:cubicBezTo>
                    <a:pt x="175" y="231"/>
                    <a:pt x="178" y="227"/>
                    <a:pt x="178" y="224"/>
                  </a:cubicBezTo>
                  <a:cubicBezTo>
                    <a:pt x="177" y="220"/>
                    <a:pt x="175" y="228"/>
                    <a:pt x="174" y="225"/>
                  </a:cubicBezTo>
                  <a:cubicBezTo>
                    <a:pt x="172" y="224"/>
                    <a:pt x="178" y="220"/>
                    <a:pt x="169" y="220"/>
                  </a:cubicBezTo>
                  <a:cubicBezTo>
                    <a:pt x="161" y="219"/>
                    <a:pt x="164" y="214"/>
                    <a:pt x="157" y="214"/>
                  </a:cubicBezTo>
                  <a:cubicBezTo>
                    <a:pt x="152" y="214"/>
                    <a:pt x="146" y="211"/>
                    <a:pt x="148" y="210"/>
                  </a:cubicBezTo>
                  <a:cubicBezTo>
                    <a:pt x="151" y="206"/>
                    <a:pt x="163" y="208"/>
                    <a:pt x="166" y="210"/>
                  </a:cubicBezTo>
                  <a:cubicBezTo>
                    <a:pt x="170" y="213"/>
                    <a:pt x="177" y="214"/>
                    <a:pt x="175" y="213"/>
                  </a:cubicBezTo>
                  <a:cubicBezTo>
                    <a:pt x="174" y="211"/>
                    <a:pt x="172" y="210"/>
                    <a:pt x="175" y="206"/>
                  </a:cubicBezTo>
                  <a:cubicBezTo>
                    <a:pt x="175" y="206"/>
                    <a:pt x="163" y="205"/>
                    <a:pt x="164" y="202"/>
                  </a:cubicBezTo>
                  <a:cubicBezTo>
                    <a:pt x="167" y="197"/>
                    <a:pt x="158" y="200"/>
                    <a:pt x="163" y="197"/>
                  </a:cubicBezTo>
                  <a:cubicBezTo>
                    <a:pt x="166" y="196"/>
                    <a:pt x="155" y="191"/>
                    <a:pt x="152" y="197"/>
                  </a:cubicBezTo>
                  <a:cubicBezTo>
                    <a:pt x="151" y="203"/>
                    <a:pt x="145" y="197"/>
                    <a:pt x="142" y="199"/>
                  </a:cubicBezTo>
                  <a:cubicBezTo>
                    <a:pt x="140" y="200"/>
                    <a:pt x="138" y="197"/>
                    <a:pt x="137" y="196"/>
                  </a:cubicBezTo>
                  <a:cubicBezTo>
                    <a:pt x="135" y="192"/>
                    <a:pt x="145" y="194"/>
                    <a:pt x="142" y="191"/>
                  </a:cubicBezTo>
                  <a:cubicBezTo>
                    <a:pt x="137" y="186"/>
                    <a:pt x="137" y="183"/>
                    <a:pt x="142" y="183"/>
                  </a:cubicBezTo>
                  <a:cubicBezTo>
                    <a:pt x="146" y="182"/>
                    <a:pt x="149" y="175"/>
                    <a:pt x="142" y="174"/>
                  </a:cubicBezTo>
                  <a:cubicBezTo>
                    <a:pt x="135" y="172"/>
                    <a:pt x="146" y="169"/>
                    <a:pt x="140" y="166"/>
                  </a:cubicBezTo>
                  <a:cubicBezTo>
                    <a:pt x="131" y="163"/>
                    <a:pt x="142" y="163"/>
                    <a:pt x="135" y="160"/>
                  </a:cubicBezTo>
                  <a:cubicBezTo>
                    <a:pt x="132" y="158"/>
                    <a:pt x="135" y="155"/>
                    <a:pt x="129" y="158"/>
                  </a:cubicBezTo>
                  <a:cubicBezTo>
                    <a:pt x="122" y="160"/>
                    <a:pt x="129" y="155"/>
                    <a:pt x="131" y="152"/>
                  </a:cubicBezTo>
                  <a:cubicBezTo>
                    <a:pt x="132" y="149"/>
                    <a:pt x="113" y="141"/>
                    <a:pt x="116" y="138"/>
                  </a:cubicBezTo>
                  <a:cubicBezTo>
                    <a:pt x="120" y="135"/>
                    <a:pt x="116" y="135"/>
                    <a:pt x="108" y="130"/>
                  </a:cubicBezTo>
                  <a:cubicBezTo>
                    <a:pt x="100" y="127"/>
                    <a:pt x="100" y="130"/>
                    <a:pt x="97" y="127"/>
                  </a:cubicBezTo>
                  <a:cubicBezTo>
                    <a:pt x="94" y="124"/>
                    <a:pt x="87" y="127"/>
                    <a:pt x="81" y="124"/>
                  </a:cubicBezTo>
                  <a:cubicBezTo>
                    <a:pt x="75" y="122"/>
                    <a:pt x="76" y="130"/>
                    <a:pt x="71" y="126"/>
                  </a:cubicBezTo>
                  <a:cubicBezTo>
                    <a:pt x="67" y="122"/>
                    <a:pt x="68" y="129"/>
                    <a:pt x="61" y="129"/>
                  </a:cubicBezTo>
                  <a:cubicBezTo>
                    <a:pt x="55" y="127"/>
                    <a:pt x="62" y="122"/>
                    <a:pt x="56" y="126"/>
                  </a:cubicBezTo>
                  <a:cubicBezTo>
                    <a:pt x="49" y="129"/>
                    <a:pt x="52" y="122"/>
                    <a:pt x="49" y="124"/>
                  </a:cubicBezTo>
                  <a:cubicBezTo>
                    <a:pt x="44" y="126"/>
                    <a:pt x="58" y="133"/>
                    <a:pt x="47" y="129"/>
                  </a:cubicBezTo>
                  <a:cubicBezTo>
                    <a:pt x="35" y="126"/>
                    <a:pt x="23" y="124"/>
                    <a:pt x="32" y="121"/>
                  </a:cubicBezTo>
                  <a:cubicBezTo>
                    <a:pt x="41" y="118"/>
                    <a:pt x="23" y="118"/>
                    <a:pt x="17" y="115"/>
                  </a:cubicBezTo>
                  <a:cubicBezTo>
                    <a:pt x="9" y="112"/>
                    <a:pt x="24" y="108"/>
                    <a:pt x="36" y="107"/>
                  </a:cubicBezTo>
                  <a:cubicBezTo>
                    <a:pt x="49" y="107"/>
                    <a:pt x="58" y="107"/>
                    <a:pt x="56" y="104"/>
                  </a:cubicBezTo>
                  <a:cubicBezTo>
                    <a:pt x="55" y="101"/>
                    <a:pt x="46" y="105"/>
                    <a:pt x="36" y="105"/>
                  </a:cubicBezTo>
                  <a:cubicBezTo>
                    <a:pt x="27" y="105"/>
                    <a:pt x="24" y="105"/>
                    <a:pt x="21" y="102"/>
                  </a:cubicBezTo>
                  <a:cubicBezTo>
                    <a:pt x="18" y="99"/>
                    <a:pt x="17" y="102"/>
                    <a:pt x="14" y="99"/>
                  </a:cubicBezTo>
                  <a:cubicBezTo>
                    <a:pt x="10" y="98"/>
                    <a:pt x="9" y="101"/>
                    <a:pt x="4" y="96"/>
                  </a:cubicBezTo>
                  <a:cubicBezTo>
                    <a:pt x="0" y="91"/>
                    <a:pt x="1" y="88"/>
                    <a:pt x="20" y="85"/>
                  </a:cubicBezTo>
                  <a:cubicBezTo>
                    <a:pt x="36" y="82"/>
                    <a:pt x="29" y="80"/>
                    <a:pt x="39" y="79"/>
                  </a:cubicBezTo>
                  <a:cubicBezTo>
                    <a:pt x="50" y="77"/>
                    <a:pt x="56" y="82"/>
                    <a:pt x="61" y="76"/>
                  </a:cubicBezTo>
                  <a:cubicBezTo>
                    <a:pt x="67" y="70"/>
                    <a:pt x="67" y="62"/>
                    <a:pt x="62" y="63"/>
                  </a:cubicBezTo>
                  <a:cubicBezTo>
                    <a:pt x="58" y="63"/>
                    <a:pt x="49" y="63"/>
                    <a:pt x="46" y="60"/>
                  </a:cubicBezTo>
                  <a:cubicBezTo>
                    <a:pt x="44" y="57"/>
                    <a:pt x="55" y="54"/>
                    <a:pt x="62" y="49"/>
                  </a:cubicBezTo>
                  <a:cubicBezTo>
                    <a:pt x="70" y="45"/>
                    <a:pt x="79" y="42"/>
                    <a:pt x="90" y="45"/>
                  </a:cubicBezTo>
                  <a:cubicBezTo>
                    <a:pt x="97" y="46"/>
                    <a:pt x="99" y="42"/>
                    <a:pt x="94" y="37"/>
                  </a:cubicBezTo>
                  <a:cubicBezTo>
                    <a:pt x="91" y="32"/>
                    <a:pt x="97" y="29"/>
                    <a:pt x="120" y="28"/>
                  </a:cubicBezTo>
                  <a:cubicBezTo>
                    <a:pt x="145" y="24"/>
                    <a:pt x="148" y="20"/>
                    <a:pt x="154" y="26"/>
                  </a:cubicBezTo>
                  <a:cubicBezTo>
                    <a:pt x="160" y="34"/>
                    <a:pt x="149" y="46"/>
                    <a:pt x="157" y="35"/>
                  </a:cubicBezTo>
                  <a:cubicBezTo>
                    <a:pt x="163" y="24"/>
                    <a:pt x="178" y="37"/>
                    <a:pt x="177" y="34"/>
                  </a:cubicBezTo>
                  <a:cubicBezTo>
                    <a:pt x="174" y="28"/>
                    <a:pt x="192" y="35"/>
                    <a:pt x="183" y="29"/>
                  </a:cubicBezTo>
                  <a:cubicBezTo>
                    <a:pt x="172" y="23"/>
                    <a:pt x="170" y="20"/>
                    <a:pt x="183" y="21"/>
                  </a:cubicBezTo>
                  <a:cubicBezTo>
                    <a:pt x="195" y="21"/>
                    <a:pt x="199" y="26"/>
                    <a:pt x="210" y="28"/>
                  </a:cubicBezTo>
                  <a:cubicBezTo>
                    <a:pt x="221" y="29"/>
                    <a:pt x="219" y="35"/>
                    <a:pt x="225" y="34"/>
                  </a:cubicBezTo>
                  <a:cubicBezTo>
                    <a:pt x="231" y="34"/>
                    <a:pt x="221" y="26"/>
                    <a:pt x="230" y="24"/>
                  </a:cubicBezTo>
                  <a:cubicBezTo>
                    <a:pt x="244" y="23"/>
                    <a:pt x="206" y="15"/>
                    <a:pt x="221" y="17"/>
                  </a:cubicBezTo>
                  <a:cubicBezTo>
                    <a:pt x="237" y="17"/>
                    <a:pt x="248" y="17"/>
                    <a:pt x="254" y="18"/>
                  </a:cubicBezTo>
                  <a:cubicBezTo>
                    <a:pt x="262" y="21"/>
                    <a:pt x="270" y="20"/>
                    <a:pt x="260" y="18"/>
                  </a:cubicBezTo>
                  <a:cubicBezTo>
                    <a:pt x="253" y="17"/>
                    <a:pt x="244" y="15"/>
                    <a:pt x="233" y="15"/>
                  </a:cubicBezTo>
                  <a:cubicBezTo>
                    <a:pt x="222" y="14"/>
                    <a:pt x="210" y="15"/>
                    <a:pt x="209" y="14"/>
                  </a:cubicBezTo>
                  <a:cubicBezTo>
                    <a:pt x="207" y="10"/>
                    <a:pt x="219" y="10"/>
                    <a:pt x="230" y="9"/>
                  </a:cubicBezTo>
                  <a:cubicBezTo>
                    <a:pt x="241" y="7"/>
                    <a:pt x="248" y="9"/>
                    <a:pt x="254" y="12"/>
                  </a:cubicBezTo>
                  <a:cubicBezTo>
                    <a:pt x="260" y="15"/>
                    <a:pt x="271" y="14"/>
                    <a:pt x="273" y="12"/>
                  </a:cubicBezTo>
                  <a:cubicBezTo>
                    <a:pt x="274" y="12"/>
                    <a:pt x="286" y="10"/>
                    <a:pt x="279" y="10"/>
                  </a:cubicBezTo>
                  <a:cubicBezTo>
                    <a:pt x="271" y="9"/>
                    <a:pt x="270" y="4"/>
                    <a:pt x="274" y="4"/>
                  </a:cubicBezTo>
                  <a:cubicBezTo>
                    <a:pt x="280" y="4"/>
                    <a:pt x="279" y="3"/>
                    <a:pt x="286" y="4"/>
                  </a:cubicBezTo>
                  <a:cubicBezTo>
                    <a:pt x="294" y="6"/>
                    <a:pt x="283" y="1"/>
                    <a:pt x="298" y="3"/>
                  </a:cubicBezTo>
                  <a:cubicBezTo>
                    <a:pt x="314" y="3"/>
                    <a:pt x="317" y="0"/>
                    <a:pt x="343" y="3"/>
                  </a:cubicBezTo>
                  <a:cubicBezTo>
                    <a:pt x="359" y="4"/>
                    <a:pt x="384" y="7"/>
                    <a:pt x="376" y="7"/>
                  </a:cubicBezTo>
                  <a:cubicBezTo>
                    <a:pt x="369" y="9"/>
                    <a:pt x="343" y="9"/>
                    <a:pt x="335" y="10"/>
                  </a:cubicBezTo>
                  <a:cubicBezTo>
                    <a:pt x="327" y="12"/>
                    <a:pt x="314" y="12"/>
                    <a:pt x="324" y="14"/>
                  </a:cubicBezTo>
                  <a:cubicBezTo>
                    <a:pt x="337" y="15"/>
                    <a:pt x="340" y="9"/>
                    <a:pt x="355" y="10"/>
                  </a:cubicBezTo>
                  <a:cubicBezTo>
                    <a:pt x="372" y="14"/>
                    <a:pt x="378" y="7"/>
                    <a:pt x="382" y="10"/>
                  </a:cubicBezTo>
                  <a:cubicBezTo>
                    <a:pt x="388" y="14"/>
                    <a:pt x="372" y="18"/>
                    <a:pt x="382" y="15"/>
                  </a:cubicBezTo>
                  <a:cubicBezTo>
                    <a:pt x="393" y="14"/>
                    <a:pt x="401" y="17"/>
                    <a:pt x="408" y="18"/>
                  </a:cubicBezTo>
                  <a:cubicBezTo>
                    <a:pt x="416" y="20"/>
                    <a:pt x="402" y="24"/>
                    <a:pt x="393" y="26"/>
                  </a:cubicBezTo>
                  <a:cubicBezTo>
                    <a:pt x="379" y="29"/>
                    <a:pt x="361" y="26"/>
                    <a:pt x="346" y="28"/>
                  </a:cubicBezTo>
                  <a:cubicBezTo>
                    <a:pt x="330" y="31"/>
                    <a:pt x="314" y="32"/>
                    <a:pt x="318" y="37"/>
                  </a:cubicBezTo>
                  <a:cubicBezTo>
                    <a:pt x="321" y="38"/>
                    <a:pt x="346" y="29"/>
                    <a:pt x="367" y="29"/>
                  </a:cubicBezTo>
                  <a:cubicBezTo>
                    <a:pt x="387" y="31"/>
                    <a:pt x="382" y="32"/>
                    <a:pt x="375" y="35"/>
                  </a:cubicBezTo>
                  <a:cubicBezTo>
                    <a:pt x="367" y="38"/>
                    <a:pt x="376" y="38"/>
                    <a:pt x="384" y="35"/>
                  </a:cubicBezTo>
                  <a:cubicBezTo>
                    <a:pt x="393" y="34"/>
                    <a:pt x="384" y="29"/>
                    <a:pt x="397" y="29"/>
                  </a:cubicBezTo>
                  <a:cubicBezTo>
                    <a:pt x="411" y="29"/>
                    <a:pt x="408" y="37"/>
                    <a:pt x="397" y="45"/>
                  </a:cubicBezTo>
                  <a:cubicBezTo>
                    <a:pt x="387" y="52"/>
                    <a:pt x="394" y="52"/>
                    <a:pt x="407" y="43"/>
                  </a:cubicBezTo>
                  <a:cubicBezTo>
                    <a:pt x="419" y="35"/>
                    <a:pt x="425" y="34"/>
                    <a:pt x="422" y="37"/>
                  </a:cubicBezTo>
                  <a:cubicBezTo>
                    <a:pt x="419" y="40"/>
                    <a:pt x="426" y="37"/>
                    <a:pt x="432" y="38"/>
                  </a:cubicBezTo>
                  <a:cubicBezTo>
                    <a:pt x="439" y="40"/>
                    <a:pt x="436" y="32"/>
                    <a:pt x="448" y="31"/>
                  </a:cubicBezTo>
                  <a:cubicBezTo>
                    <a:pt x="460" y="31"/>
                    <a:pt x="489" y="35"/>
                    <a:pt x="483" y="38"/>
                  </a:cubicBezTo>
                  <a:cubicBezTo>
                    <a:pt x="475" y="42"/>
                    <a:pt x="472" y="45"/>
                    <a:pt x="464" y="45"/>
                  </a:cubicBezTo>
                  <a:cubicBezTo>
                    <a:pt x="454" y="45"/>
                    <a:pt x="471" y="49"/>
                    <a:pt x="461" y="49"/>
                  </a:cubicBezTo>
                  <a:cubicBezTo>
                    <a:pt x="452" y="51"/>
                    <a:pt x="448" y="52"/>
                    <a:pt x="442" y="51"/>
                  </a:cubicBezTo>
                  <a:cubicBezTo>
                    <a:pt x="436" y="49"/>
                    <a:pt x="437" y="54"/>
                    <a:pt x="426" y="54"/>
                  </a:cubicBezTo>
                  <a:cubicBezTo>
                    <a:pt x="416" y="52"/>
                    <a:pt x="434" y="56"/>
                    <a:pt x="440" y="54"/>
                  </a:cubicBezTo>
                  <a:cubicBezTo>
                    <a:pt x="445" y="52"/>
                    <a:pt x="457" y="54"/>
                    <a:pt x="451" y="57"/>
                  </a:cubicBezTo>
                  <a:cubicBezTo>
                    <a:pt x="446" y="59"/>
                    <a:pt x="437" y="62"/>
                    <a:pt x="429" y="59"/>
                  </a:cubicBezTo>
                  <a:cubicBezTo>
                    <a:pt x="422" y="57"/>
                    <a:pt x="411" y="68"/>
                    <a:pt x="420" y="65"/>
                  </a:cubicBezTo>
                  <a:cubicBezTo>
                    <a:pt x="429" y="62"/>
                    <a:pt x="445" y="60"/>
                    <a:pt x="442" y="63"/>
                  </a:cubicBezTo>
                  <a:cubicBezTo>
                    <a:pt x="437" y="68"/>
                    <a:pt x="436" y="68"/>
                    <a:pt x="429" y="68"/>
                  </a:cubicBezTo>
                  <a:cubicBezTo>
                    <a:pt x="423" y="68"/>
                    <a:pt x="423" y="74"/>
                    <a:pt x="428" y="74"/>
                  </a:cubicBezTo>
                  <a:cubicBezTo>
                    <a:pt x="432" y="76"/>
                    <a:pt x="425" y="80"/>
                    <a:pt x="422" y="82"/>
                  </a:cubicBezTo>
                  <a:cubicBezTo>
                    <a:pt x="420" y="84"/>
                    <a:pt x="416" y="79"/>
                    <a:pt x="413" y="87"/>
                  </a:cubicBezTo>
                  <a:cubicBezTo>
                    <a:pt x="411" y="94"/>
                    <a:pt x="404" y="102"/>
                    <a:pt x="408" y="102"/>
                  </a:cubicBezTo>
                  <a:cubicBezTo>
                    <a:pt x="413" y="102"/>
                    <a:pt x="407" y="93"/>
                    <a:pt x="420" y="98"/>
                  </a:cubicBezTo>
                  <a:cubicBezTo>
                    <a:pt x="432" y="102"/>
                    <a:pt x="434" y="105"/>
                    <a:pt x="425" y="102"/>
                  </a:cubicBezTo>
                  <a:cubicBezTo>
                    <a:pt x="416" y="101"/>
                    <a:pt x="413" y="101"/>
                    <a:pt x="422" y="107"/>
                  </a:cubicBezTo>
                  <a:cubicBezTo>
                    <a:pt x="431" y="112"/>
                    <a:pt x="429" y="104"/>
                    <a:pt x="434" y="107"/>
                  </a:cubicBezTo>
                  <a:cubicBezTo>
                    <a:pt x="440" y="112"/>
                    <a:pt x="437" y="119"/>
                    <a:pt x="431" y="116"/>
                  </a:cubicBezTo>
                  <a:cubicBezTo>
                    <a:pt x="426" y="115"/>
                    <a:pt x="419" y="112"/>
                    <a:pt x="413" y="116"/>
                  </a:cubicBezTo>
                  <a:cubicBezTo>
                    <a:pt x="405" y="121"/>
                    <a:pt x="407" y="112"/>
                    <a:pt x="402" y="116"/>
                  </a:cubicBezTo>
                  <a:cubicBezTo>
                    <a:pt x="397" y="119"/>
                    <a:pt x="408" y="118"/>
                    <a:pt x="408" y="122"/>
                  </a:cubicBezTo>
                  <a:cubicBezTo>
                    <a:pt x="408" y="127"/>
                    <a:pt x="422" y="122"/>
                    <a:pt x="423" y="126"/>
                  </a:cubicBezTo>
                  <a:cubicBezTo>
                    <a:pt x="426" y="129"/>
                    <a:pt x="416" y="127"/>
                    <a:pt x="425" y="132"/>
                  </a:cubicBezTo>
                  <a:cubicBezTo>
                    <a:pt x="432" y="135"/>
                    <a:pt x="423" y="130"/>
                    <a:pt x="426" y="136"/>
                  </a:cubicBezTo>
                  <a:cubicBezTo>
                    <a:pt x="431" y="141"/>
                    <a:pt x="423" y="144"/>
                    <a:pt x="422" y="141"/>
                  </a:cubicBezTo>
                  <a:cubicBezTo>
                    <a:pt x="419" y="136"/>
                    <a:pt x="411" y="149"/>
                    <a:pt x="420" y="149"/>
                  </a:cubicBezTo>
                  <a:cubicBezTo>
                    <a:pt x="428" y="150"/>
                    <a:pt x="431" y="154"/>
                    <a:pt x="426" y="155"/>
                  </a:cubicBezTo>
                  <a:cubicBezTo>
                    <a:pt x="419" y="158"/>
                    <a:pt x="422" y="154"/>
                    <a:pt x="414" y="152"/>
                  </a:cubicBezTo>
                  <a:cubicBezTo>
                    <a:pt x="407" y="152"/>
                    <a:pt x="399" y="160"/>
                    <a:pt x="407" y="160"/>
                  </a:cubicBezTo>
                  <a:cubicBezTo>
                    <a:pt x="414" y="160"/>
                    <a:pt x="422" y="160"/>
                    <a:pt x="419" y="166"/>
                  </a:cubicBezTo>
                  <a:cubicBezTo>
                    <a:pt x="414" y="171"/>
                    <a:pt x="414" y="164"/>
                    <a:pt x="408" y="169"/>
                  </a:cubicBezTo>
                  <a:cubicBezTo>
                    <a:pt x="401" y="175"/>
                    <a:pt x="393" y="163"/>
                    <a:pt x="385" y="166"/>
                  </a:cubicBezTo>
                  <a:cubicBezTo>
                    <a:pt x="379" y="168"/>
                    <a:pt x="378" y="172"/>
                    <a:pt x="372" y="171"/>
                  </a:cubicBezTo>
                  <a:cubicBezTo>
                    <a:pt x="388" y="175"/>
                    <a:pt x="376" y="175"/>
                    <a:pt x="382" y="178"/>
                  </a:cubicBezTo>
                  <a:cubicBezTo>
                    <a:pt x="390" y="183"/>
                    <a:pt x="379" y="183"/>
                    <a:pt x="391" y="188"/>
                  </a:cubicBezTo>
                  <a:cubicBezTo>
                    <a:pt x="399" y="189"/>
                    <a:pt x="404" y="189"/>
                    <a:pt x="402" y="194"/>
                  </a:cubicBezTo>
                  <a:cubicBezTo>
                    <a:pt x="401" y="197"/>
                    <a:pt x="410" y="191"/>
                    <a:pt x="407" y="194"/>
                  </a:cubicBezTo>
                  <a:cubicBezTo>
                    <a:pt x="402" y="199"/>
                    <a:pt x="401" y="196"/>
                    <a:pt x="402" y="199"/>
                  </a:cubicBezTo>
                  <a:cubicBezTo>
                    <a:pt x="404" y="203"/>
                    <a:pt x="410" y="192"/>
                    <a:pt x="408" y="199"/>
                  </a:cubicBezTo>
                  <a:cubicBezTo>
                    <a:pt x="408" y="205"/>
                    <a:pt x="413" y="214"/>
                    <a:pt x="408" y="213"/>
                  </a:cubicBezTo>
                  <a:cubicBezTo>
                    <a:pt x="404" y="213"/>
                    <a:pt x="404" y="211"/>
                    <a:pt x="401" y="213"/>
                  </a:cubicBezTo>
                  <a:cubicBezTo>
                    <a:pt x="397" y="214"/>
                    <a:pt x="388" y="211"/>
                    <a:pt x="388" y="206"/>
                  </a:cubicBezTo>
                  <a:cubicBezTo>
                    <a:pt x="388" y="202"/>
                    <a:pt x="387" y="200"/>
                    <a:pt x="382" y="199"/>
                  </a:cubicBezTo>
                  <a:cubicBezTo>
                    <a:pt x="379" y="199"/>
                    <a:pt x="378" y="196"/>
                    <a:pt x="370" y="196"/>
                  </a:cubicBezTo>
                  <a:cubicBezTo>
                    <a:pt x="364" y="196"/>
                    <a:pt x="364" y="197"/>
                    <a:pt x="372" y="197"/>
                  </a:cubicBezTo>
                  <a:cubicBezTo>
                    <a:pt x="379" y="199"/>
                    <a:pt x="381" y="202"/>
                    <a:pt x="373" y="205"/>
                  </a:cubicBezTo>
                  <a:cubicBezTo>
                    <a:pt x="365" y="206"/>
                    <a:pt x="364" y="208"/>
                    <a:pt x="362" y="205"/>
                  </a:cubicBezTo>
                  <a:cubicBezTo>
                    <a:pt x="361" y="203"/>
                    <a:pt x="361" y="205"/>
                    <a:pt x="358" y="210"/>
                  </a:cubicBezTo>
                  <a:cubicBezTo>
                    <a:pt x="353" y="216"/>
                    <a:pt x="356" y="214"/>
                    <a:pt x="365" y="213"/>
                  </a:cubicBezTo>
                  <a:cubicBezTo>
                    <a:pt x="373" y="211"/>
                    <a:pt x="373" y="213"/>
                    <a:pt x="370" y="214"/>
                  </a:cubicBezTo>
                  <a:cubicBezTo>
                    <a:pt x="369" y="216"/>
                    <a:pt x="369" y="213"/>
                    <a:pt x="362" y="216"/>
                  </a:cubicBezTo>
                  <a:cubicBezTo>
                    <a:pt x="358" y="220"/>
                    <a:pt x="361" y="222"/>
                    <a:pt x="364" y="219"/>
                  </a:cubicBezTo>
                  <a:cubicBezTo>
                    <a:pt x="369" y="214"/>
                    <a:pt x="370" y="217"/>
                    <a:pt x="375" y="216"/>
                  </a:cubicBezTo>
                </a:path>
              </a:pathLst>
            </a:custGeom>
            <a:grpFill/>
            <a:ln w="6350" cmpd="sng">
              <a:solidFill>
                <a:schemeClr val="bg1"/>
              </a:solidFill>
              <a:round/>
              <a:headEnd/>
              <a:tailEnd/>
            </a:ln>
          </p:spPr>
          <p:txBody>
            <a:bodyPr/>
            <a:lstStyle/>
            <a:p>
              <a:endParaRPr lang="en-GB" dirty="0"/>
            </a:p>
          </p:txBody>
        </p:sp>
        <p:sp>
          <p:nvSpPr>
            <p:cNvPr id="37" name="Freeform 14"/>
            <p:cNvSpPr>
              <a:spLocks/>
            </p:cNvSpPr>
            <p:nvPr/>
          </p:nvSpPr>
          <p:spPr bwMode="auto">
            <a:xfrm>
              <a:off x="7071073" y="3618257"/>
              <a:ext cx="676616" cy="522568"/>
            </a:xfrm>
            <a:custGeom>
              <a:avLst/>
              <a:gdLst/>
              <a:ahLst/>
              <a:cxnLst>
                <a:cxn ang="0">
                  <a:pos x="207" y="154"/>
                </a:cxn>
                <a:cxn ang="0">
                  <a:pos x="204" y="161"/>
                </a:cxn>
                <a:cxn ang="0">
                  <a:pos x="210" y="167"/>
                </a:cxn>
                <a:cxn ang="0">
                  <a:pos x="201" y="172"/>
                </a:cxn>
                <a:cxn ang="0">
                  <a:pos x="199" y="181"/>
                </a:cxn>
                <a:cxn ang="0">
                  <a:pos x="198" y="187"/>
                </a:cxn>
                <a:cxn ang="0">
                  <a:pos x="160" y="175"/>
                </a:cxn>
                <a:cxn ang="0">
                  <a:pos x="106" y="147"/>
                </a:cxn>
                <a:cxn ang="0">
                  <a:pos x="93" y="117"/>
                </a:cxn>
                <a:cxn ang="0">
                  <a:pos x="64" y="77"/>
                </a:cxn>
                <a:cxn ang="0">
                  <a:pos x="48" y="52"/>
                </a:cxn>
                <a:cxn ang="0">
                  <a:pos x="27" y="15"/>
                </a:cxn>
                <a:cxn ang="0">
                  <a:pos x="23" y="32"/>
                </a:cxn>
                <a:cxn ang="0">
                  <a:pos x="44" y="64"/>
                </a:cxn>
                <a:cxn ang="0">
                  <a:pos x="52" y="89"/>
                </a:cxn>
                <a:cxn ang="0">
                  <a:pos x="59" y="102"/>
                </a:cxn>
                <a:cxn ang="0">
                  <a:pos x="36" y="69"/>
                </a:cxn>
                <a:cxn ang="0">
                  <a:pos x="23" y="49"/>
                </a:cxn>
                <a:cxn ang="0">
                  <a:pos x="0" y="4"/>
                </a:cxn>
                <a:cxn ang="0">
                  <a:pos x="18" y="4"/>
                </a:cxn>
                <a:cxn ang="0">
                  <a:pos x="71" y="16"/>
                </a:cxn>
                <a:cxn ang="0">
                  <a:pos x="84" y="11"/>
                </a:cxn>
                <a:cxn ang="0">
                  <a:pos x="106" y="39"/>
                </a:cxn>
                <a:cxn ang="0">
                  <a:pos x="137" y="52"/>
                </a:cxn>
                <a:cxn ang="0">
                  <a:pos x="157" y="72"/>
                </a:cxn>
                <a:cxn ang="0">
                  <a:pos x="154" y="89"/>
                </a:cxn>
                <a:cxn ang="0">
                  <a:pos x="154" y="108"/>
                </a:cxn>
                <a:cxn ang="0">
                  <a:pos x="160" y="128"/>
                </a:cxn>
                <a:cxn ang="0">
                  <a:pos x="181" y="151"/>
                </a:cxn>
                <a:cxn ang="0">
                  <a:pos x="196" y="145"/>
                </a:cxn>
                <a:cxn ang="0">
                  <a:pos x="204" y="147"/>
                </a:cxn>
                <a:cxn ang="0">
                  <a:pos x="210" y="137"/>
                </a:cxn>
                <a:cxn ang="0">
                  <a:pos x="212" y="123"/>
                </a:cxn>
                <a:cxn ang="0">
                  <a:pos x="228" y="117"/>
                </a:cxn>
                <a:cxn ang="0">
                  <a:pos x="236" y="117"/>
                </a:cxn>
                <a:cxn ang="0">
                  <a:pos x="240" y="119"/>
                </a:cxn>
                <a:cxn ang="0">
                  <a:pos x="234" y="134"/>
                </a:cxn>
                <a:cxn ang="0">
                  <a:pos x="234" y="139"/>
                </a:cxn>
                <a:cxn ang="0">
                  <a:pos x="231" y="150"/>
                </a:cxn>
                <a:cxn ang="0">
                  <a:pos x="230" y="145"/>
                </a:cxn>
                <a:cxn ang="0">
                  <a:pos x="224" y="153"/>
                </a:cxn>
              </a:cxnLst>
              <a:rect l="0" t="0" r="r" b="b"/>
              <a:pathLst>
                <a:path w="242" h="187">
                  <a:moveTo>
                    <a:pt x="222" y="154"/>
                  </a:moveTo>
                  <a:cubicBezTo>
                    <a:pt x="207" y="154"/>
                    <a:pt x="207" y="154"/>
                    <a:pt x="207" y="154"/>
                  </a:cubicBezTo>
                  <a:cubicBezTo>
                    <a:pt x="207" y="161"/>
                    <a:pt x="207" y="161"/>
                    <a:pt x="207" y="161"/>
                  </a:cubicBezTo>
                  <a:cubicBezTo>
                    <a:pt x="204" y="161"/>
                    <a:pt x="204" y="161"/>
                    <a:pt x="204" y="161"/>
                  </a:cubicBezTo>
                  <a:cubicBezTo>
                    <a:pt x="204" y="161"/>
                    <a:pt x="205" y="161"/>
                    <a:pt x="205" y="162"/>
                  </a:cubicBezTo>
                  <a:cubicBezTo>
                    <a:pt x="207" y="164"/>
                    <a:pt x="208" y="164"/>
                    <a:pt x="210" y="167"/>
                  </a:cubicBezTo>
                  <a:cubicBezTo>
                    <a:pt x="210" y="170"/>
                    <a:pt x="213" y="165"/>
                    <a:pt x="212" y="172"/>
                  </a:cubicBezTo>
                  <a:cubicBezTo>
                    <a:pt x="201" y="172"/>
                    <a:pt x="201" y="172"/>
                    <a:pt x="201" y="172"/>
                  </a:cubicBezTo>
                  <a:cubicBezTo>
                    <a:pt x="198" y="179"/>
                    <a:pt x="198" y="179"/>
                    <a:pt x="198" y="179"/>
                  </a:cubicBezTo>
                  <a:cubicBezTo>
                    <a:pt x="199" y="181"/>
                    <a:pt x="199" y="181"/>
                    <a:pt x="199" y="181"/>
                  </a:cubicBezTo>
                  <a:cubicBezTo>
                    <a:pt x="199" y="181"/>
                    <a:pt x="198" y="182"/>
                    <a:pt x="198" y="184"/>
                  </a:cubicBezTo>
                  <a:cubicBezTo>
                    <a:pt x="198" y="186"/>
                    <a:pt x="198" y="187"/>
                    <a:pt x="198" y="187"/>
                  </a:cubicBezTo>
                  <a:cubicBezTo>
                    <a:pt x="190" y="181"/>
                    <a:pt x="190" y="173"/>
                    <a:pt x="179" y="172"/>
                  </a:cubicBezTo>
                  <a:cubicBezTo>
                    <a:pt x="170" y="168"/>
                    <a:pt x="170" y="179"/>
                    <a:pt x="160" y="175"/>
                  </a:cubicBezTo>
                  <a:cubicBezTo>
                    <a:pt x="149" y="172"/>
                    <a:pt x="129" y="162"/>
                    <a:pt x="123" y="156"/>
                  </a:cubicBezTo>
                  <a:cubicBezTo>
                    <a:pt x="117" y="150"/>
                    <a:pt x="114" y="154"/>
                    <a:pt x="106" y="147"/>
                  </a:cubicBezTo>
                  <a:cubicBezTo>
                    <a:pt x="100" y="140"/>
                    <a:pt x="96" y="140"/>
                    <a:pt x="93" y="134"/>
                  </a:cubicBezTo>
                  <a:cubicBezTo>
                    <a:pt x="88" y="127"/>
                    <a:pt x="97" y="123"/>
                    <a:pt x="93" y="117"/>
                  </a:cubicBezTo>
                  <a:cubicBezTo>
                    <a:pt x="90" y="109"/>
                    <a:pt x="94" y="108"/>
                    <a:pt x="79" y="92"/>
                  </a:cubicBezTo>
                  <a:cubicBezTo>
                    <a:pt x="67" y="81"/>
                    <a:pt x="73" y="81"/>
                    <a:pt x="64" y="77"/>
                  </a:cubicBezTo>
                  <a:cubicBezTo>
                    <a:pt x="56" y="72"/>
                    <a:pt x="68" y="67"/>
                    <a:pt x="59" y="63"/>
                  </a:cubicBezTo>
                  <a:cubicBezTo>
                    <a:pt x="50" y="60"/>
                    <a:pt x="55" y="55"/>
                    <a:pt x="48" y="52"/>
                  </a:cubicBezTo>
                  <a:cubicBezTo>
                    <a:pt x="42" y="47"/>
                    <a:pt x="36" y="36"/>
                    <a:pt x="33" y="25"/>
                  </a:cubicBezTo>
                  <a:cubicBezTo>
                    <a:pt x="30" y="16"/>
                    <a:pt x="30" y="16"/>
                    <a:pt x="27" y="15"/>
                  </a:cubicBezTo>
                  <a:cubicBezTo>
                    <a:pt x="23" y="13"/>
                    <a:pt x="26" y="15"/>
                    <a:pt x="20" y="11"/>
                  </a:cubicBezTo>
                  <a:cubicBezTo>
                    <a:pt x="15" y="8"/>
                    <a:pt x="20" y="25"/>
                    <a:pt x="23" y="32"/>
                  </a:cubicBezTo>
                  <a:cubicBezTo>
                    <a:pt x="26" y="38"/>
                    <a:pt x="32" y="41"/>
                    <a:pt x="33" y="49"/>
                  </a:cubicBezTo>
                  <a:cubicBezTo>
                    <a:pt x="36" y="57"/>
                    <a:pt x="41" y="58"/>
                    <a:pt x="44" y="64"/>
                  </a:cubicBezTo>
                  <a:cubicBezTo>
                    <a:pt x="47" y="72"/>
                    <a:pt x="45" y="70"/>
                    <a:pt x="48" y="78"/>
                  </a:cubicBezTo>
                  <a:cubicBezTo>
                    <a:pt x="53" y="86"/>
                    <a:pt x="50" y="86"/>
                    <a:pt x="52" y="89"/>
                  </a:cubicBezTo>
                  <a:cubicBezTo>
                    <a:pt x="55" y="92"/>
                    <a:pt x="55" y="86"/>
                    <a:pt x="58" y="92"/>
                  </a:cubicBezTo>
                  <a:cubicBezTo>
                    <a:pt x="61" y="98"/>
                    <a:pt x="64" y="98"/>
                    <a:pt x="59" y="102"/>
                  </a:cubicBezTo>
                  <a:cubicBezTo>
                    <a:pt x="55" y="105"/>
                    <a:pt x="58" y="98"/>
                    <a:pt x="45" y="89"/>
                  </a:cubicBezTo>
                  <a:cubicBezTo>
                    <a:pt x="32" y="81"/>
                    <a:pt x="44" y="74"/>
                    <a:pt x="36" y="69"/>
                  </a:cubicBezTo>
                  <a:cubicBezTo>
                    <a:pt x="30" y="63"/>
                    <a:pt x="24" y="61"/>
                    <a:pt x="18" y="55"/>
                  </a:cubicBezTo>
                  <a:cubicBezTo>
                    <a:pt x="13" y="49"/>
                    <a:pt x="23" y="57"/>
                    <a:pt x="23" y="49"/>
                  </a:cubicBezTo>
                  <a:cubicBezTo>
                    <a:pt x="24" y="41"/>
                    <a:pt x="15" y="38"/>
                    <a:pt x="12" y="32"/>
                  </a:cubicBezTo>
                  <a:cubicBezTo>
                    <a:pt x="7" y="27"/>
                    <a:pt x="9" y="21"/>
                    <a:pt x="0" y="4"/>
                  </a:cubicBezTo>
                  <a:cubicBezTo>
                    <a:pt x="4" y="2"/>
                    <a:pt x="15" y="2"/>
                    <a:pt x="18" y="0"/>
                  </a:cubicBezTo>
                  <a:cubicBezTo>
                    <a:pt x="18" y="4"/>
                    <a:pt x="18" y="4"/>
                    <a:pt x="18" y="4"/>
                  </a:cubicBezTo>
                  <a:cubicBezTo>
                    <a:pt x="23" y="5"/>
                    <a:pt x="45" y="15"/>
                    <a:pt x="48" y="16"/>
                  </a:cubicBezTo>
                  <a:cubicBezTo>
                    <a:pt x="71" y="16"/>
                    <a:pt x="71" y="16"/>
                    <a:pt x="71" y="16"/>
                  </a:cubicBezTo>
                  <a:cubicBezTo>
                    <a:pt x="71" y="11"/>
                    <a:pt x="71" y="11"/>
                    <a:pt x="71" y="11"/>
                  </a:cubicBezTo>
                  <a:cubicBezTo>
                    <a:pt x="84" y="11"/>
                    <a:pt x="84" y="11"/>
                    <a:pt x="84" y="11"/>
                  </a:cubicBezTo>
                  <a:cubicBezTo>
                    <a:pt x="84" y="11"/>
                    <a:pt x="93" y="21"/>
                    <a:pt x="96" y="24"/>
                  </a:cubicBezTo>
                  <a:cubicBezTo>
                    <a:pt x="100" y="27"/>
                    <a:pt x="99" y="35"/>
                    <a:pt x="106" y="39"/>
                  </a:cubicBezTo>
                  <a:cubicBezTo>
                    <a:pt x="115" y="43"/>
                    <a:pt x="109" y="29"/>
                    <a:pt x="120" y="30"/>
                  </a:cubicBezTo>
                  <a:cubicBezTo>
                    <a:pt x="129" y="32"/>
                    <a:pt x="131" y="44"/>
                    <a:pt x="137" y="52"/>
                  </a:cubicBezTo>
                  <a:cubicBezTo>
                    <a:pt x="143" y="60"/>
                    <a:pt x="138" y="69"/>
                    <a:pt x="152" y="70"/>
                  </a:cubicBezTo>
                  <a:cubicBezTo>
                    <a:pt x="154" y="70"/>
                    <a:pt x="157" y="74"/>
                    <a:pt x="157" y="72"/>
                  </a:cubicBezTo>
                  <a:cubicBezTo>
                    <a:pt x="157" y="72"/>
                    <a:pt x="157" y="72"/>
                    <a:pt x="158" y="72"/>
                  </a:cubicBezTo>
                  <a:cubicBezTo>
                    <a:pt x="158" y="78"/>
                    <a:pt x="155" y="78"/>
                    <a:pt x="154" y="89"/>
                  </a:cubicBezTo>
                  <a:cubicBezTo>
                    <a:pt x="152" y="102"/>
                    <a:pt x="154" y="102"/>
                    <a:pt x="154" y="105"/>
                  </a:cubicBezTo>
                  <a:cubicBezTo>
                    <a:pt x="152" y="106"/>
                    <a:pt x="152" y="105"/>
                    <a:pt x="154" y="108"/>
                  </a:cubicBezTo>
                  <a:cubicBezTo>
                    <a:pt x="154" y="112"/>
                    <a:pt x="154" y="117"/>
                    <a:pt x="155" y="117"/>
                  </a:cubicBezTo>
                  <a:cubicBezTo>
                    <a:pt x="157" y="117"/>
                    <a:pt x="155" y="123"/>
                    <a:pt x="160" y="128"/>
                  </a:cubicBezTo>
                  <a:cubicBezTo>
                    <a:pt x="167" y="136"/>
                    <a:pt x="164" y="144"/>
                    <a:pt x="172" y="145"/>
                  </a:cubicBezTo>
                  <a:cubicBezTo>
                    <a:pt x="179" y="147"/>
                    <a:pt x="178" y="151"/>
                    <a:pt x="181" y="151"/>
                  </a:cubicBezTo>
                  <a:cubicBezTo>
                    <a:pt x="184" y="150"/>
                    <a:pt x="184" y="148"/>
                    <a:pt x="189" y="148"/>
                  </a:cubicBezTo>
                  <a:cubicBezTo>
                    <a:pt x="196" y="147"/>
                    <a:pt x="192" y="147"/>
                    <a:pt x="196" y="145"/>
                  </a:cubicBezTo>
                  <a:cubicBezTo>
                    <a:pt x="199" y="145"/>
                    <a:pt x="201" y="145"/>
                    <a:pt x="201" y="147"/>
                  </a:cubicBezTo>
                  <a:cubicBezTo>
                    <a:pt x="201" y="150"/>
                    <a:pt x="204" y="148"/>
                    <a:pt x="204" y="147"/>
                  </a:cubicBezTo>
                  <a:cubicBezTo>
                    <a:pt x="205" y="144"/>
                    <a:pt x="202" y="145"/>
                    <a:pt x="204" y="144"/>
                  </a:cubicBezTo>
                  <a:cubicBezTo>
                    <a:pt x="205" y="142"/>
                    <a:pt x="208" y="142"/>
                    <a:pt x="210" y="137"/>
                  </a:cubicBezTo>
                  <a:cubicBezTo>
                    <a:pt x="210" y="131"/>
                    <a:pt x="212" y="136"/>
                    <a:pt x="212" y="130"/>
                  </a:cubicBezTo>
                  <a:cubicBezTo>
                    <a:pt x="210" y="125"/>
                    <a:pt x="212" y="127"/>
                    <a:pt x="212" y="123"/>
                  </a:cubicBezTo>
                  <a:cubicBezTo>
                    <a:pt x="212" y="120"/>
                    <a:pt x="218" y="119"/>
                    <a:pt x="222" y="119"/>
                  </a:cubicBezTo>
                  <a:cubicBezTo>
                    <a:pt x="227" y="119"/>
                    <a:pt x="224" y="117"/>
                    <a:pt x="228" y="117"/>
                  </a:cubicBezTo>
                  <a:cubicBezTo>
                    <a:pt x="233" y="116"/>
                    <a:pt x="236" y="119"/>
                    <a:pt x="237" y="117"/>
                  </a:cubicBezTo>
                  <a:cubicBezTo>
                    <a:pt x="239" y="117"/>
                    <a:pt x="237" y="117"/>
                    <a:pt x="236" y="117"/>
                  </a:cubicBezTo>
                  <a:cubicBezTo>
                    <a:pt x="236" y="117"/>
                    <a:pt x="237" y="116"/>
                    <a:pt x="239" y="117"/>
                  </a:cubicBezTo>
                  <a:cubicBezTo>
                    <a:pt x="240" y="119"/>
                    <a:pt x="240" y="117"/>
                    <a:pt x="240" y="119"/>
                  </a:cubicBezTo>
                  <a:cubicBezTo>
                    <a:pt x="240" y="122"/>
                    <a:pt x="242" y="120"/>
                    <a:pt x="239" y="125"/>
                  </a:cubicBezTo>
                  <a:cubicBezTo>
                    <a:pt x="234" y="131"/>
                    <a:pt x="236" y="134"/>
                    <a:pt x="234" y="134"/>
                  </a:cubicBezTo>
                  <a:cubicBezTo>
                    <a:pt x="231" y="136"/>
                    <a:pt x="233" y="137"/>
                    <a:pt x="234" y="137"/>
                  </a:cubicBezTo>
                  <a:cubicBezTo>
                    <a:pt x="236" y="136"/>
                    <a:pt x="236" y="137"/>
                    <a:pt x="234" y="139"/>
                  </a:cubicBezTo>
                  <a:cubicBezTo>
                    <a:pt x="231" y="140"/>
                    <a:pt x="236" y="139"/>
                    <a:pt x="234" y="140"/>
                  </a:cubicBezTo>
                  <a:cubicBezTo>
                    <a:pt x="234" y="142"/>
                    <a:pt x="233" y="153"/>
                    <a:pt x="231" y="150"/>
                  </a:cubicBezTo>
                  <a:cubicBezTo>
                    <a:pt x="231" y="148"/>
                    <a:pt x="230" y="148"/>
                    <a:pt x="230" y="147"/>
                  </a:cubicBezTo>
                  <a:cubicBezTo>
                    <a:pt x="231" y="144"/>
                    <a:pt x="231" y="144"/>
                    <a:pt x="230" y="145"/>
                  </a:cubicBezTo>
                  <a:cubicBezTo>
                    <a:pt x="230" y="147"/>
                    <a:pt x="228" y="147"/>
                    <a:pt x="228" y="148"/>
                  </a:cubicBezTo>
                  <a:cubicBezTo>
                    <a:pt x="225" y="147"/>
                    <a:pt x="225" y="153"/>
                    <a:pt x="224" y="153"/>
                  </a:cubicBezTo>
                  <a:cubicBezTo>
                    <a:pt x="224" y="154"/>
                    <a:pt x="222" y="151"/>
                    <a:pt x="222" y="154"/>
                  </a:cubicBezTo>
                </a:path>
              </a:pathLst>
            </a:custGeom>
            <a:grpFill/>
            <a:ln w="6350" cmpd="sng">
              <a:solidFill>
                <a:schemeClr val="bg1"/>
              </a:solidFill>
              <a:round/>
              <a:headEnd/>
              <a:tailEnd/>
            </a:ln>
          </p:spPr>
          <p:txBody>
            <a:bodyPr/>
            <a:lstStyle/>
            <a:p>
              <a:endParaRPr lang="en-GB" dirty="0"/>
            </a:p>
          </p:txBody>
        </p:sp>
        <p:sp>
          <p:nvSpPr>
            <p:cNvPr id="38" name="Freeform 15"/>
            <p:cNvSpPr>
              <a:spLocks/>
            </p:cNvSpPr>
            <p:nvPr/>
          </p:nvSpPr>
          <p:spPr bwMode="auto">
            <a:xfrm>
              <a:off x="7691545" y="4028538"/>
              <a:ext cx="24473" cy="73419"/>
            </a:xfrm>
            <a:custGeom>
              <a:avLst/>
              <a:gdLst/>
              <a:ahLst/>
              <a:cxnLst>
                <a:cxn ang="0">
                  <a:pos x="6" y="1"/>
                </a:cxn>
                <a:cxn ang="0">
                  <a:pos x="2" y="6"/>
                </a:cxn>
                <a:cxn ang="0">
                  <a:pos x="0" y="7"/>
                </a:cxn>
                <a:cxn ang="0">
                  <a:pos x="0" y="26"/>
                </a:cxn>
                <a:cxn ang="0">
                  <a:pos x="2" y="26"/>
                </a:cxn>
                <a:cxn ang="0">
                  <a:pos x="6" y="20"/>
                </a:cxn>
                <a:cxn ang="0">
                  <a:pos x="8" y="4"/>
                </a:cxn>
                <a:cxn ang="0">
                  <a:pos x="8" y="1"/>
                </a:cxn>
                <a:cxn ang="0">
                  <a:pos x="6" y="1"/>
                </a:cxn>
              </a:cxnLst>
              <a:rect l="0" t="0" r="r" b="b"/>
              <a:pathLst>
                <a:path w="9" h="26">
                  <a:moveTo>
                    <a:pt x="6" y="1"/>
                  </a:moveTo>
                  <a:cubicBezTo>
                    <a:pt x="3" y="0"/>
                    <a:pt x="3" y="6"/>
                    <a:pt x="2" y="6"/>
                  </a:cubicBezTo>
                  <a:cubicBezTo>
                    <a:pt x="2" y="7"/>
                    <a:pt x="0" y="4"/>
                    <a:pt x="0" y="7"/>
                  </a:cubicBezTo>
                  <a:cubicBezTo>
                    <a:pt x="0" y="26"/>
                    <a:pt x="0" y="26"/>
                    <a:pt x="0" y="26"/>
                  </a:cubicBezTo>
                  <a:cubicBezTo>
                    <a:pt x="2" y="26"/>
                    <a:pt x="2" y="26"/>
                    <a:pt x="2" y="26"/>
                  </a:cubicBezTo>
                  <a:cubicBezTo>
                    <a:pt x="2" y="25"/>
                    <a:pt x="5" y="23"/>
                    <a:pt x="6" y="20"/>
                  </a:cubicBezTo>
                  <a:cubicBezTo>
                    <a:pt x="8" y="18"/>
                    <a:pt x="6" y="9"/>
                    <a:pt x="8" y="4"/>
                  </a:cubicBezTo>
                  <a:cubicBezTo>
                    <a:pt x="9" y="3"/>
                    <a:pt x="8" y="1"/>
                    <a:pt x="8" y="1"/>
                  </a:cubicBezTo>
                  <a:cubicBezTo>
                    <a:pt x="6" y="3"/>
                    <a:pt x="6" y="3"/>
                    <a:pt x="6" y="1"/>
                  </a:cubicBezTo>
                </a:path>
              </a:pathLst>
            </a:custGeom>
            <a:grpFill/>
            <a:ln w="6350" cmpd="sng">
              <a:solidFill>
                <a:schemeClr val="bg1"/>
              </a:solidFill>
              <a:round/>
              <a:headEnd/>
              <a:tailEnd/>
            </a:ln>
          </p:spPr>
          <p:txBody>
            <a:bodyPr/>
            <a:lstStyle/>
            <a:p>
              <a:endParaRPr lang="en-GB" dirty="0"/>
            </a:p>
          </p:txBody>
        </p:sp>
        <p:sp>
          <p:nvSpPr>
            <p:cNvPr id="39" name="Freeform 16"/>
            <p:cNvSpPr>
              <a:spLocks/>
            </p:cNvSpPr>
            <p:nvPr/>
          </p:nvSpPr>
          <p:spPr bwMode="auto">
            <a:xfrm>
              <a:off x="8119108" y="4797275"/>
              <a:ext cx="285043" cy="377171"/>
            </a:xfrm>
            <a:custGeom>
              <a:avLst/>
              <a:gdLst/>
              <a:ahLst/>
              <a:cxnLst>
                <a:cxn ang="0">
                  <a:pos x="3" y="16"/>
                </a:cxn>
                <a:cxn ang="0">
                  <a:pos x="20" y="10"/>
                </a:cxn>
                <a:cxn ang="0">
                  <a:pos x="36" y="6"/>
                </a:cxn>
                <a:cxn ang="0">
                  <a:pos x="41" y="27"/>
                </a:cxn>
                <a:cxn ang="0">
                  <a:pos x="56" y="34"/>
                </a:cxn>
                <a:cxn ang="0">
                  <a:pos x="62" y="39"/>
                </a:cxn>
                <a:cxn ang="0">
                  <a:pos x="73" y="42"/>
                </a:cxn>
                <a:cxn ang="0">
                  <a:pos x="79" y="69"/>
                </a:cxn>
                <a:cxn ang="0">
                  <a:pos x="91" y="70"/>
                </a:cxn>
                <a:cxn ang="0">
                  <a:pos x="94" y="79"/>
                </a:cxn>
                <a:cxn ang="0">
                  <a:pos x="96" y="95"/>
                </a:cxn>
                <a:cxn ang="0">
                  <a:pos x="94" y="103"/>
                </a:cxn>
                <a:cxn ang="0">
                  <a:pos x="93" y="107"/>
                </a:cxn>
                <a:cxn ang="0">
                  <a:pos x="90" y="103"/>
                </a:cxn>
                <a:cxn ang="0">
                  <a:pos x="76" y="100"/>
                </a:cxn>
                <a:cxn ang="0">
                  <a:pos x="64" y="104"/>
                </a:cxn>
                <a:cxn ang="0">
                  <a:pos x="61" y="115"/>
                </a:cxn>
                <a:cxn ang="0">
                  <a:pos x="58" y="129"/>
                </a:cxn>
                <a:cxn ang="0">
                  <a:pos x="55" y="126"/>
                </a:cxn>
                <a:cxn ang="0">
                  <a:pos x="49" y="126"/>
                </a:cxn>
                <a:cxn ang="0">
                  <a:pos x="44" y="134"/>
                </a:cxn>
                <a:cxn ang="0">
                  <a:pos x="35" y="128"/>
                </a:cxn>
                <a:cxn ang="0">
                  <a:pos x="29" y="123"/>
                </a:cxn>
                <a:cxn ang="0">
                  <a:pos x="26" y="128"/>
                </a:cxn>
                <a:cxn ang="0">
                  <a:pos x="21" y="134"/>
                </a:cxn>
                <a:cxn ang="0">
                  <a:pos x="15" y="131"/>
                </a:cxn>
                <a:cxn ang="0">
                  <a:pos x="12" y="115"/>
                </a:cxn>
                <a:cxn ang="0">
                  <a:pos x="10" y="111"/>
                </a:cxn>
                <a:cxn ang="0">
                  <a:pos x="10" y="106"/>
                </a:cxn>
                <a:cxn ang="0">
                  <a:pos x="10" y="101"/>
                </a:cxn>
                <a:cxn ang="0">
                  <a:pos x="9" y="97"/>
                </a:cxn>
                <a:cxn ang="0">
                  <a:pos x="6" y="87"/>
                </a:cxn>
                <a:cxn ang="0">
                  <a:pos x="3" y="79"/>
                </a:cxn>
                <a:cxn ang="0">
                  <a:pos x="4" y="67"/>
                </a:cxn>
                <a:cxn ang="0">
                  <a:pos x="4" y="56"/>
                </a:cxn>
                <a:cxn ang="0">
                  <a:pos x="7" y="45"/>
                </a:cxn>
                <a:cxn ang="0">
                  <a:pos x="9" y="31"/>
                </a:cxn>
                <a:cxn ang="0">
                  <a:pos x="3" y="16"/>
                </a:cxn>
              </a:cxnLst>
              <a:rect l="0" t="0" r="r" b="b"/>
              <a:pathLst>
                <a:path w="102" h="135">
                  <a:moveTo>
                    <a:pt x="3" y="16"/>
                  </a:moveTo>
                  <a:cubicBezTo>
                    <a:pt x="12" y="19"/>
                    <a:pt x="10" y="17"/>
                    <a:pt x="20" y="10"/>
                  </a:cubicBezTo>
                  <a:cubicBezTo>
                    <a:pt x="27" y="3"/>
                    <a:pt x="39" y="0"/>
                    <a:pt x="36" y="6"/>
                  </a:cubicBezTo>
                  <a:cubicBezTo>
                    <a:pt x="35" y="14"/>
                    <a:pt x="35" y="20"/>
                    <a:pt x="41" y="27"/>
                  </a:cubicBezTo>
                  <a:cubicBezTo>
                    <a:pt x="47" y="33"/>
                    <a:pt x="50" y="30"/>
                    <a:pt x="56" y="34"/>
                  </a:cubicBezTo>
                  <a:cubicBezTo>
                    <a:pt x="61" y="39"/>
                    <a:pt x="59" y="36"/>
                    <a:pt x="62" y="39"/>
                  </a:cubicBezTo>
                  <a:cubicBezTo>
                    <a:pt x="67" y="44"/>
                    <a:pt x="68" y="38"/>
                    <a:pt x="73" y="42"/>
                  </a:cubicBezTo>
                  <a:cubicBezTo>
                    <a:pt x="77" y="47"/>
                    <a:pt x="74" y="67"/>
                    <a:pt x="79" y="69"/>
                  </a:cubicBezTo>
                  <a:cubicBezTo>
                    <a:pt x="83" y="69"/>
                    <a:pt x="93" y="67"/>
                    <a:pt x="91" y="70"/>
                  </a:cubicBezTo>
                  <a:cubicBezTo>
                    <a:pt x="90" y="73"/>
                    <a:pt x="90" y="78"/>
                    <a:pt x="94" y="79"/>
                  </a:cubicBezTo>
                  <a:cubicBezTo>
                    <a:pt x="102" y="83"/>
                    <a:pt x="96" y="93"/>
                    <a:pt x="96" y="95"/>
                  </a:cubicBezTo>
                  <a:cubicBezTo>
                    <a:pt x="97" y="98"/>
                    <a:pt x="94" y="101"/>
                    <a:pt x="94" y="103"/>
                  </a:cubicBezTo>
                  <a:cubicBezTo>
                    <a:pt x="96" y="106"/>
                    <a:pt x="96" y="106"/>
                    <a:pt x="93" y="107"/>
                  </a:cubicBezTo>
                  <a:cubicBezTo>
                    <a:pt x="93" y="104"/>
                    <a:pt x="94" y="104"/>
                    <a:pt x="90" y="103"/>
                  </a:cubicBezTo>
                  <a:cubicBezTo>
                    <a:pt x="87" y="100"/>
                    <a:pt x="85" y="97"/>
                    <a:pt x="76" y="100"/>
                  </a:cubicBezTo>
                  <a:cubicBezTo>
                    <a:pt x="67" y="101"/>
                    <a:pt x="65" y="100"/>
                    <a:pt x="64" y="104"/>
                  </a:cubicBezTo>
                  <a:cubicBezTo>
                    <a:pt x="62" y="109"/>
                    <a:pt x="61" y="109"/>
                    <a:pt x="61" y="115"/>
                  </a:cubicBezTo>
                  <a:cubicBezTo>
                    <a:pt x="61" y="120"/>
                    <a:pt x="58" y="126"/>
                    <a:pt x="58" y="129"/>
                  </a:cubicBezTo>
                  <a:cubicBezTo>
                    <a:pt x="56" y="128"/>
                    <a:pt x="56" y="126"/>
                    <a:pt x="55" y="126"/>
                  </a:cubicBezTo>
                  <a:cubicBezTo>
                    <a:pt x="53" y="126"/>
                    <a:pt x="52" y="126"/>
                    <a:pt x="49" y="126"/>
                  </a:cubicBezTo>
                  <a:cubicBezTo>
                    <a:pt x="47" y="126"/>
                    <a:pt x="45" y="128"/>
                    <a:pt x="44" y="134"/>
                  </a:cubicBezTo>
                  <a:cubicBezTo>
                    <a:pt x="42" y="126"/>
                    <a:pt x="39" y="126"/>
                    <a:pt x="35" y="128"/>
                  </a:cubicBezTo>
                  <a:cubicBezTo>
                    <a:pt x="30" y="128"/>
                    <a:pt x="30" y="123"/>
                    <a:pt x="29" y="123"/>
                  </a:cubicBezTo>
                  <a:cubicBezTo>
                    <a:pt x="27" y="124"/>
                    <a:pt x="29" y="126"/>
                    <a:pt x="26" y="128"/>
                  </a:cubicBezTo>
                  <a:cubicBezTo>
                    <a:pt x="24" y="129"/>
                    <a:pt x="24" y="132"/>
                    <a:pt x="21" y="134"/>
                  </a:cubicBezTo>
                  <a:cubicBezTo>
                    <a:pt x="18" y="135"/>
                    <a:pt x="17" y="135"/>
                    <a:pt x="15" y="131"/>
                  </a:cubicBezTo>
                  <a:cubicBezTo>
                    <a:pt x="15" y="124"/>
                    <a:pt x="14" y="115"/>
                    <a:pt x="12" y="115"/>
                  </a:cubicBezTo>
                  <a:cubicBezTo>
                    <a:pt x="9" y="115"/>
                    <a:pt x="12" y="112"/>
                    <a:pt x="10" y="111"/>
                  </a:cubicBezTo>
                  <a:cubicBezTo>
                    <a:pt x="9" y="111"/>
                    <a:pt x="9" y="109"/>
                    <a:pt x="10" y="106"/>
                  </a:cubicBezTo>
                  <a:cubicBezTo>
                    <a:pt x="12" y="104"/>
                    <a:pt x="7" y="104"/>
                    <a:pt x="10" y="101"/>
                  </a:cubicBezTo>
                  <a:cubicBezTo>
                    <a:pt x="12" y="100"/>
                    <a:pt x="10" y="100"/>
                    <a:pt x="9" y="97"/>
                  </a:cubicBezTo>
                  <a:cubicBezTo>
                    <a:pt x="7" y="97"/>
                    <a:pt x="6" y="89"/>
                    <a:pt x="6" y="87"/>
                  </a:cubicBezTo>
                  <a:cubicBezTo>
                    <a:pt x="6" y="86"/>
                    <a:pt x="4" y="86"/>
                    <a:pt x="3" y="79"/>
                  </a:cubicBezTo>
                  <a:cubicBezTo>
                    <a:pt x="3" y="76"/>
                    <a:pt x="10" y="70"/>
                    <a:pt x="4" y="67"/>
                  </a:cubicBezTo>
                  <a:cubicBezTo>
                    <a:pt x="0" y="64"/>
                    <a:pt x="7" y="61"/>
                    <a:pt x="4" y="56"/>
                  </a:cubicBezTo>
                  <a:cubicBezTo>
                    <a:pt x="1" y="52"/>
                    <a:pt x="9" y="50"/>
                    <a:pt x="7" y="45"/>
                  </a:cubicBezTo>
                  <a:cubicBezTo>
                    <a:pt x="6" y="39"/>
                    <a:pt x="9" y="31"/>
                    <a:pt x="9" y="31"/>
                  </a:cubicBezTo>
                  <a:cubicBezTo>
                    <a:pt x="3" y="16"/>
                    <a:pt x="3" y="16"/>
                    <a:pt x="3" y="16"/>
                  </a:cubicBezTo>
                  <a:close/>
                </a:path>
              </a:pathLst>
            </a:custGeom>
            <a:grpFill/>
            <a:ln w="6350" cmpd="sng">
              <a:solidFill>
                <a:schemeClr val="bg1"/>
              </a:solidFill>
              <a:round/>
              <a:headEnd/>
              <a:tailEnd/>
            </a:ln>
          </p:spPr>
          <p:txBody>
            <a:bodyPr/>
            <a:lstStyle/>
            <a:p>
              <a:endParaRPr lang="en-GB" dirty="0"/>
            </a:p>
          </p:txBody>
        </p:sp>
        <p:sp>
          <p:nvSpPr>
            <p:cNvPr id="40" name="Freeform 17"/>
            <p:cNvSpPr>
              <a:spLocks/>
            </p:cNvSpPr>
            <p:nvPr/>
          </p:nvSpPr>
          <p:spPr bwMode="auto">
            <a:xfrm>
              <a:off x="8280345" y="5065038"/>
              <a:ext cx="187149" cy="249048"/>
            </a:xfrm>
            <a:custGeom>
              <a:avLst/>
              <a:gdLst/>
              <a:ahLst/>
              <a:cxnLst>
                <a:cxn ang="0">
                  <a:pos x="62" y="66"/>
                </a:cxn>
                <a:cxn ang="0">
                  <a:pos x="62" y="75"/>
                </a:cxn>
                <a:cxn ang="0">
                  <a:pos x="56" y="84"/>
                </a:cxn>
                <a:cxn ang="0">
                  <a:pos x="50" y="86"/>
                </a:cxn>
                <a:cxn ang="0">
                  <a:pos x="36" y="84"/>
                </a:cxn>
                <a:cxn ang="0">
                  <a:pos x="32" y="83"/>
                </a:cxn>
                <a:cxn ang="0">
                  <a:pos x="35" y="78"/>
                </a:cxn>
                <a:cxn ang="0">
                  <a:pos x="36" y="72"/>
                </a:cxn>
                <a:cxn ang="0">
                  <a:pos x="39" y="66"/>
                </a:cxn>
                <a:cxn ang="0">
                  <a:pos x="35" y="59"/>
                </a:cxn>
                <a:cxn ang="0">
                  <a:pos x="23" y="53"/>
                </a:cxn>
                <a:cxn ang="0">
                  <a:pos x="12" y="47"/>
                </a:cxn>
                <a:cxn ang="0">
                  <a:pos x="3" y="38"/>
                </a:cxn>
                <a:cxn ang="0">
                  <a:pos x="0" y="33"/>
                </a:cxn>
                <a:cxn ang="0">
                  <a:pos x="3" y="19"/>
                </a:cxn>
                <a:cxn ang="0">
                  <a:pos x="6" y="8"/>
                </a:cxn>
                <a:cxn ang="0">
                  <a:pos x="18" y="3"/>
                </a:cxn>
                <a:cxn ang="0">
                  <a:pos x="32" y="7"/>
                </a:cxn>
                <a:cxn ang="0">
                  <a:pos x="35" y="11"/>
                </a:cxn>
                <a:cxn ang="0">
                  <a:pos x="38" y="22"/>
                </a:cxn>
                <a:cxn ang="0">
                  <a:pos x="36" y="30"/>
                </a:cxn>
                <a:cxn ang="0">
                  <a:pos x="47" y="31"/>
                </a:cxn>
                <a:cxn ang="0">
                  <a:pos x="55" y="35"/>
                </a:cxn>
                <a:cxn ang="0">
                  <a:pos x="58" y="50"/>
                </a:cxn>
                <a:cxn ang="0">
                  <a:pos x="64" y="49"/>
                </a:cxn>
                <a:cxn ang="0">
                  <a:pos x="62" y="66"/>
                </a:cxn>
              </a:cxnLst>
              <a:rect l="0" t="0" r="r" b="b"/>
              <a:pathLst>
                <a:path w="67" h="89">
                  <a:moveTo>
                    <a:pt x="62" y="66"/>
                  </a:moveTo>
                  <a:cubicBezTo>
                    <a:pt x="64" y="72"/>
                    <a:pt x="62" y="70"/>
                    <a:pt x="62" y="75"/>
                  </a:cubicBezTo>
                  <a:cubicBezTo>
                    <a:pt x="61" y="80"/>
                    <a:pt x="56" y="80"/>
                    <a:pt x="56" y="84"/>
                  </a:cubicBezTo>
                  <a:cubicBezTo>
                    <a:pt x="55" y="89"/>
                    <a:pt x="53" y="81"/>
                    <a:pt x="50" y="86"/>
                  </a:cubicBezTo>
                  <a:cubicBezTo>
                    <a:pt x="45" y="89"/>
                    <a:pt x="42" y="84"/>
                    <a:pt x="36" y="84"/>
                  </a:cubicBezTo>
                  <a:cubicBezTo>
                    <a:pt x="32" y="84"/>
                    <a:pt x="32" y="86"/>
                    <a:pt x="32" y="83"/>
                  </a:cubicBezTo>
                  <a:cubicBezTo>
                    <a:pt x="30" y="81"/>
                    <a:pt x="33" y="81"/>
                    <a:pt x="35" y="78"/>
                  </a:cubicBezTo>
                  <a:cubicBezTo>
                    <a:pt x="36" y="75"/>
                    <a:pt x="33" y="73"/>
                    <a:pt x="36" y="72"/>
                  </a:cubicBezTo>
                  <a:cubicBezTo>
                    <a:pt x="39" y="70"/>
                    <a:pt x="36" y="70"/>
                    <a:pt x="39" y="66"/>
                  </a:cubicBezTo>
                  <a:cubicBezTo>
                    <a:pt x="41" y="64"/>
                    <a:pt x="36" y="59"/>
                    <a:pt x="35" y="59"/>
                  </a:cubicBezTo>
                  <a:cubicBezTo>
                    <a:pt x="32" y="59"/>
                    <a:pt x="29" y="58"/>
                    <a:pt x="23" y="53"/>
                  </a:cubicBezTo>
                  <a:cubicBezTo>
                    <a:pt x="18" y="49"/>
                    <a:pt x="13" y="50"/>
                    <a:pt x="12" y="47"/>
                  </a:cubicBezTo>
                  <a:cubicBezTo>
                    <a:pt x="10" y="44"/>
                    <a:pt x="6" y="44"/>
                    <a:pt x="3" y="38"/>
                  </a:cubicBezTo>
                  <a:cubicBezTo>
                    <a:pt x="1" y="33"/>
                    <a:pt x="1" y="35"/>
                    <a:pt x="0" y="33"/>
                  </a:cubicBezTo>
                  <a:cubicBezTo>
                    <a:pt x="0" y="30"/>
                    <a:pt x="3" y="24"/>
                    <a:pt x="3" y="19"/>
                  </a:cubicBezTo>
                  <a:cubicBezTo>
                    <a:pt x="3" y="13"/>
                    <a:pt x="4" y="13"/>
                    <a:pt x="6" y="8"/>
                  </a:cubicBezTo>
                  <a:cubicBezTo>
                    <a:pt x="7" y="3"/>
                    <a:pt x="9" y="5"/>
                    <a:pt x="18" y="3"/>
                  </a:cubicBezTo>
                  <a:cubicBezTo>
                    <a:pt x="27" y="0"/>
                    <a:pt x="29" y="3"/>
                    <a:pt x="32" y="7"/>
                  </a:cubicBezTo>
                  <a:cubicBezTo>
                    <a:pt x="36" y="8"/>
                    <a:pt x="35" y="8"/>
                    <a:pt x="35" y="11"/>
                  </a:cubicBezTo>
                  <a:cubicBezTo>
                    <a:pt x="35" y="14"/>
                    <a:pt x="39" y="19"/>
                    <a:pt x="38" y="22"/>
                  </a:cubicBezTo>
                  <a:cubicBezTo>
                    <a:pt x="36" y="27"/>
                    <a:pt x="38" y="27"/>
                    <a:pt x="36" y="30"/>
                  </a:cubicBezTo>
                  <a:cubicBezTo>
                    <a:pt x="36" y="31"/>
                    <a:pt x="47" y="33"/>
                    <a:pt x="47" y="31"/>
                  </a:cubicBezTo>
                  <a:cubicBezTo>
                    <a:pt x="48" y="30"/>
                    <a:pt x="53" y="31"/>
                    <a:pt x="55" y="35"/>
                  </a:cubicBezTo>
                  <a:cubicBezTo>
                    <a:pt x="58" y="47"/>
                    <a:pt x="55" y="50"/>
                    <a:pt x="58" y="50"/>
                  </a:cubicBezTo>
                  <a:cubicBezTo>
                    <a:pt x="61" y="50"/>
                    <a:pt x="62" y="47"/>
                    <a:pt x="64" y="49"/>
                  </a:cubicBezTo>
                  <a:cubicBezTo>
                    <a:pt x="67" y="52"/>
                    <a:pt x="65" y="64"/>
                    <a:pt x="62" y="66"/>
                  </a:cubicBezTo>
                </a:path>
              </a:pathLst>
            </a:custGeom>
            <a:grpFill/>
            <a:ln w="6350" cmpd="sng">
              <a:solidFill>
                <a:schemeClr val="bg1"/>
              </a:solidFill>
              <a:round/>
              <a:headEnd/>
              <a:tailEnd/>
            </a:ln>
          </p:spPr>
          <p:txBody>
            <a:bodyPr/>
            <a:lstStyle/>
            <a:p>
              <a:endParaRPr lang="en-GB" dirty="0"/>
            </a:p>
          </p:txBody>
        </p:sp>
        <p:sp>
          <p:nvSpPr>
            <p:cNvPr id="41" name="Freeform 18"/>
            <p:cNvSpPr>
              <a:spLocks/>
            </p:cNvSpPr>
            <p:nvPr/>
          </p:nvSpPr>
          <p:spPr bwMode="auto">
            <a:xfrm>
              <a:off x="8366721" y="5374548"/>
              <a:ext cx="129565" cy="154035"/>
            </a:xfrm>
            <a:custGeom>
              <a:avLst/>
              <a:gdLst/>
              <a:ahLst/>
              <a:cxnLst>
                <a:cxn ang="0">
                  <a:pos x="42" y="42"/>
                </a:cxn>
                <a:cxn ang="0">
                  <a:pos x="32" y="52"/>
                </a:cxn>
                <a:cxn ang="0">
                  <a:pos x="22" y="52"/>
                </a:cxn>
                <a:cxn ang="0">
                  <a:pos x="9" y="48"/>
                </a:cxn>
                <a:cxn ang="0">
                  <a:pos x="2" y="45"/>
                </a:cxn>
                <a:cxn ang="0">
                  <a:pos x="3" y="34"/>
                </a:cxn>
                <a:cxn ang="0">
                  <a:pos x="3" y="20"/>
                </a:cxn>
                <a:cxn ang="0">
                  <a:pos x="5" y="14"/>
                </a:cxn>
                <a:cxn ang="0">
                  <a:pos x="8" y="3"/>
                </a:cxn>
                <a:cxn ang="0">
                  <a:pos x="17" y="5"/>
                </a:cxn>
                <a:cxn ang="0">
                  <a:pos x="23" y="12"/>
                </a:cxn>
                <a:cxn ang="0">
                  <a:pos x="29" y="15"/>
                </a:cxn>
                <a:cxn ang="0">
                  <a:pos x="35" y="22"/>
                </a:cxn>
                <a:cxn ang="0">
                  <a:pos x="42" y="28"/>
                </a:cxn>
                <a:cxn ang="0">
                  <a:pos x="42" y="42"/>
                </a:cxn>
              </a:cxnLst>
              <a:rect l="0" t="0" r="r" b="b"/>
              <a:pathLst>
                <a:path w="46" h="55">
                  <a:moveTo>
                    <a:pt x="42" y="42"/>
                  </a:moveTo>
                  <a:cubicBezTo>
                    <a:pt x="39" y="48"/>
                    <a:pt x="35" y="49"/>
                    <a:pt x="32" y="52"/>
                  </a:cubicBezTo>
                  <a:cubicBezTo>
                    <a:pt x="28" y="55"/>
                    <a:pt x="26" y="51"/>
                    <a:pt x="22" y="52"/>
                  </a:cubicBezTo>
                  <a:cubicBezTo>
                    <a:pt x="19" y="54"/>
                    <a:pt x="13" y="48"/>
                    <a:pt x="9" y="48"/>
                  </a:cubicBezTo>
                  <a:cubicBezTo>
                    <a:pt x="5" y="48"/>
                    <a:pt x="2" y="45"/>
                    <a:pt x="2" y="45"/>
                  </a:cubicBezTo>
                  <a:cubicBezTo>
                    <a:pt x="0" y="42"/>
                    <a:pt x="0" y="35"/>
                    <a:pt x="3" y="34"/>
                  </a:cubicBezTo>
                  <a:cubicBezTo>
                    <a:pt x="6" y="32"/>
                    <a:pt x="2" y="23"/>
                    <a:pt x="3" y="20"/>
                  </a:cubicBezTo>
                  <a:cubicBezTo>
                    <a:pt x="6" y="18"/>
                    <a:pt x="2" y="18"/>
                    <a:pt x="5" y="14"/>
                  </a:cubicBezTo>
                  <a:cubicBezTo>
                    <a:pt x="8" y="9"/>
                    <a:pt x="5" y="8"/>
                    <a:pt x="8" y="3"/>
                  </a:cubicBezTo>
                  <a:cubicBezTo>
                    <a:pt x="11" y="8"/>
                    <a:pt x="11" y="0"/>
                    <a:pt x="17" y="5"/>
                  </a:cubicBezTo>
                  <a:cubicBezTo>
                    <a:pt x="22" y="9"/>
                    <a:pt x="19" y="14"/>
                    <a:pt x="23" y="12"/>
                  </a:cubicBezTo>
                  <a:cubicBezTo>
                    <a:pt x="26" y="9"/>
                    <a:pt x="25" y="14"/>
                    <a:pt x="29" y="15"/>
                  </a:cubicBezTo>
                  <a:cubicBezTo>
                    <a:pt x="34" y="18"/>
                    <a:pt x="32" y="18"/>
                    <a:pt x="35" y="22"/>
                  </a:cubicBezTo>
                  <a:cubicBezTo>
                    <a:pt x="40" y="23"/>
                    <a:pt x="39" y="23"/>
                    <a:pt x="42" y="28"/>
                  </a:cubicBezTo>
                  <a:cubicBezTo>
                    <a:pt x="46" y="34"/>
                    <a:pt x="39" y="34"/>
                    <a:pt x="42" y="42"/>
                  </a:cubicBezTo>
                </a:path>
              </a:pathLst>
            </a:custGeom>
            <a:grpFill/>
            <a:ln w="6350" cmpd="sng">
              <a:solidFill>
                <a:schemeClr val="bg1"/>
              </a:solidFill>
              <a:round/>
              <a:headEnd/>
              <a:tailEnd/>
            </a:ln>
          </p:spPr>
          <p:txBody>
            <a:bodyPr/>
            <a:lstStyle/>
            <a:p>
              <a:endParaRPr lang="en-GB" dirty="0"/>
            </a:p>
          </p:txBody>
        </p:sp>
        <p:sp>
          <p:nvSpPr>
            <p:cNvPr id="42" name="Freeform 19"/>
            <p:cNvSpPr>
              <a:spLocks/>
            </p:cNvSpPr>
            <p:nvPr/>
          </p:nvSpPr>
          <p:spPr bwMode="auto">
            <a:xfrm>
              <a:off x="7858539" y="4536711"/>
              <a:ext cx="287922" cy="505293"/>
            </a:xfrm>
            <a:custGeom>
              <a:avLst/>
              <a:gdLst/>
              <a:ahLst/>
              <a:cxnLst>
                <a:cxn ang="0">
                  <a:pos x="93" y="42"/>
                </a:cxn>
                <a:cxn ang="0">
                  <a:pos x="85" y="42"/>
                </a:cxn>
                <a:cxn ang="0">
                  <a:pos x="71" y="49"/>
                </a:cxn>
                <a:cxn ang="0">
                  <a:pos x="64" y="66"/>
                </a:cxn>
                <a:cxn ang="0">
                  <a:pos x="67" y="91"/>
                </a:cxn>
                <a:cxn ang="0">
                  <a:pos x="74" y="96"/>
                </a:cxn>
                <a:cxn ang="0">
                  <a:pos x="85" y="96"/>
                </a:cxn>
                <a:cxn ang="0">
                  <a:pos x="88" y="108"/>
                </a:cxn>
                <a:cxn ang="0">
                  <a:pos x="96" y="108"/>
                </a:cxn>
                <a:cxn ang="0">
                  <a:pos x="102" y="124"/>
                </a:cxn>
                <a:cxn ang="0">
                  <a:pos x="100" y="138"/>
                </a:cxn>
                <a:cxn ang="0">
                  <a:pos x="97" y="149"/>
                </a:cxn>
                <a:cxn ang="0">
                  <a:pos x="97" y="160"/>
                </a:cxn>
                <a:cxn ang="0">
                  <a:pos x="96" y="172"/>
                </a:cxn>
                <a:cxn ang="0">
                  <a:pos x="93" y="175"/>
                </a:cxn>
                <a:cxn ang="0">
                  <a:pos x="88" y="181"/>
                </a:cxn>
                <a:cxn ang="0">
                  <a:pos x="80" y="174"/>
                </a:cxn>
                <a:cxn ang="0">
                  <a:pos x="65" y="161"/>
                </a:cxn>
                <a:cxn ang="0">
                  <a:pos x="50" y="149"/>
                </a:cxn>
                <a:cxn ang="0">
                  <a:pos x="42" y="135"/>
                </a:cxn>
                <a:cxn ang="0">
                  <a:pos x="35" y="119"/>
                </a:cxn>
                <a:cxn ang="0">
                  <a:pos x="30" y="108"/>
                </a:cxn>
                <a:cxn ang="0">
                  <a:pos x="23" y="85"/>
                </a:cxn>
                <a:cxn ang="0">
                  <a:pos x="14" y="70"/>
                </a:cxn>
                <a:cxn ang="0">
                  <a:pos x="4" y="57"/>
                </a:cxn>
                <a:cxn ang="0">
                  <a:pos x="3" y="52"/>
                </a:cxn>
                <a:cxn ang="0">
                  <a:pos x="11" y="34"/>
                </a:cxn>
                <a:cxn ang="0">
                  <a:pos x="9" y="43"/>
                </a:cxn>
                <a:cxn ang="0">
                  <a:pos x="15" y="45"/>
                </a:cxn>
                <a:cxn ang="0">
                  <a:pos x="21" y="48"/>
                </a:cxn>
                <a:cxn ang="0">
                  <a:pos x="26" y="35"/>
                </a:cxn>
                <a:cxn ang="0">
                  <a:pos x="47" y="18"/>
                </a:cxn>
                <a:cxn ang="0">
                  <a:pos x="50" y="1"/>
                </a:cxn>
                <a:cxn ang="0">
                  <a:pos x="55" y="4"/>
                </a:cxn>
                <a:cxn ang="0">
                  <a:pos x="61" y="12"/>
                </a:cxn>
                <a:cxn ang="0">
                  <a:pos x="70" y="25"/>
                </a:cxn>
                <a:cxn ang="0">
                  <a:pos x="85" y="23"/>
                </a:cxn>
                <a:cxn ang="0">
                  <a:pos x="91" y="28"/>
                </a:cxn>
                <a:cxn ang="0">
                  <a:pos x="88" y="39"/>
                </a:cxn>
                <a:cxn ang="0">
                  <a:pos x="93" y="42"/>
                </a:cxn>
              </a:cxnLst>
              <a:rect l="0" t="0" r="r" b="b"/>
              <a:pathLst>
                <a:path w="103" h="181">
                  <a:moveTo>
                    <a:pt x="93" y="42"/>
                  </a:moveTo>
                  <a:cubicBezTo>
                    <a:pt x="88" y="45"/>
                    <a:pt x="91" y="39"/>
                    <a:pt x="85" y="42"/>
                  </a:cubicBezTo>
                  <a:cubicBezTo>
                    <a:pt x="79" y="46"/>
                    <a:pt x="77" y="45"/>
                    <a:pt x="71" y="49"/>
                  </a:cubicBezTo>
                  <a:cubicBezTo>
                    <a:pt x="67" y="56"/>
                    <a:pt x="70" y="63"/>
                    <a:pt x="64" y="66"/>
                  </a:cubicBezTo>
                  <a:cubicBezTo>
                    <a:pt x="55" y="74"/>
                    <a:pt x="68" y="87"/>
                    <a:pt x="67" y="91"/>
                  </a:cubicBezTo>
                  <a:cubicBezTo>
                    <a:pt x="65" y="96"/>
                    <a:pt x="74" y="90"/>
                    <a:pt x="74" y="96"/>
                  </a:cubicBezTo>
                  <a:cubicBezTo>
                    <a:pt x="73" y="104"/>
                    <a:pt x="84" y="99"/>
                    <a:pt x="85" y="96"/>
                  </a:cubicBezTo>
                  <a:cubicBezTo>
                    <a:pt x="88" y="91"/>
                    <a:pt x="85" y="108"/>
                    <a:pt x="88" y="108"/>
                  </a:cubicBezTo>
                  <a:cubicBezTo>
                    <a:pt x="91" y="110"/>
                    <a:pt x="91" y="107"/>
                    <a:pt x="96" y="108"/>
                  </a:cubicBezTo>
                  <a:cubicBezTo>
                    <a:pt x="102" y="124"/>
                    <a:pt x="102" y="124"/>
                    <a:pt x="102" y="124"/>
                  </a:cubicBezTo>
                  <a:cubicBezTo>
                    <a:pt x="102" y="124"/>
                    <a:pt x="99" y="132"/>
                    <a:pt x="100" y="138"/>
                  </a:cubicBezTo>
                  <a:cubicBezTo>
                    <a:pt x="102" y="143"/>
                    <a:pt x="94" y="144"/>
                    <a:pt x="97" y="149"/>
                  </a:cubicBezTo>
                  <a:cubicBezTo>
                    <a:pt x="100" y="153"/>
                    <a:pt x="93" y="156"/>
                    <a:pt x="97" y="160"/>
                  </a:cubicBezTo>
                  <a:cubicBezTo>
                    <a:pt x="103" y="163"/>
                    <a:pt x="96" y="169"/>
                    <a:pt x="96" y="172"/>
                  </a:cubicBezTo>
                  <a:cubicBezTo>
                    <a:pt x="96" y="172"/>
                    <a:pt x="96" y="175"/>
                    <a:pt x="93" y="175"/>
                  </a:cubicBezTo>
                  <a:cubicBezTo>
                    <a:pt x="91" y="175"/>
                    <a:pt x="97" y="178"/>
                    <a:pt x="88" y="181"/>
                  </a:cubicBezTo>
                  <a:cubicBezTo>
                    <a:pt x="87" y="178"/>
                    <a:pt x="82" y="178"/>
                    <a:pt x="80" y="174"/>
                  </a:cubicBezTo>
                  <a:cubicBezTo>
                    <a:pt x="80" y="169"/>
                    <a:pt x="77" y="169"/>
                    <a:pt x="65" y="161"/>
                  </a:cubicBezTo>
                  <a:cubicBezTo>
                    <a:pt x="52" y="155"/>
                    <a:pt x="52" y="152"/>
                    <a:pt x="50" y="149"/>
                  </a:cubicBezTo>
                  <a:cubicBezTo>
                    <a:pt x="47" y="146"/>
                    <a:pt x="41" y="143"/>
                    <a:pt x="42" y="135"/>
                  </a:cubicBezTo>
                  <a:cubicBezTo>
                    <a:pt x="42" y="127"/>
                    <a:pt x="35" y="124"/>
                    <a:pt x="35" y="119"/>
                  </a:cubicBezTo>
                  <a:cubicBezTo>
                    <a:pt x="35" y="115"/>
                    <a:pt x="32" y="115"/>
                    <a:pt x="30" y="108"/>
                  </a:cubicBezTo>
                  <a:cubicBezTo>
                    <a:pt x="30" y="102"/>
                    <a:pt x="24" y="93"/>
                    <a:pt x="23" y="85"/>
                  </a:cubicBezTo>
                  <a:cubicBezTo>
                    <a:pt x="21" y="79"/>
                    <a:pt x="17" y="79"/>
                    <a:pt x="14" y="70"/>
                  </a:cubicBezTo>
                  <a:cubicBezTo>
                    <a:pt x="12" y="63"/>
                    <a:pt x="0" y="62"/>
                    <a:pt x="4" y="57"/>
                  </a:cubicBezTo>
                  <a:cubicBezTo>
                    <a:pt x="9" y="56"/>
                    <a:pt x="4" y="56"/>
                    <a:pt x="3" y="52"/>
                  </a:cubicBezTo>
                  <a:cubicBezTo>
                    <a:pt x="1" y="48"/>
                    <a:pt x="1" y="43"/>
                    <a:pt x="11" y="34"/>
                  </a:cubicBezTo>
                  <a:cubicBezTo>
                    <a:pt x="14" y="40"/>
                    <a:pt x="8" y="40"/>
                    <a:pt x="9" y="43"/>
                  </a:cubicBezTo>
                  <a:cubicBezTo>
                    <a:pt x="9" y="46"/>
                    <a:pt x="11" y="43"/>
                    <a:pt x="15" y="45"/>
                  </a:cubicBezTo>
                  <a:cubicBezTo>
                    <a:pt x="18" y="45"/>
                    <a:pt x="18" y="51"/>
                    <a:pt x="21" y="48"/>
                  </a:cubicBezTo>
                  <a:cubicBezTo>
                    <a:pt x="24" y="45"/>
                    <a:pt x="21" y="45"/>
                    <a:pt x="26" y="35"/>
                  </a:cubicBezTo>
                  <a:cubicBezTo>
                    <a:pt x="30" y="28"/>
                    <a:pt x="42" y="25"/>
                    <a:pt x="47" y="18"/>
                  </a:cubicBezTo>
                  <a:cubicBezTo>
                    <a:pt x="50" y="11"/>
                    <a:pt x="50" y="9"/>
                    <a:pt x="50" y="1"/>
                  </a:cubicBezTo>
                  <a:cubicBezTo>
                    <a:pt x="52" y="0"/>
                    <a:pt x="52" y="3"/>
                    <a:pt x="55" y="4"/>
                  </a:cubicBezTo>
                  <a:cubicBezTo>
                    <a:pt x="59" y="6"/>
                    <a:pt x="56" y="9"/>
                    <a:pt x="61" y="12"/>
                  </a:cubicBezTo>
                  <a:cubicBezTo>
                    <a:pt x="67" y="15"/>
                    <a:pt x="65" y="25"/>
                    <a:pt x="70" y="25"/>
                  </a:cubicBezTo>
                  <a:cubicBezTo>
                    <a:pt x="76" y="25"/>
                    <a:pt x="79" y="21"/>
                    <a:pt x="85" y="23"/>
                  </a:cubicBezTo>
                  <a:cubicBezTo>
                    <a:pt x="93" y="26"/>
                    <a:pt x="93" y="26"/>
                    <a:pt x="91" y="28"/>
                  </a:cubicBezTo>
                  <a:cubicBezTo>
                    <a:pt x="88" y="34"/>
                    <a:pt x="85" y="40"/>
                    <a:pt x="88" y="39"/>
                  </a:cubicBezTo>
                  <a:cubicBezTo>
                    <a:pt x="91" y="39"/>
                    <a:pt x="91" y="40"/>
                    <a:pt x="93" y="42"/>
                  </a:cubicBezTo>
                </a:path>
              </a:pathLst>
            </a:custGeom>
            <a:grpFill/>
            <a:ln w="6350" cmpd="sng">
              <a:solidFill>
                <a:schemeClr val="bg1"/>
              </a:solidFill>
              <a:round/>
              <a:headEnd/>
              <a:tailEnd/>
            </a:ln>
          </p:spPr>
          <p:txBody>
            <a:bodyPr/>
            <a:lstStyle/>
            <a:p>
              <a:endParaRPr lang="en-GB" dirty="0"/>
            </a:p>
          </p:txBody>
        </p:sp>
        <p:sp>
          <p:nvSpPr>
            <p:cNvPr id="43" name="Freeform 20"/>
            <p:cNvSpPr>
              <a:spLocks/>
            </p:cNvSpPr>
            <p:nvPr/>
          </p:nvSpPr>
          <p:spPr bwMode="auto">
            <a:xfrm>
              <a:off x="7908925" y="4196970"/>
              <a:ext cx="276405" cy="457787"/>
            </a:xfrm>
            <a:custGeom>
              <a:avLst/>
              <a:gdLst/>
              <a:ahLst/>
              <a:cxnLst>
                <a:cxn ang="0">
                  <a:pos x="64" y="6"/>
                </a:cxn>
                <a:cxn ang="0">
                  <a:pos x="61" y="2"/>
                </a:cxn>
                <a:cxn ang="0">
                  <a:pos x="52" y="8"/>
                </a:cxn>
                <a:cxn ang="0">
                  <a:pos x="40" y="13"/>
                </a:cxn>
                <a:cxn ang="0">
                  <a:pos x="34" y="14"/>
                </a:cxn>
                <a:cxn ang="0">
                  <a:pos x="29" y="25"/>
                </a:cxn>
                <a:cxn ang="0">
                  <a:pos x="25" y="33"/>
                </a:cxn>
                <a:cxn ang="0">
                  <a:pos x="20" y="41"/>
                </a:cxn>
                <a:cxn ang="0">
                  <a:pos x="16" y="38"/>
                </a:cxn>
                <a:cxn ang="0">
                  <a:pos x="17" y="45"/>
                </a:cxn>
                <a:cxn ang="0">
                  <a:pos x="16" y="48"/>
                </a:cxn>
                <a:cxn ang="0">
                  <a:pos x="13" y="47"/>
                </a:cxn>
                <a:cxn ang="0">
                  <a:pos x="11" y="52"/>
                </a:cxn>
                <a:cxn ang="0">
                  <a:pos x="13" y="55"/>
                </a:cxn>
                <a:cxn ang="0">
                  <a:pos x="14" y="58"/>
                </a:cxn>
                <a:cxn ang="0">
                  <a:pos x="16" y="64"/>
                </a:cxn>
                <a:cxn ang="0">
                  <a:pos x="14" y="73"/>
                </a:cxn>
                <a:cxn ang="0">
                  <a:pos x="16" y="87"/>
                </a:cxn>
                <a:cxn ang="0">
                  <a:pos x="11" y="98"/>
                </a:cxn>
                <a:cxn ang="0">
                  <a:pos x="5" y="103"/>
                </a:cxn>
                <a:cxn ang="0">
                  <a:pos x="3" y="109"/>
                </a:cxn>
                <a:cxn ang="0">
                  <a:pos x="13" y="115"/>
                </a:cxn>
                <a:cxn ang="0">
                  <a:pos x="16" y="119"/>
                </a:cxn>
                <a:cxn ang="0">
                  <a:pos x="23" y="120"/>
                </a:cxn>
                <a:cxn ang="0">
                  <a:pos x="26" y="120"/>
                </a:cxn>
                <a:cxn ang="0">
                  <a:pos x="32" y="123"/>
                </a:cxn>
                <a:cxn ang="0">
                  <a:pos x="37" y="126"/>
                </a:cxn>
                <a:cxn ang="0">
                  <a:pos x="43" y="134"/>
                </a:cxn>
                <a:cxn ang="0">
                  <a:pos x="52" y="147"/>
                </a:cxn>
                <a:cxn ang="0">
                  <a:pos x="67" y="145"/>
                </a:cxn>
                <a:cxn ang="0">
                  <a:pos x="73" y="150"/>
                </a:cxn>
                <a:cxn ang="0">
                  <a:pos x="70" y="161"/>
                </a:cxn>
                <a:cxn ang="0">
                  <a:pos x="75" y="164"/>
                </a:cxn>
                <a:cxn ang="0">
                  <a:pos x="78" y="140"/>
                </a:cxn>
                <a:cxn ang="0">
                  <a:pos x="78" y="129"/>
                </a:cxn>
                <a:cxn ang="0">
                  <a:pos x="73" y="119"/>
                </a:cxn>
                <a:cxn ang="0">
                  <a:pos x="78" y="115"/>
                </a:cxn>
                <a:cxn ang="0">
                  <a:pos x="81" y="117"/>
                </a:cxn>
                <a:cxn ang="0">
                  <a:pos x="80" y="112"/>
                </a:cxn>
                <a:cxn ang="0">
                  <a:pos x="75" y="112"/>
                </a:cxn>
                <a:cxn ang="0">
                  <a:pos x="75" y="106"/>
                </a:cxn>
                <a:cxn ang="0">
                  <a:pos x="89" y="106"/>
                </a:cxn>
                <a:cxn ang="0">
                  <a:pos x="90" y="105"/>
                </a:cxn>
                <a:cxn ang="0">
                  <a:pos x="95" y="101"/>
                </a:cxn>
                <a:cxn ang="0">
                  <a:pos x="99" y="111"/>
                </a:cxn>
                <a:cxn ang="0">
                  <a:pos x="95" y="98"/>
                </a:cxn>
                <a:cxn ang="0">
                  <a:pos x="92" y="95"/>
                </a:cxn>
                <a:cxn ang="0">
                  <a:pos x="95" y="90"/>
                </a:cxn>
                <a:cxn ang="0">
                  <a:pos x="92" y="81"/>
                </a:cxn>
                <a:cxn ang="0">
                  <a:pos x="95" y="62"/>
                </a:cxn>
                <a:cxn ang="0">
                  <a:pos x="80" y="62"/>
                </a:cxn>
                <a:cxn ang="0">
                  <a:pos x="72" y="55"/>
                </a:cxn>
                <a:cxn ang="0">
                  <a:pos x="61" y="55"/>
                </a:cxn>
                <a:cxn ang="0">
                  <a:pos x="55" y="50"/>
                </a:cxn>
                <a:cxn ang="0">
                  <a:pos x="55" y="41"/>
                </a:cxn>
                <a:cxn ang="0">
                  <a:pos x="49" y="33"/>
                </a:cxn>
                <a:cxn ang="0">
                  <a:pos x="49" y="30"/>
                </a:cxn>
                <a:cxn ang="0">
                  <a:pos x="55" y="14"/>
                </a:cxn>
                <a:cxn ang="0">
                  <a:pos x="64" y="6"/>
                </a:cxn>
              </a:cxnLst>
              <a:rect l="0" t="0" r="r" b="b"/>
              <a:pathLst>
                <a:path w="99" h="164">
                  <a:moveTo>
                    <a:pt x="64" y="6"/>
                  </a:moveTo>
                  <a:cubicBezTo>
                    <a:pt x="66" y="5"/>
                    <a:pt x="67" y="0"/>
                    <a:pt x="61" y="2"/>
                  </a:cubicBezTo>
                  <a:cubicBezTo>
                    <a:pt x="57" y="2"/>
                    <a:pt x="60" y="3"/>
                    <a:pt x="52" y="8"/>
                  </a:cubicBezTo>
                  <a:cubicBezTo>
                    <a:pt x="43" y="16"/>
                    <a:pt x="42" y="8"/>
                    <a:pt x="40" y="13"/>
                  </a:cubicBezTo>
                  <a:cubicBezTo>
                    <a:pt x="38" y="17"/>
                    <a:pt x="35" y="11"/>
                    <a:pt x="34" y="14"/>
                  </a:cubicBezTo>
                  <a:cubicBezTo>
                    <a:pt x="32" y="17"/>
                    <a:pt x="29" y="17"/>
                    <a:pt x="29" y="25"/>
                  </a:cubicBezTo>
                  <a:cubicBezTo>
                    <a:pt x="31" y="34"/>
                    <a:pt x="26" y="28"/>
                    <a:pt x="25" y="33"/>
                  </a:cubicBezTo>
                  <a:cubicBezTo>
                    <a:pt x="25" y="38"/>
                    <a:pt x="19" y="36"/>
                    <a:pt x="20" y="41"/>
                  </a:cubicBezTo>
                  <a:cubicBezTo>
                    <a:pt x="22" y="48"/>
                    <a:pt x="19" y="42"/>
                    <a:pt x="16" y="38"/>
                  </a:cubicBezTo>
                  <a:cubicBezTo>
                    <a:pt x="14" y="41"/>
                    <a:pt x="19" y="45"/>
                    <a:pt x="17" y="45"/>
                  </a:cubicBezTo>
                  <a:cubicBezTo>
                    <a:pt x="16" y="45"/>
                    <a:pt x="17" y="47"/>
                    <a:pt x="16" y="48"/>
                  </a:cubicBezTo>
                  <a:cubicBezTo>
                    <a:pt x="14" y="50"/>
                    <a:pt x="13" y="47"/>
                    <a:pt x="13" y="47"/>
                  </a:cubicBezTo>
                  <a:cubicBezTo>
                    <a:pt x="11" y="50"/>
                    <a:pt x="13" y="48"/>
                    <a:pt x="11" y="52"/>
                  </a:cubicBezTo>
                  <a:cubicBezTo>
                    <a:pt x="13" y="53"/>
                    <a:pt x="13" y="53"/>
                    <a:pt x="13" y="55"/>
                  </a:cubicBezTo>
                  <a:cubicBezTo>
                    <a:pt x="13" y="56"/>
                    <a:pt x="13" y="56"/>
                    <a:pt x="14" y="58"/>
                  </a:cubicBezTo>
                  <a:cubicBezTo>
                    <a:pt x="19" y="59"/>
                    <a:pt x="14" y="62"/>
                    <a:pt x="16" y="64"/>
                  </a:cubicBezTo>
                  <a:cubicBezTo>
                    <a:pt x="19" y="69"/>
                    <a:pt x="13" y="66"/>
                    <a:pt x="14" y="73"/>
                  </a:cubicBezTo>
                  <a:cubicBezTo>
                    <a:pt x="16" y="81"/>
                    <a:pt x="13" y="86"/>
                    <a:pt x="16" y="87"/>
                  </a:cubicBezTo>
                  <a:cubicBezTo>
                    <a:pt x="17" y="87"/>
                    <a:pt x="14" y="98"/>
                    <a:pt x="11" y="98"/>
                  </a:cubicBezTo>
                  <a:cubicBezTo>
                    <a:pt x="7" y="98"/>
                    <a:pt x="5" y="98"/>
                    <a:pt x="5" y="103"/>
                  </a:cubicBezTo>
                  <a:cubicBezTo>
                    <a:pt x="7" y="106"/>
                    <a:pt x="0" y="103"/>
                    <a:pt x="3" y="109"/>
                  </a:cubicBezTo>
                  <a:cubicBezTo>
                    <a:pt x="10" y="114"/>
                    <a:pt x="11" y="115"/>
                    <a:pt x="13" y="115"/>
                  </a:cubicBezTo>
                  <a:cubicBezTo>
                    <a:pt x="13" y="115"/>
                    <a:pt x="16" y="117"/>
                    <a:pt x="16" y="119"/>
                  </a:cubicBezTo>
                  <a:cubicBezTo>
                    <a:pt x="16" y="120"/>
                    <a:pt x="23" y="122"/>
                    <a:pt x="23" y="120"/>
                  </a:cubicBezTo>
                  <a:cubicBezTo>
                    <a:pt x="23" y="119"/>
                    <a:pt x="25" y="117"/>
                    <a:pt x="26" y="120"/>
                  </a:cubicBezTo>
                  <a:cubicBezTo>
                    <a:pt x="28" y="123"/>
                    <a:pt x="29" y="123"/>
                    <a:pt x="32" y="123"/>
                  </a:cubicBezTo>
                  <a:cubicBezTo>
                    <a:pt x="34" y="122"/>
                    <a:pt x="34" y="125"/>
                    <a:pt x="37" y="126"/>
                  </a:cubicBezTo>
                  <a:cubicBezTo>
                    <a:pt x="42" y="128"/>
                    <a:pt x="38" y="131"/>
                    <a:pt x="43" y="134"/>
                  </a:cubicBezTo>
                  <a:cubicBezTo>
                    <a:pt x="49" y="137"/>
                    <a:pt x="48" y="147"/>
                    <a:pt x="52" y="147"/>
                  </a:cubicBezTo>
                  <a:cubicBezTo>
                    <a:pt x="58" y="147"/>
                    <a:pt x="61" y="144"/>
                    <a:pt x="67" y="145"/>
                  </a:cubicBezTo>
                  <a:cubicBezTo>
                    <a:pt x="75" y="148"/>
                    <a:pt x="75" y="148"/>
                    <a:pt x="73" y="150"/>
                  </a:cubicBezTo>
                  <a:cubicBezTo>
                    <a:pt x="70" y="156"/>
                    <a:pt x="67" y="162"/>
                    <a:pt x="70" y="161"/>
                  </a:cubicBezTo>
                  <a:cubicBezTo>
                    <a:pt x="73" y="161"/>
                    <a:pt x="73" y="162"/>
                    <a:pt x="75" y="164"/>
                  </a:cubicBezTo>
                  <a:cubicBezTo>
                    <a:pt x="75" y="162"/>
                    <a:pt x="76" y="147"/>
                    <a:pt x="78" y="140"/>
                  </a:cubicBezTo>
                  <a:cubicBezTo>
                    <a:pt x="80" y="133"/>
                    <a:pt x="76" y="133"/>
                    <a:pt x="78" y="129"/>
                  </a:cubicBezTo>
                  <a:cubicBezTo>
                    <a:pt x="78" y="126"/>
                    <a:pt x="75" y="131"/>
                    <a:pt x="73" y="119"/>
                  </a:cubicBezTo>
                  <a:cubicBezTo>
                    <a:pt x="73" y="115"/>
                    <a:pt x="76" y="117"/>
                    <a:pt x="78" y="115"/>
                  </a:cubicBezTo>
                  <a:cubicBezTo>
                    <a:pt x="78" y="115"/>
                    <a:pt x="80" y="117"/>
                    <a:pt x="81" y="117"/>
                  </a:cubicBezTo>
                  <a:cubicBezTo>
                    <a:pt x="81" y="119"/>
                    <a:pt x="81" y="112"/>
                    <a:pt x="80" y="112"/>
                  </a:cubicBezTo>
                  <a:cubicBezTo>
                    <a:pt x="76" y="112"/>
                    <a:pt x="75" y="112"/>
                    <a:pt x="75" y="112"/>
                  </a:cubicBezTo>
                  <a:cubicBezTo>
                    <a:pt x="75" y="106"/>
                    <a:pt x="75" y="106"/>
                    <a:pt x="75" y="106"/>
                  </a:cubicBezTo>
                  <a:cubicBezTo>
                    <a:pt x="89" y="106"/>
                    <a:pt x="89" y="106"/>
                    <a:pt x="89" y="106"/>
                  </a:cubicBezTo>
                  <a:cubicBezTo>
                    <a:pt x="87" y="105"/>
                    <a:pt x="87" y="101"/>
                    <a:pt x="90" y="105"/>
                  </a:cubicBezTo>
                  <a:cubicBezTo>
                    <a:pt x="92" y="108"/>
                    <a:pt x="93" y="101"/>
                    <a:pt x="95" y="101"/>
                  </a:cubicBezTo>
                  <a:cubicBezTo>
                    <a:pt x="99" y="108"/>
                    <a:pt x="95" y="112"/>
                    <a:pt x="99" y="111"/>
                  </a:cubicBezTo>
                  <a:cubicBezTo>
                    <a:pt x="96" y="101"/>
                    <a:pt x="98" y="100"/>
                    <a:pt x="95" y="98"/>
                  </a:cubicBezTo>
                  <a:cubicBezTo>
                    <a:pt x="93" y="97"/>
                    <a:pt x="93" y="95"/>
                    <a:pt x="92" y="95"/>
                  </a:cubicBezTo>
                  <a:cubicBezTo>
                    <a:pt x="90" y="97"/>
                    <a:pt x="90" y="95"/>
                    <a:pt x="95" y="90"/>
                  </a:cubicBezTo>
                  <a:cubicBezTo>
                    <a:pt x="96" y="89"/>
                    <a:pt x="93" y="87"/>
                    <a:pt x="92" y="81"/>
                  </a:cubicBezTo>
                  <a:cubicBezTo>
                    <a:pt x="89" y="72"/>
                    <a:pt x="96" y="62"/>
                    <a:pt x="95" y="62"/>
                  </a:cubicBezTo>
                  <a:cubicBezTo>
                    <a:pt x="87" y="61"/>
                    <a:pt x="87" y="64"/>
                    <a:pt x="80" y="62"/>
                  </a:cubicBezTo>
                  <a:cubicBezTo>
                    <a:pt x="76" y="62"/>
                    <a:pt x="75" y="53"/>
                    <a:pt x="72" y="55"/>
                  </a:cubicBezTo>
                  <a:cubicBezTo>
                    <a:pt x="70" y="56"/>
                    <a:pt x="69" y="53"/>
                    <a:pt x="61" y="55"/>
                  </a:cubicBezTo>
                  <a:cubicBezTo>
                    <a:pt x="55" y="55"/>
                    <a:pt x="60" y="52"/>
                    <a:pt x="55" y="50"/>
                  </a:cubicBezTo>
                  <a:cubicBezTo>
                    <a:pt x="52" y="50"/>
                    <a:pt x="58" y="42"/>
                    <a:pt x="55" y="41"/>
                  </a:cubicBezTo>
                  <a:cubicBezTo>
                    <a:pt x="51" y="38"/>
                    <a:pt x="54" y="31"/>
                    <a:pt x="49" y="33"/>
                  </a:cubicBezTo>
                  <a:cubicBezTo>
                    <a:pt x="46" y="33"/>
                    <a:pt x="48" y="33"/>
                    <a:pt x="49" y="30"/>
                  </a:cubicBezTo>
                  <a:cubicBezTo>
                    <a:pt x="52" y="28"/>
                    <a:pt x="51" y="16"/>
                    <a:pt x="55" y="14"/>
                  </a:cubicBezTo>
                  <a:cubicBezTo>
                    <a:pt x="60" y="11"/>
                    <a:pt x="54" y="8"/>
                    <a:pt x="64" y="6"/>
                  </a:cubicBezTo>
                </a:path>
              </a:pathLst>
            </a:custGeom>
            <a:grpFill/>
            <a:ln w="6350" cmpd="sng">
              <a:solidFill>
                <a:schemeClr val="bg1"/>
              </a:solidFill>
              <a:round/>
              <a:headEnd/>
              <a:tailEnd/>
            </a:ln>
          </p:spPr>
          <p:txBody>
            <a:bodyPr/>
            <a:lstStyle/>
            <a:p>
              <a:endParaRPr lang="en-GB" dirty="0"/>
            </a:p>
          </p:txBody>
        </p:sp>
        <p:sp>
          <p:nvSpPr>
            <p:cNvPr id="44" name="Freeform 21"/>
            <p:cNvSpPr>
              <a:spLocks/>
            </p:cNvSpPr>
            <p:nvPr/>
          </p:nvSpPr>
          <p:spPr bwMode="auto">
            <a:xfrm>
              <a:off x="8038490" y="4194090"/>
              <a:ext cx="309516" cy="329664"/>
            </a:xfrm>
            <a:custGeom>
              <a:avLst/>
              <a:gdLst/>
              <a:ahLst/>
              <a:cxnLst>
                <a:cxn ang="0">
                  <a:pos x="102" y="73"/>
                </a:cxn>
                <a:cxn ang="0">
                  <a:pos x="88" y="84"/>
                </a:cxn>
                <a:cxn ang="0">
                  <a:pos x="82" y="87"/>
                </a:cxn>
                <a:cxn ang="0">
                  <a:pos x="71" y="85"/>
                </a:cxn>
                <a:cxn ang="0">
                  <a:pos x="77" y="99"/>
                </a:cxn>
                <a:cxn ang="0">
                  <a:pos x="77" y="104"/>
                </a:cxn>
                <a:cxn ang="0">
                  <a:pos x="71" y="110"/>
                </a:cxn>
                <a:cxn ang="0">
                  <a:pos x="62" y="117"/>
                </a:cxn>
                <a:cxn ang="0">
                  <a:pos x="53" y="112"/>
                </a:cxn>
                <a:cxn ang="0">
                  <a:pos x="48" y="99"/>
                </a:cxn>
                <a:cxn ang="0">
                  <a:pos x="45" y="96"/>
                </a:cxn>
                <a:cxn ang="0">
                  <a:pos x="48" y="92"/>
                </a:cxn>
                <a:cxn ang="0">
                  <a:pos x="45" y="82"/>
                </a:cxn>
                <a:cxn ang="0">
                  <a:pos x="48" y="64"/>
                </a:cxn>
                <a:cxn ang="0">
                  <a:pos x="33" y="64"/>
                </a:cxn>
                <a:cxn ang="0">
                  <a:pos x="26" y="56"/>
                </a:cxn>
                <a:cxn ang="0">
                  <a:pos x="15" y="56"/>
                </a:cxn>
                <a:cxn ang="0">
                  <a:pos x="9" y="51"/>
                </a:cxn>
                <a:cxn ang="0">
                  <a:pos x="9" y="42"/>
                </a:cxn>
                <a:cxn ang="0">
                  <a:pos x="3" y="34"/>
                </a:cxn>
                <a:cxn ang="0">
                  <a:pos x="3" y="31"/>
                </a:cxn>
                <a:cxn ang="0">
                  <a:pos x="9" y="15"/>
                </a:cxn>
                <a:cxn ang="0">
                  <a:pos x="18" y="7"/>
                </a:cxn>
                <a:cxn ang="0">
                  <a:pos x="14" y="14"/>
                </a:cxn>
                <a:cxn ang="0">
                  <a:pos x="15" y="17"/>
                </a:cxn>
                <a:cxn ang="0">
                  <a:pos x="23" y="14"/>
                </a:cxn>
                <a:cxn ang="0">
                  <a:pos x="26" y="9"/>
                </a:cxn>
                <a:cxn ang="0">
                  <a:pos x="30" y="6"/>
                </a:cxn>
                <a:cxn ang="0">
                  <a:pos x="41" y="18"/>
                </a:cxn>
                <a:cxn ang="0">
                  <a:pos x="59" y="21"/>
                </a:cxn>
                <a:cxn ang="0">
                  <a:pos x="71" y="23"/>
                </a:cxn>
                <a:cxn ang="0">
                  <a:pos x="77" y="18"/>
                </a:cxn>
                <a:cxn ang="0">
                  <a:pos x="88" y="18"/>
                </a:cxn>
                <a:cxn ang="0">
                  <a:pos x="86" y="20"/>
                </a:cxn>
                <a:cxn ang="0">
                  <a:pos x="91" y="26"/>
                </a:cxn>
                <a:cxn ang="0">
                  <a:pos x="97" y="29"/>
                </a:cxn>
                <a:cxn ang="0">
                  <a:pos x="100" y="34"/>
                </a:cxn>
                <a:cxn ang="0">
                  <a:pos x="97" y="40"/>
                </a:cxn>
                <a:cxn ang="0">
                  <a:pos x="108" y="40"/>
                </a:cxn>
                <a:cxn ang="0">
                  <a:pos x="102" y="50"/>
                </a:cxn>
                <a:cxn ang="0">
                  <a:pos x="105" y="54"/>
                </a:cxn>
                <a:cxn ang="0">
                  <a:pos x="102" y="57"/>
                </a:cxn>
                <a:cxn ang="0">
                  <a:pos x="99" y="62"/>
                </a:cxn>
                <a:cxn ang="0">
                  <a:pos x="102" y="73"/>
                </a:cxn>
              </a:cxnLst>
              <a:rect l="0" t="0" r="r" b="b"/>
              <a:pathLst>
                <a:path w="111" h="118">
                  <a:moveTo>
                    <a:pt x="102" y="73"/>
                  </a:moveTo>
                  <a:cubicBezTo>
                    <a:pt x="103" y="79"/>
                    <a:pt x="92" y="84"/>
                    <a:pt x="88" y="84"/>
                  </a:cubicBezTo>
                  <a:cubicBezTo>
                    <a:pt x="83" y="82"/>
                    <a:pt x="90" y="92"/>
                    <a:pt x="82" y="87"/>
                  </a:cubicBezTo>
                  <a:cubicBezTo>
                    <a:pt x="76" y="84"/>
                    <a:pt x="68" y="81"/>
                    <a:pt x="71" y="85"/>
                  </a:cubicBezTo>
                  <a:cubicBezTo>
                    <a:pt x="74" y="90"/>
                    <a:pt x="74" y="101"/>
                    <a:pt x="77" y="99"/>
                  </a:cubicBezTo>
                  <a:cubicBezTo>
                    <a:pt x="80" y="98"/>
                    <a:pt x="82" y="101"/>
                    <a:pt x="77" y="104"/>
                  </a:cubicBezTo>
                  <a:cubicBezTo>
                    <a:pt x="73" y="106"/>
                    <a:pt x="77" y="110"/>
                    <a:pt x="71" y="110"/>
                  </a:cubicBezTo>
                  <a:cubicBezTo>
                    <a:pt x="65" y="112"/>
                    <a:pt x="67" y="118"/>
                    <a:pt x="62" y="117"/>
                  </a:cubicBezTo>
                  <a:cubicBezTo>
                    <a:pt x="59" y="115"/>
                    <a:pt x="56" y="118"/>
                    <a:pt x="53" y="112"/>
                  </a:cubicBezTo>
                  <a:cubicBezTo>
                    <a:pt x="50" y="103"/>
                    <a:pt x="51" y="101"/>
                    <a:pt x="48" y="99"/>
                  </a:cubicBezTo>
                  <a:cubicBezTo>
                    <a:pt x="47" y="98"/>
                    <a:pt x="47" y="96"/>
                    <a:pt x="45" y="96"/>
                  </a:cubicBezTo>
                  <a:cubicBezTo>
                    <a:pt x="44" y="98"/>
                    <a:pt x="44" y="96"/>
                    <a:pt x="48" y="92"/>
                  </a:cubicBezTo>
                  <a:cubicBezTo>
                    <a:pt x="50" y="90"/>
                    <a:pt x="47" y="89"/>
                    <a:pt x="45" y="82"/>
                  </a:cubicBezTo>
                  <a:cubicBezTo>
                    <a:pt x="42" y="73"/>
                    <a:pt x="50" y="64"/>
                    <a:pt x="48" y="64"/>
                  </a:cubicBezTo>
                  <a:cubicBezTo>
                    <a:pt x="41" y="62"/>
                    <a:pt x="41" y="65"/>
                    <a:pt x="33" y="64"/>
                  </a:cubicBezTo>
                  <a:cubicBezTo>
                    <a:pt x="30" y="64"/>
                    <a:pt x="29" y="54"/>
                    <a:pt x="26" y="56"/>
                  </a:cubicBezTo>
                  <a:cubicBezTo>
                    <a:pt x="24" y="57"/>
                    <a:pt x="23" y="54"/>
                    <a:pt x="15" y="56"/>
                  </a:cubicBezTo>
                  <a:cubicBezTo>
                    <a:pt x="9" y="56"/>
                    <a:pt x="14" y="53"/>
                    <a:pt x="9" y="51"/>
                  </a:cubicBezTo>
                  <a:cubicBezTo>
                    <a:pt x="6" y="51"/>
                    <a:pt x="12" y="43"/>
                    <a:pt x="9" y="42"/>
                  </a:cubicBezTo>
                  <a:cubicBezTo>
                    <a:pt x="4" y="39"/>
                    <a:pt x="7" y="32"/>
                    <a:pt x="3" y="34"/>
                  </a:cubicBezTo>
                  <a:cubicBezTo>
                    <a:pt x="0" y="34"/>
                    <a:pt x="1" y="34"/>
                    <a:pt x="3" y="31"/>
                  </a:cubicBezTo>
                  <a:cubicBezTo>
                    <a:pt x="6" y="29"/>
                    <a:pt x="4" y="17"/>
                    <a:pt x="9" y="15"/>
                  </a:cubicBezTo>
                  <a:cubicBezTo>
                    <a:pt x="14" y="12"/>
                    <a:pt x="7" y="9"/>
                    <a:pt x="18" y="7"/>
                  </a:cubicBezTo>
                  <a:cubicBezTo>
                    <a:pt x="15" y="9"/>
                    <a:pt x="10" y="11"/>
                    <a:pt x="14" y="14"/>
                  </a:cubicBezTo>
                  <a:cubicBezTo>
                    <a:pt x="14" y="14"/>
                    <a:pt x="15" y="15"/>
                    <a:pt x="15" y="17"/>
                  </a:cubicBezTo>
                  <a:cubicBezTo>
                    <a:pt x="15" y="21"/>
                    <a:pt x="17" y="15"/>
                    <a:pt x="23" y="14"/>
                  </a:cubicBezTo>
                  <a:cubicBezTo>
                    <a:pt x="30" y="12"/>
                    <a:pt x="27" y="11"/>
                    <a:pt x="26" y="9"/>
                  </a:cubicBezTo>
                  <a:cubicBezTo>
                    <a:pt x="26" y="6"/>
                    <a:pt x="29" y="0"/>
                    <a:pt x="30" y="6"/>
                  </a:cubicBezTo>
                  <a:cubicBezTo>
                    <a:pt x="33" y="14"/>
                    <a:pt x="41" y="9"/>
                    <a:pt x="41" y="18"/>
                  </a:cubicBezTo>
                  <a:cubicBezTo>
                    <a:pt x="41" y="26"/>
                    <a:pt x="56" y="15"/>
                    <a:pt x="59" y="21"/>
                  </a:cubicBezTo>
                  <a:cubicBezTo>
                    <a:pt x="64" y="26"/>
                    <a:pt x="68" y="25"/>
                    <a:pt x="71" y="23"/>
                  </a:cubicBezTo>
                  <a:cubicBezTo>
                    <a:pt x="74" y="21"/>
                    <a:pt x="70" y="18"/>
                    <a:pt x="77" y="18"/>
                  </a:cubicBezTo>
                  <a:cubicBezTo>
                    <a:pt x="85" y="18"/>
                    <a:pt x="82" y="17"/>
                    <a:pt x="88" y="18"/>
                  </a:cubicBezTo>
                  <a:cubicBezTo>
                    <a:pt x="94" y="18"/>
                    <a:pt x="92" y="20"/>
                    <a:pt x="86" y="20"/>
                  </a:cubicBezTo>
                  <a:cubicBezTo>
                    <a:pt x="80" y="21"/>
                    <a:pt x="90" y="25"/>
                    <a:pt x="91" y="26"/>
                  </a:cubicBezTo>
                  <a:cubicBezTo>
                    <a:pt x="92" y="29"/>
                    <a:pt x="96" y="26"/>
                    <a:pt x="97" y="29"/>
                  </a:cubicBezTo>
                  <a:cubicBezTo>
                    <a:pt x="99" y="32"/>
                    <a:pt x="103" y="31"/>
                    <a:pt x="100" y="34"/>
                  </a:cubicBezTo>
                  <a:cubicBezTo>
                    <a:pt x="97" y="36"/>
                    <a:pt x="99" y="37"/>
                    <a:pt x="97" y="40"/>
                  </a:cubicBezTo>
                  <a:cubicBezTo>
                    <a:pt x="94" y="43"/>
                    <a:pt x="103" y="37"/>
                    <a:pt x="108" y="40"/>
                  </a:cubicBezTo>
                  <a:cubicBezTo>
                    <a:pt x="111" y="45"/>
                    <a:pt x="103" y="46"/>
                    <a:pt x="102" y="50"/>
                  </a:cubicBezTo>
                  <a:cubicBezTo>
                    <a:pt x="100" y="51"/>
                    <a:pt x="103" y="51"/>
                    <a:pt x="105" y="54"/>
                  </a:cubicBezTo>
                  <a:cubicBezTo>
                    <a:pt x="105" y="56"/>
                    <a:pt x="105" y="56"/>
                    <a:pt x="102" y="57"/>
                  </a:cubicBezTo>
                  <a:cubicBezTo>
                    <a:pt x="97" y="59"/>
                    <a:pt x="97" y="57"/>
                    <a:pt x="99" y="62"/>
                  </a:cubicBezTo>
                  <a:cubicBezTo>
                    <a:pt x="100" y="67"/>
                    <a:pt x="91" y="64"/>
                    <a:pt x="102" y="73"/>
                  </a:cubicBezTo>
                </a:path>
              </a:pathLst>
            </a:custGeom>
            <a:grpFill/>
            <a:ln w="6350" cmpd="sng">
              <a:solidFill>
                <a:schemeClr val="bg1"/>
              </a:solidFill>
              <a:round/>
              <a:headEnd/>
              <a:tailEnd/>
            </a:ln>
          </p:spPr>
          <p:txBody>
            <a:bodyPr/>
            <a:lstStyle/>
            <a:p>
              <a:endParaRPr lang="en-GB" dirty="0"/>
            </a:p>
          </p:txBody>
        </p:sp>
        <p:sp>
          <p:nvSpPr>
            <p:cNvPr id="45" name="Freeform 22"/>
            <p:cNvSpPr>
              <a:spLocks/>
            </p:cNvSpPr>
            <p:nvPr/>
          </p:nvSpPr>
          <p:spPr bwMode="auto">
            <a:xfrm>
              <a:off x="8291862" y="4304938"/>
              <a:ext cx="122367" cy="207300"/>
            </a:xfrm>
            <a:custGeom>
              <a:avLst/>
              <a:gdLst/>
              <a:ahLst/>
              <a:cxnLst>
                <a:cxn ang="0">
                  <a:pos x="44" y="66"/>
                </a:cxn>
                <a:cxn ang="0">
                  <a:pos x="38" y="64"/>
                </a:cxn>
                <a:cxn ang="0">
                  <a:pos x="30" y="69"/>
                </a:cxn>
                <a:cxn ang="0">
                  <a:pos x="26" y="72"/>
                </a:cxn>
                <a:cxn ang="0">
                  <a:pos x="18" y="64"/>
                </a:cxn>
                <a:cxn ang="0">
                  <a:pos x="17" y="56"/>
                </a:cxn>
                <a:cxn ang="0">
                  <a:pos x="18" y="47"/>
                </a:cxn>
                <a:cxn ang="0">
                  <a:pos x="15" y="38"/>
                </a:cxn>
                <a:cxn ang="0">
                  <a:pos x="14" y="33"/>
                </a:cxn>
                <a:cxn ang="0">
                  <a:pos x="10" y="33"/>
                </a:cxn>
                <a:cxn ang="0">
                  <a:pos x="7" y="22"/>
                </a:cxn>
                <a:cxn ang="0">
                  <a:pos x="10" y="17"/>
                </a:cxn>
                <a:cxn ang="0">
                  <a:pos x="14" y="14"/>
                </a:cxn>
                <a:cxn ang="0">
                  <a:pos x="10" y="10"/>
                </a:cxn>
                <a:cxn ang="0">
                  <a:pos x="17" y="0"/>
                </a:cxn>
                <a:cxn ang="0">
                  <a:pos x="18" y="2"/>
                </a:cxn>
                <a:cxn ang="0">
                  <a:pos x="27" y="13"/>
                </a:cxn>
                <a:cxn ang="0">
                  <a:pos x="32" y="17"/>
                </a:cxn>
                <a:cxn ang="0">
                  <a:pos x="37" y="22"/>
                </a:cxn>
                <a:cxn ang="0">
                  <a:pos x="40" y="27"/>
                </a:cxn>
                <a:cxn ang="0">
                  <a:pos x="38" y="33"/>
                </a:cxn>
                <a:cxn ang="0">
                  <a:pos x="35" y="36"/>
                </a:cxn>
                <a:cxn ang="0">
                  <a:pos x="32" y="38"/>
                </a:cxn>
                <a:cxn ang="0">
                  <a:pos x="32" y="42"/>
                </a:cxn>
                <a:cxn ang="0">
                  <a:pos x="35" y="50"/>
                </a:cxn>
                <a:cxn ang="0">
                  <a:pos x="38" y="52"/>
                </a:cxn>
                <a:cxn ang="0">
                  <a:pos x="40" y="58"/>
                </a:cxn>
                <a:cxn ang="0">
                  <a:pos x="44" y="66"/>
                </a:cxn>
              </a:cxnLst>
              <a:rect l="0" t="0" r="r" b="b"/>
              <a:pathLst>
                <a:path w="44" h="74">
                  <a:moveTo>
                    <a:pt x="44" y="66"/>
                  </a:moveTo>
                  <a:cubicBezTo>
                    <a:pt x="40" y="66"/>
                    <a:pt x="41" y="64"/>
                    <a:pt x="38" y="64"/>
                  </a:cubicBezTo>
                  <a:cubicBezTo>
                    <a:pt x="35" y="66"/>
                    <a:pt x="34" y="71"/>
                    <a:pt x="30" y="69"/>
                  </a:cubicBezTo>
                  <a:cubicBezTo>
                    <a:pt x="27" y="69"/>
                    <a:pt x="29" y="71"/>
                    <a:pt x="26" y="72"/>
                  </a:cubicBezTo>
                  <a:cubicBezTo>
                    <a:pt x="24" y="74"/>
                    <a:pt x="18" y="69"/>
                    <a:pt x="18" y="64"/>
                  </a:cubicBezTo>
                  <a:cubicBezTo>
                    <a:pt x="18" y="60"/>
                    <a:pt x="15" y="63"/>
                    <a:pt x="17" y="56"/>
                  </a:cubicBezTo>
                  <a:cubicBezTo>
                    <a:pt x="18" y="50"/>
                    <a:pt x="18" y="50"/>
                    <a:pt x="18" y="47"/>
                  </a:cubicBezTo>
                  <a:cubicBezTo>
                    <a:pt x="21" y="41"/>
                    <a:pt x="14" y="42"/>
                    <a:pt x="15" y="38"/>
                  </a:cubicBezTo>
                  <a:cubicBezTo>
                    <a:pt x="17" y="35"/>
                    <a:pt x="15" y="31"/>
                    <a:pt x="14" y="33"/>
                  </a:cubicBezTo>
                  <a:cubicBezTo>
                    <a:pt x="12" y="33"/>
                    <a:pt x="10" y="33"/>
                    <a:pt x="10" y="33"/>
                  </a:cubicBezTo>
                  <a:cubicBezTo>
                    <a:pt x="0" y="24"/>
                    <a:pt x="9" y="27"/>
                    <a:pt x="7" y="22"/>
                  </a:cubicBezTo>
                  <a:cubicBezTo>
                    <a:pt x="6" y="17"/>
                    <a:pt x="6" y="19"/>
                    <a:pt x="10" y="17"/>
                  </a:cubicBezTo>
                  <a:cubicBezTo>
                    <a:pt x="14" y="16"/>
                    <a:pt x="14" y="16"/>
                    <a:pt x="14" y="14"/>
                  </a:cubicBezTo>
                  <a:cubicBezTo>
                    <a:pt x="12" y="11"/>
                    <a:pt x="9" y="11"/>
                    <a:pt x="10" y="10"/>
                  </a:cubicBezTo>
                  <a:cubicBezTo>
                    <a:pt x="12" y="6"/>
                    <a:pt x="20" y="5"/>
                    <a:pt x="17" y="0"/>
                  </a:cubicBezTo>
                  <a:cubicBezTo>
                    <a:pt x="17" y="2"/>
                    <a:pt x="18" y="2"/>
                    <a:pt x="18" y="2"/>
                  </a:cubicBezTo>
                  <a:cubicBezTo>
                    <a:pt x="26" y="6"/>
                    <a:pt x="29" y="10"/>
                    <a:pt x="27" y="13"/>
                  </a:cubicBezTo>
                  <a:cubicBezTo>
                    <a:pt x="27" y="17"/>
                    <a:pt x="26" y="16"/>
                    <a:pt x="32" y="17"/>
                  </a:cubicBezTo>
                  <a:cubicBezTo>
                    <a:pt x="37" y="19"/>
                    <a:pt x="34" y="22"/>
                    <a:pt x="37" y="22"/>
                  </a:cubicBezTo>
                  <a:cubicBezTo>
                    <a:pt x="38" y="22"/>
                    <a:pt x="38" y="25"/>
                    <a:pt x="40" y="27"/>
                  </a:cubicBezTo>
                  <a:cubicBezTo>
                    <a:pt x="40" y="30"/>
                    <a:pt x="38" y="31"/>
                    <a:pt x="38" y="33"/>
                  </a:cubicBezTo>
                  <a:cubicBezTo>
                    <a:pt x="38" y="35"/>
                    <a:pt x="38" y="35"/>
                    <a:pt x="35" y="36"/>
                  </a:cubicBezTo>
                  <a:cubicBezTo>
                    <a:pt x="32" y="36"/>
                    <a:pt x="32" y="36"/>
                    <a:pt x="32" y="38"/>
                  </a:cubicBezTo>
                  <a:cubicBezTo>
                    <a:pt x="34" y="39"/>
                    <a:pt x="34" y="39"/>
                    <a:pt x="32" y="42"/>
                  </a:cubicBezTo>
                  <a:cubicBezTo>
                    <a:pt x="30" y="47"/>
                    <a:pt x="34" y="47"/>
                    <a:pt x="35" y="50"/>
                  </a:cubicBezTo>
                  <a:cubicBezTo>
                    <a:pt x="35" y="53"/>
                    <a:pt x="37" y="50"/>
                    <a:pt x="38" y="52"/>
                  </a:cubicBezTo>
                  <a:cubicBezTo>
                    <a:pt x="38" y="53"/>
                    <a:pt x="37" y="55"/>
                    <a:pt x="40" y="58"/>
                  </a:cubicBezTo>
                  <a:cubicBezTo>
                    <a:pt x="41" y="60"/>
                    <a:pt x="41" y="63"/>
                    <a:pt x="44" y="66"/>
                  </a:cubicBezTo>
                </a:path>
              </a:pathLst>
            </a:custGeom>
            <a:grpFill/>
            <a:ln w="6350" cmpd="sng">
              <a:solidFill>
                <a:schemeClr val="bg1"/>
              </a:solidFill>
              <a:round/>
              <a:headEnd/>
              <a:tailEnd/>
            </a:ln>
          </p:spPr>
          <p:txBody>
            <a:bodyPr/>
            <a:lstStyle/>
            <a:p>
              <a:endParaRPr lang="en-GB" dirty="0"/>
            </a:p>
          </p:txBody>
        </p:sp>
        <p:sp>
          <p:nvSpPr>
            <p:cNvPr id="46" name="Freeform 23"/>
            <p:cNvSpPr>
              <a:spLocks/>
            </p:cNvSpPr>
            <p:nvPr/>
          </p:nvSpPr>
          <p:spPr bwMode="auto">
            <a:xfrm>
              <a:off x="8378238" y="4372599"/>
              <a:ext cx="92135" cy="122365"/>
            </a:xfrm>
            <a:custGeom>
              <a:avLst/>
              <a:gdLst/>
              <a:ahLst/>
              <a:cxnLst>
                <a:cxn ang="0">
                  <a:pos x="33" y="4"/>
                </a:cxn>
                <a:cxn ang="0">
                  <a:pos x="29" y="15"/>
                </a:cxn>
                <a:cxn ang="0">
                  <a:pos x="32" y="23"/>
                </a:cxn>
                <a:cxn ang="0">
                  <a:pos x="32" y="27"/>
                </a:cxn>
                <a:cxn ang="0">
                  <a:pos x="29" y="37"/>
                </a:cxn>
                <a:cxn ang="0">
                  <a:pos x="26" y="35"/>
                </a:cxn>
                <a:cxn ang="0">
                  <a:pos x="20" y="37"/>
                </a:cxn>
                <a:cxn ang="0">
                  <a:pos x="18" y="40"/>
                </a:cxn>
                <a:cxn ang="0">
                  <a:pos x="13" y="41"/>
                </a:cxn>
                <a:cxn ang="0">
                  <a:pos x="9" y="33"/>
                </a:cxn>
                <a:cxn ang="0">
                  <a:pos x="7" y="27"/>
                </a:cxn>
                <a:cxn ang="0">
                  <a:pos x="4" y="26"/>
                </a:cxn>
                <a:cxn ang="0">
                  <a:pos x="1" y="18"/>
                </a:cxn>
                <a:cxn ang="0">
                  <a:pos x="1" y="14"/>
                </a:cxn>
                <a:cxn ang="0">
                  <a:pos x="4" y="12"/>
                </a:cxn>
                <a:cxn ang="0">
                  <a:pos x="7" y="9"/>
                </a:cxn>
                <a:cxn ang="0">
                  <a:pos x="9" y="3"/>
                </a:cxn>
                <a:cxn ang="0">
                  <a:pos x="18" y="3"/>
                </a:cxn>
                <a:cxn ang="0">
                  <a:pos x="21" y="1"/>
                </a:cxn>
                <a:cxn ang="0">
                  <a:pos x="24" y="1"/>
                </a:cxn>
                <a:cxn ang="0">
                  <a:pos x="33" y="4"/>
                </a:cxn>
              </a:cxnLst>
              <a:rect l="0" t="0" r="r" b="b"/>
              <a:pathLst>
                <a:path w="33" h="44">
                  <a:moveTo>
                    <a:pt x="33" y="4"/>
                  </a:moveTo>
                  <a:cubicBezTo>
                    <a:pt x="30" y="12"/>
                    <a:pt x="29" y="9"/>
                    <a:pt x="29" y="15"/>
                  </a:cubicBezTo>
                  <a:cubicBezTo>
                    <a:pt x="30" y="20"/>
                    <a:pt x="30" y="21"/>
                    <a:pt x="32" y="23"/>
                  </a:cubicBezTo>
                  <a:cubicBezTo>
                    <a:pt x="33" y="24"/>
                    <a:pt x="33" y="26"/>
                    <a:pt x="32" y="27"/>
                  </a:cubicBezTo>
                  <a:cubicBezTo>
                    <a:pt x="30" y="29"/>
                    <a:pt x="33" y="33"/>
                    <a:pt x="29" y="37"/>
                  </a:cubicBezTo>
                  <a:cubicBezTo>
                    <a:pt x="27" y="35"/>
                    <a:pt x="26" y="37"/>
                    <a:pt x="26" y="35"/>
                  </a:cubicBezTo>
                  <a:cubicBezTo>
                    <a:pt x="26" y="32"/>
                    <a:pt x="21" y="38"/>
                    <a:pt x="20" y="37"/>
                  </a:cubicBezTo>
                  <a:cubicBezTo>
                    <a:pt x="16" y="35"/>
                    <a:pt x="16" y="37"/>
                    <a:pt x="18" y="40"/>
                  </a:cubicBezTo>
                  <a:cubicBezTo>
                    <a:pt x="20" y="44"/>
                    <a:pt x="15" y="40"/>
                    <a:pt x="13" y="41"/>
                  </a:cubicBezTo>
                  <a:cubicBezTo>
                    <a:pt x="10" y="38"/>
                    <a:pt x="10" y="35"/>
                    <a:pt x="9" y="33"/>
                  </a:cubicBezTo>
                  <a:cubicBezTo>
                    <a:pt x="6" y="30"/>
                    <a:pt x="7" y="29"/>
                    <a:pt x="7" y="27"/>
                  </a:cubicBezTo>
                  <a:cubicBezTo>
                    <a:pt x="6" y="26"/>
                    <a:pt x="4" y="29"/>
                    <a:pt x="4" y="26"/>
                  </a:cubicBezTo>
                  <a:cubicBezTo>
                    <a:pt x="3" y="23"/>
                    <a:pt x="0" y="23"/>
                    <a:pt x="1" y="18"/>
                  </a:cubicBezTo>
                  <a:cubicBezTo>
                    <a:pt x="3" y="15"/>
                    <a:pt x="3" y="15"/>
                    <a:pt x="1" y="14"/>
                  </a:cubicBezTo>
                  <a:cubicBezTo>
                    <a:pt x="1" y="12"/>
                    <a:pt x="1" y="12"/>
                    <a:pt x="4" y="12"/>
                  </a:cubicBezTo>
                  <a:cubicBezTo>
                    <a:pt x="7" y="10"/>
                    <a:pt x="7" y="10"/>
                    <a:pt x="7" y="9"/>
                  </a:cubicBezTo>
                  <a:cubicBezTo>
                    <a:pt x="7" y="7"/>
                    <a:pt x="9" y="6"/>
                    <a:pt x="9" y="3"/>
                  </a:cubicBezTo>
                  <a:cubicBezTo>
                    <a:pt x="12" y="0"/>
                    <a:pt x="18" y="4"/>
                    <a:pt x="18" y="3"/>
                  </a:cubicBezTo>
                  <a:cubicBezTo>
                    <a:pt x="18" y="1"/>
                    <a:pt x="20" y="1"/>
                    <a:pt x="21" y="1"/>
                  </a:cubicBezTo>
                  <a:cubicBezTo>
                    <a:pt x="23" y="1"/>
                    <a:pt x="24" y="3"/>
                    <a:pt x="24" y="1"/>
                  </a:cubicBezTo>
                  <a:cubicBezTo>
                    <a:pt x="24" y="1"/>
                    <a:pt x="30" y="3"/>
                    <a:pt x="33" y="4"/>
                  </a:cubicBezTo>
                </a:path>
              </a:pathLst>
            </a:custGeom>
            <a:grpFill/>
            <a:ln w="6350" cmpd="sng">
              <a:solidFill>
                <a:schemeClr val="bg1"/>
              </a:solidFill>
              <a:round/>
              <a:headEnd/>
              <a:tailEnd/>
            </a:ln>
          </p:spPr>
          <p:txBody>
            <a:bodyPr/>
            <a:lstStyle/>
            <a:p>
              <a:endParaRPr lang="en-GB" dirty="0"/>
            </a:p>
          </p:txBody>
        </p:sp>
        <p:sp>
          <p:nvSpPr>
            <p:cNvPr id="47" name="Freeform 24"/>
            <p:cNvSpPr>
              <a:spLocks/>
            </p:cNvSpPr>
            <p:nvPr/>
          </p:nvSpPr>
          <p:spPr bwMode="auto">
            <a:xfrm>
              <a:off x="8458856" y="4384115"/>
              <a:ext cx="64782" cy="100771"/>
            </a:xfrm>
            <a:custGeom>
              <a:avLst/>
              <a:gdLst/>
              <a:ahLst/>
              <a:cxnLst>
                <a:cxn ang="0">
                  <a:pos x="4" y="0"/>
                </a:cxn>
                <a:cxn ang="0">
                  <a:pos x="7" y="0"/>
                </a:cxn>
                <a:cxn ang="0">
                  <a:pos x="13" y="5"/>
                </a:cxn>
                <a:cxn ang="0">
                  <a:pos x="20" y="9"/>
                </a:cxn>
                <a:cxn ang="0">
                  <a:pos x="23" y="14"/>
                </a:cxn>
                <a:cxn ang="0">
                  <a:pos x="23" y="17"/>
                </a:cxn>
                <a:cxn ang="0">
                  <a:pos x="18" y="23"/>
                </a:cxn>
                <a:cxn ang="0">
                  <a:pos x="12" y="34"/>
                </a:cxn>
                <a:cxn ang="0">
                  <a:pos x="9" y="33"/>
                </a:cxn>
                <a:cxn ang="0">
                  <a:pos x="4" y="34"/>
                </a:cxn>
                <a:cxn ang="0">
                  <a:pos x="0" y="33"/>
                </a:cxn>
                <a:cxn ang="0">
                  <a:pos x="3" y="23"/>
                </a:cxn>
                <a:cxn ang="0">
                  <a:pos x="3" y="19"/>
                </a:cxn>
                <a:cxn ang="0">
                  <a:pos x="0" y="11"/>
                </a:cxn>
                <a:cxn ang="0">
                  <a:pos x="4" y="0"/>
                </a:cxn>
              </a:cxnLst>
              <a:rect l="0" t="0" r="r" b="b"/>
              <a:pathLst>
                <a:path w="23" h="36">
                  <a:moveTo>
                    <a:pt x="4" y="0"/>
                  </a:moveTo>
                  <a:cubicBezTo>
                    <a:pt x="6" y="0"/>
                    <a:pt x="6" y="0"/>
                    <a:pt x="7" y="0"/>
                  </a:cubicBezTo>
                  <a:cubicBezTo>
                    <a:pt x="10" y="2"/>
                    <a:pt x="12" y="2"/>
                    <a:pt x="13" y="5"/>
                  </a:cubicBezTo>
                  <a:cubicBezTo>
                    <a:pt x="15" y="8"/>
                    <a:pt x="18" y="8"/>
                    <a:pt x="20" y="9"/>
                  </a:cubicBezTo>
                  <a:cubicBezTo>
                    <a:pt x="21" y="14"/>
                    <a:pt x="21" y="6"/>
                    <a:pt x="23" y="14"/>
                  </a:cubicBezTo>
                  <a:cubicBezTo>
                    <a:pt x="23" y="14"/>
                    <a:pt x="21" y="16"/>
                    <a:pt x="23" y="17"/>
                  </a:cubicBezTo>
                  <a:cubicBezTo>
                    <a:pt x="21" y="19"/>
                    <a:pt x="21" y="19"/>
                    <a:pt x="18" y="23"/>
                  </a:cubicBezTo>
                  <a:cubicBezTo>
                    <a:pt x="17" y="26"/>
                    <a:pt x="15" y="34"/>
                    <a:pt x="12" y="34"/>
                  </a:cubicBezTo>
                  <a:cubicBezTo>
                    <a:pt x="9" y="34"/>
                    <a:pt x="10" y="31"/>
                    <a:pt x="9" y="33"/>
                  </a:cubicBezTo>
                  <a:cubicBezTo>
                    <a:pt x="6" y="36"/>
                    <a:pt x="6" y="31"/>
                    <a:pt x="4" y="34"/>
                  </a:cubicBezTo>
                  <a:cubicBezTo>
                    <a:pt x="3" y="36"/>
                    <a:pt x="1" y="36"/>
                    <a:pt x="0" y="33"/>
                  </a:cubicBezTo>
                  <a:cubicBezTo>
                    <a:pt x="4" y="30"/>
                    <a:pt x="1" y="25"/>
                    <a:pt x="3" y="23"/>
                  </a:cubicBezTo>
                  <a:cubicBezTo>
                    <a:pt x="4" y="22"/>
                    <a:pt x="4" y="20"/>
                    <a:pt x="3" y="19"/>
                  </a:cubicBezTo>
                  <a:cubicBezTo>
                    <a:pt x="1" y="17"/>
                    <a:pt x="1" y="16"/>
                    <a:pt x="0" y="11"/>
                  </a:cubicBezTo>
                  <a:cubicBezTo>
                    <a:pt x="0" y="5"/>
                    <a:pt x="1" y="8"/>
                    <a:pt x="4" y="0"/>
                  </a:cubicBezTo>
                </a:path>
              </a:pathLst>
            </a:custGeom>
            <a:grpFill/>
            <a:ln w="6350" cmpd="sng">
              <a:solidFill>
                <a:schemeClr val="bg1"/>
              </a:solidFill>
              <a:round/>
              <a:headEnd/>
              <a:tailEnd/>
            </a:ln>
          </p:spPr>
          <p:txBody>
            <a:bodyPr/>
            <a:lstStyle/>
            <a:p>
              <a:endParaRPr lang="en-GB" dirty="0"/>
            </a:p>
          </p:txBody>
        </p:sp>
        <p:sp>
          <p:nvSpPr>
            <p:cNvPr id="48" name="Freeform 25"/>
            <p:cNvSpPr>
              <a:spLocks/>
            </p:cNvSpPr>
            <p:nvPr/>
          </p:nvSpPr>
          <p:spPr bwMode="auto">
            <a:xfrm>
              <a:off x="7762085" y="4230080"/>
              <a:ext cx="74860" cy="89254"/>
            </a:xfrm>
            <a:custGeom>
              <a:avLst/>
              <a:gdLst/>
              <a:ahLst/>
              <a:cxnLst>
                <a:cxn ang="0">
                  <a:pos x="27" y="18"/>
                </a:cxn>
                <a:cxn ang="0">
                  <a:pos x="26" y="17"/>
                </a:cxn>
                <a:cxn ang="0">
                  <a:pos x="24" y="23"/>
                </a:cxn>
                <a:cxn ang="0">
                  <a:pos x="26" y="24"/>
                </a:cxn>
                <a:cxn ang="0">
                  <a:pos x="24" y="28"/>
                </a:cxn>
                <a:cxn ang="0">
                  <a:pos x="24" y="32"/>
                </a:cxn>
                <a:cxn ang="0">
                  <a:pos x="23" y="31"/>
                </a:cxn>
                <a:cxn ang="0">
                  <a:pos x="23" y="28"/>
                </a:cxn>
                <a:cxn ang="0">
                  <a:pos x="21" y="26"/>
                </a:cxn>
                <a:cxn ang="0">
                  <a:pos x="21" y="29"/>
                </a:cxn>
                <a:cxn ang="0">
                  <a:pos x="20" y="29"/>
                </a:cxn>
                <a:cxn ang="0">
                  <a:pos x="18" y="26"/>
                </a:cxn>
                <a:cxn ang="0">
                  <a:pos x="20" y="23"/>
                </a:cxn>
                <a:cxn ang="0">
                  <a:pos x="15" y="20"/>
                </a:cxn>
                <a:cxn ang="0">
                  <a:pos x="11" y="17"/>
                </a:cxn>
                <a:cxn ang="0">
                  <a:pos x="11" y="14"/>
                </a:cxn>
                <a:cxn ang="0">
                  <a:pos x="6" y="12"/>
                </a:cxn>
                <a:cxn ang="0">
                  <a:pos x="6" y="12"/>
                </a:cxn>
                <a:cxn ang="0">
                  <a:pos x="9" y="15"/>
                </a:cxn>
                <a:cxn ang="0">
                  <a:pos x="6" y="17"/>
                </a:cxn>
                <a:cxn ang="0">
                  <a:pos x="3" y="14"/>
                </a:cxn>
                <a:cxn ang="0">
                  <a:pos x="1" y="9"/>
                </a:cxn>
                <a:cxn ang="0">
                  <a:pos x="3" y="7"/>
                </a:cxn>
                <a:cxn ang="0">
                  <a:pos x="1" y="4"/>
                </a:cxn>
                <a:cxn ang="0">
                  <a:pos x="3" y="3"/>
                </a:cxn>
                <a:cxn ang="0">
                  <a:pos x="6" y="3"/>
                </a:cxn>
                <a:cxn ang="0">
                  <a:pos x="12" y="3"/>
                </a:cxn>
                <a:cxn ang="0">
                  <a:pos x="14" y="4"/>
                </a:cxn>
                <a:cxn ang="0">
                  <a:pos x="18" y="4"/>
                </a:cxn>
                <a:cxn ang="0">
                  <a:pos x="21" y="10"/>
                </a:cxn>
                <a:cxn ang="0">
                  <a:pos x="27" y="18"/>
                </a:cxn>
              </a:cxnLst>
              <a:rect l="0" t="0" r="r" b="b"/>
              <a:pathLst>
                <a:path w="27" h="32">
                  <a:moveTo>
                    <a:pt x="27" y="18"/>
                  </a:moveTo>
                  <a:cubicBezTo>
                    <a:pt x="26" y="18"/>
                    <a:pt x="26" y="17"/>
                    <a:pt x="26" y="17"/>
                  </a:cubicBezTo>
                  <a:cubicBezTo>
                    <a:pt x="24" y="17"/>
                    <a:pt x="24" y="20"/>
                    <a:pt x="24" y="23"/>
                  </a:cubicBezTo>
                  <a:cubicBezTo>
                    <a:pt x="24" y="23"/>
                    <a:pt x="27" y="23"/>
                    <a:pt x="26" y="24"/>
                  </a:cubicBezTo>
                  <a:cubicBezTo>
                    <a:pt x="24" y="26"/>
                    <a:pt x="26" y="26"/>
                    <a:pt x="24" y="28"/>
                  </a:cubicBezTo>
                  <a:cubicBezTo>
                    <a:pt x="24" y="29"/>
                    <a:pt x="23" y="29"/>
                    <a:pt x="24" y="32"/>
                  </a:cubicBezTo>
                  <a:cubicBezTo>
                    <a:pt x="24" y="32"/>
                    <a:pt x="24" y="31"/>
                    <a:pt x="23" y="31"/>
                  </a:cubicBezTo>
                  <a:cubicBezTo>
                    <a:pt x="23" y="29"/>
                    <a:pt x="24" y="28"/>
                    <a:pt x="23" y="28"/>
                  </a:cubicBezTo>
                  <a:cubicBezTo>
                    <a:pt x="21" y="26"/>
                    <a:pt x="23" y="24"/>
                    <a:pt x="21" y="26"/>
                  </a:cubicBezTo>
                  <a:cubicBezTo>
                    <a:pt x="18" y="26"/>
                    <a:pt x="23" y="28"/>
                    <a:pt x="21" y="29"/>
                  </a:cubicBezTo>
                  <a:cubicBezTo>
                    <a:pt x="21" y="31"/>
                    <a:pt x="21" y="29"/>
                    <a:pt x="20" y="29"/>
                  </a:cubicBezTo>
                  <a:cubicBezTo>
                    <a:pt x="20" y="29"/>
                    <a:pt x="17" y="28"/>
                    <a:pt x="18" y="26"/>
                  </a:cubicBezTo>
                  <a:cubicBezTo>
                    <a:pt x="20" y="26"/>
                    <a:pt x="18" y="24"/>
                    <a:pt x="20" y="23"/>
                  </a:cubicBezTo>
                  <a:cubicBezTo>
                    <a:pt x="20" y="23"/>
                    <a:pt x="18" y="21"/>
                    <a:pt x="15" y="20"/>
                  </a:cubicBezTo>
                  <a:cubicBezTo>
                    <a:pt x="12" y="17"/>
                    <a:pt x="12" y="18"/>
                    <a:pt x="11" y="17"/>
                  </a:cubicBezTo>
                  <a:cubicBezTo>
                    <a:pt x="11" y="17"/>
                    <a:pt x="11" y="17"/>
                    <a:pt x="11" y="14"/>
                  </a:cubicBezTo>
                  <a:cubicBezTo>
                    <a:pt x="11" y="12"/>
                    <a:pt x="8" y="12"/>
                    <a:pt x="6" y="12"/>
                  </a:cubicBezTo>
                  <a:cubicBezTo>
                    <a:pt x="6" y="10"/>
                    <a:pt x="6" y="12"/>
                    <a:pt x="6" y="12"/>
                  </a:cubicBezTo>
                  <a:cubicBezTo>
                    <a:pt x="8" y="14"/>
                    <a:pt x="11" y="15"/>
                    <a:pt x="9" y="15"/>
                  </a:cubicBezTo>
                  <a:cubicBezTo>
                    <a:pt x="8" y="17"/>
                    <a:pt x="8" y="18"/>
                    <a:pt x="6" y="17"/>
                  </a:cubicBezTo>
                  <a:cubicBezTo>
                    <a:pt x="6" y="15"/>
                    <a:pt x="3" y="14"/>
                    <a:pt x="3" y="14"/>
                  </a:cubicBezTo>
                  <a:cubicBezTo>
                    <a:pt x="3" y="14"/>
                    <a:pt x="0" y="12"/>
                    <a:pt x="1" y="9"/>
                  </a:cubicBezTo>
                  <a:cubicBezTo>
                    <a:pt x="1" y="6"/>
                    <a:pt x="3" y="9"/>
                    <a:pt x="3" y="7"/>
                  </a:cubicBezTo>
                  <a:cubicBezTo>
                    <a:pt x="3" y="4"/>
                    <a:pt x="3" y="6"/>
                    <a:pt x="1" y="4"/>
                  </a:cubicBezTo>
                  <a:cubicBezTo>
                    <a:pt x="0" y="4"/>
                    <a:pt x="3" y="4"/>
                    <a:pt x="3" y="3"/>
                  </a:cubicBezTo>
                  <a:cubicBezTo>
                    <a:pt x="3" y="1"/>
                    <a:pt x="3" y="0"/>
                    <a:pt x="6" y="3"/>
                  </a:cubicBezTo>
                  <a:cubicBezTo>
                    <a:pt x="11" y="6"/>
                    <a:pt x="9" y="1"/>
                    <a:pt x="12" y="3"/>
                  </a:cubicBezTo>
                  <a:cubicBezTo>
                    <a:pt x="12" y="4"/>
                    <a:pt x="14" y="3"/>
                    <a:pt x="14" y="4"/>
                  </a:cubicBezTo>
                  <a:cubicBezTo>
                    <a:pt x="14" y="6"/>
                    <a:pt x="17" y="7"/>
                    <a:pt x="18" y="4"/>
                  </a:cubicBezTo>
                  <a:cubicBezTo>
                    <a:pt x="20" y="6"/>
                    <a:pt x="20" y="7"/>
                    <a:pt x="21" y="10"/>
                  </a:cubicBezTo>
                  <a:cubicBezTo>
                    <a:pt x="23" y="14"/>
                    <a:pt x="27" y="17"/>
                    <a:pt x="27" y="18"/>
                  </a:cubicBezTo>
                </a:path>
              </a:pathLst>
            </a:custGeom>
            <a:grpFill/>
            <a:ln w="6350" cmpd="sng">
              <a:solidFill>
                <a:schemeClr val="bg1"/>
              </a:solidFill>
              <a:round/>
              <a:headEnd/>
              <a:tailEnd/>
            </a:ln>
          </p:spPr>
          <p:txBody>
            <a:bodyPr/>
            <a:lstStyle/>
            <a:p>
              <a:endParaRPr lang="en-GB" dirty="0"/>
            </a:p>
          </p:txBody>
        </p:sp>
        <p:sp>
          <p:nvSpPr>
            <p:cNvPr id="49" name="Freeform 26"/>
            <p:cNvSpPr>
              <a:spLocks/>
            </p:cNvSpPr>
            <p:nvPr/>
          </p:nvSpPr>
          <p:spPr bwMode="auto">
            <a:xfrm>
              <a:off x="7721776" y="4126430"/>
              <a:ext cx="100773" cy="123804"/>
            </a:xfrm>
            <a:custGeom>
              <a:avLst/>
              <a:gdLst/>
              <a:ahLst/>
              <a:cxnLst>
                <a:cxn ang="0">
                  <a:pos x="3" y="21"/>
                </a:cxn>
                <a:cxn ang="0">
                  <a:pos x="6" y="19"/>
                </a:cxn>
                <a:cxn ang="0">
                  <a:pos x="8" y="16"/>
                </a:cxn>
                <a:cxn ang="0">
                  <a:pos x="11" y="13"/>
                </a:cxn>
                <a:cxn ang="0">
                  <a:pos x="14" y="10"/>
                </a:cxn>
                <a:cxn ang="0">
                  <a:pos x="17" y="11"/>
                </a:cxn>
                <a:cxn ang="0">
                  <a:pos x="21" y="3"/>
                </a:cxn>
                <a:cxn ang="0">
                  <a:pos x="24" y="3"/>
                </a:cxn>
                <a:cxn ang="0">
                  <a:pos x="32" y="2"/>
                </a:cxn>
                <a:cxn ang="0">
                  <a:pos x="36" y="0"/>
                </a:cxn>
                <a:cxn ang="0">
                  <a:pos x="36" y="5"/>
                </a:cxn>
                <a:cxn ang="0">
                  <a:pos x="33" y="13"/>
                </a:cxn>
                <a:cxn ang="0">
                  <a:pos x="33" y="17"/>
                </a:cxn>
                <a:cxn ang="0">
                  <a:pos x="33" y="25"/>
                </a:cxn>
                <a:cxn ang="0">
                  <a:pos x="33" y="27"/>
                </a:cxn>
                <a:cxn ang="0">
                  <a:pos x="32" y="28"/>
                </a:cxn>
                <a:cxn ang="0">
                  <a:pos x="32" y="32"/>
                </a:cxn>
                <a:cxn ang="0">
                  <a:pos x="32" y="35"/>
                </a:cxn>
                <a:cxn ang="0">
                  <a:pos x="30" y="38"/>
                </a:cxn>
                <a:cxn ang="0">
                  <a:pos x="32" y="41"/>
                </a:cxn>
                <a:cxn ang="0">
                  <a:pos x="27" y="41"/>
                </a:cxn>
                <a:cxn ang="0">
                  <a:pos x="26" y="39"/>
                </a:cxn>
                <a:cxn ang="0">
                  <a:pos x="20" y="39"/>
                </a:cxn>
                <a:cxn ang="0">
                  <a:pos x="17" y="39"/>
                </a:cxn>
                <a:cxn ang="0">
                  <a:pos x="9" y="32"/>
                </a:cxn>
                <a:cxn ang="0">
                  <a:pos x="3" y="24"/>
                </a:cxn>
                <a:cxn ang="0">
                  <a:pos x="1" y="21"/>
                </a:cxn>
                <a:cxn ang="0">
                  <a:pos x="3" y="21"/>
                </a:cxn>
              </a:cxnLst>
              <a:rect l="0" t="0" r="r" b="b"/>
              <a:pathLst>
                <a:path w="36" h="44">
                  <a:moveTo>
                    <a:pt x="3" y="21"/>
                  </a:moveTo>
                  <a:cubicBezTo>
                    <a:pt x="6" y="21"/>
                    <a:pt x="6" y="21"/>
                    <a:pt x="6" y="19"/>
                  </a:cubicBezTo>
                  <a:cubicBezTo>
                    <a:pt x="8" y="16"/>
                    <a:pt x="9" y="19"/>
                    <a:pt x="8" y="16"/>
                  </a:cubicBezTo>
                  <a:cubicBezTo>
                    <a:pt x="8" y="11"/>
                    <a:pt x="8" y="13"/>
                    <a:pt x="11" y="13"/>
                  </a:cubicBezTo>
                  <a:cubicBezTo>
                    <a:pt x="12" y="13"/>
                    <a:pt x="12" y="8"/>
                    <a:pt x="14" y="10"/>
                  </a:cubicBezTo>
                  <a:cubicBezTo>
                    <a:pt x="15" y="13"/>
                    <a:pt x="17" y="13"/>
                    <a:pt x="17" y="11"/>
                  </a:cubicBezTo>
                  <a:cubicBezTo>
                    <a:pt x="15" y="10"/>
                    <a:pt x="21" y="5"/>
                    <a:pt x="21" y="3"/>
                  </a:cubicBezTo>
                  <a:cubicBezTo>
                    <a:pt x="23" y="2"/>
                    <a:pt x="23" y="2"/>
                    <a:pt x="24" y="3"/>
                  </a:cubicBezTo>
                  <a:cubicBezTo>
                    <a:pt x="24" y="3"/>
                    <a:pt x="30" y="3"/>
                    <a:pt x="32" y="2"/>
                  </a:cubicBezTo>
                  <a:cubicBezTo>
                    <a:pt x="33" y="0"/>
                    <a:pt x="35" y="0"/>
                    <a:pt x="36" y="0"/>
                  </a:cubicBezTo>
                  <a:cubicBezTo>
                    <a:pt x="35" y="2"/>
                    <a:pt x="35" y="3"/>
                    <a:pt x="36" y="5"/>
                  </a:cubicBezTo>
                  <a:cubicBezTo>
                    <a:pt x="36" y="8"/>
                    <a:pt x="33" y="10"/>
                    <a:pt x="33" y="13"/>
                  </a:cubicBezTo>
                  <a:cubicBezTo>
                    <a:pt x="33" y="16"/>
                    <a:pt x="32" y="14"/>
                    <a:pt x="33" y="17"/>
                  </a:cubicBezTo>
                  <a:cubicBezTo>
                    <a:pt x="33" y="22"/>
                    <a:pt x="33" y="24"/>
                    <a:pt x="33" y="25"/>
                  </a:cubicBezTo>
                  <a:cubicBezTo>
                    <a:pt x="33" y="27"/>
                    <a:pt x="33" y="27"/>
                    <a:pt x="33" y="27"/>
                  </a:cubicBezTo>
                  <a:cubicBezTo>
                    <a:pt x="32" y="27"/>
                    <a:pt x="33" y="27"/>
                    <a:pt x="32" y="28"/>
                  </a:cubicBezTo>
                  <a:cubicBezTo>
                    <a:pt x="32" y="30"/>
                    <a:pt x="30" y="32"/>
                    <a:pt x="32" y="32"/>
                  </a:cubicBezTo>
                  <a:cubicBezTo>
                    <a:pt x="32" y="32"/>
                    <a:pt x="33" y="35"/>
                    <a:pt x="32" y="35"/>
                  </a:cubicBezTo>
                  <a:cubicBezTo>
                    <a:pt x="32" y="35"/>
                    <a:pt x="30" y="36"/>
                    <a:pt x="30" y="38"/>
                  </a:cubicBezTo>
                  <a:cubicBezTo>
                    <a:pt x="32" y="39"/>
                    <a:pt x="32" y="41"/>
                    <a:pt x="32" y="41"/>
                  </a:cubicBezTo>
                  <a:cubicBezTo>
                    <a:pt x="30" y="44"/>
                    <a:pt x="27" y="43"/>
                    <a:pt x="27" y="41"/>
                  </a:cubicBezTo>
                  <a:cubicBezTo>
                    <a:pt x="27" y="39"/>
                    <a:pt x="26" y="41"/>
                    <a:pt x="26" y="39"/>
                  </a:cubicBezTo>
                  <a:cubicBezTo>
                    <a:pt x="23" y="38"/>
                    <a:pt x="24" y="43"/>
                    <a:pt x="20" y="39"/>
                  </a:cubicBezTo>
                  <a:cubicBezTo>
                    <a:pt x="17" y="36"/>
                    <a:pt x="17" y="38"/>
                    <a:pt x="17" y="39"/>
                  </a:cubicBezTo>
                  <a:cubicBezTo>
                    <a:pt x="12" y="35"/>
                    <a:pt x="11" y="35"/>
                    <a:pt x="9" y="32"/>
                  </a:cubicBezTo>
                  <a:cubicBezTo>
                    <a:pt x="8" y="27"/>
                    <a:pt x="5" y="27"/>
                    <a:pt x="3" y="24"/>
                  </a:cubicBezTo>
                  <a:cubicBezTo>
                    <a:pt x="1" y="22"/>
                    <a:pt x="0" y="22"/>
                    <a:pt x="1" y="21"/>
                  </a:cubicBezTo>
                  <a:cubicBezTo>
                    <a:pt x="1" y="19"/>
                    <a:pt x="3" y="22"/>
                    <a:pt x="3" y="21"/>
                  </a:cubicBezTo>
                </a:path>
              </a:pathLst>
            </a:custGeom>
            <a:grpFill/>
            <a:ln w="6350" cmpd="sng">
              <a:solidFill>
                <a:schemeClr val="bg1"/>
              </a:solidFill>
              <a:round/>
              <a:headEnd/>
              <a:tailEnd/>
            </a:ln>
          </p:spPr>
          <p:txBody>
            <a:bodyPr/>
            <a:lstStyle/>
            <a:p>
              <a:endParaRPr lang="en-GB" dirty="0"/>
            </a:p>
          </p:txBody>
        </p:sp>
        <p:sp>
          <p:nvSpPr>
            <p:cNvPr id="50" name="Freeform 27"/>
            <p:cNvSpPr>
              <a:spLocks/>
            </p:cNvSpPr>
            <p:nvPr/>
          </p:nvSpPr>
          <p:spPr bwMode="auto">
            <a:xfrm>
              <a:off x="7682907" y="4099078"/>
              <a:ext cx="139642" cy="86375"/>
            </a:xfrm>
            <a:custGeom>
              <a:avLst/>
              <a:gdLst/>
              <a:ahLst/>
              <a:cxnLst>
                <a:cxn ang="0">
                  <a:pos x="9" y="3"/>
                </a:cxn>
                <a:cxn ang="0">
                  <a:pos x="3" y="9"/>
                </a:cxn>
                <a:cxn ang="0">
                  <a:pos x="0" y="17"/>
                </a:cxn>
                <a:cxn ang="0">
                  <a:pos x="9" y="21"/>
                </a:cxn>
                <a:cxn ang="0">
                  <a:pos x="14" y="23"/>
                </a:cxn>
                <a:cxn ang="0">
                  <a:pos x="14" y="26"/>
                </a:cxn>
                <a:cxn ang="0">
                  <a:pos x="15" y="28"/>
                </a:cxn>
                <a:cxn ang="0">
                  <a:pos x="17" y="31"/>
                </a:cxn>
                <a:cxn ang="0">
                  <a:pos x="20" y="29"/>
                </a:cxn>
                <a:cxn ang="0">
                  <a:pos x="21" y="26"/>
                </a:cxn>
                <a:cxn ang="0">
                  <a:pos x="24" y="23"/>
                </a:cxn>
                <a:cxn ang="0">
                  <a:pos x="28" y="20"/>
                </a:cxn>
                <a:cxn ang="0">
                  <a:pos x="31" y="21"/>
                </a:cxn>
                <a:cxn ang="0">
                  <a:pos x="35" y="14"/>
                </a:cxn>
                <a:cxn ang="0">
                  <a:pos x="38" y="14"/>
                </a:cxn>
                <a:cxn ang="0">
                  <a:pos x="46" y="12"/>
                </a:cxn>
                <a:cxn ang="0">
                  <a:pos x="50" y="10"/>
                </a:cxn>
                <a:cxn ang="0">
                  <a:pos x="47" y="7"/>
                </a:cxn>
                <a:cxn ang="0">
                  <a:pos x="43" y="3"/>
                </a:cxn>
                <a:cxn ang="0">
                  <a:pos x="35" y="1"/>
                </a:cxn>
                <a:cxn ang="0">
                  <a:pos x="31" y="1"/>
                </a:cxn>
                <a:cxn ang="0">
                  <a:pos x="28" y="1"/>
                </a:cxn>
                <a:cxn ang="0">
                  <a:pos x="24" y="3"/>
                </a:cxn>
                <a:cxn ang="0">
                  <a:pos x="17" y="3"/>
                </a:cxn>
                <a:cxn ang="0">
                  <a:pos x="14" y="1"/>
                </a:cxn>
                <a:cxn ang="0">
                  <a:pos x="9" y="3"/>
                </a:cxn>
              </a:cxnLst>
              <a:rect l="0" t="0" r="r" b="b"/>
              <a:pathLst>
                <a:path w="50" h="31">
                  <a:moveTo>
                    <a:pt x="9" y="3"/>
                  </a:moveTo>
                  <a:cubicBezTo>
                    <a:pt x="8" y="4"/>
                    <a:pt x="5" y="9"/>
                    <a:pt x="3" y="9"/>
                  </a:cubicBezTo>
                  <a:cubicBezTo>
                    <a:pt x="1" y="10"/>
                    <a:pt x="5" y="15"/>
                    <a:pt x="0" y="17"/>
                  </a:cubicBezTo>
                  <a:cubicBezTo>
                    <a:pt x="6" y="18"/>
                    <a:pt x="8" y="23"/>
                    <a:pt x="9" y="21"/>
                  </a:cubicBezTo>
                  <a:cubicBezTo>
                    <a:pt x="9" y="21"/>
                    <a:pt x="14" y="20"/>
                    <a:pt x="14" y="23"/>
                  </a:cubicBezTo>
                  <a:cubicBezTo>
                    <a:pt x="14" y="24"/>
                    <a:pt x="14" y="26"/>
                    <a:pt x="14" y="26"/>
                  </a:cubicBezTo>
                  <a:cubicBezTo>
                    <a:pt x="15" y="28"/>
                    <a:pt x="14" y="24"/>
                    <a:pt x="15" y="28"/>
                  </a:cubicBezTo>
                  <a:cubicBezTo>
                    <a:pt x="17" y="31"/>
                    <a:pt x="18" y="29"/>
                    <a:pt x="17" y="31"/>
                  </a:cubicBezTo>
                  <a:cubicBezTo>
                    <a:pt x="20" y="31"/>
                    <a:pt x="20" y="31"/>
                    <a:pt x="20" y="29"/>
                  </a:cubicBezTo>
                  <a:cubicBezTo>
                    <a:pt x="21" y="26"/>
                    <a:pt x="23" y="29"/>
                    <a:pt x="21" y="26"/>
                  </a:cubicBezTo>
                  <a:cubicBezTo>
                    <a:pt x="21" y="21"/>
                    <a:pt x="21" y="23"/>
                    <a:pt x="24" y="23"/>
                  </a:cubicBezTo>
                  <a:cubicBezTo>
                    <a:pt x="26" y="23"/>
                    <a:pt x="26" y="18"/>
                    <a:pt x="28" y="20"/>
                  </a:cubicBezTo>
                  <a:cubicBezTo>
                    <a:pt x="29" y="23"/>
                    <a:pt x="31" y="23"/>
                    <a:pt x="31" y="21"/>
                  </a:cubicBezTo>
                  <a:cubicBezTo>
                    <a:pt x="29" y="20"/>
                    <a:pt x="35" y="15"/>
                    <a:pt x="35" y="14"/>
                  </a:cubicBezTo>
                  <a:cubicBezTo>
                    <a:pt x="37" y="12"/>
                    <a:pt x="37" y="12"/>
                    <a:pt x="38" y="14"/>
                  </a:cubicBezTo>
                  <a:cubicBezTo>
                    <a:pt x="38" y="14"/>
                    <a:pt x="44" y="14"/>
                    <a:pt x="46" y="12"/>
                  </a:cubicBezTo>
                  <a:cubicBezTo>
                    <a:pt x="47" y="10"/>
                    <a:pt x="49" y="10"/>
                    <a:pt x="50" y="10"/>
                  </a:cubicBezTo>
                  <a:cubicBezTo>
                    <a:pt x="50" y="10"/>
                    <a:pt x="49" y="9"/>
                    <a:pt x="47" y="7"/>
                  </a:cubicBezTo>
                  <a:cubicBezTo>
                    <a:pt x="44" y="6"/>
                    <a:pt x="44" y="6"/>
                    <a:pt x="43" y="3"/>
                  </a:cubicBezTo>
                  <a:cubicBezTo>
                    <a:pt x="41" y="1"/>
                    <a:pt x="37" y="0"/>
                    <a:pt x="35" y="1"/>
                  </a:cubicBezTo>
                  <a:cubicBezTo>
                    <a:pt x="34" y="1"/>
                    <a:pt x="32" y="1"/>
                    <a:pt x="31" y="1"/>
                  </a:cubicBezTo>
                  <a:cubicBezTo>
                    <a:pt x="29" y="0"/>
                    <a:pt x="28" y="0"/>
                    <a:pt x="28" y="1"/>
                  </a:cubicBezTo>
                  <a:cubicBezTo>
                    <a:pt x="29" y="1"/>
                    <a:pt x="26" y="3"/>
                    <a:pt x="24" y="3"/>
                  </a:cubicBezTo>
                  <a:cubicBezTo>
                    <a:pt x="21" y="3"/>
                    <a:pt x="18" y="1"/>
                    <a:pt x="17" y="3"/>
                  </a:cubicBezTo>
                  <a:cubicBezTo>
                    <a:pt x="15" y="3"/>
                    <a:pt x="15" y="1"/>
                    <a:pt x="14" y="1"/>
                  </a:cubicBezTo>
                  <a:cubicBezTo>
                    <a:pt x="12" y="1"/>
                    <a:pt x="12" y="4"/>
                    <a:pt x="9" y="3"/>
                  </a:cubicBezTo>
                </a:path>
              </a:pathLst>
            </a:custGeom>
            <a:grpFill/>
            <a:ln w="6350" cmpd="sng">
              <a:solidFill>
                <a:schemeClr val="bg1"/>
              </a:solidFill>
              <a:round/>
              <a:headEnd/>
              <a:tailEnd/>
            </a:ln>
          </p:spPr>
          <p:txBody>
            <a:bodyPr/>
            <a:lstStyle/>
            <a:p>
              <a:endParaRPr lang="en-GB" dirty="0"/>
            </a:p>
          </p:txBody>
        </p:sp>
        <p:sp>
          <p:nvSpPr>
            <p:cNvPr id="51" name="Freeform 28"/>
            <p:cNvSpPr>
              <a:spLocks/>
            </p:cNvSpPr>
            <p:nvPr/>
          </p:nvSpPr>
          <p:spPr bwMode="auto">
            <a:xfrm>
              <a:off x="7669950" y="4146584"/>
              <a:ext cx="54705" cy="33110"/>
            </a:xfrm>
            <a:custGeom>
              <a:avLst/>
              <a:gdLst/>
              <a:ahLst/>
              <a:cxnLst>
                <a:cxn ang="0">
                  <a:pos x="5" y="0"/>
                </a:cxn>
                <a:cxn ang="0">
                  <a:pos x="14" y="4"/>
                </a:cxn>
                <a:cxn ang="0">
                  <a:pos x="19" y="6"/>
                </a:cxn>
                <a:cxn ang="0">
                  <a:pos x="19" y="9"/>
                </a:cxn>
                <a:cxn ang="0">
                  <a:pos x="19" y="11"/>
                </a:cxn>
                <a:cxn ang="0">
                  <a:pos x="14" y="12"/>
                </a:cxn>
                <a:cxn ang="0">
                  <a:pos x="13" y="12"/>
                </a:cxn>
                <a:cxn ang="0">
                  <a:pos x="4" y="9"/>
                </a:cxn>
                <a:cxn ang="0">
                  <a:pos x="0" y="6"/>
                </a:cxn>
                <a:cxn ang="0">
                  <a:pos x="5" y="0"/>
                </a:cxn>
                <a:cxn ang="0">
                  <a:pos x="5" y="0"/>
                </a:cxn>
              </a:cxnLst>
              <a:rect l="0" t="0" r="r" b="b"/>
              <a:pathLst>
                <a:path w="20" h="12">
                  <a:moveTo>
                    <a:pt x="5" y="0"/>
                  </a:moveTo>
                  <a:cubicBezTo>
                    <a:pt x="11" y="1"/>
                    <a:pt x="13" y="6"/>
                    <a:pt x="14" y="4"/>
                  </a:cubicBezTo>
                  <a:cubicBezTo>
                    <a:pt x="14" y="4"/>
                    <a:pt x="19" y="3"/>
                    <a:pt x="19" y="6"/>
                  </a:cubicBezTo>
                  <a:cubicBezTo>
                    <a:pt x="19" y="7"/>
                    <a:pt x="19" y="9"/>
                    <a:pt x="19" y="9"/>
                  </a:cubicBezTo>
                  <a:cubicBezTo>
                    <a:pt x="17" y="9"/>
                    <a:pt x="17" y="11"/>
                    <a:pt x="19" y="11"/>
                  </a:cubicBezTo>
                  <a:cubicBezTo>
                    <a:pt x="20" y="11"/>
                    <a:pt x="16" y="12"/>
                    <a:pt x="14" y="12"/>
                  </a:cubicBezTo>
                  <a:cubicBezTo>
                    <a:pt x="11" y="9"/>
                    <a:pt x="14" y="12"/>
                    <a:pt x="13" y="12"/>
                  </a:cubicBezTo>
                  <a:cubicBezTo>
                    <a:pt x="11" y="12"/>
                    <a:pt x="7" y="9"/>
                    <a:pt x="4" y="9"/>
                  </a:cubicBezTo>
                  <a:cubicBezTo>
                    <a:pt x="0" y="9"/>
                    <a:pt x="2" y="7"/>
                    <a:pt x="0" y="6"/>
                  </a:cubicBezTo>
                  <a:cubicBezTo>
                    <a:pt x="0" y="3"/>
                    <a:pt x="5" y="3"/>
                    <a:pt x="5" y="0"/>
                  </a:cubicBezTo>
                  <a:cubicBezTo>
                    <a:pt x="4" y="0"/>
                    <a:pt x="5" y="0"/>
                    <a:pt x="5" y="0"/>
                  </a:cubicBezTo>
                </a:path>
              </a:pathLst>
            </a:custGeom>
            <a:grpFill/>
            <a:ln w="6350" cmpd="sng">
              <a:solidFill>
                <a:schemeClr val="bg1"/>
              </a:solidFill>
              <a:round/>
              <a:headEnd/>
              <a:tailEnd/>
            </a:ln>
          </p:spPr>
          <p:txBody>
            <a:bodyPr/>
            <a:lstStyle/>
            <a:p>
              <a:endParaRPr lang="en-GB" dirty="0"/>
            </a:p>
          </p:txBody>
        </p:sp>
        <p:sp>
          <p:nvSpPr>
            <p:cNvPr id="52" name="Freeform 29"/>
            <p:cNvSpPr>
              <a:spLocks/>
            </p:cNvSpPr>
            <p:nvPr/>
          </p:nvSpPr>
          <p:spPr bwMode="auto">
            <a:xfrm>
              <a:off x="7623883" y="4051572"/>
              <a:ext cx="84937" cy="112287"/>
            </a:xfrm>
            <a:custGeom>
              <a:avLst/>
              <a:gdLst/>
              <a:ahLst/>
              <a:cxnLst>
                <a:cxn ang="0">
                  <a:pos x="24" y="0"/>
                </a:cxn>
                <a:cxn ang="0">
                  <a:pos x="24" y="18"/>
                </a:cxn>
                <a:cxn ang="0">
                  <a:pos x="26" y="18"/>
                </a:cxn>
                <a:cxn ang="0">
                  <a:pos x="29" y="20"/>
                </a:cxn>
                <a:cxn ang="0">
                  <a:pos x="29" y="18"/>
                </a:cxn>
                <a:cxn ang="0">
                  <a:pos x="30" y="20"/>
                </a:cxn>
                <a:cxn ang="0">
                  <a:pos x="24" y="26"/>
                </a:cxn>
                <a:cxn ang="0">
                  <a:pos x="21" y="34"/>
                </a:cxn>
                <a:cxn ang="0">
                  <a:pos x="21" y="34"/>
                </a:cxn>
                <a:cxn ang="0">
                  <a:pos x="17" y="40"/>
                </a:cxn>
                <a:cxn ang="0">
                  <a:pos x="9" y="39"/>
                </a:cxn>
                <a:cxn ang="0">
                  <a:pos x="0" y="32"/>
                </a:cxn>
                <a:cxn ang="0">
                  <a:pos x="0" y="29"/>
                </a:cxn>
                <a:cxn ang="0">
                  <a:pos x="2" y="26"/>
                </a:cxn>
                <a:cxn ang="0">
                  <a:pos x="0" y="25"/>
                </a:cxn>
                <a:cxn ang="0">
                  <a:pos x="3" y="17"/>
                </a:cxn>
                <a:cxn ang="0">
                  <a:pos x="14" y="17"/>
                </a:cxn>
                <a:cxn ang="0">
                  <a:pos x="12" y="12"/>
                </a:cxn>
                <a:cxn ang="0">
                  <a:pos x="8" y="7"/>
                </a:cxn>
                <a:cxn ang="0">
                  <a:pos x="6" y="6"/>
                </a:cxn>
                <a:cxn ang="0">
                  <a:pos x="9" y="6"/>
                </a:cxn>
                <a:cxn ang="0">
                  <a:pos x="9" y="0"/>
                </a:cxn>
                <a:cxn ang="0">
                  <a:pos x="24" y="0"/>
                </a:cxn>
              </a:cxnLst>
              <a:rect l="0" t="0" r="r" b="b"/>
              <a:pathLst>
                <a:path w="30" h="40">
                  <a:moveTo>
                    <a:pt x="24" y="0"/>
                  </a:moveTo>
                  <a:cubicBezTo>
                    <a:pt x="24" y="18"/>
                    <a:pt x="24" y="18"/>
                    <a:pt x="24" y="18"/>
                  </a:cubicBezTo>
                  <a:cubicBezTo>
                    <a:pt x="26" y="18"/>
                    <a:pt x="26" y="18"/>
                    <a:pt x="26" y="18"/>
                  </a:cubicBezTo>
                  <a:cubicBezTo>
                    <a:pt x="27" y="20"/>
                    <a:pt x="27" y="21"/>
                    <a:pt x="29" y="20"/>
                  </a:cubicBezTo>
                  <a:cubicBezTo>
                    <a:pt x="29" y="20"/>
                    <a:pt x="29" y="20"/>
                    <a:pt x="29" y="18"/>
                  </a:cubicBezTo>
                  <a:cubicBezTo>
                    <a:pt x="27" y="18"/>
                    <a:pt x="29" y="17"/>
                    <a:pt x="30" y="20"/>
                  </a:cubicBezTo>
                  <a:cubicBezTo>
                    <a:pt x="29" y="21"/>
                    <a:pt x="26" y="26"/>
                    <a:pt x="24" y="26"/>
                  </a:cubicBezTo>
                  <a:cubicBezTo>
                    <a:pt x="23" y="28"/>
                    <a:pt x="26" y="32"/>
                    <a:pt x="21" y="34"/>
                  </a:cubicBezTo>
                  <a:cubicBezTo>
                    <a:pt x="21" y="34"/>
                    <a:pt x="20" y="34"/>
                    <a:pt x="21" y="34"/>
                  </a:cubicBezTo>
                  <a:cubicBezTo>
                    <a:pt x="21" y="37"/>
                    <a:pt x="17" y="37"/>
                    <a:pt x="17" y="40"/>
                  </a:cubicBezTo>
                  <a:cubicBezTo>
                    <a:pt x="14" y="39"/>
                    <a:pt x="12" y="37"/>
                    <a:pt x="9" y="39"/>
                  </a:cubicBezTo>
                  <a:cubicBezTo>
                    <a:pt x="6" y="39"/>
                    <a:pt x="6" y="39"/>
                    <a:pt x="0" y="32"/>
                  </a:cubicBezTo>
                  <a:cubicBezTo>
                    <a:pt x="0" y="32"/>
                    <a:pt x="0" y="31"/>
                    <a:pt x="0" y="29"/>
                  </a:cubicBezTo>
                  <a:cubicBezTo>
                    <a:pt x="0" y="28"/>
                    <a:pt x="2" y="26"/>
                    <a:pt x="2" y="26"/>
                  </a:cubicBezTo>
                  <a:cubicBezTo>
                    <a:pt x="0" y="25"/>
                    <a:pt x="0" y="25"/>
                    <a:pt x="0" y="25"/>
                  </a:cubicBezTo>
                  <a:cubicBezTo>
                    <a:pt x="3" y="17"/>
                    <a:pt x="3" y="17"/>
                    <a:pt x="3" y="17"/>
                  </a:cubicBezTo>
                  <a:cubicBezTo>
                    <a:pt x="14" y="17"/>
                    <a:pt x="14" y="17"/>
                    <a:pt x="14" y="17"/>
                  </a:cubicBezTo>
                  <a:cubicBezTo>
                    <a:pt x="15" y="11"/>
                    <a:pt x="12" y="15"/>
                    <a:pt x="12" y="12"/>
                  </a:cubicBezTo>
                  <a:cubicBezTo>
                    <a:pt x="11" y="9"/>
                    <a:pt x="9" y="9"/>
                    <a:pt x="8" y="7"/>
                  </a:cubicBezTo>
                  <a:cubicBezTo>
                    <a:pt x="8" y="6"/>
                    <a:pt x="6" y="6"/>
                    <a:pt x="6" y="6"/>
                  </a:cubicBezTo>
                  <a:cubicBezTo>
                    <a:pt x="9" y="6"/>
                    <a:pt x="9" y="6"/>
                    <a:pt x="9" y="6"/>
                  </a:cubicBezTo>
                  <a:cubicBezTo>
                    <a:pt x="9" y="0"/>
                    <a:pt x="9" y="0"/>
                    <a:pt x="9" y="0"/>
                  </a:cubicBezTo>
                  <a:cubicBezTo>
                    <a:pt x="24" y="0"/>
                    <a:pt x="24" y="0"/>
                    <a:pt x="24" y="0"/>
                  </a:cubicBezTo>
                  <a:close/>
                </a:path>
              </a:pathLst>
            </a:custGeom>
            <a:grpFill/>
            <a:ln w="6350" cmpd="sng">
              <a:solidFill>
                <a:schemeClr val="bg1"/>
              </a:solidFill>
              <a:round/>
              <a:headEnd/>
              <a:tailEnd/>
            </a:ln>
          </p:spPr>
          <p:txBody>
            <a:bodyPr/>
            <a:lstStyle/>
            <a:p>
              <a:endParaRPr lang="en-GB" dirty="0"/>
            </a:p>
          </p:txBody>
        </p:sp>
        <p:sp>
          <p:nvSpPr>
            <p:cNvPr id="53" name="Freeform 30"/>
            <p:cNvSpPr>
              <a:spLocks/>
            </p:cNvSpPr>
            <p:nvPr/>
          </p:nvSpPr>
          <p:spPr bwMode="auto">
            <a:xfrm>
              <a:off x="7867177" y="4500721"/>
              <a:ext cx="131004" cy="178508"/>
            </a:xfrm>
            <a:custGeom>
              <a:avLst/>
              <a:gdLst/>
              <a:ahLst/>
              <a:cxnLst>
                <a:cxn ang="0">
                  <a:pos x="18" y="0"/>
                </a:cxn>
                <a:cxn ang="0">
                  <a:pos x="27" y="6"/>
                </a:cxn>
                <a:cxn ang="0">
                  <a:pos x="30" y="10"/>
                </a:cxn>
                <a:cxn ang="0">
                  <a:pos x="38" y="11"/>
                </a:cxn>
                <a:cxn ang="0">
                  <a:pos x="41" y="11"/>
                </a:cxn>
                <a:cxn ang="0">
                  <a:pos x="47" y="14"/>
                </a:cxn>
                <a:cxn ang="0">
                  <a:pos x="44" y="31"/>
                </a:cxn>
                <a:cxn ang="0">
                  <a:pos x="23" y="48"/>
                </a:cxn>
                <a:cxn ang="0">
                  <a:pos x="18" y="61"/>
                </a:cxn>
                <a:cxn ang="0">
                  <a:pos x="12" y="58"/>
                </a:cxn>
                <a:cxn ang="0">
                  <a:pos x="6" y="56"/>
                </a:cxn>
                <a:cxn ang="0">
                  <a:pos x="7" y="47"/>
                </a:cxn>
                <a:cxn ang="0">
                  <a:pos x="11" y="39"/>
                </a:cxn>
                <a:cxn ang="0">
                  <a:pos x="4" y="39"/>
                </a:cxn>
                <a:cxn ang="0">
                  <a:pos x="3" y="27"/>
                </a:cxn>
                <a:cxn ang="0">
                  <a:pos x="6" y="19"/>
                </a:cxn>
                <a:cxn ang="0">
                  <a:pos x="9" y="8"/>
                </a:cxn>
                <a:cxn ang="0">
                  <a:pos x="18" y="0"/>
                </a:cxn>
              </a:cxnLst>
              <a:rect l="0" t="0" r="r" b="b"/>
              <a:pathLst>
                <a:path w="47" h="64">
                  <a:moveTo>
                    <a:pt x="18" y="0"/>
                  </a:moveTo>
                  <a:cubicBezTo>
                    <a:pt x="24" y="5"/>
                    <a:pt x="26" y="6"/>
                    <a:pt x="27" y="6"/>
                  </a:cubicBezTo>
                  <a:cubicBezTo>
                    <a:pt x="27" y="6"/>
                    <a:pt x="30" y="8"/>
                    <a:pt x="30" y="10"/>
                  </a:cubicBezTo>
                  <a:cubicBezTo>
                    <a:pt x="30" y="11"/>
                    <a:pt x="38" y="13"/>
                    <a:pt x="38" y="11"/>
                  </a:cubicBezTo>
                  <a:cubicBezTo>
                    <a:pt x="38" y="10"/>
                    <a:pt x="39" y="8"/>
                    <a:pt x="41" y="11"/>
                  </a:cubicBezTo>
                  <a:cubicBezTo>
                    <a:pt x="42" y="14"/>
                    <a:pt x="44" y="14"/>
                    <a:pt x="47" y="14"/>
                  </a:cubicBezTo>
                  <a:cubicBezTo>
                    <a:pt x="47" y="22"/>
                    <a:pt x="47" y="23"/>
                    <a:pt x="44" y="31"/>
                  </a:cubicBezTo>
                  <a:cubicBezTo>
                    <a:pt x="39" y="37"/>
                    <a:pt x="27" y="41"/>
                    <a:pt x="23" y="48"/>
                  </a:cubicBezTo>
                  <a:cubicBezTo>
                    <a:pt x="18" y="58"/>
                    <a:pt x="21" y="58"/>
                    <a:pt x="18" y="61"/>
                  </a:cubicBezTo>
                  <a:cubicBezTo>
                    <a:pt x="15" y="64"/>
                    <a:pt x="15" y="58"/>
                    <a:pt x="12" y="58"/>
                  </a:cubicBezTo>
                  <a:cubicBezTo>
                    <a:pt x="7" y="56"/>
                    <a:pt x="6" y="59"/>
                    <a:pt x="6" y="56"/>
                  </a:cubicBezTo>
                  <a:cubicBezTo>
                    <a:pt x="4" y="53"/>
                    <a:pt x="11" y="53"/>
                    <a:pt x="7" y="47"/>
                  </a:cubicBezTo>
                  <a:cubicBezTo>
                    <a:pt x="11" y="47"/>
                    <a:pt x="11" y="42"/>
                    <a:pt x="11" y="39"/>
                  </a:cubicBezTo>
                  <a:cubicBezTo>
                    <a:pt x="11" y="36"/>
                    <a:pt x="9" y="44"/>
                    <a:pt x="4" y="39"/>
                  </a:cubicBezTo>
                  <a:cubicBezTo>
                    <a:pt x="0" y="34"/>
                    <a:pt x="4" y="37"/>
                    <a:pt x="3" y="27"/>
                  </a:cubicBezTo>
                  <a:cubicBezTo>
                    <a:pt x="1" y="20"/>
                    <a:pt x="6" y="25"/>
                    <a:pt x="6" y="19"/>
                  </a:cubicBezTo>
                  <a:cubicBezTo>
                    <a:pt x="6" y="14"/>
                    <a:pt x="11" y="16"/>
                    <a:pt x="9" y="8"/>
                  </a:cubicBezTo>
                  <a:cubicBezTo>
                    <a:pt x="9" y="2"/>
                    <a:pt x="20" y="5"/>
                    <a:pt x="18" y="0"/>
                  </a:cubicBezTo>
                </a:path>
              </a:pathLst>
            </a:custGeom>
            <a:grpFill/>
            <a:ln w="6350" cmpd="sng">
              <a:solidFill>
                <a:schemeClr val="bg1"/>
              </a:solidFill>
              <a:round/>
              <a:headEnd/>
              <a:tailEnd/>
            </a:ln>
          </p:spPr>
          <p:txBody>
            <a:bodyPr/>
            <a:lstStyle/>
            <a:p>
              <a:endParaRPr lang="en-GB" dirty="0"/>
            </a:p>
          </p:txBody>
        </p:sp>
        <p:sp>
          <p:nvSpPr>
            <p:cNvPr id="54" name="Freeform 31"/>
            <p:cNvSpPr>
              <a:spLocks/>
            </p:cNvSpPr>
            <p:nvPr/>
          </p:nvSpPr>
          <p:spPr bwMode="auto">
            <a:xfrm>
              <a:off x="7638279" y="4532392"/>
              <a:ext cx="17275" cy="38869"/>
            </a:xfrm>
            <a:custGeom>
              <a:avLst/>
              <a:gdLst/>
              <a:ahLst/>
              <a:cxnLst>
                <a:cxn ang="0">
                  <a:pos x="1" y="13"/>
                </a:cxn>
                <a:cxn ang="0">
                  <a:pos x="3" y="10"/>
                </a:cxn>
                <a:cxn ang="0">
                  <a:pos x="1" y="6"/>
                </a:cxn>
                <a:cxn ang="0">
                  <a:pos x="0" y="3"/>
                </a:cxn>
                <a:cxn ang="0">
                  <a:pos x="1" y="2"/>
                </a:cxn>
                <a:cxn ang="0">
                  <a:pos x="3" y="3"/>
                </a:cxn>
                <a:cxn ang="0">
                  <a:pos x="4" y="6"/>
                </a:cxn>
                <a:cxn ang="0">
                  <a:pos x="6" y="10"/>
                </a:cxn>
                <a:cxn ang="0">
                  <a:pos x="4" y="13"/>
                </a:cxn>
                <a:cxn ang="0">
                  <a:pos x="1" y="13"/>
                </a:cxn>
              </a:cxnLst>
              <a:rect l="0" t="0" r="r" b="b"/>
              <a:pathLst>
                <a:path w="6" h="14">
                  <a:moveTo>
                    <a:pt x="1" y="13"/>
                  </a:moveTo>
                  <a:cubicBezTo>
                    <a:pt x="0" y="11"/>
                    <a:pt x="3" y="10"/>
                    <a:pt x="3" y="10"/>
                  </a:cubicBezTo>
                  <a:cubicBezTo>
                    <a:pt x="4" y="8"/>
                    <a:pt x="3" y="8"/>
                    <a:pt x="1" y="6"/>
                  </a:cubicBezTo>
                  <a:cubicBezTo>
                    <a:pt x="1" y="5"/>
                    <a:pt x="1" y="3"/>
                    <a:pt x="0" y="3"/>
                  </a:cubicBezTo>
                  <a:cubicBezTo>
                    <a:pt x="0" y="3"/>
                    <a:pt x="0" y="3"/>
                    <a:pt x="1" y="2"/>
                  </a:cubicBezTo>
                  <a:cubicBezTo>
                    <a:pt x="1" y="0"/>
                    <a:pt x="1" y="2"/>
                    <a:pt x="3" y="3"/>
                  </a:cubicBezTo>
                  <a:cubicBezTo>
                    <a:pt x="3" y="5"/>
                    <a:pt x="3" y="6"/>
                    <a:pt x="4" y="6"/>
                  </a:cubicBezTo>
                  <a:cubicBezTo>
                    <a:pt x="6" y="8"/>
                    <a:pt x="4" y="8"/>
                    <a:pt x="6" y="10"/>
                  </a:cubicBezTo>
                  <a:cubicBezTo>
                    <a:pt x="6" y="11"/>
                    <a:pt x="6" y="13"/>
                    <a:pt x="4" y="13"/>
                  </a:cubicBezTo>
                  <a:cubicBezTo>
                    <a:pt x="1" y="14"/>
                    <a:pt x="1" y="13"/>
                    <a:pt x="1" y="13"/>
                  </a:cubicBezTo>
                </a:path>
              </a:pathLst>
            </a:custGeom>
            <a:grpFill/>
            <a:ln w="6350" cmpd="sng">
              <a:solidFill>
                <a:schemeClr val="bg1"/>
              </a:solidFill>
              <a:round/>
              <a:headEnd/>
              <a:tailEnd/>
            </a:ln>
          </p:spPr>
          <p:txBody>
            <a:bodyPr/>
            <a:lstStyle/>
            <a:p>
              <a:endParaRPr lang="en-GB" dirty="0"/>
            </a:p>
          </p:txBody>
        </p:sp>
        <p:sp>
          <p:nvSpPr>
            <p:cNvPr id="58" name="Freeform 32"/>
            <p:cNvSpPr>
              <a:spLocks/>
            </p:cNvSpPr>
            <p:nvPr/>
          </p:nvSpPr>
          <p:spPr bwMode="auto">
            <a:xfrm>
              <a:off x="7658434" y="4548228"/>
              <a:ext cx="11517" cy="14396"/>
            </a:xfrm>
            <a:custGeom>
              <a:avLst/>
              <a:gdLst/>
              <a:ahLst/>
              <a:cxnLst>
                <a:cxn ang="0">
                  <a:pos x="2" y="5"/>
                </a:cxn>
                <a:cxn ang="0">
                  <a:pos x="3" y="2"/>
                </a:cxn>
                <a:cxn ang="0">
                  <a:pos x="2" y="5"/>
                </a:cxn>
              </a:cxnLst>
              <a:rect l="0" t="0" r="r" b="b"/>
              <a:pathLst>
                <a:path w="4" h="5">
                  <a:moveTo>
                    <a:pt x="2" y="5"/>
                  </a:moveTo>
                  <a:cubicBezTo>
                    <a:pt x="0" y="3"/>
                    <a:pt x="2" y="0"/>
                    <a:pt x="3" y="2"/>
                  </a:cubicBezTo>
                  <a:cubicBezTo>
                    <a:pt x="4" y="2"/>
                    <a:pt x="3" y="5"/>
                    <a:pt x="2" y="5"/>
                  </a:cubicBezTo>
                </a:path>
              </a:pathLst>
            </a:custGeom>
            <a:grpFill/>
            <a:ln w="6350" cmpd="sng">
              <a:solidFill>
                <a:schemeClr val="bg1"/>
              </a:solidFill>
              <a:round/>
              <a:headEnd/>
              <a:tailEnd/>
            </a:ln>
          </p:spPr>
          <p:txBody>
            <a:bodyPr/>
            <a:lstStyle/>
            <a:p>
              <a:endParaRPr lang="en-GB" dirty="0"/>
            </a:p>
          </p:txBody>
        </p:sp>
        <p:sp>
          <p:nvSpPr>
            <p:cNvPr id="59" name="Freeform 33"/>
            <p:cNvSpPr>
              <a:spLocks/>
            </p:cNvSpPr>
            <p:nvPr/>
          </p:nvSpPr>
          <p:spPr bwMode="auto">
            <a:xfrm>
              <a:off x="7677148" y="4556865"/>
              <a:ext cx="8638" cy="8637"/>
            </a:xfrm>
            <a:custGeom>
              <a:avLst/>
              <a:gdLst/>
              <a:ahLst/>
              <a:cxnLst>
                <a:cxn ang="0">
                  <a:pos x="0" y="3"/>
                </a:cxn>
                <a:cxn ang="0">
                  <a:pos x="3" y="0"/>
                </a:cxn>
                <a:cxn ang="0">
                  <a:pos x="0" y="3"/>
                </a:cxn>
              </a:cxnLst>
              <a:rect l="0" t="0" r="r" b="b"/>
              <a:pathLst>
                <a:path w="3" h="3">
                  <a:moveTo>
                    <a:pt x="0" y="3"/>
                  </a:moveTo>
                  <a:cubicBezTo>
                    <a:pt x="3" y="0"/>
                    <a:pt x="3" y="0"/>
                    <a:pt x="3" y="0"/>
                  </a:cubicBezTo>
                  <a:cubicBezTo>
                    <a:pt x="3" y="2"/>
                    <a:pt x="3" y="3"/>
                    <a:pt x="0" y="3"/>
                  </a:cubicBezTo>
                </a:path>
              </a:pathLst>
            </a:custGeom>
            <a:grpFill/>
            <a:ln w="6350" cmpd="sng">
              <a:solidFill>
                <a:schemeClr val="bg1"/>
              </a:solidFill>
              <a:round/>
              <a:headEnd/>
              <a:tailEnd/>
            </a:ln>
          </p:spPr>
          <p:txBody>
            <a:bodyPr/>
            <a:lstStyle/>
            <a:p>
              <a:endParaRPr lang="en-GB" dirty="0"/>
            </a:p>
          </p:txBody>
        </p:sp>
        <p:sp>
          <p:nvSpPr>
            <p:cNvPr id="60" name="Freeform 34"/>
            <p:cNvSpPr>
              <a:spLocks/>
            </p:cNvSpPr>
            <p:nvPr/>
          </p:nvSpPr>
          <p:spPr bwMode="auto">
            <a:xfrm>
              <a:off x="7655554" y="4539590"/>
              <a:ext cx="8638" cy="14396"/>
            </a:xfrm>
            <a:custGeom>
              <a:avLst/>
              <a:gdLst/>
              <a:ahLst/>
              <a:cxnLst>
                <a:cxn ang="0">
                  <a:pos x="0" y="2"/>
                </a:cxn>
                <a:cxn ang="0">
                  <a:pos x="1" y="3"/>
                </a:cxn>
                <a:cxn ang="0">
                  <a:pos x="0" y="2"/>
                </a:cxn>
              </a:cxnLst>
              <a:rect l="0" t="0" r="r" b="b"/>
              <a:pathLst>
                <a:path w="3" h="5">
                  <a:moveTo>
                    <a:pt x="0" y="2"/>
                  </a:moveTo>
                  <a:cubicBezTo>
                    <a:pt x="0" y="0"/>
                    <a:pt x="3" y="2"/>
                    <a:pt x="1" y="3"/>
                  </a:cubicBezTo>
                  <a:cubicBezTo>
                    <a:pt x="1" y="5"/>
                    <a:pt x="0" y="3"/>
                    <a:pt x="0" y="2"/>
                  </a:cubicBezTo>
                </a:path>
              </a:pathLst>
            </a:custGeom>
            <a:grpFill/>
            <a:ln w="6350" cmpd="sng">
              <a:solidFill>
                <a:schemeClr val="bg1"/>
              </a:solidFill>
              <a:round/>
              <a:headEnd/>
              <a:tailEnd/>
            </a:ln>
          </p:spPr>
          <p:txBody>
            <a:bodyPr/>
            <a:lstStyle/>
            <a:p>
              <a:endParaRPr lang="en-GB" dirty="0"/>
            </a:p>
          </p:txBody>
        </p:sp>
        <p:sp>
          <p:nvSpPr>
            <p:cNvPr id="61" name="Freeform 35"/>
            <p:cNvSpPr>
              <a:spLocks/>
            </p:cNvSpPr>
            <p:nvPr/>
          </p:nvSpPr>
          <p:spPr bwMode="auto">
            <a:xfrm>
              <a:off x="7632521" y="4545348"/>
              <a:ext cx="14396" cy="8637"/>
            </a:xfrm>
            <a:custGeom>
              <a:avLst/>
              <a:gdLst/>
              <a:ahLst/>
              <a:cxnLst>
                <a:cxn ang="0">
                  <a:pos x="2" y="1"/>
                </a:cxn>
                <a:cxn ang="0">
                  <a:pos x="2" y="3"/>
                </a:cxn>
                <a:cxn ang="0">
                  <a:pos x="2" y="1"/>
                </a:cxn>
              </a:cxnLst>
              <a:rect l="0" t="0" r="r" b="b"/>
              <a:pathLst>
                <a:path w="5" h="3">
                  <a:moveTo>
                    <a:pt x="2" y="1"/>
                  </a:moveTo>
                  <a:cubicBezTo>
                    <a:pt x="3" y="0"/>
                    <a:pt x="5" y="3"/>
                    <a:pt x="2" y="3"/>
                  </a:cubicBezTo>
                  <a:cubicBezTo>
                    <a:pt x="0" y="3"/>
                    <a:pt x="0" y="1"/>
                    <a:pt x="2" y="1"/>
                  </a:cubicBezTo>
                </a:path>
              </a:pathLst>
            </a:custGeom>
            <a:grpFill/>
            <a:ln w="6350" cmpd="sng">
              <a:solidFill>
                <a:schemeClr val="bg1"/>
              </a:solidFill>
              <a:round/>
              <a:headEnd/>
              <a:tailEnd/>
            </a:ln>
          </p:spPr>
          <p:txBody>
            <a:bodyPr/>
            <a:lstStyle/>
            <a:p>
              <a:endParaRPr lang="en-GB" dirty="0"/>
            </a:p>
          </p:txBody>
        </p:sp>
        <p:sp>
          <p:nvSpPr>
            <p:cNvPr id="62" name="Freeform 36"/>
            <p:cNvSpPr>
              <a:spLocks/>
            </p:cNvSpPr>
            <p:nvPr/>
          </p:nvSpPr>
          <p:spPr bwMode="auto">
            <a:xfrm>
              <a:off x="7658434" y="4571261"/>
              <a:ext cx="8638" cy="8637"/>
            </a:xfrm>
            <a:custGeom>
              <a:avLst/>
              <a:gdLst/>
              <a:ahLst/>
              <a:cxnLst>
                <a:cxn ang="0">
                  <a:pos x="2" y="2"/>
                </a:cxn>
                <a:cxn ang="0">
                  <a:pos x="2" y="2"/>
                </a:cxn>
                <a:cxn ang="0">
                  <a:pos x="2" y="2"/>
                </a:cxn>
              </a:cxnLst>
              <a:rect l="0" t="0" r="r" b="b"/>
              <a:pathLst>
                <a:path w="3" h="3">
                  <a:moveTo>
                    <a:pt x="2" y="2"/>
                  </a:moveTo>
                  <a:cubicBezTo>
                    <a:pt x="0" y="0"/>
                    <a:pt x="3" y="2"/>
                    <a:pt x="2" y="2"/>
                  </a:cubicBezTo>
                  <a:cubicBezTo>
                    <a:pt x="2" y="3"/>
                    <a:pt x="2" y="3"/>
                    <a:pt x="2" y="2"/>
                  </a:cubicBezTo>
                </a:path>
              </a:pathLst>
            </a:custGeom>
            <a:grpFill/>
            <a:ln w="6350" cmpd="sng">
              <a:solidFill>
                <a:schemeClr val="bg1"/>
              </a:solidFill>
              <a:round/>
              <a:headEnd/>
              <a:tailEnd/>
            </a:ln>
          </p:spPr>
          <p:txBody>
            <a:bodyPr/>
            <a:lstStyle/>
            <a:p>
              <a:endParaRPr lang="en-GB" dirty="0"/>
            </a:p>
          </p:txBody>
        </p:sp>
        <p:sp>
          <p:nvSpPr>
            <p:cNvPr id="64" name="Freeform 37"/>
            <p:cNvSpPr>
              <a:spLocks/>
            </p:cNvSpPr>
            <p:nvPr/>
          </p:nvSpPr>
          <p:spPr bwMode="auto">
            <a:xfrm>
              <a:off x="7658434" y="4529513"/>
              <a:ext cx="5758" cy="2879"/>
            </a:xfrm>
            <a:custGeom>
              <a:avLst/>
              <a:gdLst/>
              <a:ahLst/>
              <a:cxnLst>
                <a:cxn ang="0">
                  <a:pos x="0" y="1"/>
                </a:cxn>
                <a:cxn ang="0">
                  <a:pos x="2" y="1"/>
                </a:cxn>
                <a:cxn ang="0">
                  <a:pos x="0" y="1"/>
                </a:cxn>
              </a:cxnLst>
              <a:rect l="0" t="0" r="r" b="b"/>
              <a:pathLst>
                <a:path w="2" h="1">
                  <a:moveTo>
                    <a:pt x="0" y="1"/>
                  </a:moveTo>
                  <a:cubicBezTo>
                    <a:pt x="0" y="1"/>
                    <a:pt x="2" y="0"/>
                    <a:pt x="2" y="1"/>
                  </a:cubicBezTo>
                  <a:cubicBezTo>
                    <a:pt x="2" y="1"/>
                    <a:pt x="2" y="1"/>
                    <a:pt x="0" y="1"/>
                  </a:cubicBezTo>
                </a:path>
              </a:pathLst>
            </a:custGeom>
            <a:grpFill/>
            <a:ln w="6350" cmpd="sng">
              <a:solidFill>
                <a:schemeClr val="bg1"/>
              </a:solidFill>
              <a:round/>
              <a:headEnd/>
              <a:tailEnd/>
            </a:ln>
          </p:spPr>
          <p:txBody>
            <a:bodyPr/>
            <a:lstStyle/>
            <a:p>
              <a:endParaRPr lang="en-GB" dirty="0"/>
            </a:p>
          </p:txBody>
        </p:sp>
        <p:sp>
          <p:nvSpPr>
            <p:cNvPr id="65" name="Freeform 38"/>
            <p:cNvSpPr>
              <a:spLocks/>
            </p:cNvSpPr>
            <p:nvPr/>
          </p:nvSpPr>
          <p:spPr bwMode="auto">
            <a:xfrm>
              <a:off x="7931959" y="4028538"/>
              <a:ext cx="50386" cy="25912"/>
            </a:xfrm>
            <a:custGeom>
              <a:avLst/>
              <a:gdLst/>
              <a:ahLst/>
              <a:cxnLst>
                <a:cxn ang="0">
                  <a:pos x="0" y="1"/>
                </a:cxn>
                <a:cxn ang="0">
                  <a:pos x="9" y="1"/>
                </a:cxn>
                <a:cxn ang="0">
                  <a:pos x="16" y="6"/>
                </a:cxn>
                <a:cxn ang="0">
                  <a:pos x="12" y="6"/>
                </a:cxn>
                <a:cxn ang="0">
                  <a:pos x="7" y="8"/>
                </a:cxn>
                <a:cxn ang="0">
                  <a:pos x="1" y="4"/>
                </a:cxn>
                <a:cxn ang="0">
                  <a:pos x="0" y="1"/>
                </a:cxn>
              </a:cxnLst>
              <a:rect l="0" t="0" r="r" b="b"/>
              <a:pathLst>
                <a:path w="18" h="9">
                  <a:moveTo>
                    <a:pt x="0" y="1"/>
                  </a:moveTo>
                  <a:cubicBezTo>
                    <a:pt x="1" y="0"/>
                    <a:pt x="4" y="0"/>
                    <a:pt x="9" y="1"/>
                  </a:cubicBezTo>
                  <a:cubicBezTo>
                    <a:pt x="15" y="3"/>
                    <a:pt x="16" y="3"/>
                    <a:pt x="16" y="6"/>
                  </a:cubicBezTo>
                  <a:cubicBezTo>
                    <a:pt x="18" y="8"/>
                    <a:pt x="15" y="6"/>
                    <a:pt x="12" y="6"/>
                  </a:cubicBezTo>
                  <a:cubicBezTo>
                    <a:pt x="9" y="6"/>
                    <a:pt x="12" y="9"/>
                    <a:pt x="7" y="8"/>
                  </a:cubicBezTo>
                  <a:cubicBezTo>
                    <a:pt x="1" y="6"/>
                    <a:pt x="4" y="4"/>
                    <a:pt x="1" y="4"/>
                  </a:cubicBezTo>
                  <a:cubicBezTo>
                    <a:pt x="0" y="3"/>
                    <a:pt x="0" y="3"/>
                    <a:pt x="0" y="1"/>
                  </a:cubicBezTo>
                </a:path>
              </a:pathLst>
            </a:custGeom>
            <a:grpFill/>
            <a:ln w="6350" cmpd="sng">
              <a:solidFill>
                <a:schemeClr val="bg1"/>
              </a:solidFill>
              <a:round/>
              <a:headEnd/>
              <a:tailEnd/>
            </a:ln>
          </p:spPr>
          <p:txBody>
            <a:bodyPr/>
            <a:lstStyle/>
            <a:p>
              <a:endParaRPr lang="en-GB" dirty="0"/>
            </a:p>
          </p:txBody>
        </p:sp>
        <p:sp>
          <p:nvSpPr>
            <p:cNvPr id="66" name="Freeform 39"/>
            <p:cNvSpPr>
              <a:spLocks/>
            </p:cNvSpPr>
            <p:nvPr/>
          </p:nvSpPr>
          <p:spPr bwMode="auto">
            <a:xfrm>
              <a:off x="8015457" y="3989670"/>
              <a:ext cx="67662" cy="61902"/>
            </a:xfrm>
            <a:custGeom>
              <a:avLst/>
              <a:gdLst/>
              <a:ahLst/>
              <a:cxnLst>
                <a:cxn ang="0">
                  <a:pos x="23" y="18"/>
                </a:cxn>
                <a:cxn ang="0">
                  <a:pos x="12" y="18"/>
                </a:cxn>
                <a:cxn ang="0">
                  <a:pos x="4" y="18"/>
                </a:cxn>
                <a:cxn ang="0">
                  <a:pos x="0" y="14"/>
                </a:cxn>
                <a:cxn ang="0">
                  <a:pos x="15" y="14"/>
                </a:cxn>
                <a:cxn ang="0">
                  <a:pos x="17" y="11"/>
                </a:cxn>
                <a:cxn ang="0">
                  <a:pos x="14" y="4"/>
                </a:cxn>
                <a:cxn ang="0">
                  <a:pos x="9" y="1"/>
                </a:cxn>
                <a:cxn ang="0">
                  <a:pos x="17" y="1"/>
                </a:cxn>
                <a:cxn ang="0">
                  <a:pos x="23" y="1"/>
                </a:cxn>
                <a:cxn ang="0">
                  <a:pos x="21" y="12"/>
                </a:cxn>
                <a:cxn ang="0">
                  <a:pos x="23" y="18"/>
                </a:cxn>
              </a:cxnLst>
              <a:rect l="0" t="0" r="r" b="b"/>
              <a:pathLst>
                <a:path w="24" h="22">
                  <a:moveTo>
                    <a:pt x="23" y="18"/>
                  </a:moveTo>
                  <a:cubicBezTo>
                    <a:pt x="17" y="15"/>
                    <a:pt x="15" y="20"/>
                    <a:pt x="12" y="18"/>
                  </a:cubicBezTo>
                  <a:cubicBezTo>
                    <a:pt x="4" y="15"/>
                    <a:pt x="8" y="22"/>
                    <a:pt x="4" y="18"/>
                  </a:cubicBezTo>
                  <a:cubicBezTo>
                    <a:pt x="1" y="15"/>
                    <a:pt x="0" y="17"/>
                    <a:pt x="0" y="14"/>
                  </a:cubicBezTo>
                  <a:cubicBezTo>
                    <a:pt x="1" y="11"/>
                    <a:pt x="11" y="17"/>
                    <a:pt x="15" y="14"/>
                  </a:cubicBezTo>
                  <a:cubicBezTo>
                    <a:pt x="17" y="14"/>
                    <a:pt x="20" y="15"/>
                    <a:pt x="17" y="11"/>
                  </a:cubicBezTo>
                  <a:cubicBezTo>
                    <a:pt x="11" y="6"/>
                    <a:pt x="17" y="6"/>
                    <a:pt x="14" y="4"/>
                  </a:cubicBezTo>
                  <a:cubicBezTo>
                    <a:pt x="9" y="3"/>
                    <a:pt x="8" y="4"/>
                    <a:pt x="9" y="1"/>
                  </a:cubicBezTo>
                  <a:cubicBezTo>
                    <a:pt x="9" y="0"/>
                    <a:pt x="15" y="0"/>
                    <a:pt x="17" y="1"/>
                  </a:cubicBezTo>
                  <a:cubicBezTo>
                    <a:pt x="20" y="3"/>
                    <a:pt x="20" y="1"/>
                    <a:pt x="23" y="1"/>
                  </a:cubicBezTo>
                  <a:cubicBezTo>
                    <a:pt x="21" y="6"/>
                    <a:pt x="24" y="9"/>
                    <a:pt x="21" y="12"/>
                  </a:cubicBezTo>
                  <a:cubicBezTo>
                    <a:pt x="20" y="15"/>
                    <a:pt x="23" y="14"/>
                    <a:pt x="23" y="18"/>
                  </a:cubicBezTo>
                </a:path>
              </a:pathLst>
            </a:custGeom>
            <a:grpFill/>
            <a:ln w="6350" cmpd="sng">
              <a:solidFill>
                <a:schemeClr val="bg1"/>
              </a:solidFill>
              <a:round/>
              <a:headEnd/>
              <a:tailEnd/>
            </a:ln>
          </p:spPr>
          <p:txBody>
            <a:bodyPr/>
            <a:lstStyle/>
            <a:p>
              <a:endParaRPr lang="en-GB" dirty="0"/>
            </a:p>
          </p:txBody>
        </p:sp>
        <p:sp>
          <p:nvSpPr>
            <p:cNvPr id="67" name="Freeform 40"/>
            <p:cNvSpPr>
              <a:spLocks/>
            </p:cNvSpPr>
            <p:nvPr/>
          </p:nvSpPr>
          <p:spPr bwMode="auto">
            <a:xfrm>
              <a:off x="8071601" y="3983911"/>
              <a:ext cx="83497" cy="76298"/>
            </a:xfrm>
            <a:custGeom>
              <a:avLst/>
              <a:gdLst/>
              <a:ahLst/>
              <a:cxnLst>
                <a:cxn ang="0">
                  <a:pos x="3" y="3"/>
                </a:cxn>
                <a:cxn ang="0">
                  <a:pos x="1" y="14"/>
                </a:cxn>
                <a:cxn ang="0">
                  <a:pos x="3" y="20"/>
                </a:cxn>
                <a:cxn ang="0">
                  <a:pos x="7" y="20"/>
                </a:cxn>
                <a:cxn ang="0">
                  <a:pos x="12" y="17"/>
                </a:cxn>
                <a:cxn ang="0">
                  <a:pos x="15" y="17"/>
                </a:cxn>
                <a:cxn ang="0">
                  <a:pos x="26" y="19"/>
                </a:cxn>
                <a:cxn ang="0">
                  <a:pos x="29" y="14"/>
                </a:cxn>
                <a:cxn ang="0">
                  <a:pos x="24" y="11"/>
                </a:cxn>
                <a:cxn ang="0">
                  <a:pos x="21" y="9"/>
                </a:cxn>
                <a:cxn ang="0">
                  <a:pos x="20" y="8"/>
                </a:cxn>
                <a:cxn ang="0">
                  <a:pos x="15" y="5"/>
                </a:cxn>
                <a:cxn ang="0">
                  <a:pos x="7" y="2"/>
                </a:cxn>
                <a:cxn ang="0">
                  <a:pos x="3" y="3"/>
                </a:cxn>
              </a:cxnLst>
              <a:rect l="0" t="0" r="r" b="b"/>
              <a:pathLst>
                <a:path w="30" h="27">
                  <a:moveTo>
                    <a:pt x="3" y="3"/>
                  </a:moveTo>
                  <a:cubicBezTo>
                    <a:pt x="1" y="8"/>
                    <a:pt x="4" y="11"/>
                    <a:pt x="1" y="14"/>
                  </a:cubicBezTo>
                  <a:cubicBezTo>
                    <a:pt x="0" y="17"/>
                    <a:pt x="3" y="16"/>
                    <a:pt x="3" y="20"/>
                  </a:cubicBezTo>
                  <a:cubicBezTo>
                    <a:pt x="4" y="27"/>
                    <a:pt x="6" y="23"/>
                    <a:pt x="7" y="20"/>
                  </a:cubicBezTo>
                  <a:cubicBezTo>
                    <a:pt x="9" y="17"/>
                    <a:pt x="10" y="16"/>
                    <a:pt x="12" y="17"/>
                  </a:cubicBezTo>
                  <a:cubicBezTo>
                    <a:pt x="12" y="20"/>
                    <a:pt x="14" y="20"/>
                    <a:pt x="15" y="17"/>
                  </a:cubicBezTo>
                  <a:cubicBezTo>
                    <a:pt x="18" y="16"/>
                    <a:pt x="24" y="17"/>
                    <a:pt x="26" y="19"/>
                  </a:cubicBezTo>
                  <a:cubicBezTo>
                    <a:pt x="27" y="20"/>
                    <a:pt x="30" y="16"/>
                    <a:pt x="29" y="14"/>
                  </a:cubicBezTo>
                  <a:cubicBezTo>
                    <a:pt x="26" y="13"/>
                    <a:pt x="26" y="11"/>
                    <a:pt x="24" y="11"/>
                  </a:cubicBezTo>
                  <a:cubicBezTo>
                    <a:pt x="21" y="11"/>
                    <a:pt x="20" y="9"/>
                    <a:pt x="21" y="9"/>
                  </a:cubicBezTo>
                  <a:cubicBezTo>
                    <a:pt x="24" y="9"/>
                    <a:pt x="23" y="6"/>
                    <a:pt x="20" y="8"/>
                  </a:cubicBezTo>
                  <a:cubicBezTo>
                    <a:pt x="15" y="9"/>
                    <a:pt x="18" y="3"/>
                    <a:pt x="15" y="5"/>
                  </a:cubicBezTo>
                  <a:cubicBezTo>
                    <a:pt x="14" y="6"/>
                    <a:pt x="9" y="0"/>
                    <a:pt x="7" y="2"/>
                  </a:cubicBezTo>
                  <a:cubicBezTo>
                    <a:pt x="6" y="3"/>
                    <a:pt x="4" y="0"/>
                    <a:pt x="3" y="3"/>
                  </a:cubicBezTo>
                </a:path>
              </a:pathLst>
            </a:custGeom>
            <a:grpFill/>
            <a:ln w="6350" cmpd="sng">
              <a:solidFill>
                <a:schemeClr val="bg1"/>
              </a:solidFill>
              <a:round/>
              <a:headEnd/>
              <a:tailEnd/>
            </a:ln>
          </p:spPr>
          <p:txBody>
            <a:bodyPr/>
            <a:lstStyle/>
            <a:p>
              <a:endParaRPr lang="en-GB" dirty="0"/>
            </a:p>
          </p:txBody>
        </p:sp>
        <p:sp>
          <p:nvSpPr>
            <p:cNvPr id="68" name="Freeform 153"/>
            <p:cNvSpPr>
              <a:spLocks/>
            </p:cNvSpPr>
            <p:nvPr/>
          </p:nvSpPr>
          <p:spPr bwMode="auto">
            <a:xfrm>
              <a:off x="9105241" y="4068847"/>
              <a:ext cx="10077" cy="12956"/>
            </a:xfrm>
            <a:custGeom>
              <a:avLst/>
              <a:gdLst/>
              <a:ahLst/>
              <a:cxnLst>
                <a:cxn ang="0">
                  <a:pos x="0" y="1"/>
                </a:cxn>
                <a:cxn ang="0">
                  <a:pos x="1" y="0"/>
                </a:cxn>
                <a:cxn ang="0">
                  <a:pos x="0" y="1"/>
                </a:cxn>
              </a:cxnLst>
              <a:rect l="0" t="0" r="r" b="b"/>
              <a:pathLst>
                <a:path w="4" h="5">
                  <a:moveTo>
                    <a:pt x="0" y="1"/>
                  </a:moveTo>
                  <a:cubicBezTo>
                    <a:pt x="0" y="0"/>
                    <a:pt x="1" y="0"/>
                    <a:pt x="1" y="0"/>
                  </a:cubicBezTo>
                  <a:cubicBezTo>
                    <a:pt x="4" y="0"/>
                    <a:pt x="1" y="5"/>
                    <a:pt x="0" y="1"/>
                  </a:cubicBezTo>
                </a:path>
              </a:pathLst>
            </a:custGeom>
            <a:grpFill/>
            <a:ln w="6350" cmpd="sng">
              <a:solidFill>
                <a:schemeClr val="bg1"/>
              </a:solidFill>
              <a:round/>
              <a:headEnd/>
              <a:tailEnd/>
            </a:ln>
          </p:spPr>
          <p:txBody>
            <a:bodyPr/>
            <a:lstStyle/>
            <a:p>
              <a:endParaRPr lang="en-GB" dirty="0"/>
            </a:p>
          </p:txBody>
        </p:sp>
        <p:sp>
          <p:nvSpPr>
            <p:cNvPr id="69" name="Freeform 154"/>
            <p:cNvSpPr>
              <a:spLocks/>
            </p:cNvSpPr>
            <p:nvPr/>
          </p:nvSpPr>
          <p:spPr bwMode="auto">
            <a:xfrm>
              <a:off x="9123956" y="4081803"/>
              <a:ext cx="11517" cy="8637"/>
            </a:xfrm>
            <a:custGeom>
              <a:avLst/>
              <a:gdLst/>
              <a:ahLst/>
              <a:cxnLst>
                <a:cxn ang="0">
                  <a:pos x="0" y="1"/>
                </a:cxn>
                <a:cxn ang="0">
                  <a:pos x="2" y="0"/>
                </a:cxn>
                <a:cxn ang="0">
                  <a:pos x="2" y="1"/>
                </a:cxn>
                <a:cxn ang="0">
                  <a:pos x="0" y="1"/>
                </a:cxn>
              </a:cxnLst>
              <a:rect l="0" t="0" r="r" b="b"/>
              <a:pathLst>
                <a:path w="4" h="3">
                  <a:moveTo>
                    <a:pt x="0" y="1"/>
                  </a:moveTo>
                  <a:cubicBezTo>
                    <a:pt x="0" y="0"/>
                    <a:pt x="0" y="0"/>
                    <a:pt x="2" y="0"/>
                  </a:cubicBezTo>
                  <a:cubicBezTo>
                    <a:pt x="4" y="1"/>
                    <a:pt x="4" y="1"/>
                    <a:pt x="2" y="1"/>
                  </a:cubicBezTo>
                  <a:cubicBezTo>
                    <a:pt x="0" y="1"/>
                    <a:pt x="0" y="3"/>
                    <a:pt x="0" y="1"/>
                  </a:cubicBezTo>
                </a:path>
              </a:pathLst>
            </a:custGeom>
            <a:grpFill/>
            <a:ln w="6350" cmpd="sng">
              <a:solidFill>
                <a:schemeClr val="bg1"/>
              </a:solidFill>
              <a:round/>
              <a:headEnd/>
              <a:tailEnd/>
            </a:ln>
          </p:spPr>
          <p:txBody>
            <a:bodyPr/>
            <a:lstStyle/>
            <a:p>
              <a:endParaRPr lang="en-GB" dirty="0"/>
            </a:p>
          </p:txBody>
        </p:sp>
        <p:sp>
          <p:nvSpPr>
            <p:cNvPr id="70" name="Freeform 155"/>
            <p:cNvSpPr>
              <a:spLocks/>
            </p:cNvSpPr>
            <p:nvPr/>
          </p:nvSpPr>
          <p:spPr bwMode="auto">
            <a:xfrm>
              <a:off x="9121076" y="4126430"/>
              <a:ext cx="8638" cy="11517"/>
            </a:xfrm>
            <a:custGeom>
              <a:avLst/>
              <a:gdLst/>
              <a:ahLst/>
              <a:cxnLst>
                <a:cxn ang="0">
                  <a:pos x="2" y="0"/>
                </a:cxn>
                <a:cxn ang="0">
                  <a:pos x="2" y="2"/>
                </a:cxn>
                <a:cxn ang="0">
                  <a:pos x="2" y="0"/>
                </a:cxn>
              </a:cxnLst>
              <a:rect l="0" t="0" r="r" b="b"/>
              <a:pathLst>
                <a:path w="3" h="4">
                  <a:moveTo>
                    <a:pt x="2" y="0"/>
                  </a:moveTo>
                  <a:cubicBezTo>
                    <a:pt x="2" y="0"/>
                    <a:pt x="3" y="2"/>
                    <a:pt x="2" y="2"/>
                  </a:cubicBezTo>
                  <a:cubicBezTo>
                    <a:pt x="2" y="4"/>
                    <a:pt x="0" y="2"/>
                    <a:pt x="2" y="0"/>
                  </a:cubicBezTo>
                </a:path>
              </a:pathLst>
            </a:custGeom>
            <a:grpFill/>
            <a:ln w="6350" cmpd="sng">
              <a:solidFill>
                <a:schemeClr val="bg1"/>
              </a:solidFill>
              <a:round/>
              <a:headEnd/>
              <a:tailEnd/>
            </a:ln>
          </p:spPr>
          <p:txBody>
            <a:bodyPr/>
            <a:lstStyle/>
            <a:p>
              <a:endParaRPr lang="en-GB" dirty="0"/>
            </a:p>
          </p:txBody>
        </p:sp>
        <p:sp>
          <p:nvSpPr>
            <p:cNvPr id="71" name="Freeform 157"/>
            <p:cNvSpPr>
              <a:spLocks/>
            </p:cNvSpPr>
            <p:nvPr/>
          </p:nvSpPr>
          <p:spPr bwMode="auto">
            <a:xfrm>
              <a:off x="8342248" y="6039635"/>
              <a:ext cx="47507" cy="41748"/>
            </a:xfrm>
            <a:custGeom>
              <a:avLst/>
              <a:gdLst/>
              <a:ahLst/>
              <a:cxnLst>
                <a:cxn ang="0">
                  <a:pos x="2" y="14"/>
                </a:cxn>
                <a:cxn ang="0">
                  <a:pos x="0" y="10"/>
                </a:cxn>
                <a:cxn ang="0">
                  <a:pos x="2" y="7"/>
                </a:cxn>
                <a:cxn ang="0">
                  <a:pos x="5" y="6"/>
                </a:cxn>
                <a:cxn ang="0">
                  <a:pos x="5" y="4"/>
                </a:cxn>
                <a:cxn ang="0">
                  <a:pos x="5" y="3"/>
                </a:cxn>
                <a:cxn ang="0">
                  <a:pos x="6" y="1"/>
                </a:cxn>
                <a:cxn ang="0">
                  <a:pos x="10" y="1"/>
                </a:cxn>
                <a:cxn ang="0">
                  <a:pos x="11" y="3"/>
                </a:cxn>
                <a:cxn ang="0">
                  <a:pos x="11" y="4"/>
                </a:cxn>
                <a:cxn ang="0">
                  <a:pos x="13" y="3"/>
                </a:cxn>
                <a:cxn ang="0">
                  <a:pos x="16" y="3"/>
                </a:cxn>
                <a:cxn ang="0">
                  <a:pos x="16" y="4"/>
                </a:cxn>
                <a:cxn ang="0">
                  <a:pos x="14" y="6"/>
                </a:cxn>
                <a:cxn ang="0">
                  <a:pos x="11" y="7"/>
                </a:cxn>
                <a:cxn ang="0">
                  <a:pos x="8" y="9"/>
                </a:cxn>
                <a:cxn ang="0">
                  <a:pos x="8" y="10"/>
                </a:cxn>
                <a:cxn ang="0">
                  <a:pos x="6" y="10"/>
                </a:cxn>
                <a:cxn ang="0">
                  <a:pos x="5" y="12"/>
                </a:cxn>
                <a:cxn ang="0">
                  <a:pos x="2" y="14"/>
                </a:cxn>
              </a:cxnLst>
              <a:rect l="0" t="0" r="r" b="b"/>
              <a:pathLst>
                <a:path w="17" h="15">
                  <a:moveTo>
                    <a:pt x="2" y="14"/>
                  </a:moveTo>
                  <a:cubicBezTo>
                    <a:pt x="0" y="12"/>
                    <a:pt x="0" y="10"/>
                    <a:pt x="0" y="10"/>
                  </a:cubicBezTo>
                  <a:cubicBezTo>
                    <a:pt x="2" y="10"/>
                    <a:pt x="0" y="9"/>
                    <a:pt x="2" y="7"/>
                  </a:cubicBezTo>
                  <a:cubicBezTo>
                    <a:pt x="5" y="6"/>
                    <a:pt x="3" y="6"/>
                    <a:pt x="5" y="6"/>
                  </a:cubicBezTo>
                  <a:cubicBezTo>
                    <a:pt x="6" y="6"/>
                    <a:pt x="6" y="6"/>
                    <a:pt x="5" y="4"/>
                  </a:cubicBezTo>
                  <a:cubicBezTo>
                    <a:pt x="5" y="4"/>
                    <a:pt x="6" y="4"/>
                    <a:pt x="5" y="3"/>
                  </a:cubicBezTo>
                  <a:cubicBezTo>
                    <a:pt x="5" y="3"/>
                    <a:pt x="8" y="3"/>
                    <a:pt x="6" y="1"/>
                  </a:cubicBezTo>
                  <a:cubicBezTo>
                    <a:pt x="6" y="0"/>
                    <a:pt x="8" y="1"/>
                    <a:pt x="10" y="1"/>
                  </a:cubicBezTo>
                  <a:cubicBezTo>
                    <a:pt x="11" y="1"/>
                    <a:pt x="11" y="3"/>
                    <a:pt x="11" y="3"/>
                  </a:cubicBezTo>
                  <a:cubicBezTo>
                    <a:pt x="10" y="3"/>
                    <a:pt x="11" y="3"/>
                    <a:pt x="11" y="4"/>
                  </a:cubicBezTo>
                  <a:cubicBezTo>
                    <a:pt x="13" y="6"/>
                    <a:pt x="11" y="3"/>
                    <a:pt x="13" y="3"/>
                  </a:cubicBezTo>
                  <a:cubicBezTo>
                    <a:pt x="14" y="1"/>
                    <a:pt x="14" y="1"/>
                    <a:pt x="16" y="3"/>
                  </a:cubicBezTo>
                  <a:cubicBezTo>
                    <a:pt x="16" y="4"/>
                    <a:pt x="14" y="4"/>
                    <a:pt x="16" y="4"/>
                  </a:cubicBezTo>
                  <a:cubicBezTo>
                    <a:pt x="17" y="6"/>
                    <a:pt x="16" y="6"/>
                    <a:pt x="14" y="6"/>
                  </a:cubicBezTo>
                  <a:cubicBezTo>
                    <a:pt x="11" y="7"/>
                    <a:pt x="14" y="9"/>
                    <a:pt x="11" y="7"/>
                  </a:cubicBezTo>
                  <a:cubicBezTo>
                    <a:pt x="6" y="7"/>
                    <a:pt x="5" y="7"/>
                    <a:pt x="8" y="9"/>
                  </a:cubicBezTo>
                  <a:cubicBezTo>
                    <a:pt x="10" y="9"/>
                    <a:pt x="10" y="12"/>
                    <a:pt x="8" y="10"/>
                  </a:cubicBezTo>
                  <a:cubicBezTo>
                    <a:pt x="6" y="9"/>
                    <a:pt x="8" y="12"/>
                    <a:pt x="6" y="10"/>
                  </a:cubicBezTo>
                  <a:cubicBezTo>
                    <a:pt x="3" y="9"/>
                    <a:pt x="6" y="14"/>
                    <a:pt x="5" y="12"/>
                  </a:cubicBezTo>
                  <a:cubicBezTo>
                    <a:pt x="0" y="10"/>
                    <a:pt x="5" y="15"/>
                    <a:pt x="2" y="14"/>
                  </a:cubicBezTo>
                </a:path>
              </a:pathLst>
            </a:custGeom>
            <a:grpFill/>
            <a:ln w="6350" cmpd="sng">
              <a:solidFill>
                <a:schemeClr val="bg1"/>
              </a:solidFill>
              <a:round/>
              <a:headEnd/>
              <a:tailEnd/>
            </a:ln>
          </p:spPr>
          <p:txBody>
            <a:bodyPr/>
            <a:lstStyle/>
            <a:p>
              <a:endParaRPr lang="en-GB" dirty="0"/>
            </a:p>
          </p:txBody>
        </p:sp>
        <p:sp>
          <p:nvSpPr>
            <p:cNvPr id="72" name="Freeform 158"/>
            <p:cNvSpPr>
              <a:spLocks/>
            </p:cNvSpPr>
            <p:nvPr/>
          </p:nvSpPr>
          <p:spPr bwMode="auto">
            <a:xfrm>
              <a:off x="8314895" y="6042514"/>
              <a:ext cx="41749" cy="30231"/>
            </a:xfrm>
            <a:custGeom>
              <a:avLst/>
              <a:gdLst/>
              <a:ahLst/>
              <a:cxnLst>
                <a:cxn ang="0">
                  <a:pos x="3" y="11"/>
                </a:cxn>
                <a:cxn ang="0">
                  <a:pos x="1" y="10"/>
                </a:cxn>
                <a:cxn ang="0">
                  <a:pos x="1" y="8"/>
                </a:cxn>
                <a:cxn ang="0">
                  <a:pos x="4" y="8"/>
                </a:cxn>
                <a:cxn ang="0">
                  <a:pos x="6" y="6"/>
                </a:cxn>
                <a:cxn ang="0">
                  <a:pos x="4" y="5"/>
                </a:cxn>
                <a:cxn ang="0">
                  <a:pos x="4" y="5"/>
                </a:cxn>
                <a:cxn ang="0">
                  <a:pos x="4" y="3"/>
                </a:cxn>
                <a:cxn ang="0">
                  <a:pos x="4" y="2"/>
                </a:cxn>
                <a:cxn ang="0">
                  <a:pos x="9" y="2"/>
                </a:cxn>
                <a:cxn ang="0">
                  <a:pos x="10" y="2"/>
                </a:cxn>
                <a:cxn ang="0">
                  <a:pos x="13" y="0"/>
                </a:cxn>
                <a:cxn ang="0">
                  <a:pos x="13" y="3"/>
                </a:cxn>
                <a:cxn ang="0">
                  <a:pos x="10" y="6"/>
                </a:cxn>
                <a:cxn ang="0">
                  <a:pos x="7" y="8"/>
                </a:cxn>
                <a:cxn ang="0">
                  <a:pos x="6" y="10"/>
                </a:cxn>
                <a:cxn ang="0">
                  <a:pos x="4" y="11"/>
                </a:cxn>
                <a:cxn ang="0">
                  <a:pos x="3" y="11"/>
                </a:cxn>
              </a:cxnLst>
              <a:rect l="0" t="0" r="r" b="b"/>
              <a:pathLst>
                <a:path w="15" h="11">
                  <a:moveTo>
                    <a:pt x="3" y="11"/>
                  </a:moveTo>
                  <a:cubicBezTo>
                    <a:pt x="1" y="10"/>
                    <a:pt x="3" y="11"/>
                    <a:pt x="1" y="10"/>
                  </a:cubicBezTo>
                  <a:cubicBezTo>
                    <a:pt x="0" y="8"/>
                    <a:pt x="1" y="10"/>
                    <a:pt x="1" y="8"/>
                  </a:cubicBezTo>
                  <a:cubicBezTo>
                    <a:pt x="1" y="8"/>
                    <a:pt x="3" y="10"/>
                    <a:pt x="4" y="8"/>
                  </a:cubicBezTo>
                  <a:cubicBezTo>
                    <a:pt x="4" y="6"/>
                    <a:pt x="6" y="6"/>
                    <a:pt x="6" y="6"/>
                  </a:cubicBezTo>
                  <a:cubicBezTo>
                    <a:pt x="7" y="5"/>
                    <a:pt x="6" y="5"/>
                    <a:pt x="4" y="5"/>
                  </a:cubicBezTo>
                  <a:cubicBezTo>
                    <a:pt x="3" y="6"/>
                    <a:pt x="3" y="5"/>
                    <a:pt x="4" y="5"/>
                  </a:cubicBezTo>
                  <a:cubicBezTo>
                    <a:pt x="6" y="5"/>
                    <a:pt x="6" y="3"/>
                    <a:pt x="4" y="3"/>
                  </a:cubicBezTo>
                  <a:cubicBezTo>
                    <a:pt x="3" y="2"/>
                    <a:pt x="1" y="0"/>
                    <a:pt x="4" y="2"/>
                  </a:cubicBezTo>
                  <a:cubicBezTo>
                    <a:pt x="9" y="3"/>
                    <a:pt x="7" y="2"/>
                    <a:pt x="9" y="2"/>
                  </a:cubicBezTo>
                  <a:cubicBezTo>
                    <a:pt x="9" y="0"/>
                    <a:pt x="9" y="2"/>
                    <a:pt x="10" y="2"/>
                  </a:cubicBezTo>
                  <a:cubicBezTo>
                    <a:pt x="12" y="2"/>
                    <a:pt x="12" y="0"/>
                    <a:pt x="13" y="0"/>
                  </a:cubicBezTo>
                  <a:cubicBezTo>
                    <a:pt x="15" y="2"/>
                    <a:pt x="15" y="2"/>
                    <a:pt x="13" y="3"/>
                  </a:cubicBezTo>
                  <a:cubicBezTo>
                    <a:pt x="12" y="5"/>
                    <a:pt x="12" y="3"/>
                    <a:pt x="10" y="6"/>
                  </a:cubicBezTo>
                  <a:cubicBezTo>
                    <a:pt x="9" y="8"/>
                    <a:pt x="9" y="8"/>
                    <a:pt x="7" y="8"/>
                  </a:cubicBezTo>
                  <a:cubicBezTo>
                    <a:pt x="6" y="8"/>
                    <a:pt x="6" y="10"/>
                    <a:pt x="6" y="10"/>
                  </a:cubicBezTo>
                  <a:cubicBezTo>
                    <a:pt x="4" y="11"/>
                    <a:pt x="4" y="10"/>
                    <a:pt x="4" y="11"/>
                  </a:cubicBezTo>
                  <a:cubicBezTo>
                    <a:pt x="4" y="11"/>
                    <a:pt x="4" y="11"/>
                    <a:pt x="3" y="11"/>
                  </a:cubicBezTo>
                </a:path>
              </a:pathLst>
            </a:custGeom>
            <a:grpFill/>
            <a:ln w="6350" cmpd="sng">
              <a:solidFill>
                <a:schemeClr val="bg1"/>
              </a:solidFill>
              <a:round/>
              <a:headEnd/>
              <a:tailEnd/>
            </a:ln>
          </p:spPr>
          <p:txBody>
            <a:bodyPr/>
            <a:lstStyle/>
            <a:p>
              <a:endParaRPr lang="en-GB" dirty="0"/>
            </a:p>
          </p:txBody>
        </p:sp>
        <p:sp>
          <p:nvSpPr>
            <p:cNvPr id="73" name="Freeform 232"/>
            <p:cNvSpPr>
              <a:spLocks noEditPoints="1"/>
            </p:cNvSpPr>
            <p:nvPr/>
          </p:nvSpPr>
          <p:spPr bwMode="auto">
            <a:xfrm>
              <a:off x="7985225" y="5017532"/>
              <a:ext cx="197226" cy="1183337"/>
            </a:xfrm>
            <a:custGeom>
              <a:avLst/>
              <a:gdLst/>
              <a:ahLst/>
              <a:cxnLst>
                <a:cxn ang="0">
                  <a:pos x="69" y="59"/>
                </a:cxn>
                <a:cxn ang="0">
                  <a:pos x="46" y="158"/>
                </a:cxn>
                <a:cxn ang="0">
                  <a:pos x="33" y="251"/>
                </a:cxn>
                <a:cxn ang="0">
                  <a:pos x="33" y="313"/>
                </a:cxn>
                <a:cxn ang="0">
                  <a:pos x="46" y="375"/>
                </a:cxn>
                <a:cxn ang="0">
                  <a:pos x="31" y="391"/>
                </a:cxn>
                <a:cxn ang="0">
                  <a:pos x="25" y="389"/>
                </a:cxn>
                <a:cxn ang="0">
                  <a:pos x="20" y="386"/>
                </a:cxn>
                <a:cxn ang="0">
                  <a:pos x="28" y="374"/>
                </a:cxn>
                <a:cxn ang="0">
                  <a:pos x="17" y="369"/>
                </a:cxn>
                <a:cxn ang="0">
                  <a:pos x="14" y="357"/>
                </a:cxn>
                <a:cxn ang="0">
                  <a:pos x="14" y="341"/>
                </a:cxn>
                <a:cxn ang="0">
                  <a:pos x="19" y="327"/>
                </a:cxn>
                <a:cxn ang="0">
                  <a:pos x="3" y="313"/>
                </a:cxn>
                <a:cxn ang="0">
                  <a:pos x="22" y="293"/>
                </a:cxn>
                <a:cxn ang="0">
                  <a:pos x="22" y="256"/>
                </a:cxn>
                <a:cxn ang="0">
                  <a:pos x="34" y="165"/>
                </a:cxn>
                <a:cxn ang="0">
                  <a:pos x="43" y="58"/>
                </a:cxn>
                <a:cxn ang="0">
                  <a:pos x="59" y="383"/>
                </a:cxn>
                <a:cxn ang="0">
                  <a:pos x="46" y="399"/>
                </a:cxn>
                <a:cxn ang="0">
                  <a:pos x="34" y="406"/>
                </a:cxn>
                <a:cxn ang="0">
                  <a:pos x="48" y="411"/>
                </a:cxn>
                <a:cxn ang="0">
                  <a:pos x="22" y="287"/>
                </a:cxn>
                <a:cxn ang="0">
                  <a:pos x="45" y="403"/>
                </a:cxn>
                <a:cxn ang="0">
                  <a:pos x="13" y="271"/>
                </a:cxn>
                <a:cxn ang="0">
                  <a:pos x="14" y="259"/>
                </a:cxn>
                <a:cxn ang="0">
                  <a:pos x="16" y="296"/>
                </a:cxn>
                <a:cxn ang="0">
                  <a:pos x="14" y="290"/>
                </a:cxn>
                <a:cxn ang="0">
                  <a:pos x="17" y="299"/>
                </a:cxn>
                <a:cxn ang="0">
                  <a:pos x="14" y="301"/>
                </a:cxn>
                <a:cxn ang="0">
                  <a:pos x="6" y="305"/>
                </a:cxn>
                <a:cxn ang="0">
                  <a:pos x="16" y="284"/>
                </a:cxn>
                <a:cxn ang="0">
                  <a:pos x="10" y="302"/>
                </a:cxn>
                <a:cxn ang="0">
                  <a:pos x="53" y="417"/>
                </a:cxn>
                <a:cxn ang="0">
                  <a:pos x="59" y="416"/>
                </a:cxn>
                <a:cxn ang="0">
                  <a:pos x="48" y="413"/>
                </a:cxn>
                <a:cxn ang="0">
                  <a:pos x="39" y="411"/>
                </a:cxn>
                <a:cxn ang="0">
                  <a:pos x="66" y="421"/>
                </a:cxn>
                <a:cxn ang="0">
                  <a:pos x="33" y="403"/>
                </a:cxn>
                <a:cxn ang="0">
                  <a:pos x="25" y="396"/>
                </a:cxn>
                <a:cxn ang="0">
                  <a:pos x="23" y="402"/>
                </a:cxn>
                <a:cxn ang="0">
                  <a:pos x="17" y="383"/>
                </a:cxn>
                <a:cxn ang="0">
                  <a:pos x="19" y="389"/>
                </a:cxn>
                <a:cxn ang="0">
                  <a:pos x="16" y="374"/>
                </a:cxn>
                <a:cxn ang="0">
                  <a:pos x="11" y="372"/>
                </a:cxn>
                <a:cxn ang="0">
                  <a:pos x="13" y="378"/>
                </a:cxn>
                <a:cxn ang="0">
                  <a:pos x="10" y="380"/>
                </a:cxn>
                <a:cxn ang="0">
                  <a:pos x="16" y="368"/>
                </a:cxn>
                <a:cxn ang="0">
                  <a:pos x="13" y="366"/>
                </a:cxn>
                <a:cxn ang="0">
                  <a:pos x="6" y="343"/>
                </a:cxn>
                <a:cxn ang="0">
                  <a:pos x="5" y="360"/>
                </a:cxn>
                <a:cxn ang="0">
                  <a:pos x="13" y="361"/>
                </a:cxn>
                <a:cxn ang="0">
                  <a:pos x="8" y="355"/>
                </a:cxn>
                <a:cxn ang="0">
                  <a:pos x="10" y="363"/>
                </a:cxn>
                <a:cxn ang="0">
                  <a:pos x="8" y="341"/>
                </a:cxn>
                <a:cxn ang="0">
                  <a:pos x="10" y="336"/>
                </a:cxn>
                <a:cxn ang="0">
                  <a:pos x="6" y="333"/>
                </a:cxn>
                <a:cxn ang="0">
                  <a:pos x="8" y="329"/>
                </a:cxn>
                <a:cxn ang="0">
                  <a:pos x="3" y="336"/>
                </a:cxn>
                <a:cxn ang="0">
                  <a:pos x="6" y="326"/>
                </a:cxn>
                <a:cxn ang="0">
                  <a:pos x="5" y="338"/>
                </a:cxn>
              </a:cxnLst>
              <a:rect l="0" t="0" r="r" b="b"/>
              <a:pathLst>
                <a:path w="71" h="424">
                  <a:moveTo>
                    <a:pt x="51" y="0"/>
                  </a:moveTo>
                  <a:cubicBezTo>
                    <a:pt x="53" y="7"/>
                    <a:pt x="54" y="7"/>
                    <a:pt x="54" y="8"/>
                  </a:cubicBezTo>
                  <a:cubicBezTo>
                    <a:pt x="54" y="10"/>
                    <a:pt x="56" y="17"/>
                    <a:pt x="57" y="17"/>
                  </a:cubicBezTo>
                  <a:cubicBezTo>
                    <a:pt x="59" y="21"/>
                    <a:pt x="60" y="21"/>
                    <a:pt x="59" y="22"/>
                  </a:cubicBezTo>
                  <a:cubicBezTo>
                    <a:pt x="56" y="25"/>
                    <a:pt x="60" y="25"/>
                    <a:pt x="59" y="27"/>
                  </a:cubicBezTo>
                  <a:cubicBezTo>
                    <a:pt x="57" y="30"/>
                    <a:pt x="57" y="31"/>
                    <a:pt x="59" y="31"/>
                  </a:cubicBezTo>
                  <a:cubicBezTo>
                    <a:pt x="60" y="33"/>
                    <a:pt x="57" y="36"/>
                    <a:pt x="60" y="36"/>
                  </a:cubicBezTo>
                  <a:cubicBezTo>
                    <a:pt x="62" y="36"/>
                    <a:pt x="63" y="46"/>
                    <a:pt x="63" y="52"/>
                  </a:cubicBezTo>
                  <a:cubicBezTo>
                    <a:pt x="65" y="56"/>
                    <a:pt x="66" y="56"/>
                    <a:pt x="69" y="55"/>
                  </a:cubicBezTo>
                  <a:cubicBezTo>
                    <a:pt x="71" y="56"/>
                    <a:pt x="71" y="58"/>
                    <a:pt x="69" y="59"/>
                  </a:cubicBezTo>
                  <a:cubicBezTo>
                    <a:pt x="69" y="63"/>
                    <a:pt x="69" y="67"/>
                    <a:pt x="66" y="69"/>
                  </a:cubicBezTo>
                  <a:cubicBezTo>
                    <a:pt x="65" y="69"/>
                    <a:pt x="57" y="72"/>
                    <a:pt x="59" y="77"/>
                  </a:cubicBezTo>
                  <a:cubicBezTo>
                    <a:pt x="60" y="78"/>
                    <a:pt x="57" y="91"/>
                    <a:pt x="60" y="95"/>
                  </a:cubicBezTo>
                  <a:cubicBezTo>
                    <a:pt x="63" y="103"/>
                    <a:pt x="57" y="95"/>
                    <a:pt x="56" y="103"/>
                  </a:cubicBezTo>
                  <a:cubicBezTo>
                    <a:pt x="53" y="111"/>
                    <a:pt x="54" y="109"/>
                    <a:pt x="51" y="111"/>
                  </a:cubicBezTo>
                  <a:cubicBezTo>
                    <a:pt x="49" y="112"/>
                    <a:pt x="49" y="119"/>
                    <a:pt x="48" y="120"/>
                  </a:cubicBezTo>
                  <a:cubicBezTo>
                    <a:pt x="45" y="123"/>
                    <a:pt x="49" y="129"/>
                    <a:pt x="48" y="133"/>
                  </a:cubicBezTo>
                  <a:cubicBezTo>
                    <a:pt x="46" y="134"/>
                    <a:pt x="46" y="131"/>
                    <a:pt x="45" y="136"/>
                  </a:cubicBezTo>
                  <a:cubicBezTo>
                    <a:pt x="43" y="140"/>
                    <a:pt x="42" y="145"/>
                    <a:pt x="43" y="147"/>
                  </a:cubicBezTo>
                  <a:cubicBezTo>
                    <a:pt x="45" y="150"/>
                    <a:pt x="45" y="153"/>
                    <a:pt x="46" y="158"/>
                  </a:cubicBezTo>
                  <a:cubicBezTo>
                    <a:pt x="48" y="162"/>
                    <a:pt x="45" y="164"/>
                    <a:pt x="48" y="164"/>
                  </a:cubicBezTo>
                  <a:cubicBezTo>
                    <a:pt x="51" y="164"/>
                    <a:pt x="48" y="167"/>
                    <a:pt x="48" y="171"/>
                  </a:cubicBezTo>
                  <a:cubicBezTo>
                    <a:pt x="49" y="176"/>
                    <a:pt x="45" y="173"/>
                    <a:pt x="45" y="181"/>
                  </a:cubicBezTo>
                  <a:cubicBezTo>
                    <a:pt x="43" y="190"/>
                    <a:pt x="45" y="192"/>
                    <a:pt x="43" y="195"/>
                  </a:cubicBezTo>
                  <a:cubicBezTo>
                    <a:pt x="40" y="200"/>
                    <a:pt x="39" y="196"/>
                    <a:pt x="39" y="200"/>
                  </a:cubicBezTo>
                  <a:cubicBezTo>
                    <a:pt x="37" y="203"/>
                    <a:pt x="39" y="207"/>
                    <a:pt x="37" y="210"/>
                  </a:cubicBezTo>
                  <a:cubicBezTo>
                    <a:pt x="37" y="214"/>
                    <a:pt x="42" y="221"/>
                    <a:pt x="39" y="223"/>
                  </a:cubicBezTo>
                  <a:cubicBezTo>
                    <a:pt x="33" y="228"/>
                    <a:pt x="37" y="231"/>
                    <a:pt x="34" y="232"/>
                  </a:cubicBezTo>
                  <a:cubicBezTo>
                    <a:pt x="31" y="235"/>
                    <a:pt x="36" y="240"/>
                    <a:pt x="33" y="243"/>
                  </a:cubicBezTo>
                  <a:cubicBezTo>
                    <a:pt x="29" y="246"/>
                    <a:pt x="33" y="245"/>
                    <a:pt x="33" y="251"/>
                  </a:cubicBezTo>
                  <a:cubicBezTo>
                    <a:pt x="31" y="257"/>
                    <a:pt x="34" y="259"/>
                    <a:pt x="33" y="260"/>
                  </a:cubicBezTo>
                  <a:cubicBezTo>
                    <a:pt x="33" y="263"/>
                    <a:pt x="31" y="259"/>
                    <a:pt x="29" y="265"/>
                  </a:cubicBezTo>
                  <a:cubicBezTo>
                    <a:pt x="29" y="271"/>
                    <a:pt x="33" y="271"/>
                    <a:pt x="33" y="273"/>
                  </a:cubicBezTo>
                  <a:cubicBezTo>
                    <a:pt x="34" y="274"/>
                    <a:pt x="31" y="279"/>
                    <a:pt x="34" y="281"/>
                  </a:cubicBezTo>
                  <a:cubicBezTo>
                    <a:pt x="36" y="282"/>
                    <a:pt x="29" y="288"/>
                    <a:pt x="34" y="287"/>
                  </a:cubicBezTo>
                  <a:cubicBezTo>
                    <a:pt x="40" y="285"/>
                    <a:pt x="39" y="291"/>
                    <a:pt x="34" y="291"/>
                  </a:cubicBezTo>
                  <a:cubicBezTo>
                    <a:pt x="29" y="290"/>
                    <a:pt x="29" y="291"/>
                    <a:pt x="33" y="293"/>
                  </a:cubicBezTo>
                  <a:cubicBezTo>
                    <a:pt x="37" y="293"/>
                    <a:pt x="37" y="298"/>
                    <a:pt x="34" y="299"/>
                  </a:cubicBezTo>
                  <a:cubicBezTo>
                    <a:pt x="29" y="301"/>
                    <a:pt x="36" y="304"/>
                    <a:pt x="33" y="305"/>
                  </a:cubicBezTo>
                  <a:cubicBezTo>
                    <a:pt x="31" y="307"/>
                    <a:pt x="36" y="312"/>
                    <a:pt x="33" y="313"/>
                  </a:cubicBezTo>
                  <a:cubicBezTo>
                    <a:pt x="28" y="316"/>
                    <a:pt x="36" y="316"/>
                    <a:pt x="31" y="319"/>
                  </a:cubicBezTo>
                  <a:cubicBezTo>
                    <a:pt x="26" y="324"/>
                    <a:pt x="29" y="324"/>
                    <a:pt x="28" y="326"/>
                  </a:cubicBezTo>
                  <a:cubicBezTo>
                    <a:pt x="25" y="329"/>
                    <a:pt x="31" y="330"/>
                    <a:pt x="28" y="333"/>
                  </a:cubicBezTo>
                  <a:cubicBezTo>
                    <a:pt x="25" y="335"/>
                    <a:pt x="23" y="344"/>
                    <a:pt x="20" y="344"/>
                  </a:cubicBezTo>
                  <a:cubicBezTo>
                    <a:pt x="17" y="343"/>
                    <a:pt x="20" y="347"/>
                    <a:pt x="19" y="351"/>
                  </a:cubicBezTo>
                  <a:cubicBezTo>
                    <a:pt x="17" y="355"/>
                    <a:pt x="20" y="352"/>
                    <a:pt x="22" y="358"/>
                  </a:cubicBezTo>
                  <a:cubicBezTo>
                    <a:pt x="22" y="363"/>
                    <a:pt x="23" y="358"/>
                    <a:pt x="26" y="358"/>
                  </a:cubicBezTo>
                  <a:cubicBezTo>
                    <a:pt x="29" y="358"/>
                    <a:pt x="26" y="371"/>
                    <a:pt x="29" y="372"/>
                  </a:cubicBezTo>
                  <a:cubicBezTo>
                    <a:pt x="33" y="374"/>
                    <a:pt x="29" y="375"/>
                    <a:pt x="34" y="375"/>
                  </a:cubicBezTo>
                  <a:cubicBezTo>
                    <a:pt x="39" y="375"/>
                    <a:pt x="46" y="375"/>
                    <a:pt x="46" y="375"/>
                  </a:cubicBezTo>
                  <a:cubicBezTo>
                    <a:pt x="51" y="378"/>
                    <a:pt x="59" y="377"/>
                    <a:pt x="60" y="380"/>
                  </a:cubicBezTo>
                  <a:cubicBezTo>
                    <a:pt x="59" y="380"/>
                    <a:pt x="57" y="380"/>
                    <a:pt x="56" y="378"/>
                  </a:cubicBezTo>
                  <a:cubicBezTo>
                    <a:pt x="53" y="378"/>
                    <a:pt x="53" y="378"/>
                    <a:pt x="51" y="382"/>
                  </a:cubicBezTo>
                  <a:cubicBezTo>
                    <a:pt x="48" y="383"/>
                    <a:pt x="49" y="380"/>
                    <a:pt x="46" y="383"/>
                  </a:cubicBezTo>
                  <a:cubicBezTo>
                    <a:pt x="43" y="385"/>
                    <a:pt x="42" y="383"/>
                    <a:pt x="40" y="386"/>
                  </a:cubicBezTo>
                  <a:cubicBezTo>
                    <a:pt x="40" y="391"/>
                    <a:pt x="40" y="388"/>
                    <a:pt x="39" y="394"/>
                  </a:cubicBezTo>
                  <a:cubicBezTo>
                    <a:pt x="39" y="399"/>
                    <a:pt x="40" y="399"/>
                    <a:pt x="37" y="399"/>
                  </a:cubicBezTo>
                  <a:cubicBezTo>
                    <a:pt x="34" y="399"/>
                    <a:pt x="33" y="397"/>
                    <a:pt x="33" y="397"/>
                  </a:cubicBezTo>
                  <a:cubicBezTo>
                    <a:pt x="31" y="397"/>
                    <a:pt x="28" y="394"/>
                    <a:pt x="28" y="393"/>
                  </a:cubicBezTo>
                  <a:cubicBezTo>
                    <a:pt x="28" y="391"/>
                    <a:pt x="29" y="391"/>
                    <a:pt x="31" y="391"/>
                  </a:cubicBezTo>
                  <a:cubicBezTo>
                    <a:pt x="31" y="393"/>
                    <a:pt x="31" y="391"/>
                    <a:pt x="33" y="391"/>
                  </a:cubicBezTo>
                  <a:cubicBezTo>
                    <a:pt x="34" y="393"/>
                    <a:pt x="33" y="391"/>
                    <a:pt x="34" y="389"/>
                  </a:cubicBezTo>
                  <a:cubicBezTo>
                    <a:pt x="37" y="389"/>
                    <a:pt x="39" y="386"/>
                    <a:pt x="37" y="386"/>
                  </a:cubicBezTo>
                  <a:cubicBezTo>
                    <a:pt x="36" y="385"/>
                    <a:pt x="36" y="386"/>
                    <a:pt x="33" y="388"/>
                  </a:cubicBezTo>
                  <a:cubicBezTo>
                    <a:pt x="31" y="388"/>
                    <a:pt x="33" y="389"/>
                    <a:pt x="29" y="389"/>
                  </a:cubicBezTo>
                  <a:cubicBezTo>
                    <a:pt x="25" y="388"/>
                    <a:pt x="31" y="389"/>
                    <a:pt x="29" y="391"/>
                  </a:cubicBezTo>
                  <a:cubicBezTo>
                    <a:pt x="28" y="391"/>
                    <a:pt x="26" y="391"/>
                    <a:pt x="26" y="394"/>
                  </a:cubicBezTo>
                  <a:cubicBezTo>
                    <a:pt x="28" y="396"/>
                    <a:pt x="26" y="394"/>
                    <a:pt x="25" y="393"/>
                  </a:cubicBezTo>
                  <a:cubicBezTo>
                    <a:pt x="22" y="393"/>
                    <a:pt x="20" y="389"/>
                    <a:pt x="22" y="389"/>
                  </a:cubicBezTo>
                  <a:cubicBezTo>
                    <a:pt x="23" y="389"/>
                    <a:pt x="25" y="391"/>
                    <a:pt x="25" y="389"/>
                  </a:cubicBezTo>
                  <a:cubicBezTo>
                    <a:pt x="23" y="389"/>
                    <a:pt x="25" y="389"/>
                    <a:pt x="23" y="388"/>
                  </a:cubicBezTo>
                  <a:cubicBezTo>
                    <a:pt x="23" y="386"/>
                    <a:pt x="25" y="385"/>
                    <a:pt x="26" y="386"/>
                  </a:cubicBezTo>
                  <a:cubicBezTo>
                    <a:pt x="28" y="388"/>
                    <a:pt x="28" y="383"/>
                    <a:pt x="31" y="383"/>
                  </a:cubicBezTo>
                  <a:cubicBezTo>
                    <a:pt x="33" y="385"/>
                    <a:pt x="34" y="385"/>
                    <a:pt x="36" y="383"/>
                  </a:cubicBezTo>
                  <a:cubicBezTo>
                    <a:pt x="36" y="383"/>
                    <a:pt x="29" y="382"/>
                    <a:pt x="28" y="383"/>
                  </a:cubicBezTo>
                  <a:cubicBezTo>
                    <a:pt x="26" y="385"/>
                    <a:pt x="28" y="382"/>
                    <a:pt x="25" y="382"/>
                  </a:cubicBezTo>
                  <a:cubicBezTo>
                    <a:pt x="23" y="383"/>
                    <a:pt x="25" y="383"/>
                    <a:pt x="25" y="383"/>
                  </a:cubicBezTo>
                  <a:cubicBezTo>
                    <a:pt x="26" y="385"/>
                    <a:pt x="23" y="385"/>
                    <a:pt x="23" y="386"/>
                  </a:cubicBezTo>
                  <a:cubicBezTo>
                    <a:pt x="23" y="388"/>
                    <a:pt x="23" y="389"/>
                    <a:pt x="20" y="389"/>
                  </a:cubicBezTo>
                  <a:cubicBezTo>
                    <a:pt x="17" y="388"/>
                    <a:pt x="22" y="388"/>
                    <a:pt x="20" y="386"/>
                  </a:cubicBezTo>
                  <a:cubicBezTo>
                    <a:pt x="20" y="386"/>
                    <a:pt x="19" y="385"/>
                    <a:pt x="20" y="386"/>
                  </a:cubicBezTo>
                  <a:cubicBezTo>
                    <a:pt x="22" y="386"/>
                    <a:pt x="20" y="382"/>
                    <a:pt x="19" y="385"/>
                  </a:cubicBezTo>
                  <a:cubicBezTo>
                    <a:pt x="17" y="386"/>
                    <a:pt x="17" y="385"/>
                    <a:pt x="19" y="382"/>
                  </a:cubicBezTo>
                  <a:cubicBezTo>
                    <a:pt x="20" y="380"/>
                    <a:pt x="17" y="382"/>
                    <a:pt x="19" y="380"/>
                  </a:cubicBezTo>
                  <a:cubicBezTo>
                    <a:pt x="19" y="377"/>
                    <a:pt x="16" y="375"/>
                    <a:pt x="17" y="377"/>
                  </a:cubicBezTo>
                  <a:cubicBezTo>
                    <a:pt x="19" y="377"/>
                    <a:pt x="20" y="380"/>
                    <a:pt x="22" y="378"/>
                  </a:cubicBezTo>
                  <a:cubicBezTo>
                    <a:pt x="22" y="377"/>
                    <a:pt x="23" y="377"/>
                    <a:pt x="23" y="377"/>
                  </a:cubicBezTo>
                  <a:cubicBezTo>
                    <a:pt x="23" y="378"/>
                    <a:pt x="23" y="378"/>
                    <a:pt x="23" y="375"/>
                  </a:cubicBezTo>
                  <a:cubicBezTo>
                    <a:pt x="25" y="374"/>
                    <a:pt x="28" y="378"/>
                    <a:pt x="26" y="377"/>
                  </a:cubicBezTo>
                  <a:cubicBezTo>
                    <a:pt x="25" y="375"/>
                    <a:pt x="26" y="375"/>
                    <a:pt x="28" y="374"/>
                  </a:cubicBezTo>
                  <a:cubicBezTo>
                    <a:pt x="28" y="371"/>
                    <a:pt x="26" y="371"/>
                    <a:pt x="23" y="369"/>
                  </a:cubicBezTo>
                  <a:cubicBezTo>
                    <a:pt x="20" y="368"/>
                    <a:pt x="20" y="369"/>
                    <a:pt x="23" y="371"/>
                  </a:cubicBezTo>
                  <a:cubicBezTo>
                    <a:pt x="26" y="372"/>
                    <a:pt x="28" y="374"/>
                    <a:pt x="25" y="374"/>
                  </a:cubicBezTo>
                  <a:cubicBezTo>
                    <a:pt x="22" y="372"/>
                    <a:pt x="23" y="374"/>
                    <a:pt x="23" y="374"/>
                  </a:cubicBezTo>
                  <a:cubicBezTo>
                    <a:pt x="22" y="374"/>
                    <a:pt x="22" y="375"/>
                    <a:pt x="22" y="377"/>
                  </a:cubicBezTo>
                  <a:cubicBezTo>
                    <a:pt x="20" y="378"/>
                    <a:pt x="17" y="374"/>
                    <a:pt x="19" y="374"/>
                  </a:cubicBezTo>
                  <a:cubicBezTo>
                    <a:pt x="20" y="375"/>
                    <a:pt x="19" y="375"/>
                    <a:pt x="19" y="372"/>
                  </a:cubicBezTo>
                  <a:cubicBezTo>
                    <a:pt x="19" y="371"/>
                    <a:pt x="17" y="374"/>
                    <a:pt x="16" y="372"/>
                  </a:cubicBezTo>
                  <a:cubicBezTo>
                    <a:pt x="16" y="371"/>
                    <a:pt x="17" y="371"/>
                    <a:pt x="16" y="369"/>
                  </a:cubicBezTo>
                  <a:cubicBezTo>
                    <a:pt x="16" y="368"/>
                    <a:pt x="16" y="368"/>
                    <a:pt x="17" y="369"/>
                  </a:cubicBezTo>
                  <a:cubicBezTo>
                    <a:pt x="17" y="371"/>
                    <a:pt x="19" y="371"/>
                    <a:pt x="17" y="368"/>
                  </a:cubicBezTo>
                  <a:cubicBezTo>
                    <a:pt x="17" y="366"/>
                    <a:pt x="17" y="366"/>
                    <a:pt x="16" y="366"/>
                  </a:cubicBezTo>
                  <a:cubicBezTo>
                    <a:pt x="14" y="366"/>
                    <a:pt x="14" y="368"/>
                    <a:pt x="14" y="364"/>
                  </a:cubicBezTo>
                  <a:cubicBezTo>
                    <a:pt x="14" y="363"/>
                    <a:pt x="14" y="364"/>
                    <a:pt x="14" y="363"/>
                  </a:cubicBezTo>
                  <a:cubicBezTo>
                    <a:pt x="13" y="363"/>
                    <a:pt x="14" y="361"/>
                    <a:pt x="16" y="363"/>
                  </a:cubicBezTo>
                  <a:cubicBezTo>
                    <a:pt x="16" y="363"/>
                    <a:pt x="17" y="361"/>
                    <a:pt x="17" y="360"/>
                  </a:cubicBezTo>
                  <a:cubicBezTo>
                    <a:pt x="19" y="357"/>
                    <a:pt x="17" y="357"/>
                    <a:pt x="17" y="358"/>
                  </a:cubicBezTo>
                  <a:cubicBezTo>
                    <a:pt x="16" y="361"/>
                    <a:pt x="16" y="361"/>
                    <a:pt x="14" y="360"/>
                  </a:cubicBezTo>
                  <a:cubicBezTo>
                    <a:pt x="13" y="358"/>
                    <a:pt x="13" y="358"/>
                    <a:pt x="14" y="358"/>
                  </a:cubicBezTo>
                  <a:cubicBezTo>
                    <a:pt x="16" y="358"/>
                    <a:pt x="16" y="358"/>
                    <a:pt x="14" y="357"/>
                  </a:cubicBezTo>
                  <a:cubicBezTo>
                    <a:pt x="13" y="357"/>
                    <a:pt x="14" y="357"/>
                    <a:pt x="13" y="357"/>
                  </a:cubicBezTo>
                  <a:cubicBezTo>
                    <a:pt x="11" y="355"/>
                    <a:pt x="11" y="355"/>
                    <a:pt x="10" y="354"/>
                  </a:cubicBezTo>
                  <a:cubicBezTo>
                    <a:pt x="8" y="354"/>
                    <a:pt x="11" y="352"/>
                    <a:pt x="13" y="354"/>
                  </a:cubicBezTo>
                  <a:cubicBezTo>
                    <a:pt x="14" y="355"/>
                    <a:pt x="16" y="355"/>
                    <a:pt x="14" y="354"/>
                  </a:cubicBezTo>
                  <a:cubicBezTo>
                    <a:pt x="13" y="352"/>
                    <a:pt x="11" y="351"/>
                    <a:pt x="14" y="352"/>
                  </a:cubicBezTo>
                  <a:cubicBezTo>
                    <a:pt x="17" y="352"/>
                    <a:pt x="16" y="352"/>
                    <a:pt x="13" y="351"/>
                  </a:cubicBezTo>
                  <a:cubicBezTo>
                    <a:pt x="11" y="349"/>
                    <a:pt x="14" y="349"/>
                    <a:pt x="13" y="347"/>
                  </a:cubicBezTo>
                  <a:cubicBezTo>
                    <a:pt x="13" y="347"/>
                    <a:pt x="14" y="346"/>
                    <a:pt x="16" y="347"/>
                  </a:cubicBezTo>
                  <a:cubicBezTo>
                    <a:pt x="17" y="349"/>
                    <a:pt x="16" y="346"/>
                    <a:pt x="14" y="344"/>
                  </a:cubicBezTo>
                  <a:cubicBezTo>
                    <a:pt x="14" y="343"/>
                    <a:pt x="16" y="341"/>
                    <a:pt x="14" y="341"/>
                  </a:cubicBezTo>
                  <a:cubicBezTo>
                    <a:pt x="13" y="343"/>
                    <a:pt x="14" y="346"/>
                    <a:pt x="13" y="346"/>
                  </a:cubicBezTo>
                  <a:cubicBezTo>
                    <a:pt x="11" y="346"/>
                    <a:pt x="13" y="343"/>
                    <a:pt x="11" y="340"/>
                  </a:cubicBezTo>
                  <a:cubicBezTo>
                    <a:pt x="11" y="336"/>
                    <a:pt x="13" y="336"/>
                    <a:pt x="13" y="335"/>
                  </a:cubicBezTo>
                  <a:cubicBezTo>
                    <a:pt x="13" y="332"/>
                    <a:pt x="16" y="335"/>
                    <a:pt x="16" y="335"/>
                  </a:cubicBezTo>
                  <a:cubicBezTo>
                    <a:pt x="14" y="333"/>
                    <a:pt x="16" y="333"/>
                    <a:pt x="14" y="333"/>
                  </a:cubicBezTo>
                  <a:cubicBezTo>
                    <a:pt x="14" y="332"/>
                    <a:pt x="13" y="332"/>
                    <a:pt x="11" y="330"/>
                  </a:cubicBezTo>
                  <a:cubicBezTo>
                    <a:pt x="11" y="329"/>
                    <a:pt x="11" y="330"/>
                    <a:pt x="10" y="329"/>
                  </a:cubicBezTo>
                  <a:cubicBezTo>
                    <a:pt x="10" y="327"/>
                    <a:pt x="11" y="329"/>
                    <a:pt x="14" y="329"/>
                  </a:cubicBezTo>
                  <a:cubicBezTo>
                    <a:pt x="16" y="329"/>
                    <a:pt x="17" y="329"/>
                    <a:pt x="19" y="330"/>
                  </a:cubicBezTo>
                  <a:cubicBezTo>
                    <a:pt x="22" y="332"/>
                    <a:pt x="17" y="327"/>
                    <a:pt x="19" y="327"/>
                  </a:cubicBezTo>
                  <a:cubicBezTo>
                    <a:pt x="20" y="327"/>
                    <a:pt x="17" y="324"/>
                    <a:pt x="17" y="326"/>
                  </a:cubicBezTo>
                  <a:cubicBezTo>
                    <a:pt x="17" y="327"/>
                    <a:pt x="16" y="324"/>
                    <a:pt x="13" y="326"/>
                  </a:cubicBezTo>
                  <a:cubicBezTo>
                    <a:pt x="10" y="326"/>
                    <a:pt x="10" y="326"/>
                    <a:pt x="10" y="324"/>
                  </a:cubicBezTo>
                  <a:cubicBezTo>
                    <a:pt x="11" y="322"/>
                    <a:pt x="11" y="324"/>
                    <a:pt x="13" y="324"/>
                  </a:cubicBezTo>
                  <a:cubicBezTo>
                    <a:pt x="14" y="324"/>
                    <a:pt x="10" y="322"/>
                    <a:pt x="11" y="321"/>
                  </a:cubicBezTo>
                  <a:cubicBezTo>
                    <a:pt x="13" y="318"/>
                    <a:pt x="16" y="319"/>
                    <a:pt x="16" y="318"/>
                  </a:cubicBezTo>
                  <a:cubicBezTo>
                    <a:pt x="16" y="315"/>
                    <a:pt x="14" y="316"/>
                    <a:pt x="14" y="315"/>
                  </a:cubicBezTo>
                  <a:cubicBezTo>
                    <a:pt x="13" y="313"/>
                    <a:pt x="11" y="313"/>
                    <a:pt x="11" y="315"/>
                  </a:cubicBezTo>
                  <a:cubicBezTo>
                    <a:pt x="11" y="316"/>
                    <a:pt x="8" y="315"/>
                    <a:pt x="6" y="313"/>
                  </a:cubicBezTo>
                  <a:cubicBezTo>
                    <a:pt x="6" y="310"/>
                    <a:pt x="3" y="312"/>
                    <a:pt x="3" y="313"/>
                  </a:cubicBezTo>
                  <a:cubicBezTo>
                    <a:pt x="3" y="316"/>
                    <a:pt x="3" y="316"/>
                    <a:pt x="2" y="315"/>
                  </a:cubicBezTo>
                  <a:cubicBezTo>
                    <a:pt x="0" y="312"/>
                    <a:pt x="3" y="310"/>
                    <a:pt x="6" y="307"/>
                  </a:cubicBezTo>
                  <a:cubicBezTo>
                    <a:pt x="11" y="305"/>
                    <a:pt x="8" y="302"/>
                    <a:pt x="11" y="304"/>
                  </a:cubicBezTo>
                  <a:cubicBezTo>
                    <a:pt x="13" y="304"/>
                    <a:pt x="10" y="302"/>
                    <a:pt x="13" y="302"/>
                  </a:cubicBezTo>
                  <a:cubicBezTo>
                    <a:pt x="16" y="302"/>
                    <a:pt x="13" y="305"/>
                    <a:pt x="16" y="307"/>
                  </a:cubicBezTo>
                  <a:cubicBezTo>
                    <a:pt x="19" y="308"/>
                    <a:pt x="14" y="313"/>
                    <a:pt x="17" y="312"/>
                  </a:cubicBezTo>
                  <a:cubicBezTo>
                    <a:pt x="19" y="310"/>
                    <a:pt x="17" y="310"/>
                    <a:pt x="19" y="305"/>
                  </a:cubicBezTo>
                  <a:cubicBezTo>
                    <a:pt x="19" y="301"/>
                    <a:pt x="19" y="302"/>
                    <a:pt x="19" y="299"/>
                  </a:cubicBezTo>
                  <a:cubicBezTo>
                    <a:pt x="19" y="298"/>
                    <a:pt x="22" y="298"/>
                    <a:pt x="20" y="296"/>
                  </a:cubicBezTo>
                  <a:cubicBezTo>
                    <a:pt x="20" y="294"/>
                    <a:pt x="19" y="294"/>
                    <a:pt x="22" y="293"/>
                  </a:cubicBezTo>
                  <a:cubicBezTo>
                    <a:pt x="23" y="293"/>
                    <a:pt x="25" y="291"/>
                    <a:pt x="25" y="290"/>
                  </a:cubicBezTo>
                  <a:cubicBezTo>
                    <a:pt x="26" y="288"/>
                    <a:pt x="26" y="285"/>
                    <a:pt x="23" y="285"/>
                  </a:cubicBezTo>
                  <a:cubicBezTo>
                    <a:pt x="22" y="285"/>
                    <a:pt x="20" y="284"/>
                    <a:pt x="22" y="284"/>
                  </a:cubicBezTo>
                  <a:cubicBezTo>
                    <a:pt x="23" y="282"/>
                    <a:pt x="23" y="279"/>
                    <a:pt x="22" y="276"/>
                  </a:cubicBezTo>
                  <a:cubicBezTo>
                    <a:pt x="22" y="273"/>
                    <a:pt x="26" y="273"/>
                    <a:pt x="25" y="268"/>
                  </a:cubicBezTo>
                  <a:cubicBezTo>
                    <a:pt x="23" y="265"/>
                    <a:pt x="25" y="266"/>
                    <a:pt x="25" y="263"/>
                  </a:cubicBezTo>
                  <a:cubicBezTo>
                    <a:pt x="25" y="262"/>
                    <a:pt x="25" y="262"/>
                    <a:pt x="26" y="263"/>
                  </a:cubicBezTo>
                  <a:cubicBezTo>
                    <a:pt x="28" y="265"/>
                    <a:pt x="29" y="260"/>
                    <a:pt x="25" y="260"/>
                  </a:cubicBezTo>
                  <a:cubicBezTo>
                    <a:pt x="22" y="259"/>
                    <a:pt x="28" y="257"/>
                    <a:pt x="26" y="256"/>
                  </a:cubicBezTo>
                  <a:cubicBezTo>
                    <a:pt x="23" y="256"/>
                    <a:pt x="23" y="251"/>
                    <a:pt x="22" y="256"/>
                  </a:cubicBezTo>
                  <a:cubicBezTo>
                    <a:pt x="22" y="257"/>
                    <a:pt x="19" y="259"/>
                    <a:pt x="16" y="252"/>
                  </a:cubicBezTo>
                  <a:cubicBezTo>
                    <a:pt x="14" y="248"/>
                    <a:pt x="16" y="248"/>
                    <a:pt x="17" y="238"/>
                  </a:cubicBezTo>
                  <a:cubicBezTo>
                    <a:pt x="17" y="232"/>
                    <a:pt x="19" y="240"/>
                    <a:pt x="20" y="231"/>
                  </a:cubicBezTo>
                  <a:cubicBezTo>
                    <a:pt x="22" y="223"/>
                    <a:pt x="19" y="224"/>
                    <a:pt x="19" y="218"/>
                  </a:cubicBezTo>
                  <a:cubicBezTo>
                    <a:pt x="20" y="210"/>
                    <a:pt x="17" y="215"/>
                    <a:pt x="17" y="207"/>
                  </a:cubicBezTo>
                  <a:cubicBezTo>
                    <a:pt x="19" y="203"/>
                    <a:pt x="22" y="210"/>
                    <a:pt x="22" y="203"/>
                  </a:cubicBezTo>
                  <a:cubicBezTo>
                    <a:pt x="22" y="196"/>
                    <a:pt x="23" y="206"/>
                    <a:pt x="23" y="196"/>
                  </a:cubicBezTo>
                  <a:cubicBezTo>
                    <a:pt x="25" y="190"/>
                    <a:pt x="26" y="195"/>
                    <a:pt x="26" y="190"/>
                  </a:cubicBezTo>
                  <a:cubicBezTo>
                    <a:pt x="26" y="187"/>
                    <a:pt x="31" y="184"/>
                    <a:pt x="31" y="175"/>
                  </a:cubicBezTo>
                  <a:cubicBezTo>
                    <a:pt x="31" y="167"/>
                    <a:pt x="36" y="171"/>
                    <a:pt x="34" y="165"/>
                  </a:cubicBezTo>
                  <a:cubicBezTo>
                    <a:pt x="33" y="161"/>
                    <a:pt x="37" y="158"/>
                    <a:pt x="36" y="154"/>
                  </a:cubicBezTo>
                  <a:cubicBezTo>
                    <a:pt x="34" y="151"/>
                    <a:pt x="36" y="150"/>
                    <a:pt x="34" y="142"/>
                  </a:cubicBezTo>
                  <a:cubicBezTo>
                    <a:pt x="33" y="134"/>
                    <a:pt x="34" y="133"/>
                    <a:pt x="36" y="131"/>
                  </a:cubicBezTo>
                  <a:cubicBezTo>
                    <a:pt x="37" y="129"/>
                    <a:pt x="37" y="125"/>
                    <a:pt x="36" y="120"/>
                  </a:cubicBezTo>
                  <a:cubicBezTo>
                    <a:pt x="33" y="116"/>
                    <a:pt x="37" y="117"/>
                    <a:pt x="39" y="111"/>
                  </a:cubicBezTo>
                  <a:cubicBezTo>
                    <a:pt x="39" y="103"/>
                    <a:pt x="40" y="106"/>
                    <a:pt x="40" y="101"/>
                  </a:cubicBezTo>
                  <a:cubicBezTo>
                    <a:pt x="39" y="98"/>
                    <a:pt x="43" y="91"/>
                    <a:pt x="42" y="88"/>
                  </a:cubicBezTo>
                  <a:cubicBezTo>
                    <a:pt x="40" y="84"/>
                    <a:pt x="45" y="83"/>
                    <a:pt x="43" y="77"/>
                  </a:cubicBezTo>
                  <a:cubicBezTo>
                    <a:pt x="40" y="69"/>
                    <a:pt x="45" y="63"/>
                    <a:pt x="43" y="63"/>
                  </a:cubicBezTo>
                  <a:cubicBezTo>
                    <a:pt x="40" y="61"/>
                    <a:pt x="43" y="58"/>
                    <a:pt x="43" y="58"/>
                  </a:cubicBezTo>
                  <a:cubicBezTo>
                    <a:pt x="45" y="58"/>
                    <a:pt x="45" y="56"/>
                    <a:pt x="46" y="47"/>
                  </a:cubicBezTo>
                  <a:cubicBezTo>
                    <a:pt x="48" y="38"/>
                    <a:pt x="45" y="36"/>
                    <a:pt x="46" y="30"/>
                  </a:cubicBezTo>
                  <a:cubicBezTo>
                    <a:pt x="46" y="24"/>
                    <a:pt x="45" y="24"/>
                    <a:pt x="45" y="19"/>
                  </a:cubicBezTo>
                  <a:cubicBezTo>
                    <a:pt x="45" y="16"/>
                    <a:pt x="43" y="21"/>
                    <a:pt x="43" y="10"/>
                  </a:cubicBezTo>
                  <a:cubicBezTo>
                    <a:pt x="53" y="7"/>
                    <a:pt x="46" y="4"/>
                    <a:pt x="48" y="4"/>
                  </a:cubicBezTo>
                  <a:cubicBezTo>
                    <a:pt x="51" y="4"/>
                    <a:pt x="51" y="0"/>
                    <a:pt x="51" y="0"/>
                  </a:cubicBezTo>
                  <a:close/>
                  <a:moveTo>
                    <a:pt x="59" y="411"/>
                  </a:moveTo>
                  <a:cubicBezTo>
                    <a:pt x="59" y="383"/>
                    <a:pt x="59" y="383"/>
                    <a:pt x="59" y="383"/>
                  </a:cubicBezTo>
                  <a:moveTo>
                    <a:pt x="59" y="411"/>
                  </a:moveTo>
                  <a:cubicBezTo>
                    <a:pt x="59" y="383"/>
                    <a:pt x="59" y="383"/>
                    <a:pt x="59" y="383"/>
                  </a:cubicBezTo>
                  <a:cubicBezTo>
                    <a:pt x="57" y="382"/>
                    <a:pt x="56" y="385"/>
                    <a:pt x="54" y="385"/>
                  </a:cubicBezTo>
                  <a:cubicBezTo>
                    <a:pt x="53" y="385"/>
                    <a:pt x="53" y="382"/>
                    <a:pt x="51" y="382"/>
                  </a:cubicBezTo>
                  <a:cubicBezTo>
                    <a:pt x="49" y="382"/>
                    <a:pt x="49" y="385"/>
                    <a:pt x="48" y="386"/>
                  </a:cubicBezTo>
                  <a:cubicBezTo>
                    <a:pt x="46" y="386"/>
                    <a:pt x="45" y="385"/>
                    <a:pt x="45" y="385"/>
                  </a:cubicBezTo>
                  <a:cubicBezTo>
                    <a:pt x="43" y="385"/>
                    <a:pt x="45" y="385"/>
                    <a:pt x="45" y="386"/>
                  </a:cubicBezTo>
                  <a:cubicBezTo>
                    <a:pt x="45" y="388"/>
                    <a:pt x="46" y="386"/>
                    <a:pt x="46" y="388"/>
                  </a:cubicBezTo>
                  <a:cubicBezTo>
                    <a:pt x="45" y="389"/>
                    <a:pt x="45" y="389"/>
                    <a:pt x="45" y="388"/>
                  </a:cubicBezTo>
                  <a:cubicBezTo>
                    <a:pt x="43" y="386"/>
                    <a:pt x="43" y="389"/>
                    <a:pt x="45" y="393"/>
                  </a:cubicBezTo>
                  <a:cubicBezTo>
                    <a:pt x="45" y="396"/>
                    <a:pt x="51" y="391"/>
                    <a:pt x="53" y="393"/>
                  </a:cubicBezTo>
                  <a:cubicBezTo>
                    <a:pt x="54" y="396"/>
                    <a:pt x="45" y="396"/>
                    <a:pt x="46" y="399"/>
                  </a:cubicBezTo>
                  <a:cubicBezTo>
                    <a:pt x="46" y="403"/>
                    <a:pt x="56" y="405"/>
                    <a:pt x="56" y="406"/>
                  </a:cubicBezTo>
                  <a:cubicBezTo>
                    <a:pt x="49" y="405"/>
                    <a:pt x="51" y="403"/>
                    <a:pt x="51" y="405"/>
                  </a:cubicBezTo>
                  <a:cubicBezTo>
                    <a:pt x="49" y="406"/>
                    <a:pt x="48" y="403"/>
                    <a:pt x="46" y="403"/>
                  </a:cubicBezTo>
                  <a:cubicBezTo>
                    <a:pt x="45" y="405"/>
                    <a:pt x="48" y="406"/>
                    <a:pt x="45" y="405"/>
                  </a:cubicBezTo>
                  <a:cubicBezTo>
                    <a:pt x="42" y="402"/>
                    <a:pt x="39" y="400"/>
                    <a:pt x="40" y="402"/>
                  </a:cubicBezTo>
                  <a:cubicBezTo>
                    <a:pt x="40" y="405"/>
                    <a:pt x="45" y="403"/>
                    <a:pt x="42" y="405"/>
                  </a:cubicBezTo>
                  <a:cubicBezTo>
                    <a:pt x="39" y="405"/>
                    <a:pt x="40" y="406"/>
                    <a:pt x="39" y="406"/>
                  </a:cubicBezTo>
                  <a:cubicBezTo>
                    <a:pt x="36" y="405"/>
                    <a:pt x="36" y="405"/>
                    <a:pt x="36" y="405"/>
                  </a:cubicBezTo>
                  <a:cubicBezTo>
                    <a:pt x="36" y="406"/>
                    <a:pt x="34" y="405"/>
                    <a:pt x="33" y="405"/>
                  </a:cubicBezTo>
                  <a:cubicBezTo>
                    <a:pt x="31" y="405"/>
                    <a:pt x="34" y="406"/>
                    <a:pt x="34" y="406"/>
                  </a:cubicBezTo>
                  <a:cubicBezTo>
                    <a:pt x="33" y="408"/>
                    <a:pt x="31" y="405"/>
                    <a:pt x="31" y="406"/>
                  </a:cubicBezTo>
                  <a:cubicBezTo>
                    <a:pt x="31" y="408"/>
                    <a:pt x="31" y="408"/>
                    <a:pt x="31" y="408"/>
                  </a:cubicBezTo>
                  <a:cubicBezTo>
                    <a:pt x="33" y="410"/>
                    <a:pt x="34" y="408"/>
                    <a:pt x="36" y="408"/>
                  </a:cubicBezTo>
                  <a:cubicBezTo>
                    <a:pt x="36" y="410"/>
                    <a:pt x="36" y="406"/>
                    <a:pt x="37" y="406"/>
                  </a:cubicBezTo>
                  <a:cubicBezTo>
                    <a:pt x="37" y="406"/>
                    <a:pt x="36" y="408"/>
                    <a:pt x="37" y="408"/>
                  </a:cubicBezTo>
                  <a:cubicBezTo>
                    <a:pt x="37" y="410"/>
                    <a:pt x="40" y="406"/>
                    <a:pt x="39" y="408"/>
                  </a:cubicBezTo>
                  <a:cubicBezTo>
                    <a:pt x="39" y="411"/>
                    <a:pt x="39" y="410"/>
                    <a:pt x="40" y="410"/>
                  </a:cubicBezTo>
                  <a:cubicBezTo>
                    <a:pt x="40" y="410"/>
                    <a:pt x="40" y="411"/>
                    <a:pt x="42" y="410"/>
                  </a:cubicBezTo>
                  <a:cubicBezTo>
                    <a:pt x="43" y="410"/>
                    <a:pt x="45" y="411"/>
                    <a:pt x="45" y="411"/>
                  </a:cubicBezTo>
                  <a:cubicBezTo>
                    <a:pt x="46" y="410"/>
                    <a:pt x="46" y="411"/>
                    <a:pt x="48" y="411"/>
                  </a:cubicBezTo>
                  <a:cubicBezTo>
                    <a:pt x="48" y="410"/>
                    <a:pt x="49" y="411"/>
                    <a:pt x="49" y="410"/>
                  </a:cubicBezTo>
                  <a:cubicBezTo>
                    <a:pt x="49" y="408"/>
                    <a:pt x="49" y="411"/>
                    <a:pt x="51" y="411"/>
                  </a:cubicBezTo>
                  <a:cubicBezTo>
                    <a:pt x="56" y="411"/>
                    <a:pt x="57" y="413"/>
                    <a:pt x="57" y="411"/>
                  </a:cubicBezTo>
                  <a:cubicBezTo>
                    <a:pt x="57" y="410"/>
                    <a:pt x="57" y="411"/>
                    <a:pt x="59" y="411"/>
                  </a:cubicBezTo>
                  <a:close/>
                  <a:moveTo>
                    <a:pt x="20" y="291"/>
                  </a:moveTo>
                  <a:cubicBezTo>
                    <a:pt x="20" y="291"/>
                    <a:pt x="19" y="291"/>
                    <a:pt x="20" y="293"/>
                  </a:cubicBezTo>
                  <a:cubicBezTo>
                    <a:pt x="22" y="293"/>
                    <a:pt x="23" y="291"/>
                    <a:pt x="23" y="291"/>
                  </a:cubicBezTo>
                  <a:cubicBezTo>
                    <a:pt x="25" y="290"/>
                    <a:pt x="23" y="290"/>
                    <a:pt x="23" y="290"/>
                  </a:cubicBezTo>
                  <a:cubicBezTo>
                    <a:pt x="25" y="290"/>
                    <a:pt x="26" y="288"/>
                    <a:pt x="23" y="287"/>
                  </a:cubicBezTo>
                  <a:cubicBezTo>
                    <a:pt x="22" y="285"/>
                    <a:pt x="23" y="287"/>
                    <a:pt x="22" y="287"/>
                  </a:cubicBezTo>
                  <a:cubicBezTo>
                    <a:pt x="22" y="287"/>
                    <a:pt x="20" y="287"/>
                    <a:pt x="20" y="288"/>
                  </a:cubicBezTo>
                  <a:cubicBezTo>
                    <a:pt x="22" y="290"/>
                    <a:pt x="20" y="288"/>
                    <a:pt x="19" y="290"/>
                  </a:cubicBezTo>
                  <a:cubicBezTo>
                    <a:pt x="19" y="290"/>
                    <a:pt x="19" y="290"/>
                    <a:pt x="20" y="291"/>
                  </a:cubicBezTo>
                  <a:close/>
                  <a:moveTo>
                    <a:pt x="43" y="402"/>
                  </a:moveTo>
                  <a:cubicBezTo>
                    <a:pt x="42" y="400"/>
                    <a:pt x="42" y="400"/>
                    <a:pt x="43" y="400"/>
                  </a:cubicBezTo>
                  <a:cubicBezTo>
                    <a:pt x="45" y="402"/>
                    <a:pt x="45" y="402"/>
                    <a:pt x="43" y="400"/>
                  </a:cubicBezTo>
                  <a:cubicBezTo>
                    <a:pt x="43" y="399"/>
                    <a:pt x="43" y="397"/>
                    <a:pt x="43" y="396"/>
                  </a:cubicBezTo>
                  <a:cubicBezTo>
                    <a:pt x="43" y="394"/>
                    <a:pt x="42" y="396"/>
                    <a:pt x="42" y="397"/>
                  </a:cubicBezTo>
                  <a:cubicBezTo>
                    <a:pt x="42" y="399"/>
                    <a:pt x="40" y="397"/>
                    <a:pt x="40" y="399"/>
                  </a:cubicBezTo>
                  <a:cubicBezTo>
                    <a:pt x="40" y="400"/>
                    <a:pt x="42" y="402"/>
                    <a:pt x="45" y="403"/>
                  </a:cubicBezTo>
                  <a:cubicBezTo>
                    <a:pt x="46" y="405"/>
                    <a:pt x="45" y="403"/>
                    <a:pt x="43" y="402"/>
                  </a:cubicBezTo>
                  <a:close/>
                  <a:moveTo>
                    <a:pt x="39" y="402"/>
                  </a:moveTo>
                  <a:cubicBezTo>
                    <a:pt x="39" y="400"/>
                    <a:pt x="37" y="402"/>
                    <a:pt x="37" y="400"/>
                  </a:cubicBezTo>
                  <a:cubicBezTo>
                    <a:pt x="36" y="399"/>
                    <a:pt x="34" y="399"/>
                    <a:pt x="34" y="400"/>
                  </a:cubicBezTo>
                  <a:cubicBezTo>
                    <a:pt x="34" y="402"/>
                    <a:pt x="33" y="403"/>
                    <a:pt x="34" y="403"/>
                  </a:cubicBezTo>
                  <a:cubicBezTo>
                    <a:pt x="36" y="403"/>
                    <a:pt x="34" y="402"/>
                    <a:pt x="36" y="403"/>
                  </a:cubicBezTo>
                  <a:cubicBezTo>
                    <a:pt x="37" y="403"/>
                    <a:pt x="36" y="403"/>
                    <a:pt x="37" y="405"/>
                  </a:cubicBezTo>
                  <a:cubicBezTo>
                    <a:pt x="39" y="405"/>
                    <a:pt x="39" y="403"/>
                    <a:pt x="39" y="402"/>
                  </a:cubicBezTo>
                  <a:close/>
                  <a:moveTo>
                    <a:pt x="13" y="265"/>
                  </a:moveTo>
                  <a:cubicBezTo>
                    <a:pt x="13" y="266"/>
                    <a:pt x="14" y="266"/>
                    <a:pt x="13" y="271"/>
                  </a:cubicBezTo>
                  <a:cubicBezTo>
                    <a:pt x="11" y="276"/>
                    <a:pt x="13" y="274"/>
                    <a:pt x="16" y="276"/>
                  </a:cubicBezTo>
                  <a:cubicBezTo>
                    <a:pt x="20" y="276"/>
                    <a:pt x="16" y="273"/>
                    <a:pt x="17" y="273"/>
                  </a:cubicBezTo>
                  <a:cubicBezTo>
                    <a:pt x="20" y="273"/>
                    <a:pt x="17" y="270"/>
                    <a:pt x="19" y="270"/>
                  </a:cubicBezTo>
                  <a:cubicBezTo>
                    <a:pt x="20" y="270"/>
                    <a:pt x="20" y="270"/>
                    <a:pt x="17" y="266"/>
                  </a:cubicBezTo>
                  <a:cubicBezTo>
                    <a:pt x="16" y="265"/>
                    <a:pt x="19" y="266"/>
                    <a:pt x="17" y="265"/>
                  </a:cubicBezTo>
                  <a:cubicBezTo>
                    <a:pt x="17" y="263"/>
                    <a:pt x="17" y="263"/>
                    <a:pt x="19" y="263"/>
                  </a:cubicBezTo>
                  <a:cubicBezTo>
                    <a:pt x="22" y="263"/>
                    <a:pt x="20" y="262"/>
                    <a:pt x="19" y="260"/>
                  </a:cubicBezTo>
                  <a:cubicBezTo>
                    <a:pt x="19" y="259"/>
                    <a:pt x="19" y="257"/>
                    <a:pt x="17" y="259"/>
                  </a:cubicBezTo>
                  <a:cubicBezTo>
                    <a:pt x="14" y="259"/>
                    <a:pt x="17" y="257"/>
                    <a:pt x="16" y="257"/>
                  </a:cubicBezTo>
                  <a:cubicBezTo>
                    <a:pt x="14" y="257"/>
                    <a:pt x="14" y="257"/>
                    <a:pt x="14" y="259"/>
                  </a:cubicBezTo>
                  <a:cubicBezTo>
                    <a:pt x="16" y="262"/>
                    <a:pt x="14" y="262"/>
                    <a:pt x="13" y="265"/>
                  </a:cubicBezTo>
                  <a:close/>
                  <a:moveTo>
                    <a:pt x="22" y="281"/>
                  </a:moveTo>
                  <a:cubicBezTo>
                    <a:pt x="22" y="281"/>
                    <a:pt x="22" y="282"/>
                    <a:pt x="20" y="282"/>
                  </a:cubicBezTo>
                  <a:cubicBezTo>
                    <a:pt x="20" y="282"/>
                    <a:pt x="20" y="281"/>
                    <a:pt x="22" y="281"/>
                  </a:cubicBezTo>
                  <a:close/>
                  <a:moveTo>
                    <a:pt x="16" y="281"/>
                  </a:moveTo>
                  <a:cubicBezTo>
                    <a:pt x="17" y="281"/>
                    <a:pt x="17" y="281"/>
                    <a:pt x="17" y="281"/>
                  </a:cubicBezTo>
                  <a:cubicBezTo>
                    <a:pt x="16" y="279"/>
                    <a:pt x="16" y="281"/>
                    <a:pt x="14" y="281"/>
                  </a:cubicBezTo>
                  <a:cubicBezTo>
                    <a:pt x="14" y="279"/>
                    <a:pt x="13" y="281"/>
                    <a:pt x="14" y="281"/>
                  </a:cubicBezTo>
                  <a:cubicBezTo>
                    <a:pt x="16" y="282"/>
                    <a:pt x="16" y="282"/>
                    <a:pt x="16" y="281"/>
                  </a:cubicBezTo>
                  <a:close/>
                  <a:moveTo>
                    <a:pt x="16" y="296"/>
                  </a:moveTo>
                  <a:cubicBezTo>
                    <a:pt x="16" y="296"/>
                    <a:pt x="16" y="296"/>
                    <a:pt x="17" y="296"/>
                  </a:cubicBezTo>
                  <a:cubicBezTo>
                    <a:pt x="17" y="298"/>
                    <a:pt x="17" y="296"/>
                    <a:pt x="17" y="294"/>
                  </a:cubicBezTo>
                  <a:cubicBezTo>
                    <a:pt x="16" y="293"/>
                    <a:pt x="16" y="294"/>
                    <a:pt x="14" y="294"/>
                  </a:cubicBezTo>
                  <a:cubicBezTo>
                    <a:pt x="13" y="293"/>
                    <a:pt x="13" y="294"/>
                    <a:pt x="14" y="296"/>
                  </a:cubicBezTo>
                  <a:cubicBezTo>
                    <a:pt x="14" y="296"/>
                    <a:pt x="14" y="296"/>
                    <a:pt x="16" y="296"/>
                  </a:cubicBezTo>
                  <a:close/>
                  <a:moveTo>
                    <a:pt x="16" y="293"/>
                  </a:moveTo>
                  <a:cubicBezTo>
                    <a:pt x="16" y="293"/>
                    <a:pt x="16" y="293"/>
                    <a:pt x="14" y="291"/>
                  </a:cubicBezTo>
                  <a:cubicBezTo>
                    <a:pt x="13" y="291"/>
                    <a:pt x="13" y="293"/>
                    <a:pt x="13" y="293"/>
                  </a:cubicBezTo>
                  <a:cubicBezTo>
                    <a:pt x="11" y="294"/>
                    <a:pt x="13" y="293"/>
                    <a:pt x="16" y="293"/>
                  </a:cubicBezTo>
                  <a:close/>
                  <a:moveTo>
                    <a:pt x="14" y="290"/>
                  </a:moveTo>
                  <a:cubicBezTo>
                    <a:pt x="16" y="290"/>
                    <a:pt x="16" y="290"/>
                    <a:pt x="16" y="290"/>
                  </a:cubicBezTo>
                  <a:cubicBezTo>
                    <a:pt x="16" y="288"/>
                    <a:pt x="14" y="288"/>
                    <a:pt x="13" y="290"/>
                  </a:cubicBezTo>
                  <a:cubicBezTo>
                    <a:pt x="11" y="290"/>
                    <a:pt x="13" y="290"/>
                    <a:pt x="13" y="291"/>
                  </a:cubicBezTo>
                  <a:cubicBezTo>
                    <a:pt x="13" y="291"/>
                    <a:pt x="14" y="291"/>
                    <a:pt x="14" y="290"/>
                  </a:cubicBezTo>
                  <a:close/>
                  <a:moveTo>
                    <a:pt x="17" y="290"/>
                  </a:moveTo>
                  <a:cubicBezTo>
                    <a:pt x="19" y="290"/>
                    <a:pt x="19" y="288"/>
                    <a:pt x="17" y="288"/>
                  </a:cubicBezTo>
                  <a:cubicBezTo>
                    <a:pt x="16" y="288"/>
                    <a:pt x="17" y="288"/>
                    <a:pt x="17" y="290"/>
                  </a:cubicBezTo>
                  <a:cubicBezTo>
                    <a:pt x="17" y="290"/>
                    <a:pt x="17" y="290"/>
                    <a:pt x="17" y="290"/>
                  </a:cubicBezTo>
                  <a:close/>
                  <a:moveTo>
                    <a:pt x="19" y="301"/>
                  </a:moveTo>
                  <a:cubicBezTo>
                    <a:pt x="19" y="299"/>
                    <a:pt x="19" y="299"/>
                    <a:pt x="17" y="299"/>
                  </a:cubicBezTo>
                  <a:cubicBezTo>
                    <a:pt x="17" y="299"/>
                    <a:pt x="16" y="301"/>
                    <a:pt x="17" y="302"/>
                  </a:cubicBezTo>
                  <a:cubicBezTo>
                    <a:pt x="17" y="302"/>
                    <a:pt x="19" y="302"/>
                    <a:pt x="19" y="301"/>
                  </a:cubicBezTo>
                  <a:close/>
                  <a:moveTo>
                    <a:pt x="13" y="301"/>
                  </a:moveTo>
                  <a:cubicBezTo>
                    <a:pt x="14" y="301"/>
                    <a:pt x="13" y="299"/>
                    <a:pt x="13" y="299"/>
                  </a:cubicBezTo>
                  <a:cubicBezTo>
                    <a:pt x="11" y="298"/>
                    <a:pt x="11" y="299"/>
                    <a:pt x="11" y="301"/>
                  </a:cubicBezTo>
                  <a:cubicBezTo>
                    <a:pt x="13" y="301"/>
                    <a:pt x="11" y="302"/>
                    <a:pt x="13" y="302"/>
                  </a:cubicBezTo>
                  <a:cubicBezTo>
                    <a:pt x="13" y="301"/>
                    <a:pt x="13" y="301"/>
                    <a:pt x="13" y="301"/>
                  </a:cubicBezTo>
                  <a:close/>
                  <a:moveTo>
                    <a:pt x="14" y="301"/>
                  </a:moveTo>
                  <a:cubicBezTo>
                    <a:pt x="14" y="301"/>
                    <a:pt x="16" y="299"/>
                    <a:pt x="16" y="301"/>
                  </a:cubicBezTo>
                  <a:cubicBezTo>
                    <a:pt x="16" y="301"/>
                    <a:pt x="16" y="302"/>
                    <a:pt x="14" y="301"/>
                  </a:cubicBezTo>
                  <a:close/>
                  <a:moveTo>
                    <a:pt x="17" y="304"/>
                  </a:moveTo>
                  <a:cubicBezTo>
                    <a:pt x="17" y="304"/>
                    <a:pt x="17" y="304"/>
                    <a:pt x="17" y="302"/>
                  </a:cubicBezTo>
                  <a:cubicBezTo>
                    <a:pt x="17" y="302"/>
                    <a:pt x="16" y="302"/>
                    <a:pt x="16" y="304"/>
                  </a:cubicBezTo>
                  <a:cubicBezTo>
                    <a:pt x="16" y="305"/>
                    <a:pt x="16" y="305"/>
                    <a:pt x="17" y="304"/>
                  </a:cubicBezTo>
                  <a:close/>
                  <a:moveTo>
                    <a:pt x="6" y="305"/>
                  </a:moveTo>
                  <a:cubicBezTo>
                    <a:pt x="6" y="305"/>
                    <a:pt x="6" y="305"/>
                    <a:pt x="6" y="305"/>
                  </a:cubicBezTo>
                  <a:cubicBezTo>
                    <a:pt x="6" y="307"/>
                    <a:pt x="8" y="307"/>
                    <a:pt x="8" y="305"/>
                  </a:cubicBezTo>
                  <a:cubicBezTo>
                    <a:pt x="10" y="305"/>
                    <a:pt x="10" y="304"/>
                    <a:pt x="8" y="302"/>
                  </a:cubicBezTo>
                  <a:cubicBezTo>
                    <a:pt x="8" y="302"/>
                    <a:pt x="8" y="302"/>
                    <a:pt x="6" y="304"/>
                  </a:cubicBezTo>
                  <a:cubicBezTo>
                    <a:pt x="6" y="304"/>
                    <a:pt x="6" y="304"/>
                    <a:pt x="6" y="305"/>
                  </a:cubicBezTo>
                  <a:close/>
                  <a:moveTo>
                    <a:pt x="13" y="287"/>
                  </a:moveTo>
                  <a:cubicBezTo>
                    <a:pt x="13" y="287"/>
                    <a:pt x="13" y="287"/>
                    <a:pt x="11" y="287"/>
                  </a:cubicBezTo>
                  <a:cubicBezTo>
                    <a:pt x="11" y="288"/>
                    <a:pt x="11" y="288"/>
                    <a:pt x="11" y="288"/>
                  </a:cubicBezTo>
                  <a:cubicBezTo>
                    <a:pt x="13" y="288"/>
                    <a:pt x="13" y="287"/>
                    <a:pt x="13" y="287"/>
                  </a:cubicBezTo>
                  <a:close/>
                  <a:moveTo>
                    <a:pt x="14" y="288"/>
                  </a:moveTo>
                  <a:cubicBezTo>
                    <a:pt x="16" y="288"/>
                    <a:pt x="16" y="288"/>
                    <a:pt x="16" y="288"/>
                  </a:cubicBezTo>
                  <a:cubicBezTo>
                    <a:pt x="16" y="287"/>
                    <a:pt x="14" y="288"/>
                    <a:pt x="13" y="288"/>
                  </a:cubicBezTo>
                  <a:cubicBezTo>
                    <a:pt x="13" y="288"/>
                    <a:pt x="13" y="288"/>
                    <a:pt x="14" y="288"/>
                  </a:cubicBezTo>
                  <a:close/>
                  <a:moveTo>
                    <a:pt x="14" y="285"/>
                  </a:moveTo>
                  <a:cubicBezTo>
                    <a:pt x="14" y="284"/>
                    <a:pt x="14" y="284"/>
                    <a:pt x="16" y="284"/>
                  </a:cubicBezTo>
                  <a:cubicBezTo>
                    <a:pt x="16" y="285"/>
                    <a:pt x="14" y="287"/>
                    <a:pt x="14" y="285"/>
                  </a:cubicBezTo>
                  <a:close/>
                  <a:moveTo>
                    <a:pt x="19" y="284"/>
                  </a:moveTo>
                  <a:cubicBezTo>
                    <a:pt x="17" y="284"/>
                    <a:pt x="17" y="282"/>
                    <a:pt x="17" y="282"/>
                  </a:cubicBezTo>
                  <a:cubicBezTo>
                    <a:pt x="17" y="281"/>
                    <a:pt x="19" y="284"/>
                    <a:pt x="19" y="284"/>
                  </a:cubicBezTo>
                  <a:close/>
                  <a:moveTo>
                    <a:pt x="8" y="277"/>
                  </a:moveTo>
                  <a:cubicBezTo>
                    <a:pt x="8" y="277"/>
                    <a:pt x="10" y="276"/>
                    <a:pt x="10" y="277"/>
                  </a:cubicBezTo>
                  <a:cubicBezTo>
                    <a:pt x="11" y="277"/>
                    <a:pt x="8" y="279"/>
                    <a:pt x="8" y="277"/>
                  </a:cubicBezTo>
                  <a:close/>
                  <a:moveTo>
                    <a:pt x="10" y="302"/>
                  </a:moveTo>
                  <a:cubicBezTo>
                    <a:pt x="10" y="301"/>
                    <a:pt x="10" y="301"/>
                    <a:pt x="10" y="301"/>
                  </a:cubicBezTo>
                  <a:cubicBezTo>
                    <a:pt x="11" y="301"/>
                    <a:pt x="11" y="302"/>
                    <a:pt x="10" y="302"/>
                  </a:cubicBezTo>
                  <a:close/>
                  <a:moveTo>
                    <a:pt x="16" y="299"/>
                  </a:moveTo>
                  <a:cubicBezTo>
                    <a:pt x="16" y="299"/>
                    <a:pt x="14" y="298"/>
                    <a:pt x="14" y="299"/>
                  </a:cubicBezTo>
                  <a:cubicBezTo>
                    <a:pt x="14" y="299"/>
                    <a:pt x="14" y="299"/>
                    <a:pt x="16" y="299"/>
                  </a:cubicBezTo>
                  <a:cubicBezTo>
                    <a:pt x="16" y="299"/>
                    <a:pt x="17" y="299"/>
                    <a:pt x="16" y="299"/>
                  </a:cubicBezTo>
                  <a:close/>
                  <a:moveTo>
                    <a:pt x="17" y="293"/>
                  </a:moveTo>
                  <a:cubicBezTo>
                    <a:pt x="16" y="293"/>
                    <a:pt x="16" y="291"/>
                    <a:pt x="16" y="291"/>
                  </a:cubicBezTo>
                  <a:cubicBezTo>
                    <a:pt x="17" y="291"/>
                    <a:pt x="17" y="293"/>
                    <a:pt x="17" y="293"/>
                  </a:cubicBezTo>
                  <a:close/>
                  <a:moveTo>
                    <a:pt x="51" y="417"/>
                  </a:moveTo>
                  <a:cubicBezTo>
                    <a:pt x="53" y="417"/>
                    <a:pt x="53" y="419"/>
                    <a:pt x="54" y="419"/>
                  </a:cubicBezTo>
                  <a:cubicBezTo>
                    <a:pt x="56" y="419"/>
                    <a:pt x="54" y="419"/>
                    <a:pt x="53" y="417"/>
                  </a:cubicBezTo>
                  <a:cubicBezTo>
                    <a:pt x="51" y="416"/>
                    <a:pt x="53" y="416"/>
                    <a:pt x="54" y="416"/>
                  </a:cubicBezTo>
                  <a:cubicBezTo>
                    <a:pt x="56" y="416"/>
                    <a:pt x="57" y="416"/>
                    <a:pt x="56" y="416"/>
                  </a:cubicBezTo>
                  <a:cubicBezTo>
                    <a:pt x="56" y="417"/>
                    <a:pt x="56" y="417"/>
                    <a:pt x="56" y="419"/>
                  </a:cubicBezTo>
                  <a:cubicBezTo>
                    <a:pt x="57" y="421"/>
                    <a:pt x="57" y="417"/>
                    <a:pt x="59" y="419"/>
                  </a:cubicBezTo>
                  <a:cubicBezTo>
                    <a:pt x="59" y="421"/>
                    <a:pt x="60" y="419"/>
                    <a:pt x="60" y="421"/>
                  </a:cubicBezTo>
                  <a:cubicBezTo>
                    <a:pt x="62" y="422"/>
                    <a:pt x="62" y="421"/>
                    <a:pt x="62" y="422"/>
                  </a:cubicBezTo>
                  <a:cubicBezTo>
                    <a:pt x="63" y="424"/>
                    <a:pt x="63" y="421"/>
                    <a:pt x="63" y="421"/>
                  </a:cubicBezTo>
                  <a:cubicBezTo>
                    <a:pt x="62" y="419"/>
                    <a:pt x="63" y="419"/>
                    <a:pt x="60" y="417"/>
                  </a:cubicBezTo>
                  <a:cubicBezTo>
                    <a:pt x="57" y="416"/>
                    <a:pt x="62" y="417"/>
                    <a:pt x="60" y="416"/>
                  </a:cubicBezTo>
                  <a:cubicBezTo>
                    <a:pt x="60" y="416"/>
                    <a:pt x="60" y="416"/>
                    <a:pt x="59" y="416"/>
                  </a:cubicBezTo>
                  <a:cubicBezTo>
                    <a:pt x="57" y="414"/>
                    <a:pt x="57" y="414"/>
                    <a:pt x="59" y="414"/>
                  </a:cubicBezTo>
                  <a:cubicBezTo>
                    <a:pt x="60" y="414"/>
                    <a:pt x="60" y="413"/>
                    <a:pt x="60" y="413"/>
                  </a:cubicBezTo>
                  <a:cubicBezTo>
                    <a:pt x="59" y="411"/>
                    <a:pt x="56" y="413"/>
                    <a:pt x="54" y="413"/>
                  </a:cubicBezTo>
                  <a:cubicBezTo>
                    <a:pt x="53" y="413"/>
                    <a:pt x="51" y="413"/>
                    <a:pt x="48" y="414"/>
                  </a:cubicBezTo>
                  <a:cubicBezTo>
                    <a:pt x="46" y="414"/>
                    <a:pt x="48" y="414"/>
                    <a:pt x="49" y="416"/>
                  </a:cubicBezTo>
                  <a:cubicBezTo>
                    <a:pt x="51" y="417"/>
                    <a:pt x="46" y="416"/>
                    <a:pt x="51" y="417"/>
                  </a:cubicBezTo>
                  <a:close/>
                  <a:moveTo>
                    <a:pt x="51" y="413"/>
                  </a:moveTo>
                  <a:cubicBezTo>
                    <a:pt x="54" y="411"/>
                    <a:pt x="53" y="413"/>
                    <a:pt x="51" 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a:pt x="43" y="413"/>
                  </a:cubicBezTo>
                  <a:cubicBezTo>
                    <a:pt x="46" y="413"/>
                    <a:pt x="45" y="411"/>
                    <a:pt x="43" y="411"/>
                  </a:cubicBezTo>
                  <a:cubicBezTo>
                    <a:pt x="42" y="411"/>
                    <a:pt x="42" y="413"/>
                    <a:pt x="40" y="413"/>
                  </a:cubicBezTo>
                  <a:cubicBezTo>
                    <a:pt x="39" y="413"/>
                    <a:pt x="39" y="413"/>
                    <a:pt x="39" y="413"/>
                  </a:cubicBezTo>
                  <a:cubicBezTo>
                    <a:pt x="39" y="414"/>
                    <a:pt x="40" y="414"/>
                    <a:pt x="42" y="414"/>
                  </a:cubicBezTo>
                  <a:cubicBezTo>
                    <a:pt x="43" y="414"/>
                    <a:pt x="42" y="416"/>
                    <a:pt x="43" y="416"/>
                  </a:cubicBezTo>
                  <a:cubicBezTo>
                    <a:pt x="45" y="414"/>
                    <a:pt x="45" y="413"/>
                    <a:pt x="43" y="413"/>
                  </a:cubicBezTo>
                  <a:close/>
                  <a:moveTo>
                    <a:pt x="39" y="411"/>
                  </a:moveTo>
                  <a:cubicBezTo>
                    <a:pt x="39" y="411"/>
                    <a:pt x="37" y="410"/>
                    <a:pt x="36" y="411"/>
                  </a:cubicBezTo>
                  <a:cubicBezTo>
                    <a:pt x="36" y="411"/>
                    <a:pt x="36" y="413"/>
                    <a:pt x="37" y="411"/>
                  </a:cubicBezTo>
                  <a:cubicBezTo>
                    <a:pt x="39" y="411"/>
                    <a:pt x="37" y="413"/>
                    <a:pt x="39" y="411"/>
                  </a:cubicBezTo>
                  <a:cubicBezTo>
                    <a:pt x="40" y="411"/>
                    <a:pt x="39" y="411"/>
                    <a:pt x="39" y="411"/>
                  </a:cubicBezTo>
                  <a:close/>
                  <a:moveTo>
                    <a:pt x="65" y="424"/>
                  </a:moveTo>
                  <a:cubicBezTo>
                    <a:pt x="63" y="422"/>
                    <a:pt x="66" y="422"/>
                    <a:pt x="66" y="422"/>
                  </a:cubicBezTo>
                  <a:cubicBezTo>
                    <a:pt x="68" y="424"/>
                    <a:pt x="65" y="424"/>
                    <a:pt x="65" y="424"/>
                  </a:cubicBezTo>
                  <a:close/>
                  <a:moveTo>
                    <a:pt x="68" y="421"/>
                  </a:moveTo>
                  <a:cubicBezTo>
                    <a:pt x="68" y="421"/>
                    <a:pt x="68" y="419"/>
                    <a:pt x="68" y="421"/>
                  </a:cubicBezTo>
                  <a:cubicBezTo>
                    <a:pt x="68" y="422"/>
                    <a:pt x="66" y="421"/>
                    <a:pt x="66" y="421"/>
                  </a:cubicBezTo>
                  <a:cubicBezTo>
                    <a:pt x="66" y="422"/>
                    <a:pt x="66" y="422"/>
                    <a:pt x="68" y="422"/>
                  </a:cubicBezTo>
                  <a:cubicBezTo>
                    <a:pt x="69" y="422"/>
                    <a:pt x="69" y="422"/>
                    <a:pt x="68" y="421"/>
                  </a:cubicBezTo>
                  <a:close/>
                  <a:moveTo>
                    <a:pt x="33" y="403"/>
                  </a:moveTo>
                  <a:cubicBezTo>
                    <a:pt x="33" y="402"/>
                    <a:pt x="34" y="402"/>
                    <a:pt x="34" y="402"/>
                  </a:cubicBezTo>
                  <a:cubicBezTo>
                    <a:pt x="33" y="400"/>
                    <a:pt x="34" y="399"/>
                    <a:pt x="33" y="399"/>
                  </a:cubicBezTo>
                  <a:cubicBezTo>
                    <a:pt x="31" y="399"/>
                    <a:pt x="31" y="399"/>
                    <a:pt x="31" y="399"/>
                  </a:cubicBezTo>
                  <a:cubicBezTo>
                    <a:pt x="31" y="400"/>
                    <a:pt x="29" y="399"/>
                    <a:pt x="29" y="399"/>
                  </a:cubicBezTo>
                  <a:cubicBezTo>
                    <a:pt x="28" y="400"/>
                    <a:pt x="29" y="400"/>
                    <a:pt x="29" y="402"/>
                  </a:cubicBezTo>
                  <a:cubicBezTo>
                    <a:pt x="31" y="402"/>
                    <a:pt x="33" y="402"/>
                    <a:pt x="31" y="403"/>
                  </a:cubicBezTo>
                  <a:cubicBezTo>
                    <a:pt x="31" y="405"/>
                    <a:pt x="33" y="405"/>
                    <a:pt x="33" y="403"/>
                  </a:cubicBezTo>
                  <a:cubicBezTo>
                    <a:pt x="33" y="403"/>
                    <a:pt x="33" y="403"/>
                    <a:pt x="33" y="403"/>
                  </a:cubicBezTo>
                  <a:close/>
                  <a:moveTo>
                    <a:pt x="22" y="377"/>
                  </a:moveTo>
                  <a:cubicBezTo>
                    <a:pt x="22" y="375"/>
                    <a:pt x="23" y="374"/>
                    <a:pt x="23" y="374"/>
                  </a:cubicBezTo>
                  <a:cubicBezTo>
                    <a:pt x="25" y="374"/>
                    <a:pt x="23" y="377"/>
                    <a:pt x="22" y="377"/>
                  </a:cubicBezTo>
                  <a:close/>
                  <a:moveTo>
                    <a:pt x="28" y="400"/>
                  </a:moveTo>
                  <a:cubicBezTo>
                    <a:pt x="28" y="402"/>
                    <a:pt x="28" y="402"/>
                    <a:pt x="28" y="400"/>
                  </a:cubicBezTo>
                  <a:cubicBezTo>
                    <a:pt x="28" y="399"/>
                    <a:pt x="31" y="399"/>
                    <a:pt x="29" y="397"/>
                  </a:cubicBezTo>
                  <a:cubicBezTo>
                    <a:pt x="29" y="397"/>
                    <a:pt x="28" y="397"/>
                    <a:pt x="28" y="396"/>
                  </a:cubicBezTo>
                  <a:cubicBezTo>
                    <a:pt x="28" y="396"/>
                    <a:pt x="26" y="394"/>
                    <a:pt x="25" y="396"/>
                  </a:cubicBezTo>
                  <a:cubicBezTo>
                    <a:pt x="25" y="396"/>
                    <a:pt x="25" y="394"/>
                    <a:pt x="25" y="396"/>
                  </a:cubicBezTo>
                  <a:cubicBezTo>
                    <a:pt x="23" y="396"/>
                    <a:pt x="25" y="394"/>
                    <a:pt x="23" y="393"/>
                  </a:cubicBezTo>
                  <a:cubicBezTo>
                    <a:pt x="22" y="393"/>
                    <a:pt x="23" y="394"/>
                    <a:pt x="20" y="394"/>
                  </a:cubicBezTo>
                  <a:cubicBezTo>
                    <a:pt x="19" y="393"/>
                    <a:pt x="22" y="396"/>
                    <a:pt x="20" y="396"/>
                  </a:cubicBezTo>
                  <a:cubicBezTo>
                    <a:pt x="19" y="396"/>
                    <a:pt x="19" y="394"/>
                    <a:pt x="19" y="396"/>
                  </a:cubicBezTo>
                  <a:cubicBezTo>
                    <a:pt x="17" y="397"/>
                    <a:pt x="19" y="396"/>
                    <a:pt x="19" y="397"/>
                  </a:cubicBezTo>
                  <a:cubicBezTo>
                    <a:pt x="19" y="399"/>
                    <a:pt x="20" y="396"/>
                    <a:pt x="20" y="397"/>
                  </a:cubicBezTo>
                  <a:cubicBezTo>
                    <a:pt x="22" y="399"/>
                    <a:pt x="20" y="400"/>
                    <a:pt x="22" y="400"/>
                  </a:cubicBezTo>
                  <a:cubicBezTo>
                    <a:pt x="23" y="402"/>
                    <a:pt x="22" y="397"/>
                    <a:pt x="23" y="399"/>
                  </a:cubicBezTo>
                  <a:cubicBezTo>
                    <a:pt x="23" y="400"/>
                    <a:pt x="25" y="397"/>
                    <a:pt x="25" y="399"/>
                  </a:cubicBezTo>
                  <a:cubicBezTo>
                    <a:pt x="25" y="402"/>
                    <a:pt x="22" y="402"/>
                    <a:pt x="23" y="402"/>
                  </a:cubicBezTo>
                  <a:cubicBezTo>
                    <a:pt x="25" y="402"/>
                    <a:pt x="25" y="400"/>
                    <a:pt x="26" y="402"/>
                  </a:cubicBezTo>
                  <a:cubicBezTo>
                    <a:pt x="26" y="402"/>
                    <a:pt x="26" y="400"/>
                    <a:pt x="28" y="400"/>
                  </a:cubicBezTo>
                  <a:close/>
                  <a:moveTo>
                    <a:pt x="29" y="403"/>
                  </a:moveTo>
                  <a:cubicBezTo>
                    <a:pt x="29" y="402"/>
                    <a:pt x="29" y="400"/>
                    <a:pt x="28" y="402"/>
                  </a:cubicBezTo>
                  <a:cubicBezTo>
                    <a:pt x="28" y="403"/>
                    <a:pt x="26" y="402"/>
                    <a:pt x="28" y="403"/>
                  </a:cubicBezTo>
                  <a:cubicBezTo>
                    <a:pt x="28" y="403"/>
                    <a:pt x="28" y="403"/>
                    <a:pt x="29" y="403"/>
                  </a:cubicBezTo>
                  <a:close/>
                  <a:moveTo>
                    <a:pt x="14" y="391"/>
                  </a:moveTo>
                  <a:cubicBezTo>
                    <a:pt x="16" y="391"/>
                    <a:pt x="14" y="393"/>
                    <a:pt x="13" y="393"/>
                  </a:cubicBezTo>
                  <a:cubicBezTo>
                    <a:pt x="13" y="391"/>
                    <a:pt x="14" y="391"/>
                    <a:pt x="14" y="391"/>
                  </a:cubicBezTo>
                  <a:close/>
                  <a:moveTo>
                    <a:pt x="17" y="383"/>
                  </a:moveTo>
                  <a:cubicBezTo>
                    <a:pt x="17" y="382"/>
                    <a:pt x="17" y="382"/>
                    <a:pt x="17" y="382"/>
                  </a:cubicBezTo>
                  <a:cubicBezTo>
                    <a:pt x="17" y="380"/>
                    <a:pt x="17" y="382"/>
                    <a:pt x="16" y="382"/>
                  </a:cubicBezTo>
                  <a:cubicBezTo>
                    <a:pt x="14" y="383"/>
                    <a:pt x="16" y="383"/>
                    <a:pt x="16" y="385"/>
                  </a:cubicBezTo>
                  <a:cubicBezTo>
                    <a:pt x="16" y="385"/>
                    <a:pt x="17" y="385"/>
                    <a:pt x="17" y="383"/>
                  </a:cubicBezTo>
                  <a:close/>
                  <a:moveTo>
                    <a:pt x="16" y="391"/>
                  </a:moveTo>
                  <a:cubicBezTo>
                    <a:pt x="17" y="391"/>
                    <a:pt x="17" y="389"/>
                    <a:pt x="19" y="391"/>
                  </a:cubicBezTo>
                  <a:cubicBezTo>
                    <a:pt x="19" y="391"/>
                    <a:pt x="17" y="391"/>
                    <a:pt x="19" y="393"/>
                  </a:cubicBezTo>
                  <a:cubicBezTo>
                    <a:pt x="19" y="393"/>
                    <a:pt x="19" y="391"/>
                    <a:pt x="20" y="393"/>
                  </a:cubicBezTo>
                  <a:cubicBezTo>
                    <a:pt x="22" y="393"/>
                    <a:pt x="22" y="393"/>
                    <a:pt x="22" y="391"/>
                  </a:cubicBezTo>
                  <a:cubicBezTo>
                    <a:pt x="20" y="391"/>
                    <a:pt x="20" y="389"/>
                    <a:pt x="19" y="389"/>
                  </a:cubicBezTo>
                  <a:cubicBezTo>
                    <a:pt x="19" y="389"/>
                    <a:pt x="19" y="388"/>
                    <a:pt x="17" y="389"/>
                  </a:cubicBezTo>
                  <a:cubicBezTo>
                    <a:pt x="17" y="389"/>
                    <a:pt x="17" y="388"/>
                    <a:pt x="16" y="388"/>
                  </a:cubicBezTo>
                  <a:cubicBezTo>
                    <a:pt x="14" y="388"/>
                    <a:pt x="13" y="388"/>
                    <a:pt x="11" y="386"/>
                  </a:cubicBezTo>
                  <a:cubicBezTo>
                    <a:pt x="10" y="385"/>
                    <a:pt x="8" y="385"/>
                    <a:pt x="10" y="386"/>
                  </a:cubicBezTo>
                  <a:cubicBezTo>
                    <a:pt x="11" y="386"/>
                    <a:pt x="10" y="386"/>
                    <a:pt x="11" y="388"/>
                  </a:cubicBezTo>
                  <a:cubicBezTo>
                    <a:pt x="13" y="388"/>
                    <a:pt x="11" y="389"/>
                    <a:pt x="14" y="389"/>
                  </a:cubicBezTo>
                  <a:cubicBezTo>
                    <a:pt x="14" y="389"/>
                    <a:pt x="16" y="389"/>
                    <a:pt x="16" y="391"/>
                  </a:cubicBezTo>
                  <a:close/>
                  <a:moveTo>
                    <a:pt x="14" y="371"/>
                  </a:moveTo>
                  <a:cubicBezTo>
                    <a:pt x="14" y="369"/>
                    <a:pt x="14" y="371"/>
                    <a:pt x="14" y="372"/>
                  </a:cubicBezTo>
                  <a:cubicBezTo>
                    <a:pt x="13" y="372"/>
                    <a:pt x="14" y="374"/>
                    <a:pt x="16" y="374"/>
                  </a:cubicBezTo>
                  <a:cubicBezTo>
                    <a:pt x="16" y="372"/>
                    <a:pt x="16" y="371"/>
                    <a:pt x="14" y="371"/>
                  </a:cubicBezTo>
                  <a:close/>
                  <a:moveTo>
                    <a:pt x="8" y="375"/>
                  </a:moveTo>
                  <a:cubicBezTo>
                    <a:pt x="8" y="374"/>
                    <a:pt x="10" y="374"/>
                    <a:pt x="10" y="372"/>
                  </a:cubicBezTo>
                  <a:cubicBezTo>
                    <a:pt x="8" y="371"/>
                    <a:pt x="8" y="371"/>
                    <a:pt x="8" y="372"/>
                  </a:cubicBezTo>
                  <a:cubicBezTo>
                    <a:pt x="8" y="374"/>
                    <a:pt x="8" y="374"/>
                    <a:pt x="8" y="372"/>
                  </a:cubicBezTo>
                  <a:cubicBezTo>
                    <a:pt x="6" y="372"/>
                    <a:pt x="6" y="374"/>
                    <a:pt x="6" y="374"/>
                  </a:cubicBezTo>
                  <a:cubicBezTo>
                    <a:pt x="8" y="375"/>
                    <a:pt x="6" y="375"/>
                    <a:pt x="6" y="377"/>
                  </a:cubicBezTo>
                  <a:cubicBezTo>
                    <a:pt x="6" y="377"/>
                    <a:pt x="8" y="377"/>
                    <a:pt x="8" y="375"/>
                  </a:cubicBezTo>
                  <a:close/>
                  <a:moveTo>
                    <a:pt x="13" y="374"/>
                  </a:moveTo>
                  <a:cubicBezTo>
                    <a:pt x="11" y="372"/>
                    <a:pt x="11" y="372"/>
                    <a:pt x="11" y="372"/>
                  </a:cubicBezTo>
                  <a:cubicBezTo>
                    <a:pt x="13" y="374"/>
                    <a:pt x="11" y="374"/>
                    <a:pt x="13" y="375"/>
                  </a:cubicBezTo>
                  <a:cubicBezTo>
                    <a:pt x="14" y="375"/>
                    <a:pt x="14" y="374"/>
                    <a:pt x="13" y="374"/>
                  </a:cubicBezTo>
                  <a:close/>
                  <a:moveTo>
                    <a:pt x="16" y="377"/>
                  </a:moveTo>
                  <a:cubicBezTo>
                    <a:pt x="17" y="380"/>
                    <a:pt x="17" y="378"/>
                    <a:pt x="17" y="377"/>
                  </a:cubicBezTo>
                  <a:cubicBezTo>
                    <a:pt x="16" y="375"/>
                    <a:pt x="14" y="374"/>
                    <a:pt x="14" y="375"/>
                  </a:cubicBezTo>
                  <a:cubicBezTo>
                    <a:pt x="14" y="377"/>
                    <a:pt x="14" y="375"/>
                    <a:pt x="16" y="377"/>
                  </a:cubicBezTo>
                  <a:close/>
                  <a:moveTo>
                    <a:pt x="16" y="380"/>
                  </a:moveTo>
                  <a:cubicBezTo>
                    <a:pt x="16" y="380"/>
                    <a:pt x="16" y="378"/>
                    <a:pt x="14" y="377"/>
                  </a:cubicBezTo>
                  <a:cubicBezTo>
                    <a:pt x="13" y="377"/>
                    <a:pt x="11" y="377"/>
                    <a:pt x="13" y="377"/>
                  </a:cubicBezTo>
                  <a:cubicBezTo>
                    <a:pt x="13" y="378"/>
                    <a:pt x="13" y="377"/>
                    <a:pt x="13" y="378"/>
                  </a:cubicBezTo>
                  <a:cubicBezTo>
                    <a:pt x="14" y="378"/>
                    <a:pt x="13" y="378"/>
                    <a:pt x="14" y="380"/>
                  </a:cubicBezTo>
                  <a:cubicBezTo>
                    <a:pt x="14" y="382"/>
                    <a:pt x="14" y="380"/>
                    <a:pt x="16" y="380"/>
                  </a:cubicBezTo>
                  <a:close/>
                  <a:moveTo>
                    <a:pt x="10" y="375"/>
                  </a:moveTo>
                  <a:cubicBezTo>
                    <a:pt x="11" y="374"/>
                    <a:pt x="10" y="374"/>
                    <a:pt x="10" y="375"/>
                  </a:cubicBezTo>
                  <a:cubicBezTo>
                    <a:pt x="8" y="377"/>
                    <a:pt x="8" y="378"/>
                    <a:pt x="8" y="377"/>
                  </a:cubicBezTo>
                  <a:cubicBezTo>
                    <a:pt x="10" y="377"/>
                    <a:pt x="10" y="377"/>
                    <a:pt x="10" y="375"/>
                  </a:cubicBezTo>
                  <a:close/>
                  <a:moveTo>
                    <a:pt x="10" y="380"/>
                  </a:moveTo>
                  <a:cubicBezTo>
                    <a:pt x="10" y="380"/>
                    <a:pt x="11" y="378"/>
                    <a:pt x="10" y="378"/>
                  </a:cubicBezTo>
                  <a:cubicBezTo>
                    <a:pt x="8" y="378"/>
                    <a:pt x="8" y="378"/>
                    <a:pt x="8" y="378"/>
                  </a:cubicBezTo>
                  <a:cubicBezTo>
                    <a:pt x="8" y="378"/>
                    <a:pt x="8" y="378"/>
                    <a:pt x="10" y="380"/>
                  </a:cubicBezTo>
                  <a:close/>
                  <a:moveTo>
                    <a:pt x="6" y="369"/>
                  </a:moveTo>
                  <a:cubicBezTo>
                    <a:pt x="6" y="368"/>
                    <a:pt x="6" y="368"/>
                    <a:pt x="6" y="368"/>
                  </a:cubicBezTo>
                  <a:cubicBezTo>
                    <a:pt x="5" y="366"/>
                    <a:pt x="5" y="368"/>
                    <a:pt x="5" y="369"/>
                  </a:cubicBezTo>
                  <a:cubicBezTo>
                    <a:pt x="5" y="371"/>
                    <a:pt x="3" y="372"/>
                    <a:pt x="5" y="371"/>
                  </a:cubicBezTo>
                  <a:cubicBezTo>
                    <a:pt x="6" y="371"/>
                    <a:pt x="5" y="369"/>
                    <a:pt x="6" y="369"/>
                  </a:cubicBezTo>
                  <a:close/>
                  <a:moveTo>
                    <a:pt x="14" y="369"/>
                  </a:moveTo>
                  <a:cubicBezTo>
                    <a:pt x="13" y="369"/>
                    <a:pt x="13" y="368"/>
                    <a:pt x="13" y="368"/>
                  </a:cubicBezTo>
                  <a:cubicBezTo>
                    <a:pt x="14" y="368"/>
                    <a:pt x="14" y="369"/>
                    <a:pt x="14" y="369"/>
                  </a:cubicBezTo>
                  <a:close/>
                  <a:moveTo>
                    <a:pt x="14" y="368"/>
                  </a:moveTo>
                  <a:cubicBezTo>
                    <a:pt x="14" y="366"/>
                    <a:pt x="16" y="366"/>
                    <a:pt x="16" y="368"/>
                  </a:cubicBezTo>
                  <a:cubicBezTo>
                    <a:pt x="16" y="368"/>
                    <a:pt x="14" y="369"/>
                    <a:pt x="14" y="368"/>
                  </a:cubicBezTo>
                  <a:close/>
                  <a:moveTo>
                    <a:pt x="10" y="368"/>
                  </a:moveTo>
                  <a:cubicBezTo>
                    <a:pt x="10" y="369"/>
                    <a:pt x="11" y="369"/>
                    <a:pt x="11" y="368"/>
                  </a:cubicBezTo>
                  <a:cubicBezTo>
                    <a:pt x="10" y="368"/>
                    <a:pt x="11" y="366"/>
                    <a:pt x="10" y="366"/>
                  </a:cubicBezTo>
                  <a:cubicBezTo>
                    <a:pt x="8" y="366"/>
                    <a:pt x="8" y="368"/>
                    <a:pt x="8" y="368"/>
                  </a:cubicBezTo>
                  <a:cubicBezTo>
                    <a:pt x="6" y="369"/>
                    <a:pt x="6" y="369"/>
                    <a:pt x="8" y="369"/>
                  </a:cubicBezTo>
                  <a:cubicBezTo>
                    <a:pt x="10" y="369"/>
                    <a:pt x="10" y="368"/>
                    <a:pt x="10" y="368"/>
                  </a:cubicBezTo>
                  <a:close/>
                  <a:moveTo>
                    <a:pt x="13" y="366"/>
                  </a:moveTo>
                  <a:cubicBezTo>
                    <a:pt x="13" y="363"/>
                    <a:pt x="13" y="363"/>
                    <a:pt x="13" y="363"/>
                  </a:cubicBezTo>
                  <a:cubicBezTo>
                    <a:pt x="13" y="363"/>
                    <a:pt x="14" y="366"/>
                    <a:pt x="13" y="366"/>
                  </a:cubicBezTo>
                  <a:close/>
                  <a:moveTo>
                    <a:pt x="11" y="349"/>
                  </a:moveTo>
                  <a:cubicBezTo>
                    <a:pt x="13" y="349"/>
                    <a:pt x="11" y="347"/>
                    <a:pt x="11" y="347"/>
                  </a:cubicBezTo>
                  <a:cubicBezTo>
                    <a:pt x="11" y="349"/>
                    <a:pt x="10" y="347"/>
                    <a:pt x="11" y="347"/>
                  </a:cubicBezTo>
                  <a:cubicBezTo>
                    <a:pt x="11" y="346"/>
                    <a:pt x="11" y="344"/>
                    <a:pt x="11" y="341"/>
                  </a:cubicBezTo>
                  <a:cubicBezTo>
                    <a:pt x="11" y="338"/>
                    <a:pt x="11" y="336"/>
                    <a:pt x="11" y="336"/>
                  </a:cubicBezTo>
                  <a:cubicBezTo>
                    <a:pt x="10" y="336"/>
                    <a:pt x="10" y="336"/>
                    <a:pt x="8" y="336"/>
                  </a:cubicBezTo>
                  <a:cubicBezTo>
                    <a:pt x="6" y="338"/>
                    <a:pt x="6" y="338"/>
                    <a:pt x="6" y="338"/>
                  </a:cubicBezTo>
                  <a:cubicBezTo>
                    <a:pt x="8" y="340"/>
                    <a:pt x="6" y="340"/>
                    <a:pt x="8" y="340"/>
                  </a:cubicBezTo>
                  <a:cubicBezTo>
                    <a:pt x="8" y="341"/>
                    <a:pt x="8" y="343"/>
                    <a:pt x="8" y="344"/>
                  </a:cubicBezTo>
                  <a:cubicBezTo>
                    <a:pt x="6" y="343"/>
                    <a:pt x="6" y="343"/>
                    <a:pt x="6" y="343"/>
                  </a:cubicBezTo>
                  <a:cubicBezTo>
                    <a:pt x="5" y="344"/>
                    <a:pt x="5" y="343"/>
                    <a:pt x="5" y="343"/>
                  </a:cubicBezTo>
                  <a:cubicBezTo>
                    <a:pt x="3" y="344"/>
                    <a:pt x="3" y="344"/>
                    <a:pt x="5" y="346"/>
                  </a:cubicBezTo>
                  <a:cubicBezTo>
                    <a:pt x="5" y="347"/>
                    <a:pt x="5" y="349"/>
                    <a:pt x="6" y="351"/>
                  </a:cubicBezTo>
                  <a:cubicBezTo>
                    <a:pt x="8" y="352"/>
                    <a:pt x="8" y="349"/>
                    <a:pt x="6" y="347"/>
                  </a:cubicBezTo>
                  <a:cubicBezTo>
                    <a:pt x="6" y="346"/>
                    <a:pt x="6" y="346"/>
                    <a:pt x="8" y="347"/>
                  </a:cubicBezTo>
                  <a:cubicBezTo>
                    <a:pt x="10" y="347"/>
                    <a:pt x="8" y="347"/>
                    <a:pt x="8" y="349"/>
                  </a:cubicBezTo>
                  <a:cubicBezTo>
                    <a:pt x="8" y="351"/>
                    <a:pt x="8" y="349"/>
                    <a:pt x="8" y="351"/>
                  </a:cubicBezTo>
                  <a:cubicBezTo>
                    <a:pt x="8" y="352"/>
                    <a:pt x="8" y="352"/>
                    <a:pt x="10" y="352"/>
                  </a:cubicBezTo>
                  <a:cubicBezTo>
                    <a:pt x="13" y="352"/>
                    <a:pt x="11" y="349"/>
                    <a:pt x="11" y="349"/>
                  </a:cubicBezTo>
                  <a:close/>
                  <a:moveTo>
                    <a:pt x="5" y="360"/>
                  </a:moveTo>
                  <a:cubicBezTo>
                    <a:pt x="6" y="358"/>
                    <a:pt x="6" y="358"/>
                    <a:pt x="5" y="358"/>
                  </a:cubicBezTo>
                  <a:cubicBezTo>
                    <a:pt x="2" y="357"/>
                    <a:pt x="5" y="358"/>
                    <a:pt x="3" y="360"/>
                  </a:cubicBezTo>
                  <a:cubicBezTo>
                    <a:pt x="3" y="360"/>
                    <a:pt x="2" y="361"/>
                    <a:pt x="3" y="361"/>
                  </a:cubicBezTo>
                  <a:cubicBezTo>
                    <a:pt x="5" y="361"/>
                    <a:pt x="5" y="360"/>
                    <a:pt x="5" y="360"/>
                  </a:cubicBezTo>
                  <a:close/>
                  <a:moveTo>
                    <a:pt x="13" y="361"/>
                  </a:moveTo>
                  <a:cubicBezTo>
                    <a:pt x="14" y="361"/>
                    <a:pt x="14" y="361"/>
                    <a:pt x="13" y="360"/>
                  </a:cubicBezTo>
                  <a:cubicBezTo>
                    <a:pt x="13" y="358"/>
                    <a:pt x="13" y="358"/>
                    <a:pt x="11" y="357"/>
                  </a:cubicBezTo>
                  <a:cubicBezTo>
                    <a:pt x="11" y="357"/>
                    <a:pt x="10" y="357"/>
                    <a:pt x="11" y="358"/>
                  </a:cubicBezTo>
                  <a:cubicBezTo>
                    <a:pt x="13" y="360"/>
                    <a:pt x="10" y="358"/>
                    <a:pt x="11" y="361"/>
                  </a:cubicBezTo>
                  <a:cubicBezTo>
                    <a:pt x="13" y="361"/>
                    <a:pt x="13" y="361"/>
                    <a:pt x="13" y="361"/>
                  </a:cubicBezTo>
                  <a:close/>
                  <a:moveTo>
                    <a:pt x="3" y="349"/>
                  </a:moveTo>
                  <a:cubicBezTo>
                    <a:pt x="5" y="349"/>
                    <a:pt x="3" y="351"/>
                    <a:pt x="5" y="351"/>
                  </a:cubicBezTo>
                  <a:cubicBezTo>
                    <a:pt x="5" y="351"/>
                    <a:pt x="5" y="351"/>
                    <a:pt x="5" y="349"/>
                  </a:cubicBezTo>
                  <a:cubicBezTo>
                    <a:pt x="5" y="347"/>
                    <a:pt x="5" y="347"/>
                    <a:pt x="3" y="347"/>
                  </a:cubicBezTo>
                  <a:cubicBezTo>
                    <a:pt x="2" y="347"/>
                    <a:pt x="2" y="347"/>
                    <a:pt x="2" y="351"/>
                  </a:cubicBezTo>
                  <a:cubicBezTo>
                    <a:pt x="2" y="351"/>
                    <a:pt x="3" y="351"/>
                    <a:pt x="3" y="349"/>
                  </a:cubicBezTo>
                  <a:close/>
                  <a:moveTo>
                    <a:pt x="5" y="357"/>
                  </a:moveTo>
                  <a:cubicBezTo>
                    <a:pt x="5" y="357"/>
                    <a:pt x="5" y="358"/>
                    <a:pt x="6" y="357"/>
                  </a:cubicBezTo>
                  <a:cubicBezTo>
                    <a:pt x="6" y="355"/>
                    <a:pt x="6" y="357"/>
                    <a:pt x="8" y="357"/>
                  </a:cubicBezTo>
                  <a:cubicBezTo>
                    <a:pt x="8" y="355"/>
                    <a:pt x="6" y="355"/>
                    <a:pt x="8" y="355"/>
                  </a:cubicBezTo>
                  <a:cubicBezTo>
                    <a:pt x="10" y="354"/>
                    <a:pt x="8" y="354"/>
                    <a:pt x="8" y="354"/>
                  </a:cubicBezTo>
                  <a:cubicBezTo>
                    <a:pt x="6" y="355"/>
                    <a:pt x="8" y="352"/>
                    <a:pt x="6" y="354"/>
                  </a:cubicBezTo>
                  <a:cubicBezTo>
                    <a:pt x="6" y="354"/>
                    <a:pt x="5" y="352"/>
                    <a:pt x="3" y="352"/>
                  </a:cubicBezTo>
                  <a:cubicBezTo>
                    <a:pt x="2" y="352"/>
                    <a:pt x="6" y="354"/>
                    <a:pt x="5" y="354"/>
                  </a:cubicBezTo>
                  <a:cubicBezTo>
                    <a:pt x="5" y="355"/>
                    <a:pt x="3" y="352"/>
                    <a:pt x="3" y="355"/>
                  </a:cubicBezTo>
                  <a:cubicBezTo>
                    <a:pt x="3" y="357"/>
                    <a:pt x="5" y="355"/>
                    <a:pt x="5" y="357"/>
                  </a:cubicBezTo>
                  <a:close/>
                  <a:moveTo>
                    <a:pt x="11" y="364"/>
                  </a:moveTo>
                  <a:cubicBezTo>
                    <a:pt x="11" y="364"/>
                    <a:pt x="13" y="363"/>
                    <a:pt x="11" y="363"/>
                  </a:cubicBezTo>
                  <a:cubicBezTo>
                    <a:pt x="11" y="361"/>
                    <a:pt x="10" y="360"/>
                    <a:pt x="10" y="361"/>
                  </a:cubicBezTo>
                  <a:cubicBezTo>
                    <a:pt x="10" y="363"/>
                    <a:pt x="11" y="363"/>
                    <a:pt x="10" y="363"/>
                  </a:cubicBezTo>
                  <a:cubicBezTo>
                    <a:pt x="6" y="363"/>
                    <a:pt x="6" y="363"/>
                    <a:pt x="8" y="363"/>
                  </a:cubicBezTo>
                  <a:cubicBezTo>
                    <a:pt x="10" y="364"/>
                    <a:pt x="8" y="364"/>
                    <a:pt x="10" y="364"/>
                  </a:cubicBezTo>
                  <a:cubicBezTo>
                    <a:pt x="10" y="366"/>
                    <a:pt x="11" y="363"/>
                    <a:pt x="11" y="364"/>
                  </a:cubicBezTo>
                  <a:close/>
                  <a:moveTo>
                    <a:pt x="10" y="363"/>
                  </a:moveTo>
                  <a:cubicBezTo>
                    <a:pt x="8" y="361"/>
                    <a:pt x="6" y="361"/>
                    <a:pt x="8" y="360"/>
                  </a:cubicBezTo>
                  <a:cubicBezTo>
                    <a:pt x="10" y="363"/>
                    <a:pt x="10" y="363"/>
                    <a:pt x="10" y="363"/>
                  </a:cubicBezTo>
                  <a:close/>
                  <a:moveTo>
                    <a:pt x="11" y="366"/>
                  </a:moveTo>
                  <a:cubicBezTo>
                    <a:pt x="10" y="366"/>
                    <a:pt x="11" y="364"/>
                    <a:pt x="11" y="364"/>
                  </a:cubicBezTo>
                  <a:cubicBezTo>
                    <a:pt x="11" y="366"/>
                    <a:pt x="13" y="368"/>
                    <a:pt x="11" y="366"/>
                  </a:cubicBezTo>
                  <a:close/>
                  <a:moveTo>
                    <a:pt x="8" y="341"/>
                  </a:moveTo>
                  <a:cubicBezTo>
                    <a:pt x="8" y="341"/>
                    <a:pt x="5" y="340"/>
                    <a:pt x="5" y="341"/>
                  </a:cubicBezTo>
                  <a:cubicBezTo>
                    <a:pt x="5" y="343"/>
                    <a:pt x="6" y="341"/>
                    <a:pt x="6" y="343"/>
                  </a:cubicBezTo>
                  <a:cubicBezTo>
                    <a:pt x="8" y="343"/>
                    <a:pt x="8" y="343"/>
                    <a:pt x="8" y="341"/>
                  </a:cubicBezTo>
                  <a:close/>
                  <a:moveTo>
                    <a:pt x="11" y="335"/>
                  </a:moveTo>
                  <a:cubicBezTo>
                    <a:pt x="11" y="335"/>
                    <a:pt x="11" y="336"/>
                    <a:pt x="11" y="335"/>
                  </a:cubicBezTo>
                  <a:cubicBezTo>
                    <a:pt x="10" y="333"/>
                    <a:pt x="11" y="333"/>
                    <a:pt x="11" y="332"/>
                  </a:cubicBezTo>
                  <a:cubicBezTo>
                    <a:pt x="10" y="330"/>
                    <a:pt x="10" y="329"/>
                    <a:pt x="10" y="330"/>
                  </a:cubicBezTo>
                  <a:cubicBezTo>
                    <a:pt x="8" y="332"/>
                    <a:pt x="10" y="332"/>
                    <a:pt x="10" y="333"/>
                  </a:cubicBezTo>
                  <a:cubicBezTo>
                    <a:pt x="10" y="335"/>
                    <a:pt x="8" y="332"/>
                    <a:pt x="6" y="333"/>
                  </a:cubicBezTo>
                  <a:cubicBezTo>
                    <a:pt x="6" y="335"/>
                    <a:pt x="8" y="335"/>
                    <a:pt x="10" y="336"/>
                  </a:cubicBezTo>
                  <a:cubicBezTo>
                    <a:pt x="11" y="336"/>
                    <a:pt x="11" y="336"/>
                    <a:pt x="11" y="335"/>
                  </a:cubicBezTo>
                  <a:close/>
                  <a:moveTo>
                    <a:pt x="16" y="327"/>
                  </a:moveTo>
                  <a:cubicBezTo>
                    <a:pt x="16" y="329"/>
                    <a:pt x="16" y="327"/>
                    <a:pt x="17" y="327"/>
                  </a:cubicBezTo>
                  <a:cubicBezTo>
                    <a:pt x="17" y="327"/>
                    <a:pt x="16" y="327"/>
                    <a:pt x="14" y="326"/>
                  </a:cubicBezTo>
                  <a:cubicBezTo>
                    <a:pt x="14" y="326"/>
                    <a:pt x="11" y="326"/>
                    <a:pt x="11" y="327"/>
                  </a:cubicBezTo>
                  <a:cubicBezTo>
                    <a:pt x="11" y="329"/>
                    <a:pt x="14" y="327"/>
                    <a:pt x="16" y="327"/>
                  </a:cubicBezTo>
                  <a:close/>
                  <a:moveTo>
                    <a:pt x="8" y="333"/>
                  </a:moveTo>
                  <a:cubicBezTo>
                    <a:pt x="8" y="332"/>
                    <a:pt x="8" y="332"/>
                    <a:pt x="8" y="330"/>
                  </a:cubicBezTo>
                  <a:cubicBezTo>
                    <a:pt x="8" y="330"/>
                    <a:pt x="6" y="330"/>
                    <a:pt x="6" y="329"/>
                  </a:cubicBezTo>
                  <a:cubicBezTo>
                    <a:pt x="5" y="329"/>
                    <a:pt x="5" y="332"/>
                    <a:pt x="6" y="333"/>
                  </a:cubicBezTo>
                  <a:cubicBezTo>
                    <a:pt x="8" y="333"/>
                    <a:pt x="8" y="333"/>
                    <a:pt x="8" y="333"/>
                  </a:cubicBezTo>
                  <a:close/>
                  <a:moveTo>
                    <a:pt x="3" y="343"/>
                  </a:moveTo>
                  <a:cubicBezTo>
                    <a:pt x="3" y="341"/>
                    <a:pt x="5" y="343"/>
                    <a:pt x="3" y="341"/>
                  </a:cubicBezTo>
                  <a:cubicBezTo>
                    <a:pt x="3" y="340"/>
                    <a:pt x="3" y="341"/>
                    <a:pt x="3" y="341"/>
                  </a:cubicBezTo>
                  <a:cubicBezTo>
                    <a:pt x="2" y="341"/>
                    <a:pt x="2" y="343"/>
                    <a:pt x="2" y="343"/>
                  </a:cubicBezTo>
                  <a:cubicBezTo>
                    <a:pt x="3" y="344"/>
                    <a:pt x="3" y="344"/>
                    <a:pt x="3" y="343"/>
                  </a:cubicBezTo>
                  <a:close/>
                  <a:moveTo>
                    <a:pt x="8" y="326"/>
                  </a:moveTo>
                  <a:cubicBezTo>
                    <a:pt x="8" y="326"/>
                    <a:pt x="8" y="327"/>
                    <a:pt x="6" y="327"/>
                  </a:cubicBezTo>
                  <a:cubicBezTo>
                    <a:pt x="5" y="327"/>
                    <a:pt x="5" y="329"/>
                    <a:pt x="6" y="329"/>
                  </a:cubicBezTo>
                  <a:cubicBezTo>
                    <a:pt x="8" y="329"/>
                    <a:pt x="6" y="329"/>
                    <a:pt x="8" y="329"/>
                  </a:cubicBezTo>
                  <a:cubicBezTo>
                    <a:pt x="8" y="329"/>
                    <a:pt x="10" y="326"/>
                    <a:pt x="8" y="326"/>
                  </a:cubicBezTo>
                  <a:close/>
                  <a:moveTo>
                    <a:pt x="6" y="335"/>
                  </a:moveTo>
                  <a:cubicBezTo>
                    <a:pt x="6" y="333"/>
                    <a:pt x="5" y="332"/>
                    <a:pt x="5" y="330"/>
                  </a:cubicBezTo>
                  <a:cubicBezTo>
                    <a:pt x="3" y="329"/>
                    <a:pt x="3" y="329"/>
                    <a:pt x="3" y="329"/>
                  </a:cubicBezTo>
                  <a:cubicBezTo>
                    <a:pt x="2" y="330"/>
                    <a:pt x="3" y="330"/>
                    <a:pt x="3" y="332"/>
                  </a:cubicBezTo>
                  <a:cubicBezTo>
                    <a:pt x="2" y="332"/>
                    <a:pt x="2" y="333"/>
                    <a:pt x="3" y="333"/>
                  </a:cubicBezTo>
                  <a:cubicBezTo>
                    <a:pt x="5" y="332"/>
                    <a:pt x="5" y="333"/>
                    <a:pt x="5" y="335"/>
                  </a:cubicBezTo>
                  <a:cubicBezTo>
                    <a:pt x="5" y="336"/>
                    <a:pt x="5" y="336"/>
                    <a:pt x="5" y="336"/>
                  </a:cubicBezTo>
                  <a:cubicBezTo>
                    <a:pt x="6" y="335"/>
                    <a:pt x="6" y="335"/>
                    <a:pt x="6" y="335"/>
                  </a:cubicBezTo>
                  <a:close/>
                  <a:moveTo>
                    <a:pt x="3" y="336"/>
                  </a:moveTo>
                  <a:cubicBezTo>
                    <a:pt x="5" y="335"/>
                    <a:pt x="3" y="333"/>
                    <a:pt x="3" y="333"/>
                  </a:cubicBezTo>
                  <a:cubicBezTo>
                    <a:pt x="2" y="335"/>
                    <a:pt x="2" y="333"/>
                    <a:pt x="2" y="335"/>
                  </a:cubicBezTo>
                  <a:cubicBezTo>
                    <a:pt x="2" y="336"/>
                    <a:pt x="2" y="336"/>
                    <a:pt x="3" y="336"/>
                  </a:cubicBezTo>
                  <a:close/>
                  <a:moveTo>
                    <a:pt x="3" y="340"/>
                  </a:moveTo>
                  <a:cubicBezTo>
                    <a:pt x="5" y="340"/>
                    <a:pt x="5" y="341"/>
                    <a:pt x="5" y="340"/>
                  </a:cubicBezTo>
                  <a:cubicBezTo>
                    <a:pt x="5" y="340"/>
                    <a:pt x="5" y="338"/>
                    <a:pt x="3" y="338"/>
                  </a:cubicBezTo>
                  <a:cubicBezTo>
                    <a:pt x="3" y="338"/>
                    <a:pt x="0" y="338"/>
                    <a:pt x="2" y="340"/>
                  </a:cubicBezTo>
                  <a:cubicBezTo>
                    <a:pt x="3" y="340"/>
                    <a:pt x="3" y="340"/>
                    <a:pt x="3" y="340"/>
                  </a:cubicBezTo>
                  <a:close/>
                  <a:moveTo>
                    <a:pt x="5" y="326"/>
                  </a:moveTo>
                  <a:cubicBezTo>
                    <a:pt x="5" y="326"/>
                    <a:pt x="6" y="324"/>
                    <a:pt x="6" y="326"/>
                  </a:cubicBezTo>
                  <a:cubicBezTo>
                    <a:pt x="6" y="326"/>
                    <a:pt x="5" y="327"/>
                    <a:pt x="5" y="326"/>
                  </a:cubicBezTo>
                  <a:close/>
                  <a:moveTo>
                    <a:pt x="13" y="318"/>
                  </a:moveTo>
                  <a:cubicBezTo>
                    <a:pt x="13" y="316"/>
                    <a:pt x="16" y="316"/>
                    <a:pt x="14" y="318"/>
                  </a:cubicBezTo>
                  <a:cubicBezTo>
                    <a:pt x="13" y="318"/>
                    <a:pt x="13" y="318"/>
                    <a:pt x="13" y="318"/>
                  </a:cubicBezTo>
                  <a:close/>
                  <a:moveTo>
                    <a:pt x="3" y="336"/>
                  </a:moveTo>
                  <a:cubicBezTo>
                    <a:pt x="5" y="336"/>
                    <a:pt x="5" y="336"/>
                    <a:pt x="3" y="336"/>
                  </a:cubicBezTo>
                  <a:cubicBezTo>
                    <a:pt x="2" y="336"/>
                    <a:pt x="2" y="336"/>
                    <a:pt x="2" y="338"/>
                  </a:cubicBezTo>
                  <a:cubicBezTo>
                    <a:pt x="2" y="338"/>
                    <a:pt x="2" y="338"/>
                    <a:pt x="3" y="336"/>
                  </a:cubicBezTo>
                  <a:close/>
                  <a:moveTo>
                    <a:pt x="6" y="340"/>
                  </a:moveTo>
                  <a:cubicBezTo>
                    <a:pt x="6" y="340"/>
                    <a:pt x="6" y="338"/>
                    <a:pt x="5" y="338"/>
                  </a:cubicBezTo>
                  <a:cubicBezTo>
                    <a:pt x="5" y="338"/>
                    <a:pt x="5" y="338"/>
                    <a:pt x="5" y="340"/>
                  </a:cubicBezTo>
                  <a:cubicBezTo>
                    <a:pt x="5" y="340"/>
                    <a:pt x="5" y="340"/>
                    <a:pt x="6" y="340"/>
                  </a:cubicBezTo>
                  <a:close/>
                  <a:moveTo>
                    <a:pt x="14" y="333"/>
                  </a:moveTo>
                  <a:cubicBezTo>
                    <a:pt x="14" y="333"/>
                    <a:pt x="13" y="332"/>
                    <a:pt x="11" y="332"/>
                  </a:cubicBezTo>
                  <a:cubicBezTo>
                    <a:pt x="11" y="330"/>
                    <a:pt x="11" y="329"/>
                    <a:pt x="11" y="330"/>
                  </a:cubicBezTo>
                  <a:cubicBezTo>
                    <a:pt x="11" y="333"/>
                    <a:pt x="11" y="332"/>
                    <a:pt x="11" y="333"/>
                  </a:cubicBezTo>
                  <a:cubicBezTo>
                    <a:pt x="13" y="333"/>
                    <a:pt x="14" y="333"/>
                    <a:pt x="14" y="333"/>
                  </a:cubicBezTo>
                  <a:close/>
                </a:path>
              </a:pathLst>
            </a:custGeom>
            <a:grpFill/>
            <a:ln w="6350" cmpd="sng">
              <a:solidFill>
                <a:schemeClr val="bg1"/>
              </a:solidFill>
              <a:round/>
              <a:headEnd/>
              <a:tailEnd/>
            </a:ln>
          </p:spPr>
          <p:txBody>
            <a:bodyPr/>
            <a:lstStyle/>
            <a:p>
              <a:endParaRPr lang="en-GB" dirty="0"/>
            </a:p>
          </p:txBody>
        </p:sp>
        <p:sp>
          <p:nvSpPr>
            <p:cNvPr id="74" name="Freeform 233"/>
            <p:cNvSpPr>
              <a:spLocks noEditPoints="1"/>
            </p:cNvSpPr>
            <p:nvPr/>
          </p:nvSpPr>
          <p:spPr bwMode="auto">
            <a:xfrm>
              <a:off x="8032732" y="5139896"/>
              <a:ext cx="446279" cy="1042258"/>
            </a:xfrm>
            <a:custGeom>
              <a:avLst/>
              <a:gdLst/>
              <a:ahLst/>
              <a:cxnLst>
                <a:cxn ang="0">
                  <a:pos x="124" y="104"/>
                </a:cxn>
                <a:cxn ang="0">
                  <a:pos x="130" y="140"/>
                </a:cxn>
                <a:cxn ang="0">
                  <a:pos x="131" y="166"/>
                </a:cxn>
                <a:cxn ang="0">
                  <a:pos x="93" y="180"/>
                </a:cxn>
                <a:cxn ang="0">
                  <a:pos x="92" y="199"/>
                </a:cxn>
                <a:cxn ang="0">
                  <a:pos x="69" y="202"/>
                </a:cxn>
                <a:cxn ang="0">
                  <a:pos x="81" y="222"/>
                </a:cxn>
                <a:cxn ang="0">
                  <a:pos x="73" y="227"/>
                </a:cxn>
                <a:cxn ang="0">
                  <a:pos x="58" y="250"/>
                </a:cxn>
                <a:cxn ang="0">
                  <a:pos x="64" y="275"/>
                </a:cxn>
                <a:cxn ang="0">
                  <a:pos x="49" y="298"/>
                </a:cxn>
                <a:cxn ang="0">
                  <a:pos x="43" y="335"/>
                </a:cxn>
                <a:cxn ang="0">
                  <a:pos x="13" y="328"/>
                </a:cxn>
                <a:cxn ang="0">
                  <a:pos x="2" y="306"/>
                </a:cxn>
                <a:cxn ang="0">
                  <a:pos x="11" y="281"/>
                </a:cxn>
                <a:cxn ang="0">
                  <a:pos x="16" y="261"/>
                </a:cxn>
                <a:cxn ang="0">
                  <a:pos x="17" y="247"/>
                </a:cxn>
                <a:cxn ang="0">
                  <a:pos x="16" y="228"/>
                </a:cxn>
                <a:cxn ang="0">
                  <a:pos x="16" y="206"/>
                </a:cxn>
                <a:cxn ang="0">
                  <a:pos x="22" y="179"/>
                </a:cxn>
                <a:cxn ang="0">
                  <a:pos x="26" y="151"/>
                </a:cxn>
                <a:cxn ang="0">
                  <a:pos x="31" y="119"/>
                </a:cxn>
                <a:cxn ang="0">
                  <a:pos x="28" y="91"/>
                </a:cxn>
                <a:cxn ang="0">
                  <a:pos x="34" y="67"/>
                </a:cxn>
                <a:cxn ang="0">
                  <a:pos x="42" y="33"/>
                </a:cxn>
                <a:cxn ang="0">
                  <a:pos x="52" y="11"/>
                </a:cxn>
                <a:cxn ang="0">
                  <a:pos x="66" y="5"/>
                </a:cxn>
                <a:cxn ang="0">
                  <a:pos x="86" y="3"/>
                </a:cxn>
                <a:cxn ang="0">
                  <a:pos x="101" y="20"/>
                </a:cxn>
                <a:cxn ang="0">
                  <a:pos x="128" y="39"/>
                </a:cxn>
                <a:cxn ang="0">
                  <a:pos x="121" y="56"/>
                </a:cxn>
                <a:cxn ang="0">
                  <a:pos x="145" y="57"/>
                </a:cxn>
                <a:cxn ang="0">
                  <a:pos x="159" y="42"/>
                </a:cxn>
                <a:cxn ang="0">
                  <a:pos x="133" y="82"/>
                </a:cxn>
                <a:cxn ang="0">
                  <a:pos x="45" y="366"/>
                </a:cxn>
                <a:cxn ang="0">
                  <a:pos x="64" y="366"/>
                </a:cxn>
                <a:cxn ang="0">
                  <a:pos x="66" y="363"/>
                </a:cxn>
                <a:cxn ang="0">
                  <a:pos x="46" y="349"/>
                </a:cxn>
                <a:cxn ang="0">
                  <a:pos x="43" y="345"/>
                </a:cxn>
                <a:cxn ang="0">
                  <a:pos x="42" y="366"/>
                </a:cxn>
                <a:cxn ang="0">
                  <a:pos x="78" y="365"/>
                </a:cxn>
                <a:cxn ang="0">
                  <a:pos x="72" y="366"/>
                </a:cxn>
                <a:cxn ang="0">
                  <a:pos x="49" y="370"/>
                </a:cxn>
                <a:cxn ang="0">
                  <a:pos x="51" y="368"/>
                </a:cxn>
                <a:cxn ang="0">
                  <a:pos x="45" y="371"/>
                </a:cxn>
                <a:cxn ang="0">
                  <a:pos x="55" y="371"/>
                </a:cxn>
                <a:cxn ang="0">
                  <a:pos x="58" y="370"/>
                </a:cxn>
              </a:cxnLst>
              <a:rect l="0" t="0" r="r" b="b"/>
              <a:pathLst>
                <a:path w="160" h="373">
                  <a:moveTo>
                    <a:pt x="128" y="87"/>
                  </a:moveTo>
                  <a:cubicBezTo>
                    <a:pt x="125" y="91"/>
                    <a:pt x="128" y="93"/>
                    <a:pt x="125" y="98"/>
                  </a:cubicBezTo>
                  <a:cubicBezTo>
                    <a:pt x="122" y="102"/>
                    <a:pt x="127" y="102"/>
                    <a:pt x="124" y="104"/>
                  </a:cubicBezTo>
                  <a:cubicBezTo>
                    <a:pt x="122" y="107"/>
                    <a:pt x="127" y="116"/>
                    <a:pt x="124" y="118"/>
                  </a:cubicBezTo>
                  <a:cubicBezTo>
                    <a:pt x="121" y="119"/>
                    <a:pt x="121" y="126"/>
                    <a:pt x="122" y="129"/>
                  </a:cubicBezTo>
                  <a:cubicBezTo>
                    <a:pt x="118" y="135"/>
                    <a:pt x="127" y="135"/>
                    <a:pt x="130" y="140"/>
                  </a:cubicBezTo>
                  <a:cubicBezTo>
                    <a:pt x="134" y="146"/>
                    <a:pt x="128" y="144"/>
                    <a:pt x="130" y="149"/>
                  </a:cubicBezTo>
                  <a:cubicBezTo>
                    <a:pt x="133" y="155"/>
                    <a:pt x="136" y="149"/>
                    <a:pt x="136" y="155"/>
                  </a:cubicBezTo>
                  <a:cubicBezTo>
                    <a:pt x="136" y="160"/>
                    <a:pt x="134" y="163"/>
                    <a:pt x="131" y="166"/>
                  </a:cubicBezTo>
                  <a:cubicBezTo>
                    <a:pt x="128" y="171"/>
                    <a:pt x="131" y="171"/>
                    <a:pt x="127" y="174"/>
                  </a:cubicBezTo>
                  <a:cubicBezTo>
                    <a:pt x="121" y="177"/>
                    <a:pt x="110" y="180"/>
                    <a:pt x="102" y="182"/>
                  </a:cubicBezTo>
                  <a:cubicBezTo>
                    <a:pt x="95" y="182"/>
                    <a:pt x="96" y="183"/>
                    <a:pt x="93" y="180"/>
                  </a:cubicBezTo>
                  <a:cubicBezTo>
                    <a:pt x="89" y="179"/>
                    <a:pt x="90" y="183"/>
                    <a:pt x="92" y="185"/>
                  </a:cubicBezTo>
                  <a:cubicBezTo>
                    <a:pt x="95" y="186"/>
                    <a:pt x="93" y="189"/>
                    <a:pt x="92" y="192"/>
                  </a:cubicBezTo>
                  <a:cubicBezTo>
                    <a:pt x="90" y="194"/>
                    <a:pt x="89" y="197"/>
                    <a:pt x="92" y="199"/>
                  </a:cubicBezTo>
                  <a:cubicBezTo>
                    <a:pt x="93" y="200"/>
                    <a:pt x="93" y="202"/>
                    <a:pt x="87" y="205"/>
                  </a:cubicBezTo>
                  <a:cubicBezTo>
                    <a:pt x="83" y="206"/>
                    <a:pt x="86" y="205"/>
                    <a:pt x="81" y="205"/>
                  </a:cubicBezTo>
                  <a:cubicBezTo>
                    <a:pt x="77" y="206"/>
                    <a:pt x="73" y="200"/>
                    <a:pt x="69" y="202"/>
                  </a:cubicBezTo>
                  <a:cubicBezTo>
                    <a:pt x="66" y="203"/>
                    <a:pt x="70" y="208"/>
                    <a:pt x="69" y="213"/>
                  </a:cubicBezTo>
                  <a:cubicBezTo>
                    <a:pt x="69" y="219"/>
                    <a:pt x="72" y="219"/>
                    <a:pt x="78" y="216"/>
                  </a:cubicBezTo>
                  <a:cubicBezTo>
                    <a:pt x="81" y="216"/>
                    <a:pt x="81" y="220"/>
                    <a:pt x="81" y="222"/>
                  </a:cubicBezTo>
                  <a:cubicBezTo>
                    <a:pt x="80" y="227"/>
                    <a:pt x="77" y="227"/>
                    <a:pt x="75" y="224"/>
                  </a:cubicBezTo>
                  <a:cubicBezTo>
                    <a:pt x="73" y="220"/>
                    <a:pt x="67" y="222"/>
                    <a:pt x="70" y="225"/>
                  </a:cubicBezTo>
                  <a:cubicBezTo>
                    <a:pt x="73" y="227"/>
                    <a:pt x="77" y="225"/>
                    <a:pt x="73" y="227"/>
                  </a:cubicBezTo>
                  <a:cubicBezTo>
                    <a:pt x="67" y="228"/>
                    <a:pt x="66" y="234"/>
                    <a:pt x="67" y="237"/>
                  </a:cubicBezTo>
                  <a:cubicBezTo>
                    <a:pt x="70" y="245"/>
                    <a:pt x="63" y="244"/>
                    <a:pt x="64" y="247"/>
                  </a:cubicBezTo>
                  <a:cubicBezTo>
                    <a:pt x="67" y="250"/>
                    <a:pt x="60" y="248"/>
                    <a:pt x="58" y="250"/>
                  </a:cubicBezTo>
                  <a:cubicBezTo>
                    <a:pt x="57" y="253"/>
                    <a:pt x="55" y="248"/>
                    <a:pt x="52" y="256"/>
                  </a:cubicBezTo>
                  <a:cubicBezTo>
                    <a:pt x="48" y="262"/>
                    <a:pt x="48" y="262"/>
                    <a:pt x="52" y="269"/>
                  </a:cubicBezTo>
                  <a:cubicBezTo>
                    <a:pt x="58" y="276"/>
                    <a:pt x="63" y="270"/>
                    <a:pt x="64" y="275"/>
                  </a:cubicBezTo>
                  <a:cubicBezTo>
                    <a:pt x="64" y="281"/>
                    <a:pt x="61" y="279"/>
                    <a:pt x="63" y="281"/>
                  </a:cubicBezTo>
                  <a:cubicBezTo>
                    <a:pt x="64" y="284"/>
                    <a:pt x="60" y="284"/>
                    <a:pt x="60" y="287"/>
                  </a:cubicBezTo>
                  <a:cubicBezTo>
                    <a:pt x="60" y="289"/>
                    <a:pt x="51" y="290"/>
                    <a:pt x="49" y="298"/>
                  </a:cubicBezTo>
                  <a:cubicBezTo>
                    <a:pt x="48" y="304"/>
                    <a:pt x="49" y="307"/>
                    <a:pt x="43" y="309"/>
                  </a:cubicBezTo>
                  <a:cubicBezTo>
                    <a:pt x="35" y="312"/>
                    <a:pt x="37" y="318"/>
                    <a:pt x="37" y="323"/>
                  </a:cubicBezTo>
                  <a:cubicBezTo>
                    <a:pt x="38" y="331"/>
                    <a:pt x="45" y="335"/>
                    <a:pt x="43" y="335"/>
                  </a:cubicBezTo>
                  <a:cubicBezTo>
                    <a:pt x="42" y="332"/>
                    <a:pt x="34" y="334"/>
                    <a:pt x="29" y="331"/>
                  </a:cubicBezTo>
                  <a:cubicBezTo>
                    <a:pt x="29" y="331"/>
                    <a:pt x="22" y="331"/>
                    <a:pt x="17" y="331"/>
                  </a:cubicBezTo>
                  <a:cubicBezTo>
                    <a:pt x="13" y="331"/>
                    <a:pt x="16" y="329"/>
                    <a:pt x="13" y="328"/>
                  </a:cubicBezTo>
                  <a:cubicBezTo>
                    <a:pt x="10" y="326"/>
                    <a:pt x="13" y="314"/>
                    <a:pt x="10" y="314"/>
                  </a:cubicBezTo>
                  <a:cubicBezTo>
                    <a:pt x="7" y="314"/>
                    <a:pt x="5" y="318"/>
                    <a:pt x="5" y="314"/>
                  </a:cubicBezTo>
                  <a:cubicBezTo>
                    <a:pt x="3" y="307"/>
                    <a:pt x="0" y="310"/>
                    <a:pt x="2" y="306"/>
                  </a:cubicBezTo>
                  <a:cubicBezTo>
                    <a:pt x="3" y="303"/>
                    <a:pt x="0" y="298"/>
                    <a:pt x="3" y="300"/>
                  </a:cubicBezTo>
                  <a:cubicBezTo>
                    <a:pt x="7" y="300"/>
                    <a:pt x="8" y="290"/>
                    <a:pt x="11" y="289"/>
                  </a:cubicBezTo>
                  <a:cubicBezTo>
                    <a:pt x="14" y="286"/>
                    <a:pt x="8" y="284"/>
                    <a:pt x="11" y="281"/>
                  </a:cubicBezTo>
                  <a:cubicBezTo>
                    <a:pt x="13" y="279"/>
                    <a:pt x="10" y="279"/>
                    <a:pt x="14" y="275"/>
                  </a:cubicBezTo>
                  <a:cubicBezTo>
                    <a:pt x="19" y="272"/>
                    <a:pt x="11" y="272"/>
                    <a:pt x="16" y="269"/>
                  </a:cubicBezTo>
                  <a:cubicBezTo>
                    <a:pt x="19" y="267"/>
                    <a:pt x="14" y="262"/>
                    <a:pt x="16" y="261"/>
                  </a:cubicBezTo>
                  <a:cubicBezTo>
                    <a:pt x="19" y="259"/>
                    <a:pt x="13" y="256"/>
                    <a:pt x="17" y="255"/>
                  </a:cubicBezTo>
                  <a:cubicBezTo>
                    <a:pt x="20" y="253"/>
                    <a:pt x="20" y="248"/>
                    <a:pt x="16" y="248"/>
                  </a:cubicBezTo>
                  <a:cubicBezTo>
                    <a:pt x="13" y="247"/>
                    <a:pt x="13" y="245"/>
                    <a:pt x="17" y="247"/>
                  </a:cubicBezTo>
                  <a:cubicBezTo>
                    <a:pt x="22" y="247"/>
                    <a:pt x="23" y="241"/>
                    <a:pt x="17" y="242"/>
                  </a:cubicBezTo>
                  <a:cubicBezTo>
                    <a:pt x="13" y="244"/>
                    <a:pt x="19" y="237"/>
                    <a:pt x="17" y="236"/>
                  </a:cubicBezTo>
                  <a:cubicBezTo>
                    <a:pt x="14" y="234"/>
                    <a:pt x="17" y="230"/>
                    <a:pt x="16" y="228"/>
                  </a:cubicBezTo>
                  <a:cubicBezTo>
                    <a:pt x="16" y="227"/>
                    <a:pt x="13" y="227"/>
                    <a:pt x="13" y="220"/>
                  </a:cubicBezTo>
                  <a:cubicBezTo>
                    <a:pt x="14" y="214"/>
                    <a:pt x="16" y="219"/>
                    <a:pt x="16" y="216"/>
                  </a:cubicBezTo>
                  <a:cubicBezTo>
                    <a:pt x="17" y="214"/>
                    <a:pt x="14" y="213"/>
                    <a:pt x="16" y="206"/>
                  </a:cubicBezTo>
                  <a:cubicBezTo>
                    <a:pt x="16" y="200"/>
                    <a:pt x="13" y="202"/>
                    <a:pt x="16" y="199"/>
                  </a:cubicBezTo>
                  <a:cubicBezTo>
                    <a:pt x="19" y="196"/>
                    <a:pt x="14" y="191"/>
                    <a:pt x="17" y="188"/>
                  </a:cubicBezTo>
                  <a:cubicBezTo>
                    <a:pt x="20" y="186"/>
                    <a:pt x="16" y="183"/>
                    <a:pt x="22" y="179"/>
                  </a:cubicBezTo>
                  <a:cubicBezTo>
                    <a:pt x="25" y="177"/>
                    <a:pt x="20" y="169"/>
                    <a:pt x="20" y="166"/>
                  </a:cubicBezTo>
                  <a:cubicBezTo>
                    <a:pt x="22" y="163"/>
                    <a:pt x="20" y="158"/>
                    <a:pt x="22" y="155"/>
                  </a:cubicBezTo>
                  <a:cubicBezTo>
                    <a:pt x="22" y="152"/>
                    <a:pt x="23" y="155"/>
                    <a:pt x="26" y="151"/>
                  </a:cubicBezTo>
                  <a:cubicBezTo>
                    <a:pt x="28" y="147"/>
                    <a:pt x="26" y="146"/>
                    <a:pt x="28" y="136"/>
                  </a:cubicBezTo>
                  <a:cubicBezTo>
                    <a:pt x="28" y="129"/>
                    <a:pt x="32" y="132"/>
                    <a:pt x="31" y="127"/>
                  </a:cubicBezTo>
                  <a:cubicBezTo>
                    <a:pt x="31" y="123"/>
                    <a:pt x="34" y="119"/>
                    <a:pt x="31" y="119"/>
                  </a:cubicBezTo>
                  <a:cubicBezTo>
                    <a:pt x="28" y="119"/>
                    <a:pt x="31" y="118"/>
                    <a:pt x="29" y="113"/>
                  </a:cubicBezTo>
                  <a:cubicBezTo>
                    <a:pt x="28" y="109"/>
                    <a:pt x="28" y="106"/>
                    <a:pt x="26" y="102"/>
                  </a:cubicBezTo>
                  <a:cubicBezTo>
                    <a:pt x="25" y="101"/>
                    <a:pt x="26" y="96"/>
                    <a:pt x="28" y="91"/>
                  </a:cubicBezTo>
                  <a:cubicBezTo>
                    <a:pt x="29" y="87"/>
                    <a:pt x="29" y="90"/>
                    <a:pt x="31" y="88"/>
                  </a:cubicBezTo>
                  <a:cubicBezTo>
                    <a:pt x="32" y="85"/>
                    <a:pt x="28" y="79"/>
                    <a:pt x="31" y="76"/>
                  </a:cubicBezTo>
                  <a:cubicBezTo>
                    <a:pt x="32" y="74"/>
                    <a:pt x="32" y="68"/>
                    <a:pt x="34" y="67"/>
                  </a:cubicBezTo>
                  <a:cubicBezTo>
                    <a:pt x="37" y="65"/>
                    <a:pt x="35" y="67"/>
                    <a:pt x="38" y="59"/>
                  </a:cubicBezTo>
                  <a:cubicBezTo>
                    <a:pt x="40" y="51"/>
                    <a:pt x="46" y="59"/>
                    <a:pt x="43" y="51"/>
                  </a:cubicBezTo>
                  <a:cubicBezTo>
                    <a:pt x="40" y="46"/>
                    <a:pt x="43" y="34"/>
                    <a:pt x="42" y="33"/>
                  </a:cubicBezTo>
                  <a:cubicBezTo>
                    <a:pt x="40" y="28"/>
                    <a:pt x="48" y="25"/>
                    <a:pt x="49" y="25"/>
                  </a:cubicBezTo>
                  <a:cubicBezTo>
                    <a:pt x="52" y="23"/>
                    <a:pt x="52" y="19"/>
                    <a:pt x="52" y="15"/>
                  </a:cubicBezTo>
                  <a:cubicBezTo>
                    <a:pt x="54" y="14"/>
                    <a:pt x="54" y="12"/>
                    <a:pt x="52" y="11"/>
                  </a:cubicBezTo>
                  <a:cubicBezTo>
                    <a:pt x="55" y="9"/>
                    <a:pt x="55" y="6"/>
                    <a:pt x="57" y="5"/>
                  </a:cubicBezTo>
                  <a:cubicBezTo>
                    <a:pt x="60" y="3"/>
                    <a:pt x="58" y="1"/>
                    <a:pt x="60" y="0"/>
                  </a:cubicBezTo>
                  <a:cubicBezTo>
                    <a:pt x="61" y="0"/>
                    <a:pt x="61" y="5"/>
                    <a:pt x="66" y="5"/>
                  </a:cubicBezTo>
                  <a:cubicBezTo>
                    <a:pt x="70" y="3"/>
                    <a:pt x="73" y="3"/>
                    <a:pt x="75" y="11"/>
                  </a:cubicBezTo>
                  <a:cubicBezTo>
                    <a:pt x="77" y="5"/>
                    <a:pt x="78" y="3"/>
                    <a:pt x="80" y="3"/>
                  </a:cubicBezTo>
                  <a:cubicBezTo>
                    <a:pt x="83" y="3"/>
                    <a:pt x="84" y="3"/>
                    <a:pt x="86" y="3"/>
                  </a:cubicBezTo>
                  <a:cubicBezTo>
                    <a:pt x="87" y="3"/>
                    <a:pt x="87" y="5"/>
                    <a:pt x="89" y="6"/>
                  </a:cubicBezTo>
                  <a:cubicBezTo>
                    <a:pt x="90" y="8"/>
                    <a:pt x="90" y="6"/>
                    <a:pt x="92" y="11"/>
                  </a:cubicBezTo>
                  <a:cubicBezTo>
                    <a:pt x="95" y="17"/>
                    <a:pt x="99" y="17"/>
                    <a:pt x="101" y="20"/>
                  </a:cubicBezTo>
                  <a:cubicBezTo>
                    <a:pt x="102" y="23"/>
                    <a:pt x="107" y="22"/>
                    <a:pt x="112" y="26"/>
                  </a:cubicBezTo>
                  <a:cubicBezTo>
                    <a:pt x="118" y="31"/>
                    <a:pt x="121" y="33"/>
                    <a:pt x="124" y="33"/>
                  </a:cubicBezTo>
                  <a:cubicBezTo>
                    <a:pt x="125" y="33"/>
                    <a:pt x="130" y="37"/>
                    <a:pt x="128" y="39"/>
                  </a:cubicBezTo>
                  <a:cubicBezTo>
                    <a:pt x="125" y="43"/>
                    <a:pt x="128" y="43"/>
                    <a:pt x="125" y="45"/>
                  </a:cubicBezTo>
                  <a:cubicBezTo>
                    <a:pt x="122" y="46"/>
                    <a:pt x="125" y="48"/>
                    <a:pt x="124" y="51"/>
                  </a:cubicBezTo>
                  <a:cubicBezTo>
                    <a:pt x="122" y="54"/>
                    <a:pt x="119" y="54"/>
                    <a:pt x="121" y="56"/>
                  </a:cubicBezTo>
                  <a:cubicBezTo>
                    <a:pt x="121" y="59"/>
                    <a:pt x="121" y="57"/>
                    <a:pt x="125" y="57"/>
                  </a:cubicBezTo>
                  <a:cubicBezTo>
                    <a:pt x="131" y="57"/>
                    <a:pt x="134" y="62"/>
                    <a:pt x="139" y="59"/>
                  </a:cubicBezTo>
                  <a:cubicBezTo>
                    <a:pt x="142" y="54"/>
                    <a:pt x="144" y="62"/>
                    <a:pt x="145" y="57"/>
                  </a:cubicBezTo>
                  <a:cubicBezTo>
                    <a:pt x="145" y="53"/>
                    <a:pt x="150" y="53"/>
                    <a:pt x="151" y="48"/>
                  </a:cubicBezTo>
                  <a:cubicBezTo>
                    <a:pt x="151" y="43"/>
                    <a:pt x="153" y="45"/>
                    <a:pt x="151" y="39"/>
                  </a:cubicBezTo>
                  <a:cubicBezTo>
                    <a:pt x="154" y="40"/>
                    <a:pt x="156" y="34"/>
                    <a:pt x="159" y="42"/>
                  </a:cubicBezTo>
                  <a:cubicBezTo>
                    <a:pt x="160" y="48"/>
                    <a:pt x="160" y="54"/>
                    <a:pt x="156" y="57"/>
                  </a:cubicBezTo>
                  <a:cubicBezTo>
                    <a:pt x="151" y="60"/>
                    <a:pt x="145" y="64"/>
                    <a:pt x="140" y="71"/>
                  </a:cubicBezTo>
                  <a:cubicBezTo>
                    <a:pt x="134" y="79"/>
                    <a:pt x="134" y="82"/>
                    <a:pt x="133" y="82"/>
                  </a:cubicBezTo>
                  <a:cubicBezTo>
                    <a:pt x="130" y="84"/>
                    <a:pt x="130" y="85"/>
                    <a:pt x="128" y="87"/>
                  </a:cubicBezTo>
                  <a:close/>
                  <a:moveTo>
                    <a:pt x="42" y="366"/>
                  </a:moveTo>
                  <a:cubicBezTo>
                    <a:pt x="45" y="366"/>
                    <a:pt x="42" y="365"/>
                    <a:pt x="45" y="366"/>
                  </a:cubicBezTo>
                  <a:cubicBezTo>
                    <a:pt x="48" y="366"/>
                    <a:pt x="54" y="366"/>
                    <a:pt x="57" y="368"/>
                  </a:cubicBezTo>
                  <a:cubicBezTo>
                    <a:pt x="60" y="370"/>
                    <a:pt x="58" y="368"/>
                    <a:pt x="60" y="368"/>
                  </a:cubicBezTo>
                  <a:cubicBezTo>
                    <a:pt x="63" y="368"/>
                    <a:pt x="63" y="365"/>
                    <a:pt x="64" y="366"/>
                  </a:cubicBezTo>
                  <a:cubicBezTo>
                    <a:pt x="64" y="368"/>
                    <a:pt x="64" y="366"/>
                    <a:pt x="66" y="366"/>
                  </a:cubicBezTo>
                  <a:cubicBezTo>
                    <a:pt x="67" y="366"/>
                    <a:pt x="67" y="366"/>
                    <a:pt x="67" y="365"/>
                  </a:cubicBezTo>
                  <a:cubicBezTo>
                    <a:pt x="69" y="363"/>
                    <a:pt x="67" y="363"/>
                    <a:pt x="66" y="363"/>
                  </a:cubicBezTo>
                  <a:cubicBezTo>
                    <a:pt x="63" y="365"/>
                    <a:pt x="63" y="363"/>
                    <a:pt x="60" y="362"/>
                  </a:cubicBezTo>
                  <a:cubicBezTo>
                    <a:pt x="58" y="362"/>
                    <a:pt x="57" y="359"/>
                    <a:pt x="54" y="357"/>
                  </a:cubicBezTo>
                  <a:cubicBezTo>
                    <a:pt x="51" y="356"/>
                    <a:pt x="46" y="351"/>
                    <a:pt x="46" y="349"/>
                  </a:cubicBezTo>
                  <a:cubicBezTo>
                    <a:pt x="45" y="348"/>
                    <a:pt x="46" y="346"/>
                    <a:pt x="43" y="346"/>
                  </a:cubicBezTo>
                  <a:cubicBezTo>
                    <a:pt x="42" y="346"/>
                    <a:pt x="42" y="346"/>
                    <a:pt x="42" y="345"/>
                  </a:cubicBezTo>
                  <a:cubicBezTo>
                    <a:pt x="43" y="343"/>
                    <a:pt x="43" y="343"/>
                    <a:pt x="43" y="345"/>
                  </a:cubicBezTo>
                  <a:cubicBezTo>
                    <a:pt x="45" y="345"/>
                    <a:pt x="45" y="345"/>
                    <a:pt x="45" y="345"/>
                  </a:cubicBezTo>
                  <a:cubicBezTo>
                    <a:pt x="45" y="343"/>
                    <a:pt x="43" y="342"/>
                    <a:pt x="42" y="338"/>
                  </a:cubicBezTo>
                  <a:cubicBezTo>
                    <a:pt x="42" y="366"/>
                    <a:pt x="42" y="366"/>
                    <a:pt x="42" y="366"/>
                  </a:cubicBezTo>
                  <a:close/>
                  <a:moveTo>
                    <a:pt x="73" y="366"/>
                  </a:moveTo>
                  <a:cubicBezTo>
                    <a:pt x="75" y="365"/>
                    <a:pt x="75" y="366"/>
                    <a:pt x="77" y="366"/>
                  </a:cubicBezTo>
                  <a:cubicBezTo>
                    <a:pt x="78" y="365"/>
                    <a:pt x="77" y="366"/>
                    <a:pt x="78" y="365"/>
                  </a:cubicBezTo>
                  <a:cubicBezTo>
                    <a:pt x="80" y="365"/>
                    <a:pt x="80" y="363"/>
                    <a:pt x="78" y="365"/>
                  </a:cubicBezTo>
                  <a:cubicBezTo>
                    <a:pt x="77" y="365"/>
                    <a:pt x="77" y="363"/>
                    <a:pt x="73" y="365"/>
                  </a:cubicBezTo>
                  <a:cubicBezTo>
                    <a:pt x="73" y="365"/>
                    <a:pt x="70" y="365"/>
                    <a:pt x="72" y="366"/>
                  </a:cubicBezTo>
                  <a:cubicBezTo>
                    <a:pt x="73" y="366"/>
                    <a:pt x="73" y="366"/>
                    <a:pt x="73" y="366"/>
                  </a:cubicBezTo>
                  <a:close/>
                  <a:moveTo>
                    <a:pt x="48" y="371"/>
                  </a:moveTo>
                  <a:cubicBezTo>
                    <a:pt x="49" y="371"/>
                    <a:pt x="48" y="370"/>
                    <a:pt x="49" y="370"/>
                  </a:cubicBezTo>
                  <a:cubicBezTo>
                    <a:pt x="51" y="370"/>
                    <a:pt x="49" y="371"/>
                    <a:pt x="51" y="371"/>
                  </a:cubicBezTo>
                  <a:cubicBezTo>
                    <a:pt x="52" y="371"/>
                    <a:pt x="52" y="371"/>
                    <a:pt x="54" y="370"/>
                  </a:cubicBezTo>
                  <a:cubicBezTo>
                    <a:pt x="54" y="368"/>
                    <a:pt x="52" y="368"/>
                    <a:pt x="51" y="368"/>
                  </a:cubicBezTo>
                  <a:cubicBezTo>
                    <a:pt x="49" y="368"/>
                    <a:pt x="48" y="366"/>
                    <a:pt x="45" y="366"/>
                  </a:cubicBezTo>
                  <a:cubicBezTo>
                    <a:pt x="43" y="366"/>
                    <a:pt x="43" y="368"/>
                    <a:pt x="45" y="368"/>
                  </a:cubicBezTo>
                  <a:cubicBezTo>
                    <a:pt x="45" y="368"/>
                    <a:pt x="45" y="368"/>
                    <a:pt x="45" y="371"/>
                  </a:cubicBezTo>
                  <a:cubicBezTo>
                    <a:pt x="45" y="371"/>
                    <a:pt x="46" y="371"/>
                    <a:pt x="48" y="371"/>
                  </a:cubicBezTo>
                  <a:close/>
                  <a:moveTo>
                    <a:pt x="54" y="371"/>
                  </a:moveTo>
                  <a:cubicBezTo>
                    <a:pt x="54" y="371"/>
                    <a:pt x="55" y="370"/>
                    <a:pt x="55" y="371"/>
                  </a:cubicBezTo>
                  <a:cubicBezTo>
                    <a:pt x="55" y="373"/>
                    <a:pt x="54" y="373"/>
                    <a:pt x="54" y="371"/>
                  </a:cubicBezTo>
                  <a:close/>
                  <a:moveTo>
                    <a:pt x="57" y="371"/>
                  </a:moveTo>
                  <a:cubicBezTo>
                    <a:pt x="55" y="371"/>
                    <a:pt x="57" y="370"/>
                    <a:pt x="58" y="370"/>
                  </a:cubicBezTo>
                  <a:cubicBezTo>
                    <a:pt x="58" y="371"/>
                    <a:pt x="58" y="371"/>
                    <a:pt x="57" y="371"/>
                  </a:cubicBezTo>
                  <a:close/>
                </a:path>
              </a:pathLst>
            </a:custGeom>
            <a:grpFill/>
            <a:ln w="6350" cmpd="sng">
              <a:solidFill>
                <a:schemeClr val="bg1"/>
              </a:solidFill>
              <a:round/>
              <a:headEnd/>
              <a:tailEnd/>
            </a:ln>
          </p:spPr>
          <p:txBody>
            <a:bodyPr/>
            <a:lstStyle/>
            <a:p>
              <a:endParaRPr lang="en-GB" dirty="0"/>
            </a:p>
          </p:txBody>
        </p:sp>
        <p:sp>
          <p:nvSpPr>
            <p:cNvPr id="75" name="Freeform 234"/>
            <p:cNvSpPr>
              <a:spLocks/>
            </p:cNvSpPr>
            <p:nvPr/>
          </p:nvSpPr>
          <p:spPr bwMode="auto">
            <a:xfrm>
              <a:off x="8437262" y="6380816"/>
              <a:ext cx="24473" cy="18715"/>
            </a:xfrm>
            <a:custGeom>
              <a:avLst/>
              <a:gdLst/>
              <a:ahLst/>
              <a:cxnLst>
                <a:cxn ang="0">
                  <a:pos x="1" y="4"/>
                </a:cxn>
                <a:cxn ang="0">
                  <a:pos x="6" y="2"/>
                </a:cxn>
                <a:cxn ang="0">
                  <a:pos x="1" y="4"/>
                </a:cxn>
              </a:cxnLst>
              <a:rect l="0" t="0" r="r" b="b"/>
              <a:pathLst>
                <a:path w="9" h="7">
                  <a:moveTo>
                    <a:pt x="1" y="4"/>
                  </a:moveTo>
                  <a:cubicBezTo>
                    <a:pt x="0" y="2"/>
                    <a:pt x="3" y="0"/>
                    <a:pt x="6" y="2"/>
                  </a:cubicBezTo>
                  <a:cubicBezTo>
                    <a:pt x="9" y="4"/>
                    <a:pt x="3" y="7"/>
                    <a:pt x="1" y="4"/>
                  </a:cubicBezTo>
                </a:path>
              </a:pathLst>
            </a:custGeom>
            <a:grpFill/>
            <a:ln w="6350" cmpd="sng">
              <a:solidFill>
                <a:schemeClr val="bg1"/>
              </a:solidFill>
              <a:round/>
              <a:headEnd/>
              <a:tailEnd/>
            </a:ln>
          </p:spPr>
          <p:txBody>
            <a:bodyPr/>
            <a:lstStyle/>
            <a:p>
              <a:endParaRPr lang="en-GB" dirty="0"/>
            </a:p>
          </p:txBody>
        </p:sp>
        <p:sp>
          <p:nvSpPr>
            <p:cNvPr id="76" name="Freeform 239"/>
            <p:cNvSpPr>
              <a:spLocks noEditPoints="1"/>
            </p:cNvSpPr>
            <p:nvPr/>
          </p:nvSpPr>
          <p:spPr bwMode="auto">
            <a:xfrm>
              <a:off x="7914684" y="3789568"/>
              <a:ext cx="139642" cy="175629"/>
            </a:xfrm>
            <a:custGeom>
              <a:avLst/>
              <a:gdLst/>
              <a:ahLst/>
              <a:cxnLst>
                <a:cxn ang="0">
                  <a:pos x="42" y="61"/>
                </a:cxn>
                <a:cxn ang="0">
                  <a:pos x="47" y="59"/>
                </a:cxn>
                <a:cxn ang="0">
                  <a:pos x="45" y="63"/>
                </a:cxn>
                <a:cxn ang="0">
                  <a:pos x="42" y="61"/>
                </a:cxn>
                <a:cxn ang="0">
                  <a:pos x="11" y="27"/>
                </a:cxn>
                <a:cxn ang="0">
                  <a:pos x="11" y="22"/>
                </a:cxn>
                <a:cxn ang="0">
                  <a:pos x="9" y="19"/>
                </a:cxn>
                <a:cxn ang="0">
                  <a:pos x="7" y="23"/>
                </a:cxn>
                <a:cxn ang="0">
                  <a:pos x="9" y="27"/>
                </a:cxn>
                <a:cxn ang="0">
                  <a:pos x="11" y="27"/>
                </a:cxn>
                <a:cxn ang="0">
                  <a:pos x="12" y="33"/>
                </a:cxn>
                <a:cxn ang="0">
                  <a:pos x="12" y="30"/>
                </a:cxn>
                <a:cxn ang="0">
                  <a:pos x="11" y="28"/>
                </a:cxn>
                <a:cxn ang="0">
                  <a:pos x="11" y="31"/>
                </a:cxn>
                <a:cxn ang="0">
                  <a:pos x="12" y="33"/>
                </a:cxn>
                <a:cxn ang="0">
                  <a:pos x="6" y="3"/>
                </a:cxn>
                <a:cxn ang="0">
                  <a:pos x="9" y="3"/>
                </a:cxn>
                <a:cxn ang="0">
                  <a:pos x="4" y="2"/>
                </a:cxn>
                <a:cxn ang="0">
                  <a:pos x="3" y="3"/>
                </a:cxn>
                <a:cxn ang="0">
                  <a:pos x="3" y="5"/>
                </a:cxn>
                <a:cxn ang="0">
                  <a:pos x="6" y="3"/>
                </a:cxn>
                <a:cxn ang="0">
                  <a:pos x="17" y="8"/>
                </a:cxn>
                <a:cxn ang="0">
                  <a:pos x="15" y="5"/>
                </a:cxn>
                <a:cxn ang="0">
                  <a:pos x="11" y="0"/>
                </a:cxn>
                <a:cxn ang="0">
                  <a:pos x="12" y="2"/>
                </a:cxn>
                <a:cxn ang="0">
                  <a:pos x="15" y="5"/>
                </a:cxn>
                <a:cxn ang="0">
                  <a:pos x="15" y="8"/>
                </a:cxn>
                <a:cxn ang="0">
                  <a:pos x="15" y="11"/>
                </a:cxn>
                <a:cxn ang="0">
                  <a:pos x="17" y="8"/>
                </a:cxn>
                <a:cxn ang="0">
                  <a:pos x="48" y="49"/>
                </a:cxn>
                <a:cxn ang="0">
                  <a:pos x="50" y="49"/>
                </a:cxn>
                <a:cxn ang="0">
                  <a:pos x="47" y="47"/>
                </a:cxn>
                <a:cxn ang="0">
                  <a:pos x="48" y="49"/>
                </a:cxn>
                <a:cxn ang="0">
                  <a:pos x="23" y="19"/>
                </a:cxn>
                <a:cxn ang="0">
                  <a:pos x="21" y="23"/>
                </a:cxn>
                <a:cxn ang="0">
                  <a:pos x="23" y="25"/>
                </a:cxn>
                <a:cxn ang="0">
                  <a:pos x="23" y="23"/>
                </a:cxn>
                <a:cxn ang="0">
                  <a:pos x="23" y="17"/>
                </a:cxn>
                <a:cxn ang="0">
                  <a:pos x="18" y="16"/>
                </a:cxn>
                <a:cxn ang="0">
                  <a:pos x="23" y="19"/>
                </a:cxn>
                <a:cxn ang="0">
                  <a:pos x="39" y="47"/>
                </a:cxn>
                <a:cxn ang="0">
                  <a:pos x="39" y="49"/>
                </a:cxn>
                <a:cxn ang="0">
                  <a:pos x="41" y="44"/>
                </a:cxn>
                <a:cxn ang="0">
                  <a:pos x="38" y="42"/>
                </a:cxn>
                <a:cxn ang="0">
                  <a:pos x="39" y="45"/>
                </a:cxn>
                <a:cxn ang="0">
                  <a:pos x="39" y="47"/>
                </a:cxn>
                <a:cxn ang="0">
                  <a:pos x="26" y="36"/>
                </a:cxn>
                <a:cxn ang="0">
                  <a:pos x="26" y="36"/>
                </a:cxn>
                <a:cxn ang="0">
                  <a:pos x="24" y="34"/>
                </a:cxn>
                <a:cxn ang="0">
                  <a:pos x="26" y="36"/>
                </a:cxn>
                <a:cxn ang="0">
                  <a:pos x="29" y="28"/>
                </a:cxn>
                <a:cxn ang="0">
                  <a:pos x="27" y="23"/>
                </a:cxn>
                <a:cxn ang="0">
                  <a:pos x="27" y="25"/>
                </a:cxn>
                <a:cxn ang="0">
                  <a:pos x="29" y="28"/>
                </a:cxn>
                <a:cxn ang="0">
                  <a:pos x="29" y="30"/>
                </a:cxn>
                <a:cxn ang="0">
                  <a:pos x="29" y="28"/>
                </a:cxn>
                <a:cxn ang="0">
                  <a:pos x="33" y="42"/>
                </a:cxn>
                <a:cxn ang="0">
                  <a:pos x="33" y="41"/>
                </a:cxn>
                <a:cxn ang="0">
                  <a:pos x="32" y="39"/>
                </a:cxn>
                <a:cxn ang="0">
                  <a:pos x="30" y="34"/>
                </a:cxn>
                <a:cxn ang="0">
                  <a:pos x="32" y="38"/>
                </a:cxn>
                <a:cxn ang="0">
                  <a:pos x="32" y="41"/>
                </a:cxn>
                <a:cxn ang="0">
                  <a:pos x="33" y="42"/>
                </a:cxn>
              </a:cxnLst>
              <a:rect l="0" t="0" r="r" b="b"/>
              <a:pathLst>
                <a:path w="50" h="63">
                  <a:moveTo>
                    <a:pt x="42" y="61"/>
                  </a:moveTo>
                  <a:cubicBezTo>
                    <a:pt x="45" y="58"/>
                    <a:pt x="47" y="61"/>
                    <a:pt x="47" y="59"/>
                  </a:cubicBezTo>
                  <a:cubicBezTo>
                    <a:pt x="48" y="56"/>
                    <a:pt x="50" y="61"/>
                    <a:pt x="45" y="63"/>
                  </a:cubicBezTo>
                  <a:cubicBezTo>
                    <a:pt x="42" y="63"/>
                    <a:pt x="42" y="63"/>
                    <a:pt x="42" y="61"/>
                  </a:cubicBezTo>
                  <a:close/>
                  <a:moveTo>
                    <a:pt x="11" y="27"/>
                  </a:moveTo>
                  <a:cubicBezTo>
                    <a:pt x="12" y="25"/>
                    <a:pt x="12" y="23"/>
                    <a:pt x="11" y="22"/>
                  </a:cubicBezTo>
                  <a:cubicBezTo>
                    <a:pt x="9" y="20"/>
                    <a:pt x="9" y="19"/>
                    <a:pt x="9" y="19"/>
                  </a:cubicBezTo>
                  <a:cubicBezTo>
                    <a:pt x="7" y="19"/>
                    <a:pt x="7" y="20"/>
                    <a:pt x="7" y="23"/>
                  </a:cubicBezTo>
                  <a:cubicBezTo>
                    <a:pt x="6" y="25"/>
                    <a:pt x="6" y="25"/>
                    <a:pt x="9" y="27"/>
                  </a:cubicBezTo>
                  <a:cubicBezTo>
                    <a:pt x="11" y="28"/>
                    <a:pt x="11" y="27"/>
                    <a:pt x="11" y="27"/>
                  </a:cubicBezTo>
                  <a:close/>
                  <a:moveTo>
                    <a:pt x="12" y="33"/>
                  </a:moveTo>
                  <a:cubicBezTo>
                    <a:pt x="13" y="33"/>
                    <a:pt x="13" y="33"/>
                    <a:pt x="12" y="30"/>
                  </a:cubicBezTo>
                  <a:cubicBezTo>
                    <a:pt x="12" y="27"/>
                    <a:pt x="12" y="30"/>
                    <a:pt x="11" y="28"/>
                  </a:cubicBezTo>
                  <a:cubicBezTo>
                    <a:pt x="9" y="27"/>
                    <a:pt x="9" y="30"/>
                    <a:pt x="11" y="31"/>
                  </a:cubicBezTo>
                  <a:cubicBezTo>
                    <a:pt x="12" y="33"/>
                    <a:pt x="11" y="33"/>
                    <a:pt x="12" y="33"/>
                  </a:cubicBezTo>
                  <a:close/>
                  <a:moveTo>
                    <a:pt x="6" y="3"/>
                  </a:moveTo>
                  <a:cubicBezTo>
                    <a:pt x="9" y="3"/>
                    <a:pt x="9" y="5"/>
                    <a:pt x="9" y="3"/>
                  </a:cubicBezTo>
                  <a:cubicBezTo>
                    <a:pt x="11" y="2"/>
                    <a:pt x="7" y="3"/>
                    <a:pt x="4" y="2"/>
                  </a:cubicBezTo>
                  <a:cubicBezTo>
                    <a:pt x="1" y="2"/>
                    <a:pt x="6" y="5"/>
                    <a:pt x="3" y="3"/>
                  </a:cubicBezTo>
                  <a:cubicBezTo>
                    <a:pt x="1" y="3"/>
                    <a:pt x="0" y="3"/>
                    <a:pt x="3" y="5"/>
                  </a:cubicBezTo>
                  <a:cubicBezTo>
                    <a:pt x="3" y="5"/>
                    <a:pt x="3" y="5"/>
                    <a:pt x="6" y="3"/>
                  </a:cubicBezTo>
                  <a:close/>
                  <a:moveTo>
                    <a:pt x="17" y="8"/>
                  </a:moveTo>
                  <a:cubicBezTo>
                    <a:pt x="17" y="8"/>
                    <a:pt x="17" y="5"/>
                    <a:pt x="15" y="5"/>
                  </a:cubicBezTo>
                  <a:cubicBezTo>
                    <a:pt x="13" y="3"/>
                    <a:pt x="13" y="0"/>
                    <a:pt x="11" y="0"/>
                  </a:cubicBezTo>
                  <a:cubicBezTo>
                    <a:pt x="7" y="0"/>
                    <a:pt x="11" y="0"/>
                    <a:pt x="12" y="2"/>
                  </a:cubicBezTo>
                  <a:cubicBezTo>
                    <a:pt x="13" y="2"/>
                    <a:pt x="13" y="3"/>
                    <a:pt x="15" y="5"/>
                  </a:cubicBezTo>
                  <a:cubicBezTo>
                    <a:pt x="17" y="6"/>
                    <a:pt x="15" y="5"/>
                    <a:pt x="15" y="8"/>
                  </a:cubicBezTo>
                  <a:cubicBezTo>
                    <a:pt x="15" y="11"/>
                    <a:pt x="12" y="8"/>
                    <a:pt x="15" y="11"/>
                  </a:cubicBezTo>
                  <a:cubicBezTo>
                    <a:pt x="15" y="13"/>
                    <a:pt x="15" y="8"/>
                    <a:pt x="17" y="8"/>
                  </a:cubicBezTo>
                  <a:close/>
                  <a:moveTo>
                    <a:pt x="48" y="49"/>
                  </a:moveTo>
                  <a:cubicBezTo>
                    <a:pt x="50" y="49"/>
                    <a:pt x="50" y="49"/>
                    <a:pt x="50" y="49"/>
                  </a:cubicBezTo>
                  <a:cubicBezTo>
                    <a:pt x="50" y="47"/>
                    <a:pt x="47" y="47"/>
                    <a:pt x="47" y="47"/>
                  </a:cubicBezTo>
                  <a:cubicBezTo>
                    <a:pt x="47" y="47"/>
                    <a:pt x="47" y="49"/>
                    <a:pt x="48" y="49"/>
                  </a:cubicBezTo>
                  <a:close/>
                  <a:moveTo>
                    <a:pt x="23" y="19"/>
                  </a:moveTo>
                  <a:cubicBezTo>
                    <a:pt x="24" y="22"/>
                    <a:pt x="21" y="22"/>
                    <a:pt x="21" y="23"/>
                  </a:cubicBezTo>
                  <a:cubicBezTo>
                    <a:pt x="23" y="23"/>
                    <a:pt x="23" y="27"/>
                    <a:pt x="23" y="25"/>
                  </a:cubicBezTo>
                  <a:cubicBezTo>
                    <a:pt x="24" y="25"/>
                    <a:pt x="23" y="25"/>
                    <a:pt x="23" y="23"/>
                  </a:cubicBezTo>
                  <a:cubicBezTo>
                    <a:pt x="23" y="20"/>
                    <a:pt x="24" y="20"/>
                    <a:pt x="23" y="17"/>
                  </a:cubicBezTo>
                  <a:cubicBezTo>
                    <a:pt x="21" y="16"/>
                    <a:pt x="18" y="14"/>
                    <a:pt x="18" y="16"/>
                  </a:cubicBezTo>
                  <a:cubicBezTo>
                    <a:pt x="18" y="16"/>
                    <a:pt x="21" y="17"/>
                    <a:pt x="23" y="19"/>
                  </a:cubicBezTo>
                  <a:close/>
                  <a:moveTo>
                    <a:pt x="39" y="47"/>
                  </a:moveTo>
                  <a:cubicBezTo>
                    <a:pt x="38" y="49"/>
                    <a:pt x="38" y="50"/>
                    <a:pt x="39" y="49"/>
                  </a:cubicBezTo>
                  <a:cubicBezTo>
                    <a:pt x="42" y="47"/>
                    <a:pt x="42" y="45"/>
                    <a:pt x="41" y="44"/>
                  </a:cubicBezTo>
                  <a:cubicBezTo>
                    <a:pt x="41" y="42"/>
                    <a:pt x="41" y="44"/>
                    <a:pt x="38" y="42"/>
                  </a:cubicBezTo>
                  <a:cubicBezTo>
                    <a:pt x="36" y="42"/>
                    <a:pt x="38" y="45"/>
                    <a:pt x="39" y="45"/>
                  </a:cubicBezTo>
                  <a:cubicBezTo>
                    <a:pt x="41" y="44"/>
                    <a:pt x="41" y="45"/>
                    <a:pt x="39" y="47"/>
                  </a:cubicBezTo>
                  <a:close/>
                  <a:moveTo>
                    <a:pt x="26" y="36"/>
                  </a:moveTo>
                  <a:cubicBezTo>
                    <a:pt x="27" y="38"/>
                    <a:pt x="27" y="36"/>
                    <a:pt x="26" y="36"/>
                  </a:cubicBezTo>
                  <a:cubicBezTo>
                    <a:pt x="26" y="34"/>
                    <a:pt x="24" y="33"/>
                    <a:pt x="24" y="34"/>
                  </a:cubicBezTo>
                  <a:cubicBezTo>
                    <a:pt x="24" y="36"/>
                    <a:pt x="24" y="34"/>
                    <a:pt x="26" y="36"/>
                  </a:cubicBezTo>
                  <a:close/>
                  <a:moveTo>
                    <a:pt x="29" y="28"/>
                  </a:moveTo>
                  <a:cubicBezTo>
                    <a:pt x="29" y="27"/>
                    <a:pt x="29" y="25"/>
                    <a:pt x="27" y="23"/>
                  </a:cubicBezTo>
                  <a:cubicBezTo>
                    <a:pt x="26" y="23"/>
                    <a:pt x="26" y="23"/>
                    <a:pt x="27" y="25"/>
                  </a:cubicBezTo>
                  <a:cubicBezTo>
                    <a:pt x="27" y="25"/>
                    <a:pt x="27" y="27"/>
                    <a:pt x="29" y="28"/>
                  </a:cubicBezTo>
                  <a:cubicBezTo>
                    <a:pt x="30" y="30"/>
                    <a:pt x="27" y="31"/>
                    <a:pt x="29" y="30"/>
                  </a:cubicBezTo>
                  <a:cubicBezTo>
                    <a:pt x="30" y="30"/>
                    <a:pt x="30" y="28"/>
                    <a:pt x="29" y="28"/>
                  </a:cubicBezTo>
                  <a:close/>
                  <a:moveTo>
                    <a:pt x="33" y="42"/>
                  </a:moveTo>
                  <a:cubicBezTo>
                    <a:pt x="33" y="42"/>
                    <a:pt x="35" y="42"/>
                    <a:pt x="33" y="41"/>
                  </a:cubicBezTo>
                  <a:cubicBezTo>
                    <a:pt x="33" y="39"/>
                    <a:pt x="32" y="39"/>
                    <a:pt x="32" y="39"/>
                  </a:cubicBezTo>
                  <a:cubicBezTo>
                    <a:pt x="32" y="38"/>
                    <a:pt x="30" y="34"/>
                    <a:pt x="30" y="34"/>
                  </a:cubicBezTo>
                  <a:cubicBezTo>
                    <a:pt x="29" y="33"/>
                    <a:pt x="30" y="36"/>
                    <a:pt x="32" y="38"/>
                  </a:cubicBezTo>
                  <a:cubicBezTo>
                    <a:pt x="32" y="41"/>
                    <a:pt x="30" y="38"/>
                    <a:pt x="32" y="41"/>
                  </a:cubicBezTo>
                  <a:cubicBezTo>
                    <a:pt x="32" y="41"/>
                    <a:pt x="33" y="41"/>
                    <a:pt x="33" y="42"/>
                  </a:cubicBezTo>
                  <a:close/>
                </a:path>
              </a:pathLst>
            </a:custGeom>
            <a:grpFill/>
            <a:ln w="6350" cmpd="sng">
              <a:solidFill>
                <a:schemeClr val="bg1"/>
              </a:solidFill>
              <a:round/>
              <a:headEnd/>
              <a:tailEnd/>
            </a:ln>
          </p:spPr>
          <p:txBody>
            <a:bodyPr/>
            <a:lstStyle/>
            <a:p>
              <a:endParaRPr lang="en-GB" dirty="0"/>
            </a:p>
          </p:txBody>
        </p:sp>
        <p:sp>
          <p:nvSpPr>
            <p:cNvPr id="77" name="Freeform 240"/>
            <p:cNvSpPr>
              <a:spLocks noEditPoints="1"/>
            </p:cNvSpPr>
            <p:nvPr/>
          </p:nvSpPr>
          <p:spPr bwMode="auto">
            <a:xfrm>
              <a:off x="7786559" y="3894657"/>
              <a:ext cx="240415" cy="103650"/>
            </a:xfrm>
            <a:custGeom>
              <a:avLst/>
              <a:gdLst/>
              <a:ahLst/>
              <a:cxnLst>
                <a:cxn ang="0">
                  <a:pos x="8" y="13"/>
                </a:cxn>
                <a:cxn ang="0">
                  <a:pos x="3" y="15"/>
                </a:cxn>
                <a:cxn ang="0">
                  <a:pos x="0" y="13"/>
                </a:cxn>
                <a:cxn ang="0">
                  <a:pos x="4" y="10"/>
                </a:cxn>
                <a:cxn ang="0">
                  <a:pos x="17" y="3"/>
                </a:cxn>
                <a:cxn ang="0">
                  <a:pos x="24" y="1"/>
                </a:cxn>
                <a:cxn ang="0">
                  <a:pos x="30" y="1"/>
                </a:cxn>
                <a:cxn ang="0">
                  <a:pos x="35" y="3"/>
                </a:cxn>
                <a:cxn ang="0">
                  <a:pos x="42" y="6"/>
                </a:cxn>
                <a:cxn ang="0">
                  <a:pos x="50" y="10"/>
                </a:cxn>
                <a:cxn ang="0">
                  <a:pos x="58" y="13"/>
                </a:cxn>
                <a:cxn ang="0">
                  <a:pos x="59" y="15"/>
                </a:cxn>
                <a:cxn ang="0">
                  <a:pos x="62" y="18"/>
                </a:cxn>
                <a:cxn ang="0">
                  <a:pos x="65" y="20"/>
                </a:cxn>
                <a:cxn ang="0">
                  <a:pos x="70" y="21"/>
                </a:cxn>
                <a:cxn ang="0">
                  <a:pos x="74" y="23"/>
                </a:cxn>
                <a:cxn ang="0">
                  <a:pos x="76" y="26"/>
                </a:cxn>
                <a:cxn ang="0">
                  <a:pos x="82" y="29"/>
                </a:cxn>
                <a:cxn ang="0">
                  <a:pos x="85" y="32"/>
                </a:cxn>
                <a:cxn ang="0">
                  <a:pos x="79" y="34"/>
                </a:cxn>
                <a:cxn ang="0">
                  <a:pos x="64" y="34"/>
                </a:cxn>
                <a:cxn ang="0">
                  <a:pos x="61" y="30"/>
                </a:cxn>
                <a:cxn ang="0">
                  <a:pos x="56" y="26"/>
                </a:cxn>
                <a:cxn ang="0">
                  <a:pos x="50" y="20"/>
                </a:cxn>
                <a:cxn ang="0">
                  <a:pos x="42" y="17"/>
                </a:cxn>
                <a:cxn ang="0">
                  <a:pos x="32" y="12"/>
                </a:cxn>
                <a:cxn ang="0">
                  <a:pos x="23" y="10"/>
                </a:cxn>
                <a:cxn ang="0">
                  <a:pos x="26" y="7"/>
                </a:cxn>
                <a:cxn ang="0">
                  <a:pos x="15" y="9"/>
                </a:cxn>
                <a:cxn ang="0">
                  <a:pos x="8" y="13"/>
                </a:cxn>
                <a:cxn ang="0">
                  <a:pos x="18" y="18"/>
                </a:cxn>
                <a:cxn ang="0">
                  <a:pos x="15" y="13"/>
                </a:cxn>
                <a:cxn ang="0">
                  <a:pos x="18" y="18"/>
                </a:cxn>
                <a:cxn ang="0">
                  <a:pos x="50" y="9"/>
                </a:cxn>
                <a:cxn ang="0">
                  <a:pos x="51" y="7"/>
                </a:cxn>
                <a:cxn ang="0">
                  <a:pos x="50" y="9"/>
                </a:cxn>
                <a:cxn ang="0">
                  <a:pos x="53" y="9"/>
                </a:cxn>
                <a:cxn ang="0">
                  <a:pos x="55" y="10"/>
                </a:cxn>
                <a:cxn ang="0">
                  <a:pos x="53" y="9"/>
                </a:cxn>
              </a:cxnLst>
              <a:rect l="0" t="0" r="r" b="b"/>
              <a:pathLst>
                <a:path w="86" h="37">
                  <a:moveTo>
                    <a:pt x="8" y="13"/>
                  </a:moveTo>
                  <a:cubicBezTo>
                    <a:pt x="4" y="13"/>
                    <a:pt x="3" y="17"/>
                    <a:pt x="3" y="15"/>
                  </a:cubicBezTo>
                  <a:cubicBezTo>
                    <a:pt x="3" y="13"/>
                    <a:pt x="0" y="15"/>
                    <a:pt x="0" y="13"/>
                  </a:cubicBezTo>
                  <a:cubicBezTo>
                    <a:pt x="0" y="12"/>
                    <a:pt x="4" y="13"/>
                    <a:pt x="4" y="10"/>
                  </a:cubicBezTo>
                  <a:cubicBezTo>
                    <a:pt x="3" y="9"/>
                    <a:pt x="8" y="4"/>
                    <a:pt x="17" y="3"/>
                  </a:cubicBezTo>
                  <a:cubicBezTo>
                    <a:pt x="21" y="3"/>
                    <a:pt x="20" y="0"/>
                    <a:pt x="24" y="1"/>
                  </a:cubicBezTo>
                  <a:cubicBezTo>
                    <a:pt x="30" y="3"/>
                    <a:pt x="29" y="0"/>
                    <a:pt x="30" y="1"/>
                  </a:cubicBezTo>
                  <a:cubicBezTo>
                    <a:pt x="32" y="3"/>
                    <a:pt x="33" y="0"/>
                    <a:pt x="35" y="3"/>
                  </a:cubicBezTo>
                  <a:cubicBezTo>
                    <a:pt x="36" y="4"/>
                    <a:pt x="39" y="1"/>
                    <a:pt x="42" y="6"/>
                  </a:cubicBezTo>
                  <a:cubicBezTo>
                    <a:pt x="45" y="10"/>
                    <a:pt x="45" y="6"/>
                    <a:pt x="50" y="10"/>
                  </a:cubicBezTo>
                  <a:cubicBezTo>
                    <a:pt x="56" y="13"/>
                    <a:pt x="58" y="12"/>
                    <a:pt x="58" y="13"/>
                  </a:cubicBezTo>
                  <a:cubicBezTo>
                    <a:pt x="56" y="15"/>
                    <a:pt x="59" y="17"/>
                    <a:pt x="59" y="15"/>
                  </a:cubicBezTo>
                  <a:cubicBezTo>
                    <a:pt x="58" y="13"/>
                    <a:pt x="61" y="15"/>
                    <a:pt x="62" y="18"/>
                  </a:cubicBezTo>
                  <a:cubicBezTo>
                    <a:pt x="65" y="20"/>
                    <a:pt x="65" y="18"/>
                    <a:pt x="65" y="20"/>
                  </a:cubicBezTo>
                  <a:cubicBezTo>
                    <a:pt x="67" y="23"/>
                    <a:pt x="68" y="20"/>
                    <a:pt x="70" y="21"/>
                  </a:cubicBezTo>
                  <a:cubicBezTo>
                    <a:pt x="71" y="23"/>
                    <a:pt x="73" y="20"/>
                    <a:pt x="74" y="23"/>
                  </a:cubicBezTo>
                  <a:cubicBezTo>
                    <a:pt x="74" y="26"/>
                    <a:pt x="70" y="24"/>
                    <a:pt x="76" y="26"/>
                  </a:cubicBezTo>
                  <a:cubicBezTo>
                    <a:pt x="80" y="26"/>
                    <a:pt x="80" y="27"/>
                    <a:pt x="82" y="29"/>
                  </a:cubicBezTo>
                  <a:cubicBezTo>
                    <a:pt x="83" y="30"/>
                    <a:pt x="86" y="29"/>
                    <a:pt x="85" y="32"/>
                  </a:cubicBezTo>
                  <a:cubicBezTo>
                    <a:pt x="83" y="34"/>
                    <a:pt x="83" y="30"/>
                    <a:pt x="79" y="34"/>
                  </a:cubicBezTo>
                  <a:cubicBezTo>
                    <a:pt x="73" y="37"/>
                    <a:pt x="76" y="32"/>
                    <a:pt x="64" y="34"/>
                  </a:cubicBezTo>
                  <a:cubicBezTo>
                    <a:pt x="51" y="35"/>
                    <a:pt x="58" y="34"/>
                    <a:pt x="61" y="30"/>
                  </a:cubicBezTo>
                  <a:cubicBezTo>
                    <a:pt x="64" y="27"/>
                    <a:pt x="61" y="26"/>
                    <a:pt x="56" y="26"/>
                  </a:cubicBezTo>
                  <a:cubicBezTo>
                    <a:pt x="51" y="26"/>
                    <a:pt x="51" y="23"/>
                    <a:pt x="50" y="20"/>
                  </a:cubicBezTo>
                  <a:cubicBezTo>
                    <a:pt x="48" y="15"/>
                    <a:pt x="47" y="18"/>
                    <a:pt x="42" y="17"/>
                  </a:cubicBezTo>
                  <a:cubicBezTo>
                    <a:pt x="36" y="15"/>
                    <a:pt x="38" y="12"/>
                    <a:pt x="32" y="12"/>
                  </a:cubicBezTo>
                  <a:cubicBezTo>
                    <a:pt x="26" y="12"/>
                    <a:pt x="26" y="12"/>
                    <a:pt x="23" y="10"/>
                  </a:cubicBezTo>
                  <a:cubicBezTo>
                    <a:pt x="21" y="9"/>
                    <a:pt x="27" y="7"/>
                    <a:pt x="26" y="7"/>
                  </a:cubicBezTo>
                  <a:cubicBezTo>
                    <a:pt x="24" y="6"/>
                    <a:pt x="18" y="4"/>
                    <a:pt x="15" y="9"/>
                  </a:cubicBezTo>
                  <a:cubicBezTo>
                    <a:pt x="11" y="12"/>
                    <a:pt x="8" y="10"/>
                    <a:pt x="8" y="13"/>
                  </a:cubicBezTo>
                  <a:close/>
                  <a:moveTo>
                    <a:pt x="18" y="18"/>
                  </a:moveTo>
                  <a:cubicBezTo>
                    <a:pt x="14" y="20"/>
                    <a:pt x="14" y="13"/>
                    <a:pt x="15" y="13"/>
                  </a:cubicBezTo>
                  <a:cubicBezTo>
                    <a:pt x="18" y="13"/>
                    <a:pt x="20" y="18"/>
                    <a:pt x="18" y="18"/>
                  </a:cubicBezTo>
                  <a:close/>
                  <a:moveTo>
                    <a:pt x="50" y="9"/>
                  </a:moveTo>
                  <a:cubicBezTo>
                    <a:pt x="48" y="7"/>
                    <a:pt x="50" y="7"/>
                    <a:pt x="51" y="7"/>
                  </a:cubicBezTo>
                  <a:cubicBezTo>
                    <a:pt x="51" y="9"/>
                    <a:pt x="51" y="9"/>
                    <a:pt x="50" y="9"/>
                  </a:cubicBezTo>
                  <a:close/>
                  <a:moveTo>
                    <a:pt x="53" y="9"/>
                  </a:moveTo>
                  <a:cubicBezTo>
                    <a:pt x="53" y="9"/>
                    <a:pt x="56" y="10"/>
                    <a:pt x="55" y="10"/>
                  </a:cubicBezTo>
                  <a:cubicBezTo>
                    <a:pt x="53" y="10"/>
                    <a:pt x="51" y="10"/>
                    <a:pt x="53" y="9"/>
                  </a:cubicBezTo>
                  <a:close/>
                </a:path>
              </a:pathLst>
            </a:custGeom>
            <a:grpFill/>
            <a:ln w="6350" cmpd="sng">
              <a:solidFill>
                <a:schemeClr val="bg1"/>
              </a:solidFill>
              <a:round/>
              <a:headEnd/>
              <a:tailEnd/>
            </a:ln>
          </p:spPr>
          <p:txBody>
            <a:bodyPr/>
            <a:lstStyle/>
            <a:p>
              <a:endParaRPr lang="en-GB" dirty="0"/>
            </a:p>
          </p:txBody>
        </p:sp>
        <p:sp>
          <p:nvSpPr>
            <p:cNvPr id="78" name="Freeform 241"/>
            <p:cNvSpPr>
              <a:spLocks/>
            </p:cNvSpPr>
            <p:nvPr/>
          </p:nvSpPr>
          <p:spPr bwMode="auto">
            <a:xfrm>
              <a:off x="8041370" y="4015582"/>
              <a:ext cx="12956" cy="8637"/>
            </a:xfrm>
            <a:custGeom>
              <a:avLst/>
              <a:gdLst/>
              <a:ahLst/>
              <a:cxnLst>
                <a:cxn ang="0">
                  <a:pos x="0" y="2"/>
                </a:cxn>
                <a:cxn ang="0">
                  <a:pos x="5" y="3"/>
                </a:cxn>
                <a:cxn ang="0">
                  <a:pos x="0" y="2"/>
                </a:cxn>
              </a:cxnLst>
              <a:rect l="0" t="0" r="r" b="b"/>
              <a:pathLst>
                <a:path w="5" h="3">
                  <a:moveTo>
                    <a:pt x="0" y="2"/>
                  </a:moveTo>
                  <a:cubicBezTo>
                    <a:pt x="0" y="0"/>
                    <a:pt x="5" y="2"/>
                    <a:pt x="5" y="3"/>
                  </a:cubicBezTo>
                  <a:cubicBezTo>
                    <a:pt x="0" y="2"/>
                    <a:pt x="0" y="2"/>
                    <a:pt x="0" y="2"/>
                  </a:cubicBezTo>
                </a:path>
              </a:pathLst>
            </a:custGeom>
            <a:grpFill/>
            <a:ln w="6350" cmpd="sng">
              <a:solidFill>
                <a:schemeClr val="bg1"/>
              </a:solidFill>
              <a:round/>
              <a:headEnd/>
              <a:tailEnd/>
            </a:ln>
          </p:spPr>
          <p:txBody>
            <a:bodyPr/>
            <a:lstStyle/>
            <a:p>
              <a:endParaRPr lang="en-GB" dirty="0"/>
            </a:p>
          </p:txBody>
        </p:sp>
        <p:sp>
          <p:nvSpPr>
            <p:cNvPr id="79" name="Freeform 242"/>
            <p:cNvSpPr>
              <a:spLocks/>
            </p:cNvSpPr>
            <p:nvPr/>
          </p:nvSpPr>
          <p:spPr bwMode="auto">
            <a:xfrm>
              <a:off x="8130626" y="4196970"/>
              <a:ext cx="15836" cy="15835"/>
            </a:xfrm>
            <a:custGeom>
              <a:avLst/>
              <a:gdLst/>
              <a:ahLst/>
              <a:cxnLst>
                <a:cxn ang="0">
                  <a:pos x="3" y="3"/>
                </a:cxn>
                <a:cxn ang="0">
                  <a:pos x="2" y="2"/>
                </a:cxn>
                <a:cxn ang="0">
                  <a:pos x="3" y="3"/>
                </a:cxn>
                <a:cxn ang="0">
                  <a:pos x="3" y="3"/>
                </a:cxn>
              </a:cxnLst>
              <a:rect l="0" t="0" r="r" b="b"/>
              <a:pathLst>
                <a:path w="6" h="6">
                  <a:moveTo>
                    <a:pt x="3" y="3"/>
                  </a:moveTo>
                  <a:cubicBezTo>
                    <a:pt x="2" y="2"/>
                    <a:pt x="0" y="0"/>
                    <a:pt x="2" y="2"/>
                  </a:cubicBezTo>
                  <a:cubicBezTo>
                    <a:pt x="3" y="2"/>
                    <a:pt x="2" y="3"/>
                    <a:pt x="3" y="3"/>
                  </a:cubicBezTo>
                  <a:cubicBezTo>
                    <a:pt x="5" y="3"/>
                    <a:pt x="6" y="6"/>
                    <a:pt x="3" y="3"/>
                  </a:cubicBezTo>
                </a:path>
              </a:pathLst>
            </a:custGeom>
            <a:grpFill/>
            <a:ln w="6350" cmpd="sng">
              <a:solidFill>
                <a:schemeClr val="bg1"/>
              </a:solidFill>
              <a:round/>
              <a:headEnd/>
              <a:tailEnd/>
            </a:ln>
          </p:spPr>
          <p:txBody>
            <a:bodyPr/>
            <a:lstStyle/>
            <a:p>
              <a:endParaRPr lang="en-GB" dirty="0"/>
            </a:p>
          </p:txBody>
        </p:sp>
        <p:sp>
          <p:nvSpPr>
            <p:cNvPr id="80" name="Freeform 243"/>
            <p:cNvSpPr>
              <a:spLocks/>
            </p:cNvSpPr>
            <p:nvPr/>
          </p:nvSpPr>
          <p:spPr bwMode="auto">
            <a:xfrm>
              <a:off x="8146461" y="4202728"/>
              <a:ext cx="8638" cy="10077"/>
            </a:xfrm>
            <a:custGeom>
              <a:avLst/>
              <a:gdLst/>
              <a:ahLst/>
              <a:cxnLst>
                <a:cxn ang="0">
                  <a:pos x="2" y="1"/>
                </a:cxn>
                <a:cxn ang="0">
                  <a:pos x="2" y="0"/>
                </a:cxn>
                <a:cxn ang="0">
                  <a:pos x="2" y="3"/>
                </a:cxn>
                <a:cxn ang="0">
                  <a:pos x="2" y="1"/>
                </a:cxn>
              </a:cxnLst>
              <a:rect l="0" t="0" r="r" b="b"/>
              <a:pathLst>
                <a:path w="3" h="4">
                  <a:moveTo>
                    <a:pt x="2" y="1"/>
                  </a:moveTo>
                  <a:cubicBezTo>
                    <a:pt x="0" y="1"/>
                    <a:pt x="2" y="0"/>
                    <a:pt x="2" y="0"/>
                  </a:cubicBezTo>
                  <a:cubicBezTo>
                    <a:pt x="3" y="1"/>
                    <a:pt x="3" y="4"/>
                    <a:pt x="2" y="3"/>
                  </a:cubicBezTo>
                  <a:cubicBezTo>
                    <a:pt x="2" y="1"/>
                    <a:pt x="2" y="1"/>
                    <a:pt x="2" y="1"/>
                  </a:cubicBezTo>
                </a:path>
              </a:pathLst>
            </a:custGeom>
            <a:grpFill/>
            <a:ln w="6350" cmpd="sng">
              <a:solidFill>
                <a:schemeClr val="bg1"/>
              </a:solidFill>
              <a:round/>
              <a:headEnd/>
              <a:tailEnd/>
            </a:ln>
          </p:spPr>
          <p:txBody>
            <a:bodyPr/>
            <a:lstStyle/>
            <a:p>
              <a:endParaRPr lang="en-GB" dirty="0"/>
            </a:p>
          </p:txBody>
        </p:sp>
        <p:sp>
          <p:nvSpPr>
            <p:cNvPr id="81" name="Freeform 244"/>
            <p:cNvSpPr>
              <a:spLocks/>
            </p:cNvSpPr>
            <p:nvPr/>
          </p:nvSpPr>
          <p:spPr bwMode="auto">
            <a:xfrm>
              <a:off x="8241476" y="4232959"/>
              <a:ext cx="17275" cy="8637"/>
            </a:xfrm>
            <a:custGeom>
              <a:avLst/>
              <a:gdLst/>
              <a:ahLst/>
              <a:cxnLst>
                <a:cxn ang="0">
                  <a:pos x="0" y="2"/>
                </a:cxn>
                <a:cxn ang="0">
                  <a:pos x="3" y="2"/>
                </a:cxn>
                <a:cxn ang="0">
                  <a:pos x="5" y="3"/>
                </a:cxn>
                <a:cxn ang="0">
                  <a:pos x="2" y="3"/>
                </a:cxn>
                <a:cxn ang="0">
                  <a:pos x="0" y="2"/>
                </a:cxn>
              </a:cxnLst>
              <a:rect l="0" t="0" r="r" b="b"/>
              <a:pathLst>
                <a:path w="6" h="3">
                  <a:moveTo>
                    <a:pt x="0" y="2"/>
                  </a:moveTo>
                  <a:cubicBezTo>
                    <a:pt x="0" y="0"/>
                    <a:pt x="2" y="3"/>
                    <a:pt x="3" y="2"/>
                  </a:cubicBezTo>
                  <a:cubicBezTo>
                    <a:pt x="5" y="0"/>
                    <a:pt x="6" y="2"/>
                    <a:pt x="5" y="3"/>
                  </a:cubicBezTo>
                  <a:cubicBezTo>
                    <a:pt x="3" y="3"/>
                    <a:pt x="2" y="3"/>
                    <a:pt x="2" y="3"/>
                  </a:cubicBezTo>
                  <a:cubicBezTo>
                    <a:pt x="2" y="3"/>
                    <a:pt x="0" y="3"/>
                    <a:pt x="0" y="2"/>
                  </a:cubicBezTo>
                </a:path>
              </a:pathLst>
            </a:custGeom>
            <a:grpFill/>
            <a:ln w="6350" cmpd="sng">
              <a:solidFill>
                <a:schemeClr val="bg1"/>
              </a:solidFill>
              <a:round/>
              <a:headEnd/>
              <a:tailEnd/>
            </a:ln>
          </p:spPr>
          <p:txBody>
            <a:bodyPr/>
            <a:lstStyle/>
            <a:p>
              <a:endParaRPr lang="en-GB" dirty="0"/>
            </a:p>
          </p:txBody>
        </p:sp>
        <p:sp>
          <p:nvSpPr>
            <p:cNvPr id="82" name="Freeform 245"/>
            <p:cNvSpPr>
              <a:spLocks/>
            </p:cNvSpPr>
            <p:nvPr/>
          </p:nvSpPr>
          <p:spPr bwMode="auto">
            <a:xfrm>
              <a:off x="8314896" y="4294861"/>
              <a:ext cx="2879" cy="2879"/>
            </a:xfrm>
            <a:custGeom>
              <a:avLst/>
              <a:gdLst/>
              <a:ahLst/>
              <a:cxnLst>
                <a:cxn ang="0">
                  <a:pos x="1" y="0"/>
                </a:cxn>
                <a:cxn ang="0">
                  <a:pos x="0" y="1"/>
                </a:cxn>
                <a:cxn ang="0">
                  <a:pos x="1" y="0"/>
                </a:cxn>
              </a:cxnLst>
              <a:rect l="0" t="0" r="r" b="b"/>
              <a:pathLst>
                <a:path w="1" h="1">
                  <a:moveTo>
                    <a:pt x="1" y="0"/>
                  </a:moveTo>
                  <a:cubicBezTo>
                    <a:pt x="0" y="1"/>
                    <a:pt x="0" y="1"/>
                    <a:pt x="0" y="1"/>
                  </a:cubicBezTo>
                  <a:cubicBezTo>
                    <a:pt x="0" y="0"/>
                    <a:pt x="0" y="0"/>
                    <a:pt x="1" y="0"/>
                  </a:cubicBezTo>
                </a:path>
              </a:pathLst>
            </a:custGeom>
            <a:grpFill/>
            <a:ln w="6350" cmpd="sng">
              <a:solidFill>
                <a:schemeClr val="bg1"/>
              </a:solidFill>
              <a:round/>
              <a:headEnd/>
              <a:tailEnd/>
            </a:ln>
          </p:spPr>
          <p:txBody>
            <a:bodyPr/>
            <a:lstStyle/>
            <a:p>
              <a:endParaRPr lang="en-GB" dirty="0"/>
            </a:p>
          </p:txBody>
        </p:sp>
        <p:sp>
          <p:nvSpPr>
            <p:cNvPr id="83" name="Freeform 246"/>
            <p:cNvSpPr>
              <a:spLocks/>
            </p:cNvSpPr>
            <p:nvPr/>
          </p:nvSpPr>
          <p:spPr bwMode="auto">
            <a:xfrm>
              <a:off x="8309137" y="4297740"/>
              <a:ext cx="8638" cy="4319"/>
            </a:xfrm>
            <a:custGeom>
              <a:avLst/>
              <a:gdLst/>
              <a:ahLst/>
              <a:cxnLst>
                <a:cxn ang="0">
                  <a:pos x="2" y="2"/>
                </a:cxn>
                <a:cxn ang="0">
                  <a:pos x="3" y="0"/>
                </a:cxn>
                <a:cxn ang="0">
                  <a:pos x="2" y="2"/>
                </a:cxn>
                <a:cxn ang="0">
                  <a:pos x="2" y="2"/>
                </a:cxn>
              </a:cxnLst>
              <a:rect l="0" t="0" r="r" b="b"/>
              <a:pathLst>
                <a:path w="3" h="2">
                  <a:moveTo>
                    <a:pt x="2" y="2"/>
                  </a:moveTo>
                  <a:cubicBezTo>
                    <a:pt x="2" y="0"/>
                    <a:pt x="2" y="0"/>
                    <a:pt x="3" y="0"/>
                  </a:cubicBezTo>
                  <a:cubicBezTo>
                    <a:pt x="3" y="0"/>
                    <a:pt x="3" y="2"/>
                    <a:pt x="2" y="2"/>
                  </a:cubicBezTo>
                  <a:cubicBezTo>
                    <a:pt x="2" y="2"/>
                    <a:pt x="0" y="2"/>
                    <a:pt x="2" y="2"/>
                  </a:cubicBezTo>
                </a:path>
              </a:pathLst>
            </a:custGeom>
            <a:grpFill/>
            <a:ln w="6350" cmpd="sng">
              <a:solidFill>
                <a:schemeClr val="bg1"/>
              </a:solidFill>
              <a:round/>
              <a:headEnd/>
              <a:tailEnd/>
            </a:ln>
          </p:spPr>
          <p:txBody>
            <a:bodyPr/>
            <a:lstStyle/>
            <a:p>
              <a:endParaRPr lang="en-GB" dirty="0"/>
            </a:p>
          </p:txBody>
        </p:sp>
        <p:sp>
          <p:nvSpPr>
            <p:cNvPr id="84" name="Freeform 247"/>
            <p:cNvSpPr>
              <a:spLocks/>
            </p:cNvSpPr>
            <p:nvPr/>
          </p:nvSpPr>
          <p:spPr bwMode="auto">
            <a:xfrm>
              <a:off x="8317775" y="4302059"/>
              <a:ext cx="4319" cy="2879"/>
            </a:xfrm>
            <a:custGeom>
              <a:avLst/>
              <a:gdLst/>
              <a:ahLst/>
              <a:cxnLst>
                <a:cxn ang="0">
                  <a:pos x="0" y="1"/>
                </a:cxn>
                <a:cxn ang="0">
                  <a:pos x="0" y="0"/>
                </a:cxn>
                <a:cxn ang="0">
                  <a:pos x="0" y="1"/>
                </a:cxn>
              </a:cxnLst>
              <a:rect l="0" t="0" r="r" b="b"/>
              <a:pathLst>
                <a:path w="2" h="1">
                  <a:moveTo>
                    <a:pt x="0" y="1"/>
                  </a:moveTo>
                  <a:cubicBezTo>
                    <a:pt x="0" y="0"/>
                    <a:pt x="0" y="0"/>
                    <a:pt x="0" y="0"/>
                  </a:cubicBezTo>
                  <a:cubicBezTo>
                    <a:pt x="2" y="0"/>
                    <a:pt x="0" y="0"/>
                    <a:pt x="0" y="1"/>
                  </a:cubicBezTo>
                </a:path>
              </a:pathLst>
            </a:custGeom>
            <a:grpFill/>
            <a:ln w="6350" cmpd="sng">
              <a:solidFill>
                <a:schemeClr val="bg1"/>
              </a:solidFill>
              <a:round/>
              <a:headEnd/>
              <a:tailEnd/>
            </a:ln>
          </p:spPr>
          <p:txBody>
            <a:bodyPr/>
            <a:lstStyle/>
            <a:p>
              <a:endParaRPr lang="en-GB" dirty="0"/>
            </a:p>
          </p:txBody>
        </p:sp>
        <p:sp>
          <p:nvSpPr>
            <p:cNvPr id="85" name="Freeform 248"/>
            <p:cNvSpPr>
              <a:spLocks/>
            </p:cNvSpPr>
            <p:nvPr/>
          </p:nvSpPr>
          <p:spPr bwMode="auto">
            <a:xfrm>
              <a:off x="8314896" y="4294861"/>
              <a:ext cx="2879" cy="2879"/>
            </a:xfrm>
            <a:custGeom>
              <a:avLst/>
              <a:gdLst/>
              <a:ahLst/>
              <a:cxnLst>
                <a:cxn ang="0">
                  <a:pos x="1" y="1"/>
                </a:cxn>
                <a:cxn ang="0">
                  <a:pos x="1" y="0"/>
                </a:cxn>
                <a:cxn ang="0">
                  <a:pos x="1" y="1"/>
                </a:cxn>
              </a:cxnLst>
              <a:rect l="0" t="0" r="r" b="b"/>
              <a:pathLst>
                <a:path w="1" h="1">
                  <a:moveTo>
                    <a:pt x="1" y="1"/>
                  </a:moveTo>
                  <a:cubicBezTo>
                    <a:pt x="0" y="1"/>
                    <a:pt x="1" y="0"/>
                    <a:pt x="1" y="0"/>
                  </a:cubicBezTo>
                  <a:cubicBezTo>
                    <a:pt x="1" y="1"/>
                    <a:pt x="1" y="1"/>
                    <a:pt x="1" y="1"/>
                  </a:cubicBezTo>
                </a:path>
              </a:pathLst>
            </a:custGeom>
            <a:grpFill/>
            <a:ln w="6350" cmpd="sng">
              <a:solidFill>
                <a:schemeClr val="bg1"/>
              </a:solidFill>
              <a:round/>
              <a:headEnd/>
              <a:tailEnd/>
            </a:ln>
          </p:spPr>
          <p:txBody>
            <a:bodyPr/>
            <a:lstStyle/>
            <a:p>
              <a:endParaRPr lang="en-GB" dirty="0"/>
            </a:p>
          </p:txBody>
        </p:sp>
        <p:sp>
          <p:nvSpPr>
            <p:cNvPr id="86" name="Freeform 249"/>
            <p:cNvSpPr>
              <a:spLocks/>
            </p:cNvSpPr>
            <p:nvPr/>
          </p:nvSpPr>
          <p:spPr bwMode="auto">
            <a:xfrm>
              <a:off x="8317775" y="4224322"/>
              <a:ext cx="7198" cy="14396"/>
            </a:xfrm>
            <a:custGeom>
              <a:avLst/>
              <a:gdLst/>
              <a:ahLst/>
              <a:cxnLst>
                <a:cxn ang="0">
                  <a:pos x="0" y="3"/>
                </a:cxn>
                <a:cxn ang="0">
                  <a:pos x="3" y="2"/>
                </a:cxn>
                <a:cxn ang="0">
                  <a:pos x="0" y="3"/>
                </a:cxn>
              </a:cxnLst>
              <a:rect l="0" t="0" r="r" b="b"/>
              <a:pathLst>
                <a:path w="3" h="5">
                  <a:moveTo>
                    <a:pt x="0" y="3"/>
                  </a:moveTo>
                  <a:cubicBezTo>
                    <a:pt x="0" y="2"/>
                    <a:pt x="3" y="0"/>
                    <a:pt x="3" y="2"/>
                  </a:cubicBezTo>
                  <a:cubicBezTo>
                    <a:pt x="3" y="3"/>
                    <a:pt x="0" y="5"/>
                    <a:pt x="0" y="3"/>
                  </a:cubicBezTo>
                </a:path>
              </a:pathLst>
            </a:custGeom>
            <a:grpFill/>
            <a:ln w="6350" cmpd="sng">
              <a:solidFill>
                <a:schemeClr val="bg1"/>
              </a:solidFill>
              <a:round/>
              <a:headEnd/>
              <a:tailEnd/>
            </a:ln>
          </p:spPr>
          <p:txBody>
            <a:bodyPr/>
            <a:lstStyle/>
            <a:p>
              <a:endParaRPr lang="en-GB" dirty="0"/>
            </a:p>
          </p:txBody>
        </p:sp>
        <p:sp>
          <p:nvSpPr>
            <p:cNvPr id="87" name="Freeform 250"/>
            <p:cNvSpPr>
              <a:spLocks/>
            </p:cNvSpPr>
            <p:nvPr/>
          </p:nvSpPr>
          <p:spPr bwMode="auto">
            <a:xfrm>
              <a:off x="8291862" y="4241597"/>
              <a:ext cx="30232" cy="21594"/>
            </a:xfrm>
            <a:custGeom>
              <a:avLst/>
              <a:gdLst/>
              <a:ahLst/>
              <a:cxnLst>
                <a:cxn ang="0">
                  <a:pos x="6" y="8"/>
                </a:cxn>
                <a:cxn ang="0">
                  <a:pos x="1" y="8"/>
                </a:cxn>
                <a:cxn ang="0">
                  <a:pos x="4" y="5"/>
                </a:cxn>
                <a:cxn ang="0">
                  <a:pos x="4" y="2"/>
                </a:cxn>
                <a:cxn ang="0">
                  <a:pos x="9" y="2"/>
                </a:cxn>
                <a:cxn ang="0">
                  <a:pos x="6" y="8"/>
                </a:cxn>
              </a:cxnLst>
              <a:rect l="0" t="0" r="r" b="b"/>
              <a:pathLst>
                <a:path w="11" h="8">
                  <a:moveTo>
                    <a:pt x="6" y="8"/>
                  </a:moveTo>
                  <a:cubicBezTo>
                    <a:pt x="1" y="8"/>
                    <a:pt x="0" y="8"/>
                    <a:pt x="1" y="8"/>
                  </a:cubicBezTo>
                  <a:cubicBezTo>
                    <a:pt x="4" y="6"/>
                    <a:pt x="4" y="6"/>
                    <a:pt x="4" y="5"/>
                  </a:cubicBezTo>
                  <a:cubicBezTo>
                    <a:pt x="4" y="2"/>
                    <a:pt x="1" y="2"/>
                    <a:pt x="4" y="2"/>
                  </a:cubicBezTo>
                  <a:cubicBezTo>
                    <a:pt x="9" y="0"/>
                    <a:pt x="11" y="0"/>
                    <a:pt x="9" y="2"/>
                  </a:cubicBezTo>
                  <a:cubicBezTo>
                    <a:pt x="8" y="3"/>
                    <a:pt x="11" y="8"/>
                    <a:pt x="6" y="8"/>
                  </a:cubicBezTo>
                </a:path>
              </a:pathLst>
            </a:custGeom>
            <a:grpFill/>
            <a:ln w="6350" cmpd="sng">
              <a:solidFill>
                <a:schemeClr val="bg1"/>
              </a:solidFill>
              <a:round/>
              <a:headEnd/>
              <a:tailEnd/>
            </a:ln>
          </p:spPr>
          <p:txBody>
            <a:bodyPr/>
            <a:lstStyle/>
            <a:p>
              <a:endParaRPr lang="en-GB" dirty="0"/>
            </a:p>
          </p:txBody>
        </p:sp>
        <p:sp>
          <p:nvSpPr>
            <p:cNvPr id="88" name="Freeform 251"/>
            <p:cNvSpPr>
              <a:spLocks/>
            </p:cNvSpPr>
            <p:nvPr/>
          </p:nvSpPr>
          <p:spPr bwMode="auto">
            <a:xfrm>
              <a:off x="8294741" y="4202728"/>
              <a:ext cx="11517" cy="7198"/>
            </a:xfrm>
            <a:custGeom>
              <a:avLst/>
              <a:gdLst/>
              <a:ahLst/>
              <a:cxnLst>
                <a:cxn ang="0">
                  <a:pos x="2" y="3"/>
                </a:cxn>
                <a:cxn ang="0">
                  <a:pos x="2" y="0"/>
                </a:cxn>
                <a:cxn ang="0">
                  <a:pos x="2" y="3"/>
                </a:cxn>
              </a:cxnLst>
              <a:rect l="0" t="0" r="r" b="b"/>
              <a:pathLst>
                <a:path w="4" h="3">
                  <a:moveTo>
                    <a:pt x="2" y="3"/>
                  </a:moveTo>
                  <a:cubicBezTo>
                    <a:pt x="0" y="3"/>
                    <a:pt x="2" y="0"/>
                    <a:pt x="2" y="0"/>
                  </a:cubicBezTo>
                  <a:cubicBezTo>
                    <a:pt x="4" y="0"/>
                    <a:pt x="4" y="3"/>
                    <a:pt x="2" y="3"/>
                  </a:cubicBezTo>
                </a:path>
              </a:pathLst>
            </a:custGeom>
            <a:grpFill/>
            <a:ln w="6350" cmpd="sng">
              <a:solidFill>
                <a:schemeClr val="bg1"/>
              </a:solidFill>
              <a:round/>
              <a:headEnd/>
              <a:tailEnd/>
            </a:ln>
          </p:spPr>
          <p:txBody>
            <a:bodyPr/>
            <a:lstStyle/>
            <a:p>
              <a:endParaRPr lang="en-GB" dirty="0"/>
            </a:p>
          </p:txBody>
        </p:sp>
        <p:sp>
          <p:nvSpPr>
            <p:cNvPr id="89" name="Freeform 252"/>
            <p:cNvSpPr>
              <a:spLocks/>
            </p:cNvSpPr>
            <p:nvPr/>
          </p:nvSpPr>
          <p:spPr bwMode="auto">
            <a:xfrm>
              <a:off x="8309137" y="4171057"/>
              <a:ext cx="5758" cy="8637"/>
            </a:xfrm>
            <a:custGeom>
              <a:avLst/>
              <a:gdLst/>
              <a:ahLst/>
              <a:cxnLst>
                <a:cxn ang="0">
                  <a:pos x="0" y="3"/>
                </a:cxn>
                <a:cxn ang="0">
                  <a:pos x="2" y="0"/>
                </a:cxn>
                <a:cxn ang="0">
                  <a:pos x="0" y="3"/>
                </a:cxn>
              </a:cxnLst>
              <a:rect l="0" t="0" r="r" b="b"/>
              <a:pathLst>
                <a:path w="2" h="3">
                  <a:moveTo>
                    <a:pt x="0" y="3"/>
                  </a:moveTo>
                  <a:cubicBezTo>
                    <a:pt x="0" y="2"/>
                    <a:pt x="0" y="0"/>
                    <a:pt x="2" y="0"/>
                  </a:cubicBezTo>
                  <a:cubicBezTo>
                    <a:pt x="2" y="0"/>
                    <a:pt x="2" y="3"/>
                    <a:pt x="0" y="3"/>
                  </a:cubicBezTo>
                </a:path>
              </a:pathLst>
            </a:custGeom>
            <a:grpFill/>
            <a:ln w="6350" cmpd="sng">
              <a:solidFill>
                <a:schemeClr val="bg1"/>
              </a:solidFill>
              <a:round/>
              <a:headEnd/>
              <a:tailEnd/>
            </a:ln>
          </p:spPr>
          <p:txBody>
            <a:bodyPr/>
            <a:lstStyle/>
            <a:p>
              <a:endParaRPr lang="en-GB" dirty="0"/>
            </a:p>
          </p:txBody>
        </p:sp>
        <p:sp>
          <p:nvSpPr>
            <p:cNvPr id="90" name="Freeform 253"/>
            <p:cNvSpPr>
              <a:spLocks/>
            </p:cNvSpPr>
            <p:nvPr/>
          </p:nvSpPr>
          <p:spPr bwMode="auto">
            <a:xfrm>
              <a:off x="8314896" y="4152343"/>
              <a:ext cx="7198" cy="11517"/>
            </a:xfrm>
            <a:custGeom>
              <a:avLst/>
              <a:gdLst/>
              <a:ahLst/>
              <a:cxnLst>
                <a:cxn ang="0">
                  <a:pos x="0" y="4"/>
                </a:cxn>
                <a:cxn ang="0">
                  <a:pos x="1" y="1"/>
                </a:cxn>
                <a:cxn ang="0">
                  <a:pos x="1" y="3"/>
                </a:cxn>
                <a:cxn ang="0">
                  <a:pos x="0" y="4"/>
                </a:cxn>
              </a:cxnLst>
              <a:rect l="0" t="0" r="r" b="b"/>
              <a:pathLst>
                <a:path w="3" h="4">
                  <a:moveTo>
                    <a:pt x="0" y="4"/>
                  </a:moveTo>
                  <a:cubicBezTo>
                    <a:pt x="0" y="3"/>
                    <a:pt x="0" y="1"/>
                    <a:pt x="1" y="1"/>
                  </a:cubicBezTo>
                  <a:cubicBezTo>
                    <a:pt x="1" y="0"/>
                    <a:pt x="3" y="1"/>
                    <a:pt x="1" y="3"/>
                  </a:cubicBezTo>
                  <a:cubicBezTo>
                    <a:pt x="1" y="4"/>
                    <a:pt x="1" y="4"/>
                    <a:pt x="0" y="4"/>
                  </a:cubicBezTo>
                </a:path>
              </a:pathLst>
            </a:custGeom>
            <a:grpFill/>
            <a:ln w="6350" cmpd="sng">
              <a:solidFill>
                <a:schemeClr val="bg1"/>
              </a:solidFill>
              <a:round/>
              <a:headEnd/>
              <a:tailEnd/>
            </a:ln>
          </p:spPr>
          <p:txBody>
            <a:bodyPr/>
            <a:lstStyle/>
            <a:p>
              <a:endParaRPr lang="en-GB" dirty="0"/>
            </a:p>
          </p:txBody>
        </p:sp>
        <p:sp>
          <p:nvSpPr>
            <p:cNvPr id="91" name="Freeform 254"/>
            <p:cNvSpPr>
              <a:spLocks/>
            </p:cNvSpPr>
            <p:nvPr/>
          </p:nvSpPr>
          <p:spPr bwMode="auto">
            <a:xfrm>
              <a:off x="8306258" y="4110595"/>
              <a:ext cx="2879" cy="12956"/>
            </a:xfrm>
            <a:custGeom>
              <a:avLst/>
              <a:gdLst/>
              <a:ahLst/>
              <a:cxnLst>
                <a:cxn ang="0">
                  <a:pos x="1" y="3"/>
                </a:cxn>
                <a:cxn ang="0">
                  <a:pos x="0" y="2"/>
                </a:cxn>
                <a:cxn ang="0">
                  <a:pos x="1" y="0"/>
                </a:cxn>
                <a:cxn ang="0">
                  <a:pos x="1" y="3"/>
                </a:cxn>
              </a:cxnLst>
              <a:rect l="0" t="0" r="r" b="b"/>
              <a:pathLst>
                <a:path w="1" h="5">
                  <a:moveTo>
                    <a:pt x="1" y="3"/>
                  </a:moveTo>
                  <a:cubicBezTo>
                    <a:pt x="0" y="5"/>
                    <a:pt x="1" y="3"/>
                    <a:pt x="0" y="2"/>
                  </a:cubicBezTo>
                  <a:cubicBezTo>
                    <a:pt x="0" y="0"/>
                    <a:pt x="0" y="0"/>
                    <a:pt x="1" y="0"/>
                  </a:cubicBezTo>
                  <a:cubicBezTo>
                    <a:pt x="1" y="3"/>
                    <a:pt x="1" y="3"/>
                    <a:pt x="1" y="3"/>
                  </a:cubicBezTo>
                </a:path>
              </a:pathLst>
            </a:custGeom>
            <a:grpFill/>
            <a:ln w="6350" cmpd="sng">
              <a:solidFill>
                <a:schemeClr val="bg1"/>
              </a:solidFill>
              <a:round/>
              <a:headEnd/>
              <a:tailEnd/>
            </a:ln>
          </p:spPr>
          <p:txBody>
            <a:bodyPr/>
            <a:lstStyle/>
            <a:p>
              <a:endParaRPr lang="en-GB" dirty="0"/>
            </a:p>
          </p:txBody>
        </p:sp>
        <p:sp>
          <p:nvSpPr>
            <p:cNvPr id="92" name="Freeform 255"/>
            <p:cNvSpPr>
              <a:spLocks/>
            </p:cNvSpPr>
            <p:nvPr/>
          </p:nvSpPr>
          <p:spPr bwMode="auto">
            <a:xfrm>
              <a:off x="8342248" y="4171057"/>
              <a:ext cx="8638" cy="14396"/>
            </a:xfrm>
            <a:custGeom>
              <a:avLst/>
              <a:gdLst/>
              <a:ahLst/>
              <a:cxnLst>
                <a:cxn ang="0">
                  <a:pos x="3" y="3"/>
                </a:cxn>
                <a:cxn ang="0">
                  <a:pos x="2" y="2"/>
                </a:cxn>
                <a:cxn ang="0">
                  <a:pos x="2" y="2"/>
                </a:cxn>
                <a:cxn ang="0">
                  <a:pos x="3" y="3"/>
                </a:cxn>
              </a:cxnLst>
              <a:rect l="0" t="0" r="r" b="b"/>
              <a:pathLst>
                <a:path w="3" h="5">
                  <a:moveTo>
                    <a:pt x="3" y="3"/>
                  </a:moveTo>
                  <a:cubicBezTo>
                    <a:pt x="2" y="5"/>
                    <a:pt x="0" y="3"/>
                    <a:pt x="2" y="2"/>
                  </a:cubicBezTo>
                  <a:cubicBezTo>
                    <a:pt x="2" y="0"/>
                    <a:pt x="2" y="0"/>
                    <a:pt x="2" y="2"/>
                  </a:cubicBezTo>
                  <a:cubicBezTo>
                    <a:pt x="3" y="2"/>
                    <a:pt x="3" y="2"/>
                    <a:pt x="3" y="3"/>
                  </a:cubicBezTo>
                </a:path>
              </a:pathLst>
            </a:custGeom>
            <a:grpFill/>
            <a:ln w="6350" cmpd="sng">
              <a:solidFill>
                <a:schemeClr val="bg1"/>
              </a:solidFill>
              <a:round/>
              <a:headEnd/>
              <a:tailEnd/>
            </a:ln>
          </p:spPr>
          <p:txBody>
            <a:bodyPr/>
            <a:lstStyle/>
            <a:p>
              <a:endParaRPr lang="en-GB" dirty="0"/>
            </a:p>
          </p:txBody>
        </p:sp>
        <p:sp>
          <p:nvSpPr>
            <p:cNvPr id="93" name="Freeform 256"/>
            <p:cNvSpPr>
              <a:spLocks/>
            </p:cNvSpPr>
            <p:nvPr/>
          </p:nvSpPr>
          <p:spPr bwMode="auto">
            <a:xfrm>
              <a:off x="8217002" y="4037176"/>
              <a:ext cx="2879" cy="5758"/>
            </a:xfrm>
            <a:custGeom>
              <a:avLst/>
              <a:gdLst/>
              <a:ahLst/>
              <a:cxnLst>
                <a:cxn ang="0">
                  <a:pos x="0" y="2"/>
                </a:cxn>
                <a:cxn ang="0">
                  <a:pos x="1" y="2"/>
                </a:cxn>
                <a:cxn ang="0">
                  <a:pos x="0" y="2"/>
                </a:cxn>
              </a:cxnLst>
              <a:rect l="0" t="0" r="r" b="b"/>
              <a:pathLst>
                <a:path w="1" h="2">
                  <a:moveTo>
                    <a:pt x="0" y="2"/>
                  </a:moveTo>
                  <a:cubicBezTo>
                    <a:pt x="0" y="2"/>
                    <a:pt x="1" y="0"/>
                    <a:pt x="1" y="2"/>
                  </a:cubicBezTo>
                  <a:cubicBezTo>
                    <a:pt x="0" y="2"/>
                    <a:pt x="0" y="2"/>
                    <a:pt x="0" y="2"/>
                  </a:cubicBezTo>
                </a:path>
              </a:pathLst>
            </a:custGeom>
            <a:grpFill/>
            <a:ln w="6350" cmpd="sng">
              <a:solidFill>
                <a:schemeClr val="bg1"/>
              </a:solidFill>
              <a:round/>
              <a:headEnd/>
              <a:tailEnd/>
            </a:ln>
          </p:spPr>
          <p:txBody>
            <a:bodyPr/>
            <a:lstStyle/>
            <a:p>
              <a:endParaRPr lang="en-GB" dirty="0"/>
            </a:p>
          </p:txBody>
        </p:sp>
        <p:sp>
          <p:nvSpPr>
            <p:cNvPr id="94" name="Freeform 257"/>
            <p:cNvSpPr>
              <a:spLocks/>
            </p:cNvSpPr>
            <p:nvPr/>
          </p:nvSpPr>
          <p:spPr bwMode="auto">
            <a:xfrm>
              <a:off x="8227080" y="4051572"/>
              <a:ext cx="11517" cy="2879"/>
            </a:xfrm>
            <a:custGeom>
              <a:avLst/>
              <a:gdLst/>
              <a:ahLst/>
              <a:cxnLst>
                <a:cxn ang="0">
                  <a:pos x="0" y="0"/>
                </a:cxn>
                <a:cxn ang="0">
                  <a:pos x="4" y="0"/>
                </a:cxn>
                <a:cxn ang="0">
                  <a:pos x="0" y="0"/>
                </a:cxn>
              </a:cxnLst>
              <a:rect l="0" t="0" r="r" b="b"/>
              <a:pathLst>
                <a:path w="4" h="1">
                  <a:moveTo>
                    <a:pt x="0" y="0"/>
                  </a:moveTo>
                  <a:cubicBezTo>
                    <a:pt x="0" y="0"/>
                    <a:pt x="2" y="0"/>
                    <a:pt x="4" y="0"/>
                  </a:cubicBezTo>
                  <a:cubicBezTo>
                    <a:pt x="4" y="0"/>
                    <a:pt x="0" y="1"/>
                    <a:pt x="0" y="0"/>
                  </a:cubicBezTo>
                </a:path>
              </a:pathLst>
            </a:custGeom>
            <a:grpFill/>
            <a:ln w="6350" cmpd="sng">
              <a:solidFill>
                <a:schemeClr val="bg1"/>
              </a:solidFill>
              <a:round/>
              <a:headEnd/>
              <a:tailEnd/>
            </a:ln>
          </p:spPr>
          <p:txBody>
            <a:bodyPr/>
            <a:lstStyle/>
            <a:p>
              <a:endParaRPr lang="en-GB" dirty="0"/>
            </a:p>
          </p:txBody>
        </p:sp>
        <p:sp>
          <p:nvSpPr>
            <p:cNvPr id="95" name="Freeform 258"/>
            <p:cNvSpPr>
              <a:spLocks/>
            </p:cNvSpPr>
            <p:nvPr/>
          </p:nvSpPr>
          <p:spPr bwMode="auto">
            <a:xfrm>
              <a:off x="8309137" y="4126430"/>
              <a:ext cx="12956" cy="20154"/>
            </a:xfrm>
            <a:custGeom>
              <a:avLst/>
              <a:gdLst/>
              <a:ahLst/>
              <a:cxnLst>
                <a:cxn ang="0">
                  <a:pos x="3" y="5"/>
                </a:cxn>
                <a:cxn ang="0">
                  <a:pos x="2" y="2"/>
                </a:cxn>
                <a:cxn ang="0">
                  <a:pos x="3" y="2"/>
                </a:cxn>
                <a:cxn ang="0">
                  <a:pos x="5" y="7"/>
                </a:cxn>
                <a:cxn ang="0">
                  <a:pos x="3" y="5"/>
                </a:cxn>
              </a:cxnLst>
              <a:rect l="0" t="0" r="r" b="b"/>
              <a:pathLst>
                <a:path w="5" h="7">
                  <a:moveTo>
                    <a:pt x="3" y="5"/>
                  </a:moveTo>
                  <a:cubicBezTo>
                    <a:pt x="0" y="5"/>
                    <a:pt x="2" y="3"/>
                    <a:pt x="2" y="2"/>
                  </a:cubicBezTo>
                  <a:cubicBezTo>
                    <a:pt x="0" y="2"/>
                    <a:pt x="2" y="0"/>
                    <a:pt x="3" y="2"/>
                  </a:cubicBezTo>
                  <a:cubicBezTo>
                    <a:pt x="5" y="3"/>
                    <a:pt x="5" y="7"/>
                    <a:pt x="5" y="7"/>
                  </a:cubicBezTo>
                  <a:cubicBezTo>
                    <a:pt x="3" y="7"/>
                    <a:pt x="5" y="5"/>
                    <a:pt x="3" y="5"/>
                  </a:cubicBezTo>
                </a:path>
              </a:pathLst>
            </a:custGeom>
            <a:grpFill/>
            <a:ln w="6350" cmpd="sng">
              <a:solidFill>
                <a:schemeClr val="bg1"/>
              </a:solidFill>
              <a:round/>
              <a:headEnd/>
              <a:tailEnd/>
            </a:ln>
          </p:spPr>
          <p:txBody>
            <a:bodyPr/>
            <a:lstStyle/>
            <a:p>
              <a:endParaRPr lang="en-GB" dirty="0"/>
            </a:p>
          </p:txBody>
        </p:sp>
        <p:sp>
          <p:nvSpPr>
            <p:cNvPr id="96" name="Freeform 259"/>
            <p:cNvSpPr>
              <a:spLocks/>
            </p:cNvSpPr>
            <p:nvPr/>
          </p:nvSpPr>
          <p:spPr bwMode="auto">
            <a:xfrm>
              <a:off x="8294741" y="4084682"/>
              <a:ext cx="11517" cy="17275"/>
            </a:xfrm>
            <a:custGeom>
              <a:avLst/>
              <a:gdLst/>
              <a:ahLst/>
              <a:cxnLst>
                <a:cxn ang="0">
                  <a:pos x="2" y="5"/>
                </a:cxn>
                <a:cxn ang="0">
                  <a:pos x="0" y="2"/>
                </a:cxn>
                <a:cxn ang="0">
                  <a:pos x="2" y="3"/>
                </a:cxn>
                <a:cxn ang="0">
                  <a:pos x="2" y="5"/>
                </a:cxn>
              </a:cxnLst>
              <a:rect l="0" t="0" r="r" b="b"/>
              <a:pathLst>
                <a:path w="4" h="6">
                  <a:moveTo>
                    <a:pt x="2" y="5"/>
                  </a:moveTo>
                  <a:cubicBezTo>
                    <a:pt x="2" y="6"/>
                    <a:pt x="0" y="5"/>
                    <a:pt x="0" y="2"/>
                  </a:cubicBezTo>
                  <a:cubicBezTo>
                    <a:pt x="2" y="0"/>
                    <a:pt x="4" y="3"/>
                    <a:pt x="2" y="3"/>
                  </a:cubicBezTo>
                  <a:cubicBezTo>
                    <a:pt x="2" y="5"/>
                    <a:pt x="4" y="5"/>
                    <a:pt x="2" y="5"/>
                  </a:cubicBezTo>
                </a:path>
              </a:pathLst>
            </a:custGeom>
            <a:grpFill/>
            <a:ln w="6350" cmpd="sng">
              <a:solidFill>
                <a:schemeClr val="bg1"/>
              </a:solidFill>
              <a:round/>
              <a:headEnd/>
              <a:tailEnd/>
            </a:ln>
          </p:spPr>
          <p:txBody>
            <a:bodyPr/>
            <a:lstStyle/>
            <a:p>
              <a:endParaRPr lang="en-GB" dirty="0"/>
            </a:p>
          </p:txBody>
        </p:sp>
        <p:sp>
          <p:nvSpPr>
            <p:cNvPr id="97" name="Freeform 260"/>
            <p:cNvSpPr>
              <a:spLocks/>
            </p:cNvSpPr>
            <p:nvPr/>
          </p:nvSpPr>
          <p:spPr bwMode="auto">
            <a:xfrm>
              <a:off x="8300500" y="4084682"/>
              <a:ext cx="14396" cy="8637"/>
            </a:xfrm>
            <a:custGeom>
              <a:avLst/>
              <a:gdLst/>
              <a:ahLst/>
              <a:cxnLst>
                <a:cxn ang="0">
                  <a:pos x="1" y="3"/>
                </a:cxn>
                <a:cxn ang="0">
                  <a:pos x="1" y="2"/>
                </a:cxn>
                <a:cxn ang="0">
                  <a:pos x="3" y="2"/>
                </a:cxn>
                <a:cxn ang="0">
                  <a:pos x="5" y="3"/>
                </a:cxn>
                <a:cxn ang="0">
                  <a:pos x="3" y="3"/>
                </a:cxn>
                <a:cxn ang="0">
                  <a:pos x="1" y="3"/>
                </a:cxn>
              </a:cxnLst>
              <a:rect l="0" t="0" r="r" b="b"/>
              <a:pathLst>
                <a:path w="5" h="3">
                  <a:moveTo>
                    <a:pt x="1" y="3"/>
                  </a:moveTo>
                  <a:cubicBezTo>
                    <a:pt x="0" y="2"/>
                    <a:pt x="1" y="2"/>
                    <a:pt x="1" y="2"/>
                  </a:cubicBezTo>
                  <a:cubicBezTo>
                    <a:pt x="1" y="0"/>
                    <a:pt x="1" y="0"/>
                    <a:pt x="3" y="2"/>
                  </a:cubicBezTo>
                  <a:cubicBezTo>
                    <a:pt x="3" y="2"/>
                    <a:pt x="3" y="2"/>
                    <a:pt x="5" y="3"/>
                  </a:cubicBezTo>
                  <a:cubicBezTo>
                    <a:pt x="3" y="3"/>
                    <a:pt x="3" y="3"/>
                    <a:pt x="3" y="3"/>
                  </a:cubicBezTo>
                  <a:cubicBezTo>
                    <a:pt x="1" y="3"/>
                    <a:pt x="1" y="3"/>
                    <a:pt x="1" y="3"/>
                  </a:cubicBezTo>
                </a:path>
              </a:pathLst>
            </a:custGeom>
            <a:grpFill/>
            <a:ln w="6350" cmpd="sng">
              <a:solidFill>
                <a:schemeClr val="bg1"/>
              </a:solidFill>
              <a:round/>
              <a:headEnd/>
              <a:tailEnd/>
            </a:ln>
          </p:spPr>
          <p:txBody>
            <a:bodyPr/>
            <a:lstStyle/>
            <a:p>
              <a:endParaRPr lang="en-GB" dirty="0"/>
            </a:p>
          </p:txBody>
        </p:sp>
        <p:sp>
          <p:nvSpPr>
            <p:cNvPr id="98" name="Freeform 261"/>
            <p:cNvSpPr>
              <a:spLocks/>
            </p:cNvSpPr>
            <p:nvPr/>
          </p:nvSpPr>
          <p:spPr bwMode="auto">
            <a:xfrm>
              <a:off x="8309137" y="4099078"/>
              <a:ext cx="5758" cy="2879"/>
            </a:xfrm>
            <a:custGeom>
              <a:avLst/>
              <a:gdLst/>
              <a:ahLst/>
              <a:cxnLst>
                <a:cxn ang="0">
                  <a:pos x="0" y="1"/>
                </a:cxn>
                <a:cxn ang="0">
                  <a:pos x="0" y="0"/>
                </a:cxn>
                <a:cxn ang="0">
                  <a:pos x="0" y="1"/>
                </a:cxn>
              </a:cxnLst>
              <a:rect l="0" t="0" r="r" b="b"/>
              <a:pathLst>
                <a:path w="2" h="1">
                  <a:moveTo>
                    <a:pt x="0" y="1"/>
                  </a:moveTo>
                  <a:cubicBezTo>
                    <a:pt x="0" y="1"/>
                    <a:pt x="0" y="1"/>
                    <a:pt x="0" y="0"/>
                  </a:cubicBezTo>
                  <a:cubicBezTo>
                    <a:pt x="0" y="0"/>
                    <a:pt x="2" y="1"/>
                    <a:pt x="0" y="1"/>
                  </a:cubicBezTo>
                </a:path>
              </a:pathLst>
            </a:custGeom>
            <a:grpFill/>
            <a:ln w="6350" cmpd="sng">
              <a:solidFill>
                <a:schemeClr val="bg1"/>
              </a:solidFill>
              <a:round/>
              <a:headEnd/>
              <a:tailEnd/>
            </a:ln>
          </p:spPr>
          <p:txBody>
            <a:bodyPr/>
            <a:lstStyle/>
            <a:p>
              <a:endParaRPr lang="en-GB" dirty="0"/>
            </a:p>
          </p:txBody>
        </p:sp>
        <p:sp>
          <p:nvSpPr>
            <p:cNvPr id="99" name="Freeform 262"/>
            <p:cNvSpPr>
              <a:spLocks/>
            </p:cNvSpPr>
            <p:nvPr/>
          </p:nvSpPr>
          <p:spPr bwMode="auto">
            <a:xfrm>
              <a:off x="8267389" y="4042934"/>
              <a:ext cx="5758" cy="2879"/>
            </a:xfrm>
            <a:custGeom>
              <a:avLst/>
              <a:gdLst/>
              <a:ahLst/>
              <a:cxnLst>
                <a:cxn ang="0">
                  <a:pos x="2" y="1"/>
                </a:cxn>
                <a:cxn ang="0">
                  <a:pos x="2" y="0"/>
                </a:cxn>
                <a:cxn ang="0">
                  <a:pos x="2" y="1"/>
                </a:cxn>
              </a:cxnLst>
              <a:rect l="0" t="0" r="r" b="b"/>
              <a:pathLst>
                <a:path w="2" h="1">
                  <a:moveTo>
                    <a:pt x="2" y="1"/>
                  </a:moveTo>
                  <a:cubicBezTo>
                    <a:pt x="0" y="0"/>
                    <a:pt x="2" y="0"/>
                    <a:pt x="2" y="0"/>
                  </a:cubicBezTo>
                  <a:cubicBezTo>
                    <a:pt x="2" y="1"/>
                    <a:pt x="2" y="1"/>
                    <a:pt x="2" y="1"/>
                  </a:cubicBezTo>
                </a:path>
              </a:pathLst>
            </a:custGeom>
            <a:grpFill/>
            <a:ln w="6350" cmpd="sng">
              <a:solidFill>
                <a:schemeClr val="bg1"/>
              </a:solidFill>
              <a:round/>
              <a:headEnd/>
              <a:tailEnd/>
            </a:ln>
          </p:spPr>
          <p:txBody>
            <a:bodyPr/>
            <a:lstStyle/>
            <a:p>
              <a:endParaRPr lang="en-GB" dirty="0"/>
            </a:p>
          </p:txBody>
        </p:sp>
        <p:sp>
          <p:nvSpPr>
            <p:cNvPr id="100" name="Freeform 263"/>
            <p:cNvSpPr>
              <a:spLocks/>
            </p:cNvSpPr>
            <p:nvPr/>
          </p:nvSpPr>
          <p:spPr bwMode="auto">
            <a:xfrm>
              <a:off x="8267389" y="4031418"/>
              <a:ext cx="5758" cy="11517"/>
            </a:xfrm>
            <a:custGeom>
              <a:avLst/>
              <a:gdLst/>
              <a:ahLst/>
              <a:cxnLst>
                <a:cxn ang="0">
                  <a:pos x="0" y="2"/>
                </a:cxn>
                <a:cxn ang="0">
                  <a:pos x="2" y="2"/>
                </a:cxn>
                <a:cxn ang="0">
                  <a:pos x="0" y="2"/>
                </a:cxn>
              </a:cxnLst>
              <a:rect l="0" t="0" r="r" b="b"/>
              <a:pathLst>
                <a:path w="2" h="4">
                  <a:moveTo>
                    <a:pt x="0" y="2"/>
                  </a:moveTo>
                  <a:cubicBezTo>
                    <a:pt x="0" y="2"/>
                    <a:pt x="2" y="0"/>
                    <a:pt x="2" y="2"/>
                  </a:cubicBezTo>
                  <a:cubicBezTo>
                    <a:pt x="2" y="2"/>
                    <a:pt x="0" y="4"/>
                    <a:pt x="0" y="2"/>
                  </a:cubicBezTo>
                </a:path>
              </a:pathLst>
            </a:custGeom>
            <a:grpFill/>
            <a:ln w="6350" cmpd="sng">
              <a:solidFill>
                <a:schemeClr val="bg1"/>
              </a:solidFill>
              <a:round/>
              <a:headEnd/>
              <a:tailEnd/>
            </a:ln>
          </p:spPr>
          <p:txBody>
            <a:bodyPr/>
            <a:lstStyle/>
            <a:p>
              <a:endParaRPr lang="en-GB" dirty="0"/>
            </a:p>
          </p:txBody>
        </p:sp>
        <p:sp>
          <p:nvSpPr>
            <p:cNvPr id="101" name="Freeform 264"/>
            <p:cNvSpPr>
              <a:spLocks/>
            </p:cNvSpPr>
            <p:nvPr/>
          </p:nvSpPr>
          <p:spPr bwMode="auto">
            <a:xfrm>
              <a:off x="8286103" y="4076045"/>
              <a:ext cx="5758" cy="5758"/>
            </a:xfrm>
            <a:custGeom>
              <a:avLst/>
              <a:gdLst/>
              <a:ahLst/>
              <a:cxnLst>
                <a:cxn ang="0">
                  <a:pos x="0" y="2"/>
                </a:cxn>
                <a:cxn ang="0">
                  <a:pos x="0" y="0"/>
                </a:cxn>
                <a:cxn ang="0">
                  <a:pos x="0" y="2"/>
                </a:cxn>
              </a:cxnLst>
              <a:rect l="0" t="0" r="r" b="b"/>
              <a:pathLst>
                <a:path w="2" h="2">
                  <a:moveTo>
                    <a:pt x="0" y="2"/>
                  </a:moveTo>
                  <a:cubicBezTo>
                    <a:pt x="0" y="0"/>
                    <a:pt x="0" y="0"/>
                    <a:pt x="0" y="0"/>
                  </a:cubicBezTo>
                  <a:cubicBezTo>
                    <a:pt x="2" y="0"/>
                    <a:pt x="2" y="2"/>
                    <a:pt x="0" y="2"/>
                  </a:cubicBezTo>
                </a:path>
              </a:pathLst>
            </a:custGeom>
            <a:grpFill/>
            <a:ln w="6350" cmpd="sng">
              <a:solidFill>
                <a:schemeClr val="bg1"/>
              </a:solidFill>
              <a:round/>
              <a:headEnd/>
              <a:tailEnd/>
            </a:ln>
          </p:spPr>
          <p:txBody>
            <a:bodyPr/>
            <a:lstStyle/>
            <a:p>
              <a:endParaRPr lang="en-GB" dirty="0"/>
            </a:p>
          </p:txBody>
        </p:sp>
        <p:sp>
          <p:nvSpPr>
            <p:cNvPr id="102" name="Freeform 265"/>
            <p:cNvSpPr>
              <a:spLocks/>
            </p:cNvSpPr>
            <p:nvPr/>
          </p:nvSpPr>
          <p:spPr bwMode="auto">
            <a:xfrm>
              <a:off x="8280345" y="4063088"/>
              <a:ext cx="2879" cy="5758"/>
            </a:xfrm>
            <a:custGeom>
              <a:avLst/>
              <a:gdLst/>
              <a:ahLst/>
              <a:cxnLst>
                <a:cxn ang="0">
                  <a:pos x="1" y="2"/>
                </a:cxn>
                <a:cxn ang="0">
                  <a:pos x="0" y="2"/>
                </a:cxn>
                <a:cxn ang="0">
                  <a:pos x="1" y="2"/>
                </a:cxn>
              </a:cxnLst>
              <a:rect l="0" t="0" r="r" b="b"/>
              <a:pathLst>
                <a:path w="1" h="2">
                  <a:moveTo>
                    <a:pt x="1" y="2"/>
                  </a:moveTo>
                  <a:cubicBezTo>
                    <a:pt x="0" y="2"/>
                    <a:pt x="0" y="2"/>
                    <a:pt x="0" y="2"/>
                  </a:cubicBezTo>
                  <a:cubicBezTo>
                    <a:pt x="0" y="0"/>
                    <a:pt x="1" y="2"/>
                    <a:pt x="1" y="2"/>
                  </a:cubicBezTo>
                </a:path>
              </a:pathLst>
            </a:custGeom>
            <a:grpFill/>
            <a:ln w="6350" cmpd="sng">
              <a:solidFill>
                <a:schemeClr val="bg1"/>
              </a:solidFill>
              <a:round/>
              <a:headEnd/>
              <a:tailEnd/>
            </a:ln>
          </p:spPr>
          <p:txBody>
            <a:bodyPr/>
            <a:lstStyle/>
            <a:p>
              <a:endParaRPr lang="en-GB" dirty="0"/>
            </a:p>
          </p:txBody>
        </p:sp>
        <p:sp>
          <p:nvSpPr>
            <p:cNvPr id="103" name="Freeform 266"/>
            <p:cNvSpPr>
              <a:spLocks/>
            </p:cNvSpPr>
            <p:nvPr/>
          </p:nvSpPr>
          <p:spPr bwMode="auto">
            <a:xfrm>
              <a:off x="8274587" y="4060209"/>
              <a:ext cx="5758" cy="8637"/>
            </a:xfrm>
            <a:custGeom>
              <a:avLst/>
              <a:gdLst/>
              <a:ahLst/>
              <a:cxnLst>
                <a:cxn ang="0">
                  <a:pos x="0" y="0"/>
                </a:cxn>
                <a:cxn ang="0">
                  <a:pos x="2" y="1"/>
                </a:cxn>
                <a:cxn ang="0">
                  <a:pos x="0" y="0"/>
                </a:cxn>
              </a:cxnLst>
              <a:rect l="0" t="0" r="r" b="b"/>
              <a:pathLst>
                <a:path w="2" h="3">
                  <a:moveTo>
                    <a:pt x="0" y="0"/>
                  </a:moveTo>
                  <a:cubicBezTo>
                    <a:pt x="2" y="1"/>
                    <a:pt x="2" y="1"/>
                    <a:pt x="2" y="1"/>
                  </a:cubicBezTo>
                  <a:cubicBezTo>
                    <a:pt x="2" y="3"/>
                    <a:pt x="0" y="1"/>
                    <a:pt x="0" y="0"/>
                  </a:cubicBezTo>
                </a:path>
              </a:pathLst>
            </a:custGeom>
            <a:grpFill/>
            <a:ln w="6350" cmpd="sng">
              <a:solidFill>
                <a:schemeClr val="bg1"/>
              </a:solidFill>
              <a:round/>
              <a:headEnd/>
              <a:tailEnd/>
            </a:ln>
          </p:spPr>
          <p:txBody>
            <a:bodyPr/>
            <a:lstStyle/>
            <a:p>
              <a:endParaRPr lang="en-GB" dirty="0"/>
            </a:p>
          </p:txBody>
        </p:sp>
        <p:sp>
          <p:nvSpPr>
            <p:cNvPr id="104" name="Freeform 267"/>
            <p:cNvSpPr>
              <a:spLocks/>
            </p:cNvSpPr>
            <p:nvPr/>
          </p:nvSpPr>
          <p:spPr bwMode="auto">
            <a:xfrm>
              <a:off x="8294741" y="4068847"/>
              <a:ext cx="5758" cy="2879"/>
            </a:xfrm>
            <a:custGeom>
              <a:avLst/>
              <a:gdLst/>
              <a:ahLst/>
              <a:cxnLst>
                <a:cxn ang="0">
                  <a:pos x="0" y="1"/>
                </a:cxn>
                <a:cxn ang="0">
                  <a:pos x="2" y="0"/>
                </a:cxn>
                <a:cxn ang="0">
                  <a:pos x="0" y="1"/>
                </a:cxn>
              </a:cxnLst>
              <a:rect l="0" t="0" r="r" b="b"/>
              <a:pathLst>
                <a:path w="2" h="1">
                  <a:moveTo>
                    <a:pt x="0" y="1"/>
                  </a:moveTo>
                  <a:cubicBezTo>
                    <a:pt x="0" y="1"/>
                    <a:pt x="0" y="0"/>
                    <a:pt x="2" y="0"/>
                  </a:cubicBezTo>
                  <a:cubicBezTo>
                    <a:pt x="2" y="0"/>
                    <a:pt x="2" y="1"/>
                    <a:pt x="0" y="1"/>
                  </a:cubicBezTo>
                </a:path>
              </a:pathLst>
            </a:custGeom>
            <a:grpFill/>
            <a:ln w="6350" cmpd="sng">
              <a:solidFill>
                <a:schemeClr val="bg1"/>
              </a:solidFill>
              <a:round/>
              <a:headEnd/>
              <a:tailEnd/>
            </a:ln>
          </p:spPr>
          <p:txBody>
            <a:bodyPr/>
            <a:lstStyle/>
            <a:p>
              <a:endParaRPr lang="en-GB" dirty="0"/>
            </a:p>
          </p:txBody>
        </p:sp>
        <p:sp>
          <p:nvSpPr>
            <p:cNvPr id="105" name="Freeform 268"/>
            <p:cNvSpPr>
              <a:spLocks/>
            </p:cNvSpPr>
            <p:nvPr/>
          </p:nvSpPr>
          <p:spPr bwMode="auto">
            <a:xfrm>
              <a:off x="8294741" y="4051572"/>
              <a:ext cx="5758" cy="8637"/>
            </a:xfrm>
            <a:custGeom>
              <a:avLst/>
              <a:gdLst/>
              <a:ahLst/>
              <a:cxnLst>
                <a:cxn ang="0">
                  <a:pos x="0" y="1"/>
                </a:cxn>
                <a:cxn ang="0">
                  <a:pos x="2" y="0"/>
                </a:cxn>
                <a:cxn ang="0">
                  <a:pos x="0" y="1"/>
                </a:cxn>
              </a:cxnLst>
              <a:rect l="0" t="0" r="r" b="b"/>
              <a:pathLst>
                <a:path w="2" h="3">
                  <a:moveTo>
                    <a:pt x="0" y="1"/>
                  </a:moveTo>
                  <a:cubicBezTo>
                    <a:pt x="0" y="1"/>
                    <a:pt x="0" y="0"/>
                    <a:pt x="2" y="0"/>
                  </a:cubicBezTo>
                  <a:cubicBezTo>
                    <a:pt x="2" y="1"/>
                    <a:pt x="2" y="3"/>
                    <a:pt x="0" y="1"/>
                  </a:cubicBezTo>
                </a:path>
              </a:pathLst>
            </a:custGeom>
            <a:grpFill/>
            <a:ln w="6350" cmpd="sng">
              <a:solidFill>
                <a:schemeClr val="bg1"/>
              </a:solidFill>
              <a:round/>
              <a:headEnd/>
              <a:tailEnd/>
            </a:ln>
          </p:spPr>
          <p:txBody>
            <a:bodyPr/>
            <a:lstStyle/>
            <a:p>
              <a:endParaRPr lang="en-GB" dirty="0"/>
            </a:p>
          </p:txBody>
        </p:sp>
        <p:sp>
          <p:nvSpPr>
            <p:cNvPr id="106" name="Freeform 269"/>
            <p:cNvSpPr>
              <a:spLocks noEditPoints="1"/>
            </p:cNvSpPr>
            <p:nvPr/>
          </p:nvSpPr>
          <p:spPr bwMode="auto">
            <a:xfrm>
              <a:off x="6544176" y="1761196"/>
              <a:ext cx="1960748" cy="1580662"/>
            </a:xfrm>
            <a:custGeom>
              <a:avLst/>
              <a:gdLst/>
              <a:ahLst/>
              <a:cxnLst>
                <a:cxn ang="0">
                  <a:pos x="116" y="479"/>
                </a:cxn>
                <a:cxn ang="0">
                  <a:pos x="70" y="434"/>
                </a:cxn>
                <a:cxn ang="0">
                  <a:pos x="70" y="438"/>
                </a:cxn>
                <a:cxn ang="0">
                  <a:pos x="66" y="435"/>
                </a:cxn>
                <a:cxn ang="0">
                  <a:pos x="86" y="426"/>
                </a:cxn>
                <a:cxn ang="0">
                  <a:pos x="93" y="432"/>
                </a:cxn>
                <a:cxn ang="0">
                  <a:pos x="177" y="170"/>
                </a:cxn>
                <a:cxn ang="0">
                  <a:pos x="121" y="179"/>
                </a:cxn>
                <a:cxn ang="0">
                  <a:pos x="306" y="213"/>
                </a:cxn>
                <a:cxn ang="0">
                  <a:pos x="264" y="187"/>
                </a:cxn>
                <a:cxn ang="0">
                  <a:pos x="182" y="177"/>
                </a:cxn>
                <a:cxn ang="0">
                  <a:pos x="215" y="221"/>
                </a:cxn>
                <a:cxn ang="0">
                  <a:pos x="284" y="168"/>
                </a:cxn>
                <a:cxn ang="0">
                  <a:pos x="501" y="281"/>
                </a:cxn>
                <a:cxn ang="0">
                  <a:pos x="606" y="303"/>
                </a:cxn>
                <a:cxn ang="0">
                  <a:pos x="612" y="249"/>
                </a:cxn>
                <a:cxn ang="0">
                  <a:pos x="510" y="171"/>
                </a:cxn>
                <a:cxn ang="0">
                  <a:pos x="404" y="184"/>
                </a:cxn>
                <a:cxn ang="0">
                  <a:pos x="463" y="297"/>
                </a:cxn>
                <a:cxn ang="0">
                  <a:pos x="500" y="168"/>
                </a:cxn>
                <a:cxn ang="0">
                  <a:pos x="483" y="140"/>
                </a:cxn>
                <a:cxn ang="0">
                  <a:pos x="352" y="109"/>
                </a:cxn>
                <a:cxn ang="0">
                  <a:pos x="370" y="180"/>
                </a:cxn>
                <a:cxn ang="0">
                  <a:pos x="316" y="160"/>
                </a:cxn>
                <a:cxn ang="0">
                  <a:pos x="287" y="73"/>
                </a:cxn>
                <a:cxn ang="0">
                  <a:pos x="498" y="96"/>
                </a:cxn>
                <a:cxn ang="0">
                  <a:pos x="602" y="5"/>
                </a:cxn>
                <a:cxn ang="0">
                  <a:pos x="405" y="22"/>
                </a:cxn>
                <a:cxn ang="0">
                  <a:pos x="431" y="53"/>
                </a:cxn>
                <a:cxn ang="0">
                  <a:pos x="418" y="114"/>
                </a:cxn>
                <a:cxn ang="0">
                  <a:pos x="431" y="72"/>
                </a:cxn>
                <a:cxn ang="0">
                  <a:pos x="338" y="76"/>
                </a:cxn>
                <a:cxn ang="0">
                  <a:pos x="244" y="112"/>
                </a:cxn>
                <a:cxn ang="0">
                  <a:pos x="215" y="143"/>
                </a:cxn>
                <a:cxn ang="0">
                  <a:pos x="157" y="120"/>
                </a:cxn>
                <a:cxn ang="0">
                  <a:pos x="249" y="87"/>
                </a:cxn>
                <a:cxn ang="0">
                  <a:pos x="303" y="126"/>
                </a:cxn>
                <a:cxn ang="0">
                  <a:pos x="640" y="522"/>
                </a:cxn>
                <a:cxn ang="0">
                  <a:pos x="687" y="501"/>
                </a:cxn>
                <a:cxn ang="0">
                  <a:pos x="678" y="456"/>
                </a:cxn>
                <a:cxn ang="0">
                  <a:pos x="401" y="494"/>
                </a:cxn>
                <a:cxn ang="0">
                  <a:pos x="448" y="508"/>
                </a:cxn>
                <a:cxn ang="0">
                  <a:pos x="472" y="529"/>
                </a:cxn>
                <a:cxn ang="0">
                  <a:pos x="492" y="554"/>
                </a:cxn>
                <a:cxn ang="0">
                  <a:pos x="561" y="521"/>
                </a:cxn>
                <a:cxn ang="0">
                  <a:pos x="602" y="530"/>
                </a:cxn>
                <a:cxn ang="0">
                  <a:pos x="649" y="463"/>
                </a:cxn>
                <a:cxn ang="0">
                  <a:pos x="609" y="350"/>
                </a:cxn>
                <a:cxn ang="0">
                  <a:pos x="501" y="356"/>
                </a:cxn>
                <a:cxn ang="0">
                  <a:pos x="379" y="367"/>
                </a:cxn>
                <a:cxn ang="0">
                  <a:pos x="462" y="258"/>
                </a:cxn>
                <a:cxn ang="0">
                  <a:pos x="408" y="222"/>
                </a:cxn>
                <a:cxn ang="0">
                  <a:pos x="361" y="240"/>
                </a:cxn>
                <a:cxn ang="0">
                  <a:pos x="204" y="238"/>
                </a:cxn>
                <a:cxn ang="0">
                  <a:pos x="52" y="227"/>
                </a:cxn>
                <a:cxn ang="0">
                  <a:pos x="48" y="356"/>
                </a:cxn>
                <a:cxn ang="0">
                  <a:pos x="96" y="432"/>
                </a:cxn>
                <a:cxn ang="0">
                  <a:pos x="119" y="466"/>
                </a:cxn>
                <a:cxn ang="0">
                  <a:pos x="484" y="317"/>
                </a:cxn>
                <a:cxn ang="0">
                  <a:pos x="183" y="120"/>
                </a:cxn>
                <a:cxn ang="0">
                  <a:pos x="305" y="115"/>
                </a:cxn>
                <a:cxn ang="0">
                  <a:pos x="471" y="437"/>
                </a:cxn>
                <a:cxn ang="0">
                  <a:pos x="494" y="398"/>
                </a:cxn>
              </a:cxnLst>
              <a:rect l="0" t="0" r="r" b="b"/>
              <a:pathLst>
                <a:path w="702" h="566">
                  <a:moveTo>
                    <a:pt x="99" y="463"/>
                  </a:moveTo>
                  <a:cubicBezTo>
                    <a:pt x="102" y="462"/>
                    <a:pt x="107" y="463"/>
                    <a:pt x="108" y="465"/>
                  </a:cubicBezTo>
                  <a:cubicBezTo>
                    <a:pt x="110" y="466"/>
                    <a:pt x="122" y="468"/>
                    <a:pt x="124" y="470"/>
                  </a:cubicBezTo>
                  <a:cubicBezTo>
                    <a:pt x="125" y="474"/>
                    <a:pt x="128" y="476"/>
                    <a:pt x="128" y="476"/>
                  </a:cubicBezTo>
                  <a:cubicBezTo>
                    <a:pt x="127" y="477"/>
                    <a:pt x="130" y="480"/>
                    <a:pt x="133" y="480"/>
                  </a:cubicBezTo>
                  <a:cubicBezTo>
                    <a:pt x="136" y="482"/>
                    <a:pt x="136" y="485"/>
                    <a:pt x="137" y="485"/>
                  </a:cubicBezTo>
                  <a:cubicBezTo>
                    <a:pt x="139" y="487"/>
                    <a:pt x="137" y="488"/>
                    <a:pt x="139" y="488"/>
                  </a:cubicBezTo>
                  <a:cubicBezTo>
                    <a:pt x="140" y="490"/>
                    <a:pt x="140" y="493"/>
                    <a:pt x="139" y="491"/>
                  </a:cubicBezTo>
                  <a:cubicBezTo>
                    <a:pt x="139" y="491"/>
                    <a:pt x="139" y="493"/>
                    <a:pt x="136" y="493"/>
                  </a:cubicBezTo>
                  <a:cubicBezTo>
                    <a:pt x="133" y="491"/>
                    <a:pt x="133" y="490"/>
                    <a:pt x="130" y="490"/>
                  </a:cubicBezTo>
                  <a:cubicBezTo>
                    <a:pt x="127" y="490"/>
                    <a:pt x="125" y="487"/>
                    <a:pt x="125" y="485"/>
                  </a:cubicBezTo>
                  <a:cubicBezTo>
                    <a:pt x="127" y="485"/>
                    <a:pt x="125" y="485"/>
                    <a:pt x="124" y="485"/>
                  </a:cubicBezTo>
                  <a:cubicBezTo>
                    <a:pt x="122" y="485"/>
                    <a:pt x="119" y="484"/>
                    <a:pt x="121" y="482"/>
                  </a:cubicBezTo>
                  <a:cubicBezTo>
                    <a:pt x="121" y="480"/>
                    <a:pt x="119" y="482"/>
                    <a:pt x="119" y="480"/>
                  </a:cubicBezTo>
                  <a:cubicBezTo>
                    <a:pt x="118" y="479"/>
                    <a:pt x="118" y="479"/>
                    <a:pt x="116" y="479"/>
                  </a:cubicBezTo>
                  <a:cubicBezTo>
                    <a:pt x="113" y="480"/>
                    <a:pt x="113" y="477"/>
                    <a:pt x="115" y="477"/>
                  </a:cubicBezTo>
                  <a:cubicBezTo>
                    <a:pt x="118" y="476"/>
                    <a:pt x="115" y="477"/>
                    <a:pt x="113" y="474"/>
                  </a:cubicBezTo>
                  <a:cubicBezTo>
                    <a:pt x="113" y="471"/>
                    <a:pt x="110" y="476"/>
                    <a:pt x="110" y="474"/>
                  </a:cubicBezTo>
                  <a:cubicBezTo>
                    <a:pt x="108" y="473"/>
                    <a:pt x="110" y="471"/>
                    <a:pt x="110" y="471"/>
                  </a:cubicBezTo>
                  <a:cubicBezTo>
                    <a:pt x="108" y="470"/>
                    <a:pt x="107" y="474"/>
                    <a:pt x="107" y="471"/>
                  </a:cubicBezTo>
                  <a:cubicBezTo>
                    <a:pt x="107" y="470"/>
                    <a:pt x="104" y="473"/>
                    <a:pt x="104" y="471"/>
                  </a:cubicBezTo>
                  <a:cubicBezTo>
                    <a:pt x="102" y="471"/>
                    <a:pt x="105" y="470"/>
                    <a:pt x="104" y="470"/>
                  </a:cubicBezTo>
                  <a:cubicBezTo>
                    <a:pt x="102" y="468"/>
                    <a:pt x="104" y="466"/>
                    <a:pt x="107" y="466"/>
                  </a:cubicBezTo>
                  <a:cubicBezTo>
                    <a:pt x="108" y="466"/>
                    <a:pt x="105" y="465"/>
                    <a:pt x="104" y="466"/>
                  </a:cubicBezTo>
                  <a:cubicBezTo>
                    <a:pt x="101" y="466"/>
                    <a:pt x="98" y="463"/>
                    <a:pt x="99" y="463"/>
                  </a:cubicBezTo>
                  <a:close/>
                  <a:moveTo>
                    <a:pt x="64" y="431"/>
                  </a:moveTo>
                  <a:cubicBezTo>
                    <a:pt x="66" y="431"/>
                    <a:pt x="67" y="432"/>
                    <a:pt x="66" y="432"/>
                  </a:cubicBezTo>
                  <a:cubicBezTo>
                    <a:pt x="64" y="431"/>
                    <a:pt x="64" y="432"/>
                    <a:pt x="66" y="432"/>
                  </a:cubicBezTo>
                  <a:cubicBezTo>
                    <a:pt x="67" y="434"/>
                    <a:pt x="64" y="434"/>
                    <a:pt x="67" y="434"/>
                  </a:cubicBezTo>
                  <a:cubicBezTo>
                    <a:pt x="70" y="434"/>
                    <a:pt x="67" y="434"/>
                    <a:pt x="70" y="434"/>
                  </a:cubicBezTo>
                  <a:cubicBezTo>
                    <a:pt x="72" y="432"/>
                    <a:pt x="70" y="428"/>
                    <a:pt x="72" y="426"/>
                  </a:cubicBezTo>
                  <a:cubicBezTo>
                    <a:pt x="73" y="425"/>
                    <a:pt x="73" y="421"/>
                    <a:pt x="72" y="423"/>
                  </a:cubicBezTo>
                  <a:cubicBezTo>
                    <a:pt x="70" y="425"/>
                    <a:pt x="69" y="423"/>
                    <a:pt x="69" y="425"/>
                  </a:cubicBezTo>
                  <a:cubicBezTo>
                    <a:pt x="70" y="426"/>
                    <a:pt x="70" y="428"/>
                    <a:pt x="67" y="428"/>
                  </a:cubicBezTo>
                  <a:cubicBezTo>
                    <a:pt x="66" y="429"/>
                    <a:pt x="64" y="428"/>
                    <a:pt x="66" y="428"/>
                  </a:cubicBezTo>
                  <a:cubicBezTo>
                    <a:pt x="69" y="426"/>
                    <a:pt x="70" y="426"/>
                    <a:pt x="69" y="423"/>
                  </a:cubicBezTo>
                  <a:cubicBezTo>
                    <a:pt x="67" y="421"/>
                    <a:pt x="67" y="423"/>
                    <a:pt x="66" y="423"/>
                  </a:cubicBezTo>
                  <a:cubicBezTo>
                    <a:pt x="64" y="421"/>
                    <a:pt x="64" y="423"/>
                    <a:pt x="64" y="421"/>
                  </a:cubicBezTo>
                  <a:cubicBezTo>
                    <a:pt x="63" y="421"/>
                    <a:pt x="61" y="421"/>
                    <a:pt x="61" y="423"/>
                  </a:cubicBezTo>
                  <a:cubicBezTo>
                    <a:pt x="63" y="425"/>
                    <a:pt x="61" y="425"/>
                    <a:pt x="63" y="428"/>
                  </a:cubicBezTo>
                  <a:cubicBezTo>
                    <a:pt x="64" y="429"/>
                    <a:pt x="61" y="428"/>
                    <a:pt x="63" y="431"/>
                  </a:cubicBezTo>
                  <a:cubicBezTo>
                    <a:pt x="64" y="431"/>
                    <a:pt x="63" y="431"/>
                    <a:pt x="64" y="431"/>
                  </a:cubicBezTo>
                  <a:close/>
                  <a:moveTo>
                    <a:pt x="69" y="435"/>
                  </a:moveTo>
                  <a:cubicBezTo>
                    <a:pt x="69" y="435"/>
                    <a:pt x="70" y="437"/>
                    <a:pt x="69" y="437"/>
                  </a:cubicBezTo>
                  <a:cubicBezTo>
                    <a:pt x="67" y="437"/>
                    <a:pt x="69" y="438"/>
                    <a:pt x="70" y="438"/>
                  </a:cubicBezTo>
                  <a:cubicBezTo>
                    <a:pt x="72" y="438"/>
                    <a:pt x="70" y="440"/>
                    <a:pt x="70" y="440"/>
                  </a:cubicBezTo>
                  <a:cubicBezTo>
                    <a:pt x="70" y="440"/>
                    <a:pt x="70" y="442"/>
                    <a:pt x="73" y="443"/>
                  </a:cubicBezTo>
                  <a:cubicBezTo>
                    <a:pt x="75" y="445"/>
                    <a:pt x="73" y="445"/>
                    <a:pt x="75" y="445"/>
                  </a:cubicBezTo>
                  <a:cubicBezTo>
                    <a:pt x="75" y="446"/>
                    <a:pt x="75" y="446"/>
                    <a:pt x="77" y="446"/>
                  </a:cubicBezTo>
                  <a:cubicBezTo>
                    <a:pt x="78" y="448"/>
                    <a:pt x="78" y="446"/>
                    <a:pt x="78" y="445"/>
                  </a:cubicBezTo>
                  <a:cubicBezTo>
                    <a:pt x="77" y="445"/>
                    <a:pt x="77" y="445"/>
                    <a:pt x="77" y="445"/>
                  </a:cubicBezTo>
                  <a:cubicBezTo>
                    <a:pt x="77" y="443"/>
                    <a:pt x="77" y="443"/>
                    <a:pt x="77" y="443"/>
                  </a:cubicBezTo>
                  <a:cubicBezTo>
                    <a:pt x="75" y="445"/>
                    <a:pt x="75" y="443"/>
                    <a:pt x="75" y="443"/>
                  </a:cubicBezTo>
                  <a:cubicBezTo>
                    <a:pt x="73" y="443"/>
                    <a:pt x="72" y="440"/>
                    <a:pt x="72" y="440"/>
                  </a:cubicBezTo>
                  <a:cubicBezTo>
                    <a:pt x="73" y="438"/>
                    <a:pt x="72" y="440"/>
                    <a:pt x="72" y="438"/>
                  </a:cubicBezTo>
                  <a:cubicBezTo>
                    <a:pt x="70" y="437"/>
                    <a:pt x="73" y="438"/>
                    <a:pt x="73" y="437"/>
                  </a:cubicBezTo>
                  <a:cubicBezTo>
                    <a:pt x="73" y="437"/>
                    <a:pt x="73" y="437"/>
                    <a:pt x="73" y="435"/>
                  </a:cubicBezTo>
                  <a:cubicBezTo>
                    <a:pt x="73" y="435"/>
                    <a:pt x="72" y="435"/>
                    <a:pt x="72" y="434"/>
                  </a:cubicBezTo>
                  <a:cubicBezTo>
                    <a:pt x="72" y="434"/>
                    <a:pt x="72" y="432"/>
                    <a:pt x="70" y="434"/>
                  </a:cubicBezTo>
                  <a:cubicBezTo>
                    <a:pt x="69" y="435"/>
                    <a:pt x="66" y="435"/>
                    <a:pt x="66" y="435"/>
                  </a:cubicBezTo>
                  <a:cubicBezTo>
                    <a:pt x="67" y="437"/>
                    <a:pt x="67" y="435"/>
                    <a:pt x="69" y="435"/>
                  </a:cubicBezTo>
                  <a:close/>
                  <a:moveTo>
                    <a:pt x="78" y="418"/>
                  </a:moveTo>
                  <a:cubicBezTo>
                    <a:pt x="78" y="417"/>
                    <a:pt x="80" y="415"/>
                    <a:pt x="81" y="417"/>
                  </a:cubicBezTo>
                  <a:cubicBezTo>
                    <a:pt x="81" y="417"/>
                    <a:pt x="80" y="420"/>
                    <a:pt x="78" y="418"/>
                  </a:cubicBezTo>
                  <a:close/>
                  <a:moveTo>
                    <a:pt x="112" y="474"/>
                  </a:moveTo>
                  <a:cubicBezTo>
                    <a:pt x="113" y="474"/>
                    <a:pt x="115" y="476"/>
                    <a:pt x="113" y="477"/>
                  </a:cubicBezTo>
                  <a:cubicBezTo>
                    <a:pt x="113" y="477"/>
                    <a:pt x="110" y="476"/>
                    <a:pt x="112" y="474"/>
                  </a:cubicBezTo>
                  <a:close/>
                  <a:moveTo>
                    <a:pt x="86" y="434"/>
                  </a:moveTo>
                  <a:cubicBezTo>
                    <a:pt x="87" y="435"/>
                    <a:pt x="89" y="434"/>
                    <a:pt x="87" y="432"/>
                  </a:cubicBezTo>
                  <a:cubicBezTo>
                    <a:pt x="87" y="431"/>
                    <a:pt x="86" y="431"/>
                    <a:pt x="84" y="429"/>
                  </a:cubicBezTo>
                  <a:cubicBezTo>
                    <a:pt x="81" y="428"/>
                    <a:pt x="83" y="429"/>
                    <a:pt x="83" y="431"/>
                  </a:cubicBezTo>
                  <a:cubicBezTo>
                    <a:pt x="84" y="432"/>
                    <a:pt x="86" y="432"/>
                    <a:pt x="86" y="434"/>
                  </a:cubicBezTo>
                  <a:close/>
                  <a:moveTo>
                    <a:pt x="90" y="434"/>
                  </a:moveTo>
                  <a:cubicBezTo>
                    <a:pt x="90" y="432"/>
                    <a:pt x="90" y="432"/>
                    <a:pt x="90" y="431"/>
                  </a:cubicBezTo>
                  <a:cubicBezTo>
                    <a:pt x="89" y="429"/>
                    <a:pt x="87" y="428"/>
                    <a:pt x="86" y="426"/>
                  </a:cubicBezTo>
                  <a:cubicBezTo>
                    <a:pt x="84" y="425"/>
                    <a:pt x="84" y="426"/>
                    <a:pt x="84" y="428"/>
                  </a:cubicBezTo>
                  <a:cubicBezTo>
                    <a:pt x="86" y="428"/>
                    <a:pt x="86" y="429"/>
                    <a:pt x="87" y="429"/>
                  </a:cubicBezTo>
                  <a:cubicBezTo>
                    <a:pt x="87" y="429"/>
                    <a:pt x="87" y="431"/>
                    <a:pt x="89" y="434"/>
                  </a:cubicBezTo>
                  <a:cubicBezTo>
                    <a:pt x="90" y="434"/>
                    <a:pt x="90" y="434"/>
                    <a:pt x="90" y="434"/>
                  </a:cubicBezTo>
                  <a:close/>
                  <a:moveTo>
                    <a:pt x="83" y="425"/>
                  </a:moveTo>
                  <a:cubicBezTo>
                    <a:pt x="83" y="426"/>
                    <a:pt x="83" y="426"/>
                    <a:pt x="84" y="426"/>
                  </a:cubicBezTo>
                  <a:cubicBezTo>
                    <a:pt x="86" y="425"/>
                    <a:pt x="84" y="423"/>
                    <a:pt x="83" y="423"/>
                  </a:cubicBezTo>
                  <a:cubicBezTo>
                    <a:pt x="81" y="423"/>
                    <a:pt x="81" y="425"/>
                    <a:pt x="81" y="426"/>
                  </a:cubicBezTo>
                  <a:cubicBezTo>
                    <a:pt x="81" y="428"/>
                    <a:pt x="81" y="425"/>
                    <a:pt x="83" y="425"/>
                  </a:cubicBezTo>
                  <a:close/>
                  <a:moveTo>
                    <a:pt x="95" y="437"/>
                  </a:moveTo>
                  <a:cubicBezTo>
                    <a:pt x="96" y="437"/>
                    <a:pt x="93" y="438"/>
                    <a:pt x="93" y="438"/>
                  </a:cubicBezTo>
                  <a:cubicBezTo>
                    <a:pt x="93" y="440"/>
                    <a:pt x="95" y="442"/>
                    <a:pt x="96" y="440"/>
                  </a:cubicBezTo>
                  <a:cubicBezTo>
                    <a:pt x="96" y="437"/>
                    <a:pt x="96" y="442"/>
                    <a:pt x="96" y="442"/>
                  </a:cubicBezTo>
                  <a:cubicBezTo>
                    <a:pt x="98" y="442"/>
                    <a:pt x="98" y="440"/>
                    <a:pt x="98" y="437"/>
                  </a:cubicBezTo>
                  <a:cubicBezTo>
                    <a:pt x="98" y="435"/>
                    <a:pt x="95" y="432"/>
                    <a:pt x="93" y="432"/>
                  </a:cubicBezTo>
                  <a:cubicBezTo>
                    <a:pt x="93" y="432"/>
                    <a:pt x="95" y="435"/>
                    <a:pt x="93" y="435"/>
                  </a:cubicBezTo>
                  <a:cubicBezTo>
                    <a:pt x="93" y="435"/>
                    <a:pt x="92" y="438"/>
                    <a:pt x="93" y="437"/>
                  </a:cubicBezTo>
                  <a:cubicBezTo>
                    <a:pt x="95" y="437"/>
                    <a:pt x="95" y="435"/>
                    <a:pt x="95" y="437"/>
                  </a:cubicBezTo>
                  <a:close/>
                  <a:moveTo>
                    <a:pt x="95" y="440"/>
                  </a:moveTo>
                  <a:cubicBezTo>
                    <a:pt x="93" y="440"/>
                    <a:pt x="92" y="438"/>
                    <a:pt x="92" y="440"/>
                  </a:cubicBezTo>
                  <a:cubicBezTo>
                    <a:pt x="92" y="440"/>
                    <a:pt x="93" y="442"/>
                    <a:pt x="95" y="443"/>
                  </a:cubicBezTo>
                  <a:cubicBezTo>
                    <a:pt x="95" y="445"/>
                    <a:pt x="95" y="442"/>
                    <a:pt x="95" y="440"/>
                  </a:cubicBezTo>
                  <a:close/>
                  <a:moveTo>
                    <a:pt x="98" y="445"/>
                  </a:moveTo>
                  <a:cubicBezTo>
                    <a:pt x="96" y="445"/>
                    <a:pt x="96" y="443"/>
                    <a:pt x="96" y="443"/>
                  </a:cubicBezTo>
                  <a:cubicBezTo>
                    <a:pt x="98" y="443"/>
                    <a:pt x="98" y="445"/>
                    <a:pt x="98" y="445"/>
                  </a:cubicBezTo>
                  <a:close/>
                  <a:moveTo>
                    <a:pt x="142" y="194"/>
                  </a:moveTo>
                  <a:cubicBezTo>
                    <a:pt x="143" y="196"/>
                    <a:pt x="148" y="193"/>
                    <a:pt x="151" y="190"/>
                  </a:cubicBezTo>
                  <a:cubicBezTo>
                    <a:pt x="156" y="188"/>
                    <a:pt x="154" y="191"/>
                    <a:pt x="160" y="190"/>
                  </a:cubicBezTo>
                  <a:cubicBezTo>
                    <a:pt x="166" y="187"/>
                    <a:pt x="160" y="179"/>
                    <a:pt x="168" y="177"/>
                  </a:cubicBezTo>
                  <a:cubicBezTo>
                    <a:pt x="174" y="177"/>
                    <a:pt x="169" y="173"/>
                    <a:pt x="177" y="170"/>
                  </a:cubicBezTo>
                  <a:cubicBezTo>
                    <a:pt x="186" y="166"/>
                    <a:pt x="191" y="162"/>
                    <a:pt x="197" y="162"/>
                  </a:cubicBezTo>
                  <a:cubicBezTo>
                    <a:pt x="207" y="159"/>
                    <a:pt x="203" y="156"/>
                    <a:pt x="200" y="156"/>
                  </a:cubicBezTo>
                  <a:cubicBezTo>
                    <a:pt x="195" y="154"/>
                    <a:pt x="192" y="146"/>
                    <a:pt x="182" y="146"/>
                  </a:cubicBezTo>
                  <a:cubicBezTo>
                    <a:pt x="172" y="146"/>
                    <a:pt x="177" y="149"/>
                    <a:pt x="174" y="151"/>
                  </a:cubicBezTo>
                  <a:cubicBezTo>
                    <a:pt x="172" y="151"/>
                    <a:pt x="174" y="149"/>
                    <a:pt x="172" y="148"/>
                  </a:cubicBezTo>
                  <a:cubicBezTo>
                    <a:pt x="171" y="146"/>
                    <a:pt x="171" y="148"/>
                    <a:pt x="166" y="146"/>
                  </a:cubicBezTo>
                  <a:cubicBezTo>
                    <a:pt x="157" y="145"/>
                    <a:pt x="159" y="140"/>
                    <a:pt x="150" y="143"/>
                  </a:cubicBezTo>
                  <a:cubicBezTo>
                    <a:pt x="142" y="145"/>
                    <a:pt x="127" y="145"/>
                    <a:pt x="130" y="146"/>
                  </a:cubicBezTo>
                  <a:cubicBezTo>
                    <a:pt x="131" y="148"/>
                    <a:pt x="130" y="151"/>
                    <a:pt x="134" y="152"/>
                  </a:cubicBezTo>
                  <a:cubicBezTo>
                    <a:pt x="139" y="154"/>
                    <a:pt x="134" y="156"/>
                    <a:pt x="134" y="157"/>
                  </a:cubicBezTo>
                  <a:cubicBezTo>
                    <a:pt x="134" y="160"/>
                    <a:pt x="131" y="157"/>
                    <a:pt x="131" y="160"/>
                  </a:cubicBezTo>
                  <a:cubicBezTo>
                    <a:pt x="131" y="163"/>
                    <a:pt x="127" y="165"/>
                    <a:pt x="128" y="165"/>
                  </a:cubicBezTo>
                  <a:cubicBezTo>
                    <a:pt x="131" y="166"/>
                    <a:pt x="133" y="168"/>
                    <a:pt x="128" y="168"/>
                  </a:cubicBezTo>
                  <a:cubicBezTo>
                    <a:pt x="125" y="168"/>
                    <a:pt x="125" y="168"/>
                    <a:pt x="127" y="171"/>
                  </a:cubicBezTo>
                  <a:cubicBezTo>
                    <a:pt x="127" y="173"/>
                    <a:pt x="121" y="176"/>
                    <a:pt x="121" y="179"/>
                  </a:cubicBezTo>
                  <a:cubicBezTo>
                    <a:pt x="121" y="180"/>
                    <a:pt x="119" y="180"/>
                    <a:pt x="121" y="182"/>
                  </a:cubicBezTo>
                  <a:cubicBezTo>
                    <a:pt x="122" y="182"/>
                    <a:pt x="124" y="182"/>
                    <a:pt x="133" y="185"/>
                  </a:cubicBezTo>
                  <a:cubicBezTo>
                    <a:pt x="139" y="188"/>
                    <a:pt x="139" y="193"/>
                    <a:pt x="142" y="194"/>
                  </a:cubicBezTo>
                  <a:close/>
                  <a:moveTo>
                    <a:pt x="274" y="221"/>
                  </a:moveTo>
                  <a:cubicBezTo>
                    <a:pt x="274" y="226"/>
                    <a:pt x="274" y="221"/>
                    <a:pt x="282" y="224"/>
                  </a:cubicBezTo>
                  <a:cubicBezTo>
                    <a:pt x="290" y="226"/>
                    <a:pt x="280" y="224"/>
                    <a:pt x="285" y="227"/>
                  </a:cubicBezTo>
                  <a:cubicBezTo>
                    <a:pt x="290" y="229"/>
                    <a:pt x="288" y="226"/>
                    <a:pt x="294" y="227"/>
                  </a:cubicBezTo>
                  <a:cubicBezTo>
                    <a:pt x="300" y="229"/>
                    <a:pt x="297" y="227"/>
                    <a:pt x="300" y="227"/>
                  </a:cubicBezTo>
                  <a:cubicBezTo>
                    <a:pt x="303" y="229"/>
                    <a:pt x="305" y="226"/>
                    <a:pt x="308" y="226"/>
                  </a:cubicBezTo>
                  <a:cubicBezTo>
                    <a:pt x="309" y="226"/>
                    <a:pt x="312" y="222"/>
                    <a:pt x="309" y="221"/>
                  </a:cubicBezTo>
                  <a:cubicBezTo>
                    <a:pt x="308" y="219"/>
                    <a:pt x="311" y="219"/>
                    <a:pt x="308" y="218"/>
                  </a:cubicBezTo>
                  <a:cubicBezTo>
                    <a:pt x="305" y="218"/>
                    <a:pt x="299" y="222"/>
                    <a:pt x="300" y="219"/>
                  </a:cubicBezTo>
                  <a:cubicBezTo>
                    <a:pt x="303" y="216"/>
                    <a:pt x="296" y="216"/>
                    <a:pt x="297" y="215"/>
                  </a:cubicBezTo>
                  <a:cubicBezTo>
                    <a:pt x="299" y="215"/>
                    <a:pt x="303" y="218"/>
                    <a:pt x="305" y="216"/>
                  </a:cubicBezTo>
                  <a:cubicBezTo>
                    <a:pt x="308" y="215"/>
                    <a:pt x="302" y="216"/>
                    <a:pt x="306" y="213"/>
                  </a:cubicBezTo>
                  <a:cubicBezTo>
                    <a:pt x="309" y="212"/>
                    <a:pt x="309" y="216"/>
                    <a:pt x="312" y="215"/>
                  </a:cubicBezTo>
                  <a:cubicBezTo>
                    <a:pt x="314" y="213"/>
                    <a:pt x="312" y="216"/>
                    <a:pt x="316" y="216"/>
                  </a:cubicBezTo>
                  <a:cubicBezTo>
                    <a:pt x="319" y="216"/>
                    <a:pt x="319" y="212"/>
                    <a:pt x="317" y="210"/>
                  </a:cubicBezTo>
                  <a:cubicBezTo>
                    <a:pt x="317" y="207"/>
                    <a:pt x="312" y="210"/>
                    <a:pt x="312" y="207"/>
                  </a:cubicBezTo>
                  <a:cubicBezTo>
                    <a:pt x="312" y="205"/>
                    <a:pt x="311" y="208"/>
                    <a:pt x="303" y="202"/>
                  </a:cubicBezTo>
                  <a:cubicBezTo>
                    <a:pt x="300" y="201"/>
                    <a:pt x="299" y="201"/>
                    <a:pt x="300" y="202"/>
                  </a:cubicBezTo>
                  <a:cubicBezTo>
                    <a:pt x="300" y="204"/>
                    <a:pt x="294" y="202"/>
                    <a:pt x="293" y="199"/>
                  </a:cubicBezTo>
                  <a:cubicBezTo>
                    <a:pt x="291" y="194"/>
                    <a:pt x="287" y="196"/>
                    <a:pt x="290" y="193"/>
                  </a:cubicBezTo>
                  <a:cubicBezTo>
                    <a:pt x="291" y="190"/>
                    <a:pt x="291" y="187"/>
                    <a:pt x="288" y="184"/>
                  </a:cubicBezTo>
                  <a:cubicBezTo>
                    <a:pt x="285" y="182"/>
                    <a:pt x="285" y="173"/>
                    <a:pt x="280" y="168"/>
                  </a:cubicBezTo>
                  <a:cubicBezTo>
                    <a:pt x="277" y="163"/>
                    <a:pt x="279" y="166"/>
                    <a:pt x="273" y="162"/>
                  </a:cubicBezTo>
                  <a:cubicBezTo>
                    <a:pt x="267" y="159"/>
                    <a:pt x="271" y="165"/>
                    <a:pt x="264" y="162"/>
                  </a:cubicBezTo>
                  <a:cubicBezTo>
                    <a:pt x="261" y="160"/>
                    <a:pt x="258" y="162"/>
                    <a:pt x="259" y="166"/>
                  </a:cubicBezTo>
                  <a:cubicBezTo>
                    <a:pt x="262" y="171"/>
                    <a:pt x="261" y="177"/>
                    <a:pt x="267" y="182"/>
                  </a:cubicBezTo>
                  <a:cubicBezTo>
                    <a:pt x="270" y="184"/>
                    <a:pt x="265" y="185"/>
                    <a:pt x="264" y="187"/>
                  </a:cubicBezTo>
                  <a:cubicBezTo>
                    <a:pt x="264" y="187"/>
                    <a:pt x="262" y="187"/>
                    <a:pt x="259" y="180"/>
                  </a:cubicBezTo>
                  <a:cubicBezTo>
                    <a:pt x="256" y="176"/>
                    <a:pt x="258" y="171"/>
                    <a:pt x="252" y="170"/>
                  </a:cubicBezTo>
                  <a:cubicBezTo>
                    <a:pt x="245" y="168"/>
                    <a:pt x="252" y="168"/>
                    <a:pt x="247" y="166"/>
                  </a:cubicBezTo>
                  <a:cubicBezTo>
                    <a:pt x="241" y="165"/>
                    <a:pt x="236" y="165"/>
                    <a:pt x="241" y="168"/>
                  </a:cubicBezTo>
                  <a:cubicBezTo>
                    <a:pt x="245" y="170"/>
                    <a:pt x="241" y="171"/>
                    <a:pt x="244" y="171"/>
                  </a:cubicBezTo>
                  <a:cubicBezTo>
                    <a:pt x="247" y="171"/>
                    <a:pt x="250" y="174"/>
                    <a:pt x="242" y="173"/>
                  </a:cubicBezTo>
                  <a:cubicBezTo>
                    <a:pt x="236" y="171"/>
                    <a:pt x="239" y="179"/>
                    <a:pt x="236" y="176"/>
                  </a:cubicBezTo>
                  <a:cubicBezTo>
                    <a:pt x="232" y="173"/>
                    <a:pt x="241" y="171"/>
                    <a:pt x="232" y="168"/>
                  </a:cubicBezTo>
                  <a:cubicBezTo>
                    <a:pt x="223" y="166"/>
                    <a:pt x="221" y="166"/>
                    <a:pt x="218" y="168"/>
                  </a:cubicBezTo>
                  <a:cubicBezTo>
                    <a:pt x="215" y="170"/>
                    <a:pt x="223" y="170"/>
                    <a:pt x="212" y="173"/>
                  </a:cubicBezTo>
                  <a:cubicBezTo>
                    <a:pt x="206" y="174"/>
                    <a:pt x="215" y="170"/>
                    <a:pt x="213" y="168"/>
                  </a:cubicBezTo>
                  <a:cubicBezTo>
                    <a:pt x="213" y="165"/>
                    <a:pt x="217" y="163"/>
                    <a:pt x="212" y="160"/>
                  </a:cubicBezTo>
                  <a:cubicBezTo>
                    <a:pt x="207" y="159"/>
                    <a:pt x="198" y="165"/>
                    <a:pt x="192" y="166"/>
                  </a:cubicBezTo>
                  <a:cubicBezTo>
                    <a:pt x="188" y="166"/>
                    <a:pt x="185" y="170"/>
                    <a:pt x="180" y="173"/>
                  </a:cubicBezTo>
                  <a:cubicBezTo>
                    <a:pt x="174" y="176"/>
                    <a:pt x="182" y="176"/>
                    <a:pt x="182" y="177"/>
                  </a:cubicBezTo>
                  <a:cubicBezTo>
                    <a:pt x="182" y="179"/>
                    <a:pt x="178" y="177"/>
                    <a:pt x="175" y="180"/>
                  </a:cubicBezTo>
                  <a:cubicBezTo>
                    <a:pt x="172" y="185"/>
                    <a:pt x="172" y="188"/>
                    <a:pt x="175" y="187"/>
                  </a:cubicBezTo>
                  <a:cubicBezTo>
                    <a:pt x="178" y="185"/>
                    <a:pt x="178" y="188"/>
                    <a:pt x="180" y="190"/>
                  </a:cubicBezTo>
                  <a:cubicBezTo>
                    <a:pt x="182" y="191"/>
                    <a:pt x="191" y="190"/>
                    <a:pt x="194" y="188"/>
                  </a:cubicBezTo>
                  <a:cubicBezTo>
                    <a:pt x="195" y="188"/>
                    <a:pt x="203" y="190"/>
                    <a:pt x="188" y="193"/>
                  </a:cubicBezTo>
                  <a:cubicBezTo>
                    <a:pt x="178" y="194"/>
                    <a:pt x="177" y="196"/>
                    <a:pt x="182" y="199"/>
                  </a:cubicBezTo>
                  <a:cubicBezTo>
                    <a:pt x="186" y="202"/>
                    <a:pt x="186" y="202"/>
                    <a:pt x="192" y="201"/>
                  </a:cubicBezTo>
                  <a:cubicBezTo>
                    <a:pt x="198" y="201"/>
                    <a:pt x="195" y="202"/>
                    <a:pt x="203" y="202"/>
                  </a:cubicBezTo>
                  <a:cubicBezTo>
                    <a:pt x="210" y="202"/>
                    <a:pt x="212" y="199"/>
                    <a:pt x="218" y="202"/>
                  </a:cubicBezTo>
                  <a:cubicBezTo>
                    <a:pt x="226" y="204"/>
                    <a:pt x="224" y="201"/>
                    <a:pt x="227" y="204"/>
                  </a:cubicBezTo>
                  <a:cubicBezTo>
                    <a:pt x="230" y="205"/>
                    <a:pt x="236" y="207"/>
                    <a:pt x="232" y="207"/>
                  </a:cubicBezTo>
                  <a:cubicBezTo>
                    <a:pt x="226" y="207"/>
                    <a:pt x="230" y="208"/>
                    <a:pt x="221" y="207"/>
                  </a:cubicBezTo>
                  <a:cubicBezTo>
                    <a:pt x="213" y="205"/>
                    <a:pt x="200" y="207"/>
                    <a:pt x="191" y="208"/>
                  </a:cubicBezTo>
                  <a:cubicBezTo>
                    <a:pt x="183" y="210"/>
                    <a:pt x="189" y="215"/>
                    <a:pt x="194" y="218"/>
                  </a:cubicBezTo>
                  <a:cubicBezTo>
                    <a:pt x="197" y="222"/>
                    <a:pt x="212" y="221"/>
                    <a:pt x="215" y="221"/>
                  </a:cubicBezTo>
                  <a:cubicBezTo>
                    <a:pt x="220" y="221"/>
                    <a:pt x="215" y="227"/>
                    <a:pt x="218" y="229"/>
                  </a:cubicBezTo>
                  <a:cubicBezTo>
                    <a:pt x="220" y="232"/>
                    <a:pt x="220" y="233"/>
                    <a:pt x="224" y="232"/>
                  </a:cubicBezTo>
                  <a:cubicBezTo>
                    <a:pt x="232" y="232"/>
                    <a:pt x="235" y="233"/>
                    <a:pt x="236" y="232"/>
                  </a:cubicBezTo>
                  <a:cubicBezTo>
                    <a:pt x="239" y="230"/>
                    <a:pt x="252" y="230"/>
                    <a:pt x="256" y="227"/>
                  </a:cubicBezTo>
                  <a:cubicBezTo>
                    <a:pt x="261" y="224"/>
                    <a:pt x="262" y="227"/>
                    <a:pt x="267" y="224"/>
                  </a:cubicBezTo>
                  <a:cubicBezTo>
                    <a:pt x="271" y="221"/>
                    <a:pt x="267" y="221"/>
                    <a:pt x="271" y="219"/>
                  </a:cubicBezTo>
                  <a:cubicBezTo>
                    <a:pt x="273" y="218"/>
                    <a:pt x="274" y="218"/>
                    <a:pt x="274" y="221"/>
                  </a:cubicBezTo>
                  <a:close/>
                  <a:moveTo>
                    <a:pt x="284" y="168"/>
                  </a:moveTo>
                  <a:cubicBezTo>
                    <a:pt x="284" y="166"/>
                    <a:pt x="285" y="166"/>
                    <a:pt x="287" y="163"/>
                  </a:cubicBezTo>
                  <a:cubicBezTo>
                    <a:pt x="288" y="160"/>
                    <a:pt x="291" y="157"/>
                    <a:pt x="288" y="157"/>
                  </a:cubicBezTo>
                  <a:cubicBezTo>
                    <a:pt x="285" y="156"/>
                    <a:pt x="287" y="154"/>
                    <a:pt x="279" y="154"/>
                  </a:cubicBezTo>
                  <a:cubicBezTo>
                    <a:pt x="270" y="156"/>
                    <a:pt x="267" y="159"/>
                    <a:pt x="271" y="159"/>
                  </a:cubicBezTo>
                  <a:cubicBezTo>
                    <a:pt x="276" y="160"/>
                    <a:pt x="276" y="162"/>
                    <a:pt x="276" y="162"/>
                  </a:cubicBezTo>
                  <a:cubicBezTo>
                    <a:pt x="276" y="163"/>
                    <a:pt x="279" y="165"/>
                    <a:pt x="282" y="168"/>
                  </a:cubicBezTo>
                  <a:cubicBezTo>
                    <a:pt x="284" y="168"/>
                    <a:pt x="284" y="168"/>
                    <a:pt x="284" y="168"/>
                  </a:cubicBezTo>
                  <a:close/>
                  <a:moveTo>
                    <a:pt x="474" y="213"/>
                  </a:moveTo>
                  <a:cubicBezTo>
                    <a:pt x="480" y="218"/>
                    <a:pt x="480" y="216"/>
                    <a:pt x="475" y="212"/>
                  </a:cubicBezTo>
                  <a:cubicBezTo>
                    <a:pt x="471" y="207"/>
                    <a:pt x="483" y="212"/>
                    <a:pt x="491" y="212"/>
                  </a:cubicBezTo>
                  <a:cubicBezTo>
                    <a:pt x="498" y="213"/>
                    <a:pt x="491" y="202"/>
                    <a:pt x="495" y="205"/>
                  </a:cubicBezTo>
                  <a:cubicBezTo>
                    <a:pt x="498" y="210"/>
                    <a:pt x="501" y="204"/>
                    <a:pt x="503" y="210"/>
                  </a:cubicBezTo>
                  <a:cubicBezTo>
                    <a:pt x="503" y="216"/>
                    <a:pt x="504" y="215"/>
                    <a:pt x="513" y="218"/>
                  </a:cubicBezTo>
                  <a:cubicBezTo>
                    <a:pt x="521" y="221"/>
                    <a:pt x="518" y="224"/>
                    <a:pt x="513" y="224"/>
                  </a:cubicBezTo>
                  <a:cubicBezTo>
                    <a:pt x="509" y="224"/>
                    <a:pt x="507" y="230"/>
                    <a:pt x="513" y="229"/>
                  </a:cubicBezTo>
                  <a:cubicBezTo>
                    <a:pt x="521" y="227"/>
                    <a:pt x="530" y="230"/>
                    <a:pt x="532" y="233"/>
                  </a:cubicBezTo>
                  <a:cubicBezTo>
                    <a:pt x="533" y="236"/>
                    <a:pt x="539" y="235"/>
                    <a:pt x="541" y="241"/>
                  </a:cubicBezTo>
                  <a:cubicBezTo>
                    <a:pt x="541" y="247"/>
                    <a:pt x="547" y="250"/>
                    <a:pt x="542" y="252"/>
                  </a:cubicBezTo>
                  <a:cubicBezTo>
                    <a:pt x="539" y="255"/>
                    <a:pt x="538" y="258"/>
                    <a:pt x="530" y="263"/>
                  </a:cubicBezTo>
                  <a:cubicBezTo>
                    <a:pt x="524" y="268"/>
                    <a:pt x="539" y="277"/>
                    <a:pt x="533" y="274"/>
                  </a:cubicBezTo>
                  <a:cubicBezTo>
                    <a:pt x="526" y="272"/>
                    <a:pt x="527" y="280"/>
                    <a:pt x="512" y="277"/>
                  </a:cubicBezTo>
                  <a:cubicBezTo>
                    <a:pt x="497" y="272"/>
                    <a:pt x="509" y="277"/>
                    <a:pt x="501" y="281"/>
                  </a:cubicBezTo>
                  <a:cubicBezTo>
                    <a:pt x="494" y="285"/>
                    <a:pt x="503" y="295"/>
                    <a:pt x="513" y="289"/>
                  </a:cubicBezTo>
                  <a:cubicBezTo>
                    <a:pt x="524" y="285"/>
                    <a:pt x="523" y="294"/>
                    <a:pt x="527" y="289"/>
                  </a:cubicBezTo>
                  <a:cubicBezTo>
                    <a:pt x="532" y="285"/>
                    <a:pt x="530" y="294"/>
                    <a:pt x="532" y="291"/>
                  </a:cubicBezTo>
                  <a:cubicBezTo>
                    <a:pt x="533" y="288"/>
                    <a:pt x="532" y="285"/>
                    <a:pt x="541" y="294"/>
                  </a:cubicBezTo>
                  <a:cubicBezTo>
                    <a:pt x="548" y="305"/>
                    <a:pt x="545" y="295"/>
                    <a:pt x="551" y="300"/>
                  </a:cubicBezTo>
                  <a:cubicBezTo>
                    <a:pt x="556" y="305"/>
                    <a:pt x="541" y="299"/>
                    <a:pt x="550" y="306"/>
                  </a:cubicBezTo>
                  <a:cubicBezTo>
                    <a:pt x="555" y="313"/>
                    <a:pt x="564" y="309"/>
                    <a:pt x="567" y="314"/>
                  </a:cubicBezTo>
                  <a:cubicBezTo>
                    <a:pt x="571" y="319"/>
                    <a:pt x="582" y="320"/>
                    <a:pt x="590" y="323"/>
                  </a:cubicBezTo>
                  <a:cubicBezTo>
                    <a:pt x="597" y="327"/>
                    <a:pt x="596" y="319"/>
                    <a:pt x="590" y="314"/>
                  </a:cubicBezTo>
                  <a:cubicBezTo>
                    <a:pt x="583" y="308"/>
                    <a:pt x="570" y="302"/>
                    <a:pt x="571" y="299"/>
                  </a:cubicBezTo>
                  <a:cubicBezTo>
                    <a:pt x="573" y="295"/>
                    <a:pt x="580" y="306"/>
                    <a:pt x="580" y="302"/>
                  </a:cubicBezTo>
                  <a:cubicBezTo>
                    <a:pt x="582" y="299"/>
                    <a:pt x="586" y="308"/>
                    <a:pt x="594" y="309"/>
                  </a:cubicBezTo>
                  <a:cubicBezTo>
                    <a:pt x="600" y="309"/>
                    <a:pt x="603" y="322"/>
                    <a:pt x="603" y="314"/>
                  </a:cubicBezTo>
                  <a:cubicBezTo>
                    <a:pt x="602" y="306"/>
                    <a:pt x="605" y="316"/>
                    <a:pt x="603" y="306"/>
                  </a:cubicBezTo>
                  <a:cubicBezTo>
                    <a:pt x="603" y="299"/>
                    <a:pt x="605" y="311"/>
                    <a:pt x="606" y="303"/>
                  </a:cubicBezTo>
                  <a:cubicBezTo>
                    <a:pt x="608" y="295"/>
                    <a:pt x="600" y="300"/>
                    <a:pt x="603" y="295"/>
                  </a:cubicBezTo>
                  <a:cubicBezTo>
                    <a:pt x="606" y="292"/>
                    <a:pt x="597" y="295"/>
                    <a:pt x="600" y="291"/>
                  </a:cubicBezTo>
                  <a:cubicBezTo>
                    <a:pt x="603" y="288"/>
                    <a:pt x="602" y="286"/>
                    <a:pt x="593" y="283"/>
                  </a:cubicBezTo>
                  <a:cubicBezTo>
                    <a:pt x="585" y="280"/>
                    <a:pt x="588" y="271"/>
                    <a:pt x="583" y="272"/>
                  </a:cubicBezTo>
                  <a:cubicBezTo>
                    <a:pt x="577" y="274"/>
                    <a:pt x="576" y="269"/>
                    <a:pt x="582" y="269"/>
                  </a:cubicBezTo>
                  <a:cubicBezTo>
                    <a:pt x="588" y="268"/>
                    <a:pt x="577" y="261"/>
                    <a:pt x="582" y="263"/>
                  </a:cubicBezTo>
                  <a:cubicBezTo>
                    <a:pt x="588" y="264"/>
                    <a:pt x="585" y="257"/>
                    <a:pt x="590" y="263"/>
                  </a:cubicBezTo>
                  <a:cubicBezTo>
                    <a:pt x="593" y="268"/>
                    <a:pt x="594" y="263"/>
                    <a:pt x="596" y="268"/>
                  </a:cubicBezTo>
                  <a:cubicBezTo>
                    <a:pt x="596" y="271"/>
                    <a:pt x="599" y="268"/>
                    <a:pt x="599" y="272"/>
                  </a:cubicBezTo>
                  <a:cubicBezTo>
                    <a:pt x="599" y="275"/>
                    <a:pt x="618" y="289"/>
                    <a:pt x="615" y="278"/>
                  </a:cubicBezTo>
                  <a:cubicBezTo>
                    <a:pt x="614" y="268"/>
                    <a:pt x="626" y="275"/>
                    <a:pt x="625" y="271"/>
                  </a:cubicBezTo>
                  <a:cubicBezTo>
                    <a:pt x="622" y="266"/>
                    <a:pt x="628" y="269"/>
                    <a:pt x="625" y="266"/>
                  </a:cubicBezTo>
                  <a:cubicBezTo>
                    <a:pt x="623" y="263"/>
                    <a:pt x="634" y="264"/>
                    <a:pt x="629" y="257"/>
                  </a:cubicBezTo>
                  <a:cubicBezTo>
                    <a:pt x="625" y="247"/>
                    <a:pt x="615" y="260"/>
                    <a:pt x="618" y="252"/>
                  </a:cubicBezTo>
                  <a:cubicBezTo>
                    <a:pt x="620" y="244"/>
                    <a:pt x="609" y="254"/>
                    <a:pt x="612" y="249"/>
                  </a:cubicBezTo>
                  <a:cubicBezTo>
                    <a:pt x="614" y="244"/>
                    <a:pt x="611" y="246"/>
                    <a:pt x="605" y="241"/>
                  </a:cubicBezTo>
                  <a:cubicBezTo>
                    <a:pt x="599" y="236"/>
                    <a:pt x="590" y="241"/>
                    <a:pt x="588" y="235"/>
                  </a:cubicBezTo>
                  <a:cubicBezTo>
                    <a:pt x="588" y="229"/>
                    <a:pt x="571" y="235"/>
                    <a:pt x="579" y="230"/>
                  </a:cubicBezTo>
                  <a:cubicBezTo>
                    <a:pt x="586" y="226"/>
                    <a:pt x="573" y="221"/>
                    <a:pt x="580" y="222"/>
                  </a:cubicBezTo>
                  <a:cubicBezTo>
                    <a:pt x="588" y="224"/>
                    <a:pt x="594" y="219"/>
                    <a:pt x="582" y="218"/>
                  </a:cubicBezTo>
                  <a:cubicBezTo>
                    <a:pt x="568" y="216"/>
                    <a:pt x="580" y="216"/>
                    <a:pt x="585" y="213"/>
                  </a:cubicBezTo>
                  <a:cubicBezTo>
                    <a:pt x="590" y="210"/>
                    <a:pt x="579" y="205"/>
                    <a:pt x="576" y="207"/>
                  </a:cubicBezTo>
                  <a:cubicBezTo>
                    <a:pt x="574" y="208"/>
                    <a:pt x="564" y="208"/>
                    <a:pt x="571" y="205"/>
                  </a:cubicBezTo>
                  <a:cubicBezTo>
                    <a:pt x="579" y="204"/>
                    <a:pt x="579" y="204"/>
                    <a:pt x="570" y="199"/>
                  </a:cubicBezTo>
                  <a:cubicBezTo>
                    <a:pt x="559" y="194"/>
                    <a:pt x="558" y="204"/>
                    <a:pt x="558" y="198"/>
                  </a:cubicBezTo>
                  <a:cubicBezTo>
                    <a:pt x="559" y="190"/>
                    <a:pt x="553" y="196"/>
                    <a:pt x="553" y="193"/>
                  </a:cubicBezTo>
                  <a:cubicBezTo>
                    <a:pt x="553" y="188"/>
                    <a:pt x="545" y="184"/>
                    <a:pt x="541" y="190"/>
                  </a:cubicBezTo>
                  <a:cubicBezTo>
                    <a:pt x="535" y="194"/>
                    <a:pt x="535" y="188"/>
                    <a:pt x="532" y="182"/>
                  </a:cubicBezTo>
                  <a:cubicBezTo>
                    <a:pt x="529" y="176"/>
                    <a:pt x="527" y="184"/>
                    <a:pt x="524" y="177"/>
                  </a:cubicBezTo>
                  <a:cubicBezTo>
                    <a:pt x="519" y="171"/>
                    <a:pt x="513" y="174"/>
                    <a:pt x="510" y="171"/>
                  </a:cubicBezTo>
                  <a:cubicBezTo>
                    <a:pt x="507" y="170"/>
                    <a:pt x="498" y="166"/>
                    <a:pt x="495" y="174"/>
                  </a:cubicBezTo>
                  <a:cubicBezTo>
                    <a:pt x="492" y="182"/>
                    <a:pt x="488" y="170"/>
                    <a:pt x="483" y="174"/>
                  </a:cubicBezTo>
                  <a:cubicBezTo>
                    <a:pt x="478" y="180"/>
                    <a:pt x="474" y="180"/>
                    <a:pt x="477" y="177"/>
                  </a:cubicBezTo>
                  <a:cubicBezTo>
                    <a:pt x="481" y="173"/>
                    <a:pt x="480" y="165"/>
                    <a:pt x="475" y="163"/>
                  </a:cubicBezTo>
                  <a:cubicBezTo>
                    <a:pt x="471" y="162"/>
                    <a:pt x="475" y="156"/>
                    <a:pt x="471" y="156"/>
                  </a:cubicBezTo>
                  <a:cubicBezTo>
                    <a:pt x="465" y="154"/>
                    <a:pt x="443" y="157"/>
                    <a:pt x="442" y="163"/>
                  </a:cubicBezTo>
                  <a:cubicBezTo>
                    <a:pt x="442" y="171"/>
                    <a:pt x="433" y="162"/>
                    <a:pt x="439" y="173"/>
                  </a:cubicBezTo>
                  <a:cubicBezTo>
                    <a:pt x="445" y="184"/>
                    <a:pt x="433" y="176"/>
                    <a:pt x="437" y="182"/>
                  </a:cubicBezTo>
                  <a:cubicBezTo>
                    <a:pt x="443" y="190"/>
                    <a:pt x="446" y="182"/>
                    <a:pt x="446" y="188"/>
                  </a:cubicBezTo>
                  <a:cubicBezTo>
                    <a:pt x="448" y="193"/>
                    <a:pt x="428" y="185"/>
                    <a:pt x="433" y="177"/>
                  </a:cubicBezTo>
                  <a:cubicBezTo>
                    <a:pt x="437" y="170"/>
                    <a:pt x="427" y="174"/>
                    <a:pt x="434" y="165"/>
                  </a:cubicBezTo>
                  <a:cubicBezTo>
                    <a:pt x="442" y="156"/>
                    <a:pt x="445" y="157"/>
                    <a:pt x="445" y="154"/>
                  </a:cubicBezTo>
                  <a:cubicBezTo>
                    <a:pt x="445" y="152"/>
                    <a:pt x="428" y="151"/>
                    <a:pt x="418" y="159"/>
                  </a:cubicBezTo>
                  <a:cubicBezTo>
                    <a:pt x="405" y="165"/>
                    <a:pt x="411" y="166"/>
                    <a:pt x="408" y="170"/>
                  </a:cubicBezTo>
                  <a:cubicBezTo>
                    <a:pt x="404" y="173"/>
                    <a:pt x="405" y="176"/>
                    <a:pt x="404" y="184"/>
                  </a:cubicBezTo>
                  <a:cubicBezTo>
                    <a:pt x="402" y="191"/>
                    <a:pt x="404" y="191"/>
                    <a:pt x="414" y="193"/>
                  </a:cubicBezTo>
                  <a:cubicBezTo>
                    <a:pt x="425" y="193"/>
                    <a:pt x="428" y="198"/>
                    <a:pt x="419" y="196"/>
                  </a:cubicBezTo>
                  <a:cubicBezTo>
                    <a:pt x="410" y="196"/>
                    <a:pt x="405" y="196"/>
                    <a:pt x="414" y="204"/>
                  </a:cubicBezTo>
                  <a:cubicBezTo>
                    <a:pt x="422" y="212"/>
                    <a:pt x="428" y="204"/>
                    <a:pt x="433" y="208"/>
                  </a:cubicBezTo>
                  <a:cubicBezTo>
                    <a:pt x="439" y="213"/>
                    <a:pt x="445" y="210"/>
                    <a:pt x="446" y="210"/>
                  </a:cubicBezTo>
                  <a:cubicBezTo>
                    <a:pt x="456" y="213"/>
                    <a:pt x="454" y="208"/>
                    <a:pt x="463" y="213"/>
                  </a:cubicBezTo>
                  <a:cubicBezTo>
                    <a:pt x="471" y="215"/>
                    <a:pt x="468" y="207"/>
                    <a:pt x="474" y="213"/>
                  </a:cubicBezTo>
                  <a:close/>
                  <a:moveTo>
                    <a:pt x="515" y="250"/>
                  </a:moveTo>
                  <a:cubicBezTo>
                    <a:pt x="527" y="249"/>
                    <a:pt x="521" y="244"/>
                    <a:pt x="523" y="238"/>
                  </a:cubicBezTo>
                  <a:cubicBezTo>
                    <a:pt x="524" y="233"/>
                    <a:pt x="510" y="232"/>
                    <a:pt x="507" y="240"/>
                  </a:cubicBezTo>
                  <a:cubicBezTo>
                    <a:pt x="504" y="246"/>
                    <a:pt x="503" y="250"/>
                    <a:pt x="515" y="250"/>
                  </a:cubicBezTo>
                  <a:close/>
                  <a:moveTo>
                    <a:pt x="439" y="302"/>
                  </a:moveTo>
                  <a:cubicBezTo>
                    <a:pt x="439" y="308"/>
                    <a:pt x="445" y="309"/>
                    <a:pt x="448" y="303"/>
                  </a:cubicBezTo>
                  <a:cubicBezTo>
                    <a:pt x="449" y="299"/>
                    <a:pt x="453" y="303"/>
                    <a:pt x="454" y="297"/>
                  </a:cubicBezTo>
                  <a:cubicBezTo>
                    <a:pt x="456" y="292"/>
                    <a:pt x="463" y="294"/>
                    <a:pt x="463" y="297"/>
                  </a:cubicBezTo>
                  <a:cubicBezTo>
                    <a:pt x="465" y="302"/>
                    <a:pt x="466" y="299"/>
                    <a:pt x="472" y="300"/>
                  </a:cubicBezTo>
                  <a:cubicBezTo>
                    <a:pt x="477" y="303"/>
                    <a:pt x="483" y="300"/>
                    <a:pt x="480" y="295"/>
                  </a:cubicBezTo>
                  <a:cubicBezTo>
                    <a:pt x="475" y="291"/>
                    <a:pt x="477" y="295"/>
                    <a:pt x="472" y="294"/>
                  </a:cubicBezTo>
                  <a:cubicBezTo>
                    <a:pt x="468" y="292"/>
                    <a:pt x="471" y="286"/>
                    <a:pt x="463" y="285"/>
                  </a:cubicBezTo>
                  <a:cubicBezTo>
                    <a:pt x="456" y="281"/>
                    <a:pt x="451" y="272"/>
                    <a:pt x="446" y="277"/>
                  </a:cubicBezTo>
                  <a:cubicBezTo>
                    <a:pt x="443" y="280"/>
                    <a:pt x="442" y="268"/>
                    <a:pt x="437" y="269"/>
                  </a:cubicBezTo>
                  <a:cubicBezTo>
                    <a:pt x="434" y="271"/>
                    <a:pt x="431" y="283"/>
                    <a:pt x="433" y="291"/>
                  </a:cubicBezTo>
                  <a:cubicBezTo>
                    <a:pt x="434" y="297"/>
                    <a:pt x="424" y="295"/>
                    <a:pt x="427" y="300"/>
                  </a:cubicBezTo>
                  <a:cubicBezTo>
                    <a:pt x="428" y="303"/>
                    <a:pt x="440" y="297"/>
                    <a:pt x="439" y="302"/>
                  </a:cubicBezTo>
                  <a:close/>
                  <a:moveTo>
                    <a:pt x="453" y="319"/>
                  </a:moveTo>
                  <a:cubicBezTo>
                    <a:pt x="448" y="314"/>
                    <a:pt x="463" y="306"/>
                    <a:pt x="468" y="309"/>
                  </a:cubicBezTo>
                  <a:cubicBezTo>
                    <a:pt x="472" y="311"/>
                    <a:pt x="457" y="323"/>
                    <a:pt x="453" y="319"/>
                  </a:cubicBezTo>
                  <a:close/>
                  <a:moveTo>
                    <a:pt x="480" y="162"/>
                  </a:moveTo>
                  <a:cubicBezTo>
                    <a:pt x="483" y="163"/>
                    <a:pt x="478" y="166"/>
                    <a:pt x="486" y="170"/>
                  </a:cubicBezTo>
                  <a:cubicBezTo>
                    <a:pt x="492" y="171"/>
                    <a:pt x="492" y="166"/>
                    <a:pt x="500" y="168"/>
                  </a:cubicBezTo>
                  <a:cubicBezTo>
                    <a:pt x="507" y="170"/>
                    <a:pt x="516" y="170"/>
                    <a:pt x="513" y="166"/>
                  </a:cubicBezTo>
                  <a:cubicBezTo>
                    <a:pt x="509" y="162"/>
                    <a:pt x="506" y="156"/>
                    <a:pt x="495" y="156"/>
                  </a:cubicBezTo>
                  <a:cubicBezTo>
                    <a:pt x="484" y="157"/>
                    <a:pt x="477" y="151"/>
                    <a:pt x="477" y="157"/>
                  </a:cubicBezTo>
                  <a:cubicBezTo>
                    <a:pt x="477" y="160"/>
                    <a:pt x="475" y="160"/>
                    <a:pt x="480" y="162"/>
                  </a:cubicBezTo>
                  <a:close/>
                  <a:moveTo>
                    <a:pt x="352" y="109"/>
                  </a:moveTo>
                  <a:cubicBezTo>
                    <a:pt x="357" y="114"/>
                    <a:pt x="360" y="112"/>
                    <a:pt x="361" y="115"/>
                  </a:cubicBezTo>
                  <a:cubicBezTo>
                    <a:pt x="361" y="118"/>
                    <a:pt x="369" y="117"/>
                    <a:pt x="375" y="115"/>
                  </a:cubicBezTo>
                  <a:cubicBezTo>
                    <a:pt x="383" y="114"/>
                    <a:pt x="381" y="118"/>
                    <a:pt x="387" y="121"/>
                  </a:cubicBezTo>
                  <a:cubicBezTo>
                    <a:pt x="392" y="125"/>
                    <a:pt x="381" y="129"/>
                    <a:pt x="386" y="132"/>
                  </a:cubicBezTo>
                  <a:cubicBezTo>
                    <a:pt x="390" y="134"/>
                    <a:pt x="386" y="137"/>
                    <a:pt x="390" y="140"/>
                  </a:cubicBezTo>
                  <a:cubicBezTo>
                    <a:pt x="396" y="143"/>
                    <a:pt x="393" y="138"/>
                    <a:pt x="402" y="142"/>
                  </a:cubicBezTo>
                  <a:cubicBezTo>
                    <a:pt x="411" y="146"/>
                    <a:pt x="416" y="135"/>
                    <a:pt x="416" y="140"/>
                  </a:cubicBezTo>
                  <a:cubicBezTo>
                    <a:pt x="414" y="146"/>
                    <a:pt x="421" y="143"/>
                    <a:pt x="440" y="143"/>
                  </a:cubicBezTo>
                  <a:cubicBezTo>
                    <a:pt x="462" y="145"/>
                    <a:pt x="457" y="135"/>
                    <a:pt x="459" y="140"/>
                  </a:cubicBezTo>
                  <a:cubicBezTo>
                    <a:pt x="460" y="145"/>
                    <a:pt x="483" y="145"/>
                    <a:pt x="483" y="140"/>
                  </a:cubicBezTo>
                  <a:cubicBezTo>
                    <a:pt x="483" y="135"/>
                    <a:pt x="492" y="138"/>
                    <a:pt x="486" y="135"/>
                  </a:cubicBezTo>
                  <a:cubicBezTo>
                    <a:pt x="481" y="132"/>
                    <a:pt x="489" y="132"/>
                    <a:pt x="486" y="128"/>
                  </a:cubicBezTo>
                  <a:cubicBezTo>
                    <a:pt x="483" y="123"/>
                    <a:pt x="477" y="126"/>
                    <a:pt x="475" y="123"/>
                  </a:cubicBezTo>
                  <a:cubicBezTo>
                    <a:pt x="472" y="120"/>
                    <a:pt x="463" y="123"/>
                    <a:pt x="448" y="125"/>
                  </a:cubicBezTo>
                  <a:cubicBezTo>
                    <a:pt x="431" y="126"/>
                    <a:pt x="439" y="131"/>
                    <a:pt x="430" y="128"/>
                  </a:cubicBezTo>
                  <a:cubicBezTo>
                    <a:pt x="422" y="125"/>
                    <a:pt x="422" y="131"/>
                    <a:pt x="416" y="126"/>
                  </a:cubicBezTo>
                  <a:cubicBezTo>
                    <a:pt x="411" y="121"/>
                    <a:pt x="414" y="129"/>
                    <a:pt x="411" y="128"/>
                  </a:cubicBezTo>
                  <a:cubicBezTo>
                    <a:pt x="407" y="126"/>
                    <a:pt x="411" y="125"/>
                    <a:pt x="407" y="121"/>
                  </a:cubicBezTo>
                  <a:cubicBezTo>
                    <a:pt x="404" y="117"/>
                    <a:pt x="401" y="121"/>
                    <a:pt x="401" y="118"/>
                  </a:cubicBezTo>
                  <a:cubicBezTo>
                    <a:pt x="399" y="115"/>
                    <a:pt x="411" y="120"/>
                    <a:pt x="410" y="117"/>
                  </a:cubicBezTo>
                  <a:cubicBezTo>
                    <a:pt x="410" y="114"/>
                    <a:pt x="404" y="115"/>
                    <a:pt x="399" y="112"/>
                  </a:cubicBezTo>
                  <a:cubicBezTo>
                    <a:pt x="393" y="109"/>
                    <a:pt x="392" y="109"/>
                    <a:pt x="384" y="111"/>
                  </a:cubicBezTo>
                  <a:cubicBezTo>
                    <a:pt x="378" y="112"/>
                    <a:pt x="376" y="104"/>
                    <a:pt x="372" y="104"/>
                  </a:cubicBezTo>
                  <a:cubicBezTo>
                    <a:pt x="369" y="106"/>
                    <a:pt x="360" y="103"/>
                    <a:pt x="351" y="103"/>
                  </a:cubicBezTo>
                  <a:cubicBezTo>
                    <a:pt x="347" y="103"/>
                    <a:pt x="347" y="106"/>
                    <a:pt x="352" y="109"/>
                  </a:cubicBezTo>
                  <a:close/>
                  <a:moveTo>
                    <a:pt x="357" y="137"/>
                  </a:moveTo>
                  <a:cubicBezTo>
                    <a:pt x="364" y="138"/>
                    <a:pt x="361" y="142"/>
                    <a:pt x="372" y="142"/>
                  </a:cubicBezTo>
                  <a:cubicBezTo>
                    <a:pt x="381" y="142"/>
                    <a:pt x="378" y="134"/>
                    <a:pt x="373" y="129"/>
                  </a:cubicBezTo>
                  <a:cubicBezTo>
                    <a:pt x="367" y="123"/>
                    <a:pt x="360" y="125"/>
                    <a:pt x="355" y="131"/>
                  </a:cubicBezTo>
                  <a:cubicBezTo>
                    <a:pt x="354" y="134"/>
                    <a:pt x="351" y="137"/>
                    <a:pt x="357" y="137"/>
                  </a:cubicBezTo>
                  <a:close/>
                  <a:moveTo>
                    <a:pt x="373" y="177"/>
                  </a:moveTo>
                  <a:cubicBezTo>
                    <a:pt x="373" y="174"/>
                    <a:pt x="378" y="176"/>
                    <a:pt x="375" y="171"/>
                  </a:cubicBezTo>
                  <a:cubicBezTo>
                    <a:pt x="372" y="165"/>
                    <a:pt x="387" y="174"/>
                    <a:pt x="390" y="166"/>
                  </a:cubicBezTo>
                  <a:cubicBezTo>
                    <a:pt x="395" y="159"/>
                    <a:pt x="407" y="154"/>
                    <a:pt x="398" y="151"/>
                  </a:cubicBezTo>
                  <a:cubicBezTo>
                    <a:pt x="390" y="148"/>
                    <a:pt x="390" y="152"/>
                    <a:pt x="386" y="151"/>
                  </a:cubicBezTo>
                  <a:cubicBezTo>
                    <a:pt x="381" y="148"/>
                    <a:pt x="379" y="146"/>
                    <a:pt x="367" y="149"/>
                  </a:cubicBezTo>
                  <a:cubicBezTo>
                    <a:pt x="357" y="151"/>
                    <a:pt x="364" y="154"/>
                    <a:pt x="361" y="154"/>
                  </a:cubicBezTo>
                  <a:cubicBezTo>
                    <a:pt x="358" y="154"/>
                    <a:pt x="358" y="154"/>
                    <a:pt x="358" y="163"/>
                  </a:cubicBezTo>
                  <a:cubicBezTo>
                    <a:pt x="358" y="171"/>
                    <a:pt x="363" y="171"/>
                    <a:pt x="363" y="176"/>
                  </a:cubicBezTo>
                  <a:cubicBezTo>
                    <a:pt x="361" y="182"/>
                    <a:pt x="366" y="177"/>
                    <a:pt x="370" y="180"/>
                  </a:cubicBezTo>
                  <a:cubicBezTo>
                    <a:pt x="372" y="180"/>
                    <a:pt x="372" y="180"/>
                    <a:pt x="373" y="177"/>
                  </a:cubicBezTo>
                  <a:close/>
                  <a:moveTo>
                    <a:pt x="317" y="162"/>
                  </a:moveTo>
                  <a:cubicBezTo>
                    <a:pt x="323" y="163"/>
                    <a:pt x="323" y="168"/>
                    <a:pt x="319" y="170"/>
                  </a:cubicBezTo>
                  <a:cubicBezTo>
                    <a:pt x="312" y="173"/>
                    <a:pt x="308" y="160"/>
                    <a:pt x="303" y="166"/>
                  </a:cubicBezTo>
                  <a:cubicBezTo>
                    <a:pt x="300" y="170"/>
                    <a:pt x="308" y="176"/>
                    <a:pt x="317" y="179"/>
                  </a:cubicBezTo>
                  <a:cubicBezTo>
                    <a:pt x="328" y="182"/>
                    <a:pt x="329" y="191"/>
                    <a:pt x="335" y="191"/>
                  </a:cubicBezTo>
                  <a:cubicBezTo>
                    <a:pt x="341" y="193"/>
                    <a:pt x="337" y="185"/>
                    <a:pt x="341" y="187"/>
                  </a:cubicBezTo>
                  <a:cubicBezTo>
                    <a:pt x="344" y="188"/>
                    <a:pt x="352" y="185"/>
                    <a:pt x="352" y="179"/>
                  </a:cubicBezTo>
                  <a:cubicBezTo>
                    <a:pt x="352" y="174"/>
                    <a:pt x="355" y="177"/>
                    <a:pt x="354" y="171"/>
                  </a:cubicBezTo>
                  <a:cubicBezTo>
                    <a:pt x="352" y="166"/>
                    <a:pt x="351" y="174"/>
                    <a:pt x="347" y="168"/>
                  </a:cubicBezTo>
                  <a:cubicBezTo>
                    <a:pt x="343" y="163"/>
                    <a:pt x="335" y="163"/>
                    <a:pt x="344" y="162"/>
                  </a:cubicBezTo>
                  <a:cubicBezTo>
                    <a:pt x="352" y="160"/>
                    <a:pt x="341" y="159"/>
                    <a:pt x="347" y="157"/>
                  </a:cubicBezTo>
                  <a:cubicBezTo>
                    <a:pt x="352" y="154"/>
                    <a:pt x="346" y="151"/>
                    <a:pt x="338" y="154"/>
                  </a:cubicBezTo>
                  <a:cubicBezTo>
                    <a:pt x="331" y="157"/>
                    <a:pt x="326" y="149"/>
                    <a:pt x="320" y="152"/>
                  </a:cubicBezTo>
                  <a:cubicBezTo>
                    <a:pt x="314" y="156"/>
                    <a:pt x="308" y="157"/>
                    <a:pt x="316" y="160"/>
                  </a:cubicBezTo>
                  <a:cubicBezTo>
                    <a:pt x="317" y="162"/>
                    <a:pt x="317" y="162"/>
                    <a:pt x="317" y="162"/>
                  </a:cubicBezTo>
                  <a:close/>
                  <a:moveTo>
                    <a:pt x="341" y="230"/>
                  </a:moveTo>
                  <a:cubicBezTo>
                    <a:pt x="347" y="230"/>
                    <a:pt x="351" y="235"/>
                    <a:pt x="355" y="232"/>
                  </a:cubicBezTo>
                  <a:cubicBezTo>
                    <a:pt x="360" y="227"/>
                    <a:pt x="360" y="232"/>
                    <a:pt x="363" y="229"/>
                  </a:cubicBezTo>
                  <a:cubicBezTo>
                    <a:pt x="364" y="224"/>
                    <a:pt x="360" y="229"/>
                    <a:pt x="357" y="224"/>
                  </a:cubicBezTo>
                  <a:cubicBezTo>
                    <a:pt x="354" y="218"/>
                    <a:pt x="354" y="222"/>
                    <a:pt x="347" y="216"/>
                  </a:cubicBezTo>
                  <a:cubicBezTo>
                    <a:pt x="341" y="210"/>
                    <a:pt x="340" y="212"/>
                    <a:pt x="335" y="219"/>
                  </a:cubicBezTo>
                  <a:cubicBezTo>
                    <a:pt x="331" y="226"/>
                    <a:pt x="325" y="221"/>
                    <a:pt x="329" y="226"/>
                  </a:cubicBezTo>
                  <a:cubicBezTo>
                    <a:pt x="331" y="229"/>
                    <a:pt x="335" y="229"/>
                    <a:pt x="341" y="230"/>
                  </a:cubicBezTo>
                  <a:close/>
                  <a:moveTo>
                    <a:pt x="326" y="81"/>
                  </a:moveTo>
                  <a:cubicBezTo>
                    <a:pt x="331" y="79"/>
                    <a:pt x="331" y="75"/>
                    <a:pt x="322" y="75"/>
                  </a:cubicBezTo>
                  <a:cubicBezTo>
                    <a:pt x="312" y="73"/>
                    <a:pt x="320" y="73"/>
                    <a:pt x="312" y="70"/>
                  </a:cubicBezTo>
                  <a:cubicBezTo>
                    <a:pt x="305" y="67"/>
                    <a:pt x="306" y="75"/>
                    <a:pt x="303" y="70"/>
                  </a:cubicBezTo>
                  <a:cubicBezTo>
                    <a:pt x="302" y="65"/>
                    <a:pt x="282" y="61"/>
                    <a:pt x="280" y="68"/>
                  </a:cubicBezTo>
                  <a:cubicBezTo>
                    <a:pt x="279" y="75"/>
                    <a:pt x="287" y="67"/>
                    <a:pt x="287" y="73"/>
                  </a:cubicBezTo>
                  <a:cubicBezTo>
                    <a:pt x="285" y="78"/>
                    <a:pt x="290" y="70"/>
                    <a:pt x="293" y="75"/>
                  </a:cubicBezTo>
                  <a:cubicBezTo>
                    <a:pt x="297" y="81"/>
                    <a:pt x="290" y="78"/>
                    <a:pt x="285" y="79"/>
                  </a:cubicBezTo>
                  <a:cubicBezTo>
                    <a:pt x="284" y="79"/>
                    <a:pt x="285" y="86"/>
                    <a:pt x="296" y="82"/>
                  </a:cubicBezTo>
                  <a:cubicBezTo>
                    <a:pt x="308" y="79"/>
                    <a:pt x="297" y="84"/>
                    <a:pt x="309" y="82"/>
                  </a:cubicBezTo>
                  <a:cubicBezTo>
                    <a:pt x="320" y="81"/>
                    <a:pt x="312" y="93"/>
                    <a:pt x="328" y="90"/>
                  </a:cubicBezTo>
                  <a:cubicBezTo>
                    <a:pt x="340" y="89"/>
                    <a:pt x="323" y="81"/>
                    <a:pt x="326" y="81"/>
                  </a:cubicBezTo>
                  <a:close/>
                  <a:moveTo>
                    <a:pt x="418" y="114"/>
                  </a:moveTo>
                  <a:cubicBezTo>
                    <a:pt x="421" y="117"/>
                    <a:pt x="427" y="114"/>
                    <a:pt x="430" y="112"/>
                  </a:cubicBezTo>
                  <a:cubicBezTo>
                    <a:pt x="433" y="111"/>
                    <a:pt x="434" y="115"/>
                    <a:pt x="443" y="115"/>
                  </a:cubicBezTo>
                  <a:cubicBezTo>
                    <a:pt x="453" y="115"/>
                    <a:pt x="446" y="111"/>
                    <a:pt x="456" y="114"/>
                  </a:cubicBezTo>
                  <a:cubicBezTo>
                    <a:pt x="466" y="117"/>
                    <a:pt x="478" y="107"/>
                    <a:pt x="477" y="114"/>
                  </a:cubicBezTo>
                  <a:cubicBezTo>
                    <a:pt x="474" y="120"/>
                    <a:pt x="484" y="117"/>
                    <a:pt x="491" y="114"/>
                  </a:cubicBezTo>
                  <a:cubicBezTo>
                    <a:pt x="495" y="111"/>
                    <a:pt x="500" y="115"/>
                    <a:pt x="501" y="107"/>
                  </a:cubicBezTo>
                  <a:cubicBezTo>
                    <a:pt x="501" y="101"/>
                    <a:pt x="491" y="107"/>
                    <a:pt x="491" y="103"/>
                  </a:cubicBezTo>
                  <a:cubicBezTo>
                    <a:pt x="491" y="98"/>
                    <a:pt x="494" y="100"/>
                    <a:pt x="498" y="96"/>
                  </a:cubicBezTo>
                  <a:cubicBezTo>
                    <a:pt x="504" y="93"/>
                    <a:pt x="491" y="86"/>
                    <a:pt x="504" y="89"/>
                  </a:cubicBezTo>
                  <a:cubicBezTo>
                    <a:pt x="515" y="90"/>
                    <a:pt x="524" y="84"/>
                    <a:pt x="521" y="81"/>
                  </a:cubicBezTo>
                  <a:cubicBezTo>
                    <a:pt x="518" y="78"/>
                    <a:pt x="532" y="78"/>
                    <a:pt x="519" y="73"/>
                  </a:cubicBezTo>
                  <a:cubicBezTo>
                    <a:pt x="509" y="67"/>
                    <a:pt x="529" y="75"/>
                    <a:pt x="527" y="70"/>
                  </a:cubicBezTo>
                  <a:cubicBezTo>
                    <a:pt x="524" y="65"/>
                    <a:pt x="521" y="67"/>
                    <a:pt x="516" y="67"/>
                  </a:cubicBezTo>
                  <a:cubicBezTo>
                    <a:pt x="510" y="67"/>
                    <a:pt x="501" y="68"/>
                    <a:pt x="504" y="65"/>
                  </a:cubicBezTo>
                  <a:cubicBezTo>
                    <a:pt x="507" y="64"/>
                    <a:pt x="526" y="64"/>
                    <a:pt x="533" y="62"/>
                  </a:cubicBezTo>
                  <a:cubicBezTo>
                    <a:pt x="542" y="62"/>
                    <a:pt x="535" y="56"/>
                    <a:pt x="539" y="59"/>
                  </a:cubicBezTo>
                  <a:cubicBezTo>
                    <a:pt x="544" y="61"/>
                    <a:pt x="551" y="61"/>
                    <a:pt x="556" y="56"/>
                  </a:cubicBezTo>
                  <a:cubicBezTo>
                    <a:pt x="561" y="50"/>
                    <a:pt x="571" y="45"/>
                    <a:pt x="591" y="37"/>
                  </a:cubicBezTo>
                  <a:cubicBezTo>
                    <a:pt x="611" y="30"/>
                    <a:pt x="611" y="28"/>
                    <a:pt x="594" y="30"/>
                  </a:cubicBezTo>
                  <a:cubicBezTo>
                    <a:pt x="579" y="31"/>
                    <a:pt x="591" y="28"/>
                    <a:pt x="600" y="25"/>
                  </a:cubicBezTo>
                  <a:cubicBezTo>
                    <a:pt x="611" y="23"/>
                    <a:pt x="634" y="19"/>
                    <a:pt x="634" y="16"/>
                  </a:cubicBezTo>
                  <a:cubicBezTo>
                    <a:pt x="634" y="11"/>
                    <a:pt x="617" y="14"/>
                    <a:pt x="617" y="9"/>
                  </a:cubicBezTo>
                  <a:cubicBezTo>
                    <a:pt x="618" y="6"/>
                    <a:pt x="605" y="5"/>
                    <a:pt x="602" y="5"/>
                  </a:cubicBezTo>
                  <a:cubicBezTo>
                    <a:pt x="597" y="6"/>
                    <a:pt x="597" y="5"/>
                    <a:pt x="591" y="8"/>
                  </a:cubicBezTo>
                  <a:cubicBezTo>
                    <a:pt x="583" y="11"/>
                    <a:pt x="571" y="9"/>
                    <a:pt x="579" y="8"/>
                  </a:cubicBezTo>
                  <a:cubicBezTo>
                    <a:pt x="585" y="8"/>
                    <a:pt x="594" y="5"/>
                    <a:pt x="583" y="5"/>
                  </a:cubicBezTo>
                  <a:cubicBezTo>
                    <a:pt x="571" y="5"/>
                    <a:pt x="568" y="0"/>
                    <a:pt x="559" y="2"/>
                  </a:cubicBezTo>
                  <a:cubicBezTo>
                    <a:pt x="550" y="3"/>
                    <a:pt x="548" y="0"/>
                    <a:pt x="539" y="3"/>
                  </a:cubicBezTo>
                  <a:cubicBezTo>
                    <a:pt x="532" y="6"/>
                    <a:pt x="523" y="0"/>
                    <a:pt x="503" y="5"/>
                  </a:cubicBezTo>
                  <a:cubicBezTo>
                    <a:pt x="494" y="8"/>
                    <a:pt x="488" y="2"/>
                    <a:pt x="481" y="5"/>
                  </a:cubicBezTo>
                  <a:cubicBezTo>
                    <a:pt x="475" y="8"/>
                    <a:pt x="468" y="3"/>
                    <a:pt x="474" y="8"/>
                  </a:cubicBezTo>
                  <a:cubicBezTo>
                    <a:pt x="480" y="14"/>
                    <a:pt x="466" y="6"/>
                    <a:pt x="465" y="11"/>
                  </a:cubicBezTo>
                  <a:cubicBezTo>
                    <a:pt x="463" y="16"/>
                    <a:pt x="460" y="16"/>
                    <a:pt x="451" y="14"/>
                  </a:cubicBezTo>
                  <a:cubicBezTo>
                    <a:pt x="442" y="14"/>
                    <a:pt x="453" y="13"/>
                    <a:pt x="442" y="11"/>
                  </a:cubicBezTo>
                  <a:cubicBezTo>
                    <a:pt x="431" y="11"/>
                    <a:pt x="446" y="16"/>
                    <a:pt x="434" y="16"/>
                  </a:cubicBezTo>
                  <a:cubicBezTo>
                    <a:pt x="422" y="17"/>
                    <a:pt x="445" y="19"/>
                    <a:pt x="439" y="20"/>
                  </a:cubicBezTo>
                  <a:cubicBezTo>
                    <a:pt x="433" y="22"/>
                    <a:pt x="430" y="17"/>
                    <a:pt x="419" y="19"/>
                  </a:cubicBezTo>
                  <a:cubicBezTo>
                    <a:pt x="408" y="20"/>
                    <a:pt x="413" y="23"/>
                    <a:pt x="405" y="22"/>
                  </a:cubicBezTo>
                  <a:cubicBezTo>
                    <a:pt x="398" y="20"/>
                    <a:pt x="389" y="25"/>
                    <a:pt x="390" y="28"/>
                  </a:cubicBezTo>
                  <a:cubicBezTo>
                    <a:pt x="393" y="33"/>
                    <a:pt x="395" y="28"/>
                    <a:pt x="399" y="31"/>
                  </a:cubicBezTo>
                  <a:cubicBezTo>
                    <a:pt x="402" y="33"/>
                    <a:pt x="408" y="30"/>
                    <a:pt x="405" y="33"/>
                  </a:cubicBezTo>
                  <a:cubicBezTo>
                    <a:pt x="401" y="36"/>
                    <a:pt x="401" y="39"/>
                    <a:pt x="408" y="41"/>
                  </a:cubicBezTo>
                  <a:cubicBezTo>
                    <a:pt x="416" y="42"/>
                    <a:pt x="421" y="47"/>
                    <a:pt x="428" y="42"/>
                  </a:cubicBezTo>
                  <a:cubicBezTo>
                    <a:pt x="436" y="37"/>
                    <a:pt x="445" y="37"/>
                    <a:pt x="439" y="39"/>
                  </a:cubicBezTo>
                  <a:cubicBezTo>
                    <a:pt x="433" y="41"/>
                    <a:pt x="421" y="45"/>
                    <a:pt x="440" y="47"/>
                  </a:cubicBezTo>
                  <a:cubicBezTo>
                    <a:pt x="459" y="48"/>
                    <a:pt x="453" y="41"/>
                    <a:pt x="459" y="44"/>
                  </a:cubicBezTo>
                  <a:cubicBezTo>
                    <a:pt x="463" y="47"/>
                    <a:pt x="480" y="44"/>
                    <a:pt x="492" y="36"/>
                  </a:cubicBezTo>
                  <a:cubicBezTo>
                    <a:pt x="506" y="30"/>
                    <a:pt x="488" y="39"/>
                    <a:pt x="500" y="41"/>
                  </a:cubicBezTo>
                  <a:cubicBezTo>
                    <a:pt x="512" y="41"/>
                    <a:pt x="501" y="42"/>
                    <a:pt x="478" y="47"/>
                  </a:cubicBezTo>
                  <a:cubicBezTo>
                    <a:pt x="457" y="51"/>
                    <a:pt x="457" y="48"/>
                    <a:pt x="466" y="54"/>
                  </a:cubicBezTo>
                  <a:cubicBezTo>
                    <a:pt x="474" y="61"/>
                    <a:pt x="484" y="61"/>
                    <a:pt x="475" y="62"/>
                  </a:cubicBezTo>
                  <a:cubicBezTo>
                    <a:pt x="468" y="64"/>
                    <a:pt x="468" y="58"/>
                    <a:pt x="460" y="53"/>
                  </a:cubicBezTo>
                  <a:cubicBezTo>
                    <a:pt x="453" y="50"/>
                    <a:pt x="431" y="47"/>
                    <a:pt x="431" y="53"/>
                  </a:cubicBezTo>
                  <a:cubicBezTo>
                    <a:pt x="431" y="58"/>
                    <a:pt x="431" y="58"/>
                    <a:pt x="439" y="59"/>
                  </a:cubicBezTo>
                  <a:cubicBezTo>
                    <a:pt x="446" y="62"/>
                    <a:pt x="453" y="68"/>
                    <a:pt x="448" y="68"/>
                  </a:cubicBezTo>
                  <a:cubicBezTo>
                    <a:pt x="445" y="70"/>
                    <a:pt x="445" y="72"/>
                    <a:pt x="453" y="73"/>
                  </a:cubicBezTo>
                  <a:cubicBezTo>
                    <a:pt x="462" y="73"/>
                    <a:pt x="465" y="76"/>
                    <a:pt x="457" y="75"/>
                  </a:cubicBezTo>
                  <a:cubicBezTo>
                    <a:pt x="448" y="73"/>
                    <a:pt x="430" y="75"/>
                    <a:pt x="427" y="78"/>
                  </a:cubicBezTo>
                  <a:cubicBezTo>
                    <a:pt x="422" y="81"/>
                    <a:pt x="421" y="87"/>
                    <a:pt x="428" y="86"/>
                  </a:cubicBezTo>
                  <a:cubicBezTo>
                    <a:pt x="436" y="84"/>
                    <a:pt x="431" y="87"/>
                    <a:pt x="439" y="86"/>
                  </a:cubicBezTo>
                  <a:cubicBezTo>
                    <a:pt x="445" y="84"/>
                    <a:pt x="437" y="87"/>
                    <a:pt x="442" y="93"/>
                  </a:cubicBezTo>
                  <a:cubicBezTo>
                    <a:pt x="446" y="100"/>
                    <a:pt x="457" y="93"/>
                    <a:pt x="462" y="87"/>
                  </a:cubicBezTo>
                  <a:cubicBezTo>
                    <a:pt x="466" y="82"/>
                    <a:pt x="457" y="100"/>
                    <a:pt x="446" y="100"/>
                  </a:cubicBezTo>
                  <a:cubicBezTo>
                    <a:pt x="437" y="98"/>
                    <a:pt x="437" y="89"/>
                    <a:pt x="427" y="89"/>
                  </a:cubicBezTo>
                  <a:cubicBezTo>
                    <a:pt x="418" y="89"/>
                    <a:pt x="416" y="90"/>
                    <a:pt x="419" y="95"/>
                  </a:cubicBezTo>
                  <a:cubicBezTo>
                    <a:pt x="424" y="98"/>
                    <a:pt x="431" y="103"/>
                    <a:pt x="422" y="103"/>
                  </a:cubicBezTo>
                  <a:cubicBezTo>
                    <a:pt x="411" y="103"/>
                    <a:pt x="404" y="107"/>
                    <a:pt x="408" y="112"/>
                  </a:cubicBezTo>
                  <a:cubicBezTo>
                    <a:pt x="411" y="114"/>
                    <a:pt x="413" y="111"/>
                    <a:pt x="418" y="114"/>
                  </a:cubicBezTo>
                  <a:close/>
                  <a:moveTo>
                    <a:pt x="369" y="37"/>
                  </a:moveTo>
                  <a:cubicBezTo>
                    <a:pt x="364" y="37"/>
                    <a:pt x="363" y="37"/>
                    <a:pt x="361" y="42"/>
                  </a:cubicBezTo>
                  <a:cubicBezTo>
                    <a:pt x="360" y="45"/>
                    <a:pt x="357" y="44"/>
                    <a:pt x="354" y="48"/>
                  </a:cubicBezTo>
                  <a:cubicBezTo>
                    <a:pt x="351" y="53"/>
                    <a:pt x="369" y="51"/>
                    <a:pt x="367" y="53"/>
                  </a:cubicBezTo>
                  <a:cubicBezTo>
                    <a:pt x="366" y="58"/>
                    <a:pt x="351" y="50"/>
                    <a:pt x="351" y="54"/>
                  </a:cubicBezTo>
                  <a:cubicBezTo>
                    <a:pt x="349" y="58"/>
                    <a:pt x="354" y="59"/>
                    <a:pt x="361" y="65"/>
                  </a:cubicBezTo>
                  <a:cubicBezTo>
                    <a:pt x="367" y="70"/>
                    <a:pt x="373" y="62"/>
                    <a:pt x="372" y="65"/>
                  </a:cubicBezTo>
                  <a:cubicBezTo>
                    <a:pt x="369" y="70"/>
                    <a:pt x="387" y="62"/>
                    <a:pt x="384" y="65"/>
                  </a:cubicBezTo>
                  <a:cubicBezTo>
                    <a:pt x="383" y="70"/>
                    <a:pt x="367" y="70"/>
                    <a:pt x="372" y="73"/>
                  </a:cubicBezTo>
                  <a:cubicBezTo>
                    <a:pt x="375" y="75"/>
                    <a:pt x="378" y="79"/>
                    <a:pt x="383" y="82"/>
                  </a:cubicBezTo>
                  <a:cubicBezTo>
                    <a:pt x="389" y="84"/>
                    <a:pt x="401" y="89"/>
                    <a:pt x="401" y="84"/>
                  </a:cubicBezTo>
                  <a:cubicBezTo>
                    <a:pt x="401" y="79"/>
                    <a:pt x="408" y="87"/>
                    <a:pt x="407" y="82"/>
                  </a:cubicBezTo>
                  <a:cubicBezTo>
                    <a:pt x="404" y="76"/>
                    <a:pt x="407" y="79"/>
                    <a:pt x="411" y="84"/>
                  </a:cubicBezTo>
                  <a:cubicBezTo>
                    <a:pt x="416" y="89"/>
                    <a:pt x="413" y="78"/>
                    <a:pt x="416" y="79"/>
                  </a:cubicBezTo>
                  <a:cubicBezTo>
                    <a:pt x="421" y="79"/>
                    <a:pt x="425" y="75"/>
                    <a:pt x="431" y="72"/>
                  </a:cubicBezTo>
                  <a:cubicBezTo>
                    <a:pt x="437" y="68"/>
                    <a:pt x="448" y="67"/>
                    <a:pt x="443" y="65"/>
                  </a:cubicBezTo>
                  <a:cubicBezTo>
                    <a:pt x="437" y="62"/>
                    <a:pt x="439" y="59"/>
                    <a:pt x="428" y="61"/>
                  </a:cubicBezTo>
                  <a:cubicBezTo>
                    <a:pt x="419" y="64"/>
                    <a:pt x="434" y="59"/>
                    <a:pt x="427" y="54"/>
                  </a:cubicBezTo>
                  <a:cubicBezTo>
                    <a:pt x="421" y="51"/>
                    <a:pt x="428" y="48"/>
                    <a:pt x="419" y="47"/>
                  </a:cubicBezTo>
                  <a:cubicBezTo>
                    <a:pt x="410" y="47"/>
                    <a:pt x="418" y="54"/>
                    <a:pt x="413" y="51"/>
                  </a:cubicBezTo>
                  <a:cubicBezTo>
                    <a:pt x="407" y="50"/>
                    <a:pt x="414" y="47"/>
                    <a:pt x="405" y="45"/>
                  </a:cubicBezTo>
                  <a:cubicBezTo>
                    <a:pt x="396" y="45"/>
                    <a:pt x="389" y="31"/>
                    <a:pt x="373" y="31"/>
                  </a:cubicBezTo>
                  <a:cubicBezTo>
                    <a:pt x="363" y="33"/>
                    <a:pt x="379" y="37"/>
                    <a:pt x="369" y="37"/>
                  </a:cubicBezTo>
                  <a:close/>
                  <a:moveTo>
                    <a:pt x="344" y="84"/>
                  </a:moveTo>
                  <a:cubicBezTo>
                    <a:pt x="351" y="86"/>
                    <a:pt x="338" y="87"/>
                    <a:pt x="344" y="87"/>
                  </a:cubicBezTo>
                  <a:cubicBezTo>
                    <a:pt x="351" y="89"/>
                    <a:pt x="344" y="93"/>
                    <a:pt x="351" y="90"/>
                  </a:cubicBezTo>
                  <a:cubicBezTo>
                    <a:pt x="357" y="89"/>
                    <a:pt x="366" y="89"/>
                    <a:pt x="364" y="86"/>
                  </a:cubicBezTo>
                  <a:cubicBezTo>
                    <a:pt x="361" y="82"/>
                    <a:pt x="370" y="82"/>
                    <a:pt x="364" y="81"/>
                  </a:cubicBezTo>
                  <a:cubicBezTo>
                    <a:pt x="357" y="78"/>
                    <a:pt x="358" y="81"/>
                    <a:pt x="352" y="76"/>
                  </a:cubicBezTo>
                  <a:cubicBezTo>
                    <a:pt x="346" y="73"/>
                    <a:pt x="335" y="73"/>
                    <a:pt x="338" y="76"/>
                  </a:cubicBezTo>
                  <a:cubicBezTo>
                    <a:pt x="340" y="81"/>
                    <a:pt x="332" y="79"/>
                    <a:pt x="338" y="82"/>
                  </a:cubicBezTo>
                  <a:cubicBezTo>
                    <a:pt x="341" y="82"/>
                    <a:pt x="338" y="82"/>
                    <a:pt x="344" y="84"/>
                  </a:cubicBezTo>
                  <a:close/>
                  <a:moveTo>
                    <a:pt x="329" y="58"/>
                  </a:moveTo>
                  <a:cubicBezTo>
                    <a:pt x="332" y="61"/>
                    <a:pt x="335" y="61"/>
                    <a:pt x="335" y="56"/>
                  </a:cubicBezTo>
                  <a:cubicBezTo>
                    <a:pt x="334" y="51"/>
                    <a:pt x="323" y="50"/>
                    <a:pt x="323" y="54"/>
                  </a:cubicBezTo>
                  <a:cubicBezTo>
                    <a:pt x="325" y="58"/>
                    <a:pt x="326" y="56"/>
                    <a:pt x="329" y="58"/>
                  </a:cubicBezTo>
                  <a:close/>
                  <a:moveTo>
                    <a:pt x="238" y="142"/>
                  </a:moveTo>
                  <a:cubicBezTo>
                    <a:pt x="245" y="138"/>
                    <a:pt x="250" y="134"/>
                    <a:pt x="256" y="135"/>
                  </a:cubicBezTo>
                  <a:cubicBezTo>
                    <a:pt x="262" y="138"/>
                    <a:pt x="259" y="134"/>
                    <a:pt x="265" y="135"/>
                  </a:cubicBezTo>
                  <a:cubicBezTo>
                    <a:pt x="271" y="137"/>
                    <a:pt x="276" y="135"/>
                    <a:pt x="282" y="128"/>
                  </a:cubicBezTo>
                  <a:cubicBezTo>
                    <a:pt x="288" y="120"/>
                    <a:pt x="274" y="118"/>
                    <a:pt x="270" y="120"/>
                  </a:cubicBezTo>
                  <a:cubicBezTo>
                    <a:pt x="267" y="121"/>
                    <a:pt x="262" y="125"/>
                    <a:pt x="264" y="121"/>
                  </a:cubicBezTo>
                  <a:cubicBezTo>
                    <a:pt x="265" y="117"/>
                    <a:pt x="258" y="120"/>
                    <a:pt x="261" y="117"/>
                  </a:cubicBezTo>
                  <a:cubicBezTo>
                    <a:pt x="264" y="114"/>
                    <a:pt x="258" y="117"/>
                    <a:pt x="258" y="109"/>
                  </a:cubicBezTo>
                  <a:cubicBezTo>
                    <a:pt x="258" y="103"/>
                    <a:pt x="252" y="107"/>
                    <a:pt x="244" y="112"/>
                  </a:cubicBezTo>
                  <a:cubicBezTo>
                    <a:pt x="236" y="117"/>
                    <a:pt x="255" y="117"/>
                    <a:pt x="249" y="120"/>
                  </a:cubicBezTo>
                  <a:cubicBezTo>
                    <a:pt x="242" y="125"/>
                    <a:pt x="256" y="123"/>
                    <a:pt x="255" y="126"/>
                  </a:cubicBezTo>
                  <a:cubicBezTo>
                    <a:pt x="253" y="131"/>
                    <a:pt x="249" y="125"/>
                    <a:pt x="241" y="126"/>
                  </a:cubicBezTo>
                  <a:cubicBezTo>
                    <a:pt x="232" y="128"/>
                    <a:pt x="239" y="126"/>
                    <a:pt x="229" y="118"/>
                  </a:cubicBezTo>
                  <a:cubicBezTo>
                    <a:pt x="217" y="111"/>
                    <a:pt x="217" y="121"/>
                    <a:pt x="213" y="115"/>
                  </a:cubicBezTo>
                  <a:cubicBezTo>
                    <a:pt x="210" y="109"/>
                    <a:pt x="206" y="112"/>
                    <a:pt x="197" y="117"/>
                  </a:cubicBezTo>
                  <a:cubicBezTo>
                    <a:pt x="188" y="120"/>
                    <a:pt x="198" y="117"/>
                    <a:pt x="191" y="123"/>
                  </a:cubicBezTo>
                  <a:cubicBezTo>
                    <a:pt x="185" y="128"/>
                    <a:pt x="194" y="125"/>
                    <a:pt x="188" y="128"/>
                  </a:cubicBezTo>
                  <a:cubicBezTo>
                    <a:pt x="182" y="132"/>
                    <a:pt x="188" y="132"/>
                    <a:pt x="195" y="135"/>
                  </a:cubicBezTo>
                  <a:cubicBezTo>
                    <a:pt x="203" y="137"/>
                    <a:pt x="203" y="132"/>
                    <a:pt x="204" y="134"/>
                  </a:cubicBezTo>
                  <a:cubicBezTo>
                    <a:pt x="206" y="137"/>
                    <a:pt x="209" y="138"/>
                    <a:pt x="212" y="134"/>
                  </a:cubicBezTo>
                  <a:cubicBezTo>
                    <a:pt x="215" y="129"/>
                    <a:pt x="217" y="129"/>
                    <a:pt x="215" y="132"/>
                  </a:cubicBezTo>
                  <a:cubicBezTo>
                    <a:pt x="213" y="135"/>
                    <a:pt x="218" y="135"/>
                    <a:pt x="230" y="132"/>
                  </a:cubicBezTo>
                  <a:cubicBezTo>
                    <a:pt x="242" y="131"/>
                    <a:pt x="236" y="135"/>
                    <a:pt x="227" y="135"/>
                  </a:cubicBezTo>
                  <a:cubicBezTo>
                    <a:pt x="218" y="137"/>
                    <a:pt x="204" y="140"/>
                    <a:pt x="215" y="143"/>
                  </a:cubicBezTo>
                  <a:cubicBezTo>
                    <a:pt x="221" y="146"/>
                    <a:pt x="229" y="143"/>
                    <a:pt x="238" y="142"/>
                  </a:cubicBezTo>
                  <a:close/>
                  <a:moveTo>
                    <a:pt x="288" y="96"/>
                  </a:moveTo>
                  <a:cubicBezTo>
                    <a:pt x="284" y="92"/>
                    <a:pt x="276" y="90"/>
                    <a:pt x="277" y="93"/>
                  </a:cubicBezTo>
                  <a:cubicBezTo>
                    <a:pt x="279" y="96"/>
                    <a:pt x="280" y="103"/>
                    <a:pt x="288" y="103"/>
                  </a:cubicBezTo>
                  <a:cubicBezTo>
                    <a:pt x="291" y="101"/>
                    <a:pt x="293" y="101"/>
                    <a:pt x="288" y="96"/>
                  </a:cubicBezTo>
                  <a:close/>
                  <a:moveTo>
                    <a:pt x="192" y="111"/>
                  </a:moveTo>
                  <a:cubicBezTo>
                    <a:pt x="198" y="111"/>
                    <a:pt x="204" y="107"/>
                    <a:pt x="197" y="104"/>
                  </a:cubicBezTo>
                  <a:cubicBezTo>
                    <a:pt x="191" y="100"/>
                    <a:pt x="207" y="100"/>
                    <a:pt x="198" y="96"/>
                  </a:cubicBezTo>
                  <a:cubicBezTo>
                    <a:pt x="192" y="93"/>
                    <a:pt x="191" y="95"/>
                    <a:pt x="189" y="98"/>
                  </a:cubicBezTo>
                  <a:cubicBezTo>
                    <a:pt x="188" y="101"/>
                    <a:pt x="180" y="92"/>
                    <a:pt x="168" y="103"/>
                  </a:cubicBezTo>
                  <a:cubicBezTo>
                    <a:pt x="157" y="111"/>
                    <a:pt x="162" y="106"/>
                    <a:pt x="156" y="111"/>
                  </a:cubicBezTo>
                  <a:cubicBezTo>
                    <a:pt x="150" y="117"/>
                    <a:pt x="150" y="109"/>
                    <a:pt x="145" y="115"/>
                  </a:cubicBezTo>
                  <a:cubicBezTo>
                    <a:pt x="139" y="120"/>
                    <a:pt x="147" y="117"/>
                    <a:pt x="145" y="120"/>
                  </a:cubicBezTo>
                  <a:cubicBezTo>
                    <a:pt x="143" y="121"/>
                    <a:pt x="147" y="121"/>
                    <a:pt x="150" y="120"/>
                  </a:cubicBezTo>
                  <a:cubicBezTo>
                    <a:pt x="153" y="117"/>
                    <a:pt x="153" y="121"/>
                    <a:pt x="157" y="120"/>
                  </a:cubicBezTo>
                  <a:cubicBezTo>
                    <a:pt x="160" y="120"/>
                    <a:pt x="159" y="115"/>
                    <a:pt x="162" y="120"/>
                  </a:cubicBezTo>
                  <a:cubicBezTo>
                    <a:pt x="163" y="125"/>
                    <a:pt x="169" y="125"/>
                    <a:pt x="169" y="118"/>
                  </a:cubicBezTo>
                  <a:cubicBezTo>
                    <a:pt x="169" y="112"/>
                    <a:pt x="171" y="125"/>
                    <a:pt x="177" y="114"/>
                  </a:cubicBezTo>
                  <a:cubicBezTo>
                    <a:pt x="180" y="107"/>
                    <a:pt x="175" y="111"/>
                    <a:pt x="182" y="107"/>
                  </a:cubicBezTo>
                  <a:cubicBezTo>
                    <a:pt x="188" y="104"/>
                    <a:pt x="178" y="114"/>
                    <a:pt x="186" y="115"/>
                  </a:cubicBezTo>
                  <a:cubicBezTo>
                    <a:pt x="195" y="117"/>
                    <a:pt x="188" y="111"/>
                    <a:pt x="192" y="111"/>
                  </a:cubicBezTo>
                  <a:close/>
                  <a:moveTo>
                    <a:pt x="232" y="82"/>
                  </a:moveTo>
                  <a:cubicBezTo>
                    <a:pt x="236" y="84"/>
                    <a:pt x="232" y="82"/>
                    <a:pt x="241" y="82"/>
                  </a:cubicBezTo>
                  <a:cubicBezTo>
                    <a:pt x="250" y="84"/>
                    <a:pt x="256" y="81"/>
                    <a:pt x="247" y="78"/>
                  </a:cubicBezTo>
                  <a:cubicBezTo>
                    <a:pt x="236" y="73"/>
                    <a:pt x="236" y="78"/>
                    <a:pt x="227" y="79"/>
                  </a:cubicBezTo>
                  <a:cubicBezTo>
                    <a:pt x="218" y="81"/>
                    <a:pt x="218" y="84"/>
                    <a:pt x="224" y="82"/>
                  </a:cubicBezTo>
                  <a:cubicBezTo>
                    <a:pt x="226" y="82"/>
                    <a:pt x="226" y="82"/>
                    <a:pt x="232" y="82"/>
                  </a:cubicBezTo>
                  <a:close/>
                  <a:moveTo>
                    <a:pt x="239" y="96"/>
                  </a:moveTo>
                  <a:cubicBezTo>
                    <a:pt x="247" y="95"/>
                    <a:pt x="249" y="92"/>
                    <a:pt x="241" y="90"/>
                  </a:cubicBezTo>
                  <a:cubicBezTo>
                    <a:pt x="235" y="90"/>
                    <a:pt x="247" y="90"/>
                    <a:pt x="249" y="87"/>
                  </a:cubicBezTo>
                  <a:cubicBezTo>
                    <a:pt x="250" y="84"/>
                    <a:pt x="239" y="86"/>
                    <a:pt x="229" y="87"/>
                  </a:cubicBezTo>
                  <a:cubicBezTo>
                    <a:pt x="218" y="89"/>
                    <a:pt x="218" y="90"/>
                    <a:pt x="220" y="95"/>
                  </a:cubicBezTo>
                  <a:cubicBezTo>
                    <a:pt x="223" y="100"/>
                    <a:pt x="232" y="98"/>
                    <a:pt x="239" y="96"/>
                  </a:cubicBezTo>
                  <a:close/>
                  <a:moveTo>
                    <a:pt x="335" y="135"/>
                  </a:moveTo>
                  <a:cubicBezTo>
                    <a:pt x="340" y="135"/>
                    <a:pt x="344" y="135"/>
                    <a:pt x="343" y="131"/>
                  </a:cubicBezTo>
                  <a:cubicBezTo>
                    <a:pt x="341" y="128"/>
                    <a:pt x="341" y="125"/>
                    <a:pt x="344" y="128"/>
                  </a:cubicBezTo>
                  <a:cubicBezTo>
                    <a:pt x="347" y="131"/>
                    <a:pt x="347" y="128"/>
                    <a:pt x="344" y="125"/>
                  </a:cubicBezTo>
                  <a:cubicBezTo>
                    <a:pt x="341" y="120"/>
                    <a:pt x="346" y="114"/>
                    <a:pt x="338" y="109"/>
                  </a:cubicBezTo>
                  <a:cubicBezTo>
                    <a:pt x="331" y="106"/>
                    <a:pt x="334" y="114"/>
                    <a:pt x="331" y="111"/>
                  </a:cubicBezTo>
                  <a:cubicBezTo>
                    <a:pt x="326" y="109"/>
                    <a:pt x="323" y="109"/>
                    <a:pt x="319" y="111"/>
                  </a:cubicBezTo>
                  <a:cubicBezTo>
                    <a:pt x="314" y="112"/>
                    <a:pt x="320" y="114"/>
                    <a:pt x="326" y="121"/>
                  </a:cubicBezTo>
                  <a:cubicBezTo>
                    <a:pt x="312" y="115"/>
                    <a:pt x="320" y="114"/>
                    <a:pt x="312" y="112"/>
                  </a:cubicBezTo>
                  <a:cubicBezTo>
                    <a:pt x="305" y="112"/>
                    <a:pt x="306" y="114"/>
                    <a:pt x="311" y="120"/>
                  </a:cubicBezTo>
                  <a:cubicBezTo>
                    <a:pt x="316" y="125"/>
                    <a:pt x="311" y="120"/>
                    <a:pt x="308" y="121"/>
                  </a:cubicBezTo>
                  <a:cubicBezTo>
                    <a:pt x="306" y="125"/>
                    <a:pt x="300" y="123"/>
                    <a:pt x="303" y="126"/>
                  </a:cubicBezTo>
                  <a:cubicBezTo>
                    <a:pt x="305" y="129"/>
                    <a:pt x="323" y="125"/>
                    <a:pt x="329" y="125"/>
                  </a:cubicBezTo>
                  <a:cubicBezTo>
                    <a:pt x="334" y="125"/>
                    <a:pt x="317" y="126"/>
                    <a:pt x="320" y="131"/>
                  </a:cubicBezTo>
                  <a:cubicBezTo>
                    <a:pt x="323" y="134"/>
                    <a:pt x="320" y="138"/>
                    <a:pt x="326" y="135"/>
                  </a:cubicBezTo>
                  <a:cubicBezTo>
                    <a:pt x="329" y="134"/>
                    <a:pt x="329" y="135"/>
                    <a:pt x="335" y="135"/>
                  </a:cubicBezTo>
                  <a:close/>
                  <a:moveTo>
                    <a:pt x="623" y="518"/>
                  </a:moveTo>
                  <a:cubicBezTo>
                    <a:pt x="623" y="515"/>
                    <a:pt x="626" y="515"/>
                    <a:pt x="625" y="515"/>
                  </a:cubicBezTo>
                  <a:cubicBezTo>
                    <a:pt x="625" y="513"/>
                    <a:pt x="618" y="515"/>
                    <a:pt x="612" y="513"/>
                  </a:cubicBezTo>
                  <a:cubicBezTo>
                    <a:pt x="608" y="512"/>
                    <a:pt x="611" y="505"/>
                    <a:pt x="608" y="510"/>
                  </a:cubicBezTo>
                  <a:cubicBezTo>
                    <a:pt x="605" y="515"/>
                    <a:pt x="609" y="512"/>
                    <a:pt x="608" y="515"/>
                  </a:cubicBezTo>
                  <a:cubicBezTo>
                    <a:pt x="608" y="516"/>
                    <a:pt x="611" y="515"/>
                    <a:pt x="612" y="516"/>
                  </a:cubicBezTo>
                  <a:cubicBezTo>
                    <a:pt x="614" y="518"/>
                    <a:pt x="614" y="516"/>
                    <a:pt x="622" y="519"/>
                  </a:cubicBezTo>
                  <a:cubicBezTo>
                    <a:pt x="623" y="521"/>
                    <a:pt x="623" y="521"/>
                    <a:pt x="623" y="518"/>
                  </a:cubicBezTo>
                  <a:close/>
                  <a:moveTo>
                    <a:pt x="635" y="521"/>
                  </a:moveTo>
                  <a:cubicBezTo>
                    <a:pt x="635" y="518"/>
                    <a:pt x="637" y="518"/>
                    <a:pt x="637" y="522"/>
                  </a:cubicBezTo>
                  <a:cubicBezTo>
                    <a:pt x="635" y="527"/>
                    <a:pt x="637" y="526"/>
                    <a:pt x="640" y="522"/>
                  </a:cubicBezTo>
                  <a:cubicBezTo>
                    <a:pt x="643" y="521"/>
                    <a:pt x="646" y="518"/>
                    <a:pt x="643" y="518"/>
                  </a:cubicBezTo>
                  <a:cubicBezTo>
                    <a:pt x="640" y="516"/>
                    <a:pt x="638" y="516"/>
                    <a:pt x="640" y="512"/>
                  </a:cubicBezTo>
                  <a:cubicBezTo>
                    <a:pt x="640" y="507"/>
                    <a:pt x="638" y="507"/>
                    <a:pt x="635" y="512"/>
                  </a:cubicBezTo>
                  <a:cubicBezTo>
                    <a:pt x="632" y="516"/>
                    <a:pt x="629" y="519"/>
                    <a:pt x="631" y="524"/>
                  </a:cubicBezTo>
                  <a:cubicBezTo>
                    <a:pt x="632" y="527"/>
                    <a:pt x="634" y="526"/>
                    <a:pt x="635" y="521"/>
                  </a:cubicBezTo>
                  <a:close/>
                  <a:moveTo>
                    <a:pt x="611" y="474"/>
                  </a:moveTo>
                  <a:cubicBezTo>
                    <a:pt x="600" y="473"/>
                    <a:pt x="609" y="476"/>
                    <a:pt x="612" y="479"/>
                  </a:cubicBezTo>
                  <a:cubicBezTo>
                    <a:pt x="615" y="482"/>
                    <a:pt x="626" y="487"/>
                    <a:pt x="629" y="484"/>
                  </a:cubicBezTo>
                  <a:cubicBezTo>
                    <a:pt x="629" y="480"/>
                    <a:pt x="620" y="476"/>
                    <a:pt x="611" y="474"/>
                  </a:cubicBezTo>
                  <a:close/>
                  <a:moveTo>
                    <a:pt x="655" y="501"/>
                  </a:moveTo>
                  <a:cubicBezTo>
                    <a:pt x="660" y="498"/>
                    <a:pt x="660" y="502"/>
                    <a:pt x="669" y="501"/>
                  </a:cubicBezTo>
                  <a:cubicBezTo>
                    <a:pt x="679" y="499"/>
                    <a:pt x="669" y="504"/>
                    <a:pt x="678" y="502"/>
                  </a:cubicBezTo>
                  <a:cubicBezTo>
                    <a:pt x="687" y="501"/>
                    <a:pt x="673" y="507"/>
                    <a:pt x="673" y="508"/>
                  </a:cubicBezTo>
                  <a:cubicBezTo>
                    <a:pt x="673" y="512"/>
                    <a:pt x="678" y="512"/>
                    <a:pt x="681" y="507"/>
                  </a:cubicBezTo>
                  <a:cubicBezTo>
                    <a:pt x="684" y="501"/>
                    <a:pt x="685" y="505"/>
                    <a:pt x="687" y="501"/>
                  </a:cubicBezTo>
                  <a:cubicBezTo>
                    <a:pt x="690" y="496"/>
                    <a:pt x="692" y="499"/>
                    <a:pt x="690" y="504"/>
                  </a:cubicBezTo>
                  <a:cubicBezTo>
                    <a:pt x="689" y="508"/>
                    <a:pt x="687" y="512"/>
                    <a:pt x="690" y="508"/>
                  </a:cubicBezTo>
                  <a:cubicBezTo>
                    <a:pt x="695" y="505"/>
                    <a:pt x="692" y="512"/>
                    <a:pt x="696" y="512"/>
                  </a:cubicBezTo>
                  <a:cubicBezTo>
                    <a:pt x="702" y="512"/>
                    <a:pt x="698" y="510"/>
                    <a:pt x="701" y="502"/>
                  </a:cubicBezTo>
                  <a:cubicBezTo>
                    <a:pt x="702" y="494"/>
                    <a:pt x="695" y="502"/>
                    <a:pt x="699" y="496"/>
                  </a:cubicBezTo>
                  <a:cubicBezTo>
                    <a:pt x="702" y="491"/>
                    <a:pt x="696" y="494"/>
                    <a:pt x="693" y="499"/>
                  </a:cubicBezTo>
                  <a:cubicBezTo>
                    <a:pt x="692" y="504"/>
                    <a:pt x="692" y="496"/>
                    <a:pt x="695" y="493"/>
                  </a:cubicBezTo>
                  <a:cubicBezTo>
                    <a:pt x="699" y="491"/>
                    <a:pt x="699" y="488"/>
                    <a:pt x="696" y="490"/>
                  </a:cubicBezTo>
                  <a:cubicBezTo>
                    <a:pt x="693" y="491"/>
                    <a:pt x="689" y="488"/>
                    <a:pt x="693" y="485"/>
                  </a:cubicBezTo>
                  <a:cubicBezTo>
                    <a:pt x="696" y="480"/>
                    <a:pt x="692" y="477"/>
                    <a:pt x="684" y="480"/>
                  </a:cubicBezTo>
                  <a:cubicBezTo>
                    <a:pt x="676" y="482"/>
                    <a:pt x="682" y="477"/>
                    <a:pt x="678" y="479"/>
                  </a:cubicBezTo>
                  <a:cubicBezTo>
                    <a:pt x="673" y="480"/>
                    <a:pt x="673" y="474"/>
                    <a:pt x="676" y="474"/>
                  </a:cubicBezTo>
                  <a:cubicBezTo>
                    <a:pt x="679" y="474"/>
                    <a:pt x="675" y="468"/>
                    <a:pt x="670" y="474"/>
                  </a:cubicBezTo>
                  <a:cubicBezTo>
                    <a:pt x="666" y="479"/>
                    <a:pt x="669" y="471"/>
                    <a:pt x="672" y="465"/>
                  </a:cubicBezTo>
                  <a:cubicBezTo>
                    <a:pt x="672" y="465"/>
                    <a:pt x="676" y="459"/>
                    <a:pt x="678" y="456"/>
                  </a:cubicBezTo>
                  <a:cubicBezTo>
                    <a:pt x="679" y="454"/>
                    <a:pt x="678" y="451"/>
                    <a:pt x="672" y="454"/>
                  </a:cubicBezTo>
                  <a:cubicBezTo>
                    <a:pt x="666" y="457"/>
                    <a:pt x="669" y="460"/>
                    <a:pt x="666" y="462"/>
                  </a:cubicBezTo>
                  <a:cubicBezTo>
                    <a:pt x="663" y="463"/>
                    <a:pt x="660" y="474"/>
                    <a:pt x="655" y="484"/>
                  </a:cubicBezTo>
                  <a:cubicBezTo>
                    <a:pt x="650" y="491"/>
                    <a:pt x="653" y="485"/>
                    <a:pt x="650" y="488"/>
                  </a:cubicBezTo>
                  <a:cubicBezTo>
                    <a:pt x="647" y="491"/>
                    <a:pt x="647" y="491"/>
                    <a:pt x="652" y="491"/>
                  </a:cubicBezTo>
                  <a:cubicBezTo>
                    <a:pt x="657" y="493"/>
                    <a:pt x="644" y="496"/>
                    <a:pt x="647" y="499"/>
                  </a:cubicBezTo>
                  <a:cubicBezTo>
                    <a:pt x="649" y="501"/>
                    <a:pt x="649" y="502"/>
                    <a:pt x="655" y="501"/>
                  </a:cubicBezTo>
                  <a:close/>
                  <a:moveTo>
                    <a:pt x="363" y="485"/>
                  </a:moveTo>
                  <a:cubicBezTo>
                    <a:pt x="364" y="485"/>
                    <a:pt x="363" y="479"/>
                    <a:pt x="364" y="480"/>
                  </a:cubicBezTo>
                  <a:cubicBezTo>
                    <a:pt x="366" y="480"/>
                    <a:pt x="366" y="482"/>
                    <a:pt x="367" y="485"/>
                  </a:cubicBezTo>
                  <a:cubicBezTo>
                    <a:pt x="367" y="490"/>
                    <a:pt x="372" y="487"/>
                    <a:pt x="373" y="490"/>
                  </a:cubicBezTo>
                  <a:cubicBezTo>
                    <a:pt x="375" y="491"/>
                    <a:pt x="375" y="487"/>
                    <a:pt x="381" y="490"/>
                  </a:cubicBezTo>
                  <a:cubicBezTo>
                    <a:pt x="387" y="491"/>
                    <a:pt x="384" y="494"/>
                    <a:pt x="386" y="493"/>
                  </a:cubicBezTo>
                  <a:cubicBezTo>
                    <a:pt x="389" y="491"/>
                    <a:pt x="390" y="498"/>
                    <a:pt x="393" y="494"/>
                  </a:cubicBezTo>
                  <a:cubicBezTo>
                    <a:pt x="399" y="493"/>
                    <a:pt x="396" y="496"/>
                    <a:pt x="401" y="494"/>
                  </a:cubicBezTo>
                  <a:cubicBezTo>
                    <a:pt x="405" y="494"/>
                    <a:pt x="402" y="496"/>
                    <a:pt x="407" y="496"/>
                  </a:cubicBezTo>
                  <a:cubicBezTo>
                    <a:pt x="408" y="496"/>
                    <a:pt x="408" y="496"/>
                    <a:pt x="408" y="496"/>
                  </a:cubicBezTo>
                  <a:cubicBezTo>
                    <a:pt x="410" y="494"/>
                    <a:pt x="410" y="493"/>
                    <a:pt x="410" y="491"/>
                  </a:cubicBezTo>
                  <a:cubicBezTo>
                    <a:pt x="411" y="490"/>
                    <a:pt x="414" y="488"/>
                    <a:pt x="413" y="491"/>
                  </a:cubicBezTo>
                  <a:cubicBezTo>
                    <a:pt x="411" y="493"/>
                    <a:pt x="414" y="491"/>
                    <a:pt x="416" y="488"/>
                  </a:cubicBezTo>
                  <a:cubicBezTo>
                    <a:pt x="416" y="484"/>
                    <a:pt x="418" y="487"/>
                    <a:pt x="416" y="488"/>
                  </a:cubicBezTo>
                  <a:cubicBezTo>
                    <a:pt x="414" y="491"/>
                    <a:pt x="416" y="491"/>
                    <a:pt x="418" y="490"/>
                  </a:cubicBezTo>
                  <a:cubicBezTo>
                    <a:pt x="421" y="488"/>
                    <a:pt x="418" y="485"/>
                    <a:pt x="419" y="485"/>
                  </a:cubicBezTo>
                  <a:cubicBezTo>
                    <a:pt x="421" y="484"/>
                    <a:pt x="424" y="487"/>
                    <a:pt x="427" y="487"/>
                  </a:cubicBezTo>
                  <a:cubicBezTo>
                    <a:pt x="430" y="487"/>
                    <a:pt x="428" y="488"/>
                    <a:pt x="431" y="487"/>
                  </a:cubicBezTo>
                  <a:cubicBezTo>
                    <a:pt x="434" y="487"/>
                    <a:pt x="433" y="494"/>
                    <a:pt x="437" y="496"/>
                  </a:cubicBezTo>
                  <a:cubicBezTo>
                    <a:pt x="440" y="498"/>
                    <a:pt x="446" y="494"/>
                    <a:pt x="443" y="499"/>
                  </a:cubicBezTo>
                  <a:cubicBezTo>
                    <a:pt x="443" y="501"/>
                    <a:pt x="445" y="502"/>
                    <a:pt x="446" y="504"/>
                  </a:cubicBezTo>
                  <a:cubicBezTo>
                    <a:pt x="448" y="505"/>
                    <a:pt x="445" y="507"/>
                    <a:pt x="446" y="508"/>
                  </a:cubicBezTo>
                  <a:cubicBezTo>
                    <a:pt x="448" y="510"/>
                    <a:pt x="446" y="508"/>
                    <a:pt x="448" y="508"/>
                  </a:cubicBezTo>
                  <a:cubicBezTo>
                    <a:pt x="449" y="510"/>
                    <a:pt x="446" y="508"/>
                    <a:pt x="446" y="512"/>
                  </a:cubicBezTo>
                  <a:cubicBezTo>
                    <a:pt x="446" y="515"/>
                    <a:pt x="451" y="512"/>
                    <a:pt x="451" y="515"/>
                  </a:cubicBezTo>
                  <a:cubicBezTo>
                    <a:pt x="451" y="516"/>
                    <a:pt x="453" y="515"/>
                    <a:pt x="456" y="516"/>
                  </a:cubicBezTo>
                  <a:cubicBezTo>
                    <a:pt x="459" y="518"/>
                    <a:pt x="463" y="518"/>
                    <a:pt x="466" y="518"/>
                  </a:cubicBezTo>
                  <a:cubicBezTo>
                    <a:pt x="469" y="518"/>
                    <a:pt x="471" y="518"/>
                    <a:pt x="471" y="519"/>
                  </a:cubicBezTo>
                  <a:cubicBezTo>
                    <a:pt x="471" y="521"/>
                    <a:pt x="472" y="519"/>
                    <a:pt x="475" y="519"/>
                  </a:cubicBezTo>
                  <a:cubicBezTo>
                    <a:pt x="478" y="519"/>
                    <a:pt x="480" y="527"/>
                    <a:pt x="481" y="527"/>
                  </a:cubicBezTo>
                  <a:cubicBezTo>
                    <a:pt x="483" y="526"/>
                    <a:pt x="483" y="526"/>
                    <a:pt x="483" y="529"/>
                  </a:cubicBezTo>
                  <a:cubicBezTo>
                    <a:pt x="483" y="530"/>
                    <a:pt x="486" y="532"/>
                    <a:pt x="486" y="533"/>
                  </a:cubicBezTo>
                  <a:cubicBezTo>
                    <a:pt x="486" y="535"/>
                    <a:pt x="483" y="532"/>
                    <a:pt x="483" y="533"/>
                  </a:cubicBezTo>
                  <a:cubicBezTo>
                    <a:pt x="481" y="533"/>
                    <a:pt x="484" y="536"/>
                    <a:pt x="483" y="536"/>
                  </a:cubicBezTo>
                  <a:cubicBezTo>
                    <a:pt x="481" y="538"/>
                    <a:pt x="478" y="533"/>
                    <a:pt x="477" y="535"/>
                  </a:cubicBezTo>
                  <a:cubicBezTo>
                    <a:pt x="475" y="536"/>
                    <a:pt x="477" y="533"/>
                    <a:pt x="475" y="533"/>
                  </a:cubicBezTo>
                  <a:cubicBezTo>
                    <a:pt x="474" y="533"/>
                    <a:pt x="477" y="532"/>
                    <a:pt x="474" y="532"/>
                  </a:cubicBezTo>
                  <a:cubicBezTo>
                    <a:pt x="472" y="532"/>
                    <a:pt x="474" y="529"/>
                    <a:pt x="472" y="529"/>
                  </a:cubicBezTo>
                  <a:cubicBezTo>
                    <a:pt x="471" y="529"/>
                    <a:pt x="471" y="527"/>
                    <a:pt x="469" y="527"/>
                  </a:cubicBezTo>
                  <a:cubicBezTo>
                    <a:pt x="469" y="529"/>
                    <a:pt x="472" y="530"/>
                    <a:pt x="474" y="533"/>
                  </a:cubicBezTo>
                  <a:cubicBezTo>
                    <a:pt x="474" y="538"/>
                    <a:pt x="469" y="538"/>
                    <a:pt x="469" y="544"/>
                  </a:cubicBezTo>
                  <a:cubicBezTo>
                    <a:pt x="471" y="550"/>
                    <a:pt x="469" y="550"/>
                    <a:pt x="465" y="554"/>
                  </a:cubicBezTo>
                  <a:cubicBezTo>
                    <a:pt x="465" y="555"/>
                    <a:pt x="463" y="555"/>
                    <a:pt x="463" y="557"/>
                  </a:cubicBezTo>
                  <a:cubicBezTo>
                    <a:pt x="463" y="558"/>
                    <a:pt x="463" y="558"/>
                    <a:pt x="463" y="558"/>
                  </a:cubicBezTo>
                  <a:cubicBezTo>
                    <a:pt x="466" y="560"/>
                    <a:pt x="463" y="561"/>
                    <a:pt x="460" y="561"/>
                  </a:cubicBezTo>
                  <a:cubicBezTo>
                    <a:pt x="457" y="561"/>
                    <a:pt x="459" y="564"/>
                    <a:pt x="460" y="564"/>
                  </a:cubicBezTo>
                  <a:cubicBezTo>
                    <a:pt x="463" y="564"/>
                    <a:pt x="463" y="566"/>
                    <a:pt x="463" y="564"/>
                  </a:cubicBezTo>
                  <a:cubicBezTo>
                    <a:pt x="465" y="563"/>
                    <a:pt x="466" y="563"/>
                    <a:pt x="468" y="563"/>
                  </a:cubicBezTo>
                  <a:cubicBezTo>
                    <a:pt x="469" y="561"/>
                    <a:pt x="471" y="557"/>
                    <a:pt x="477" y="558"/>
                  </a:cubicBezTo>
                  <a:cubicBezTo>
                    <a:pt x="484" y="560"/>
                    <a:pt x="480" y="558"/>
                    <a:pt x="480" y="557"/>
                  </a:cubicBezTo>
                  <a:cubicBezTo>
                    <a:pt x="481" y="557"/>
                    <a:pt x="483" y="555"/>
                    <a:pt x="486" y="555"/>
                  </a:cubicBezTo>
                  <a:cubicBezTo>
                    <a:pt x="489" y="555"/>
                    <a:pt x="491" y="555"/>
                    <a:pt x="491" y="555"/>
                  </a:cubicBezTo>
                  <a:cubicBezTo>
                    <a:pt x="491" y="554"/>
                    <a:pt x="492" y="554"/>
                    <a:pt x="492" y="554"/>
                  </a:cubicBezTo>
                  <a:cubicBezTo>
                    <a:pt x="489" y="552"/>
                    <a:pt x="489" y="552"/>
                    <a:pt x="489" y="552"/>
                  </a:cubicBezTo>
                  <a:cubicBezTo>
                    <a:pt x="488" y="552"/>
                    <a:pt x="484" y="552"/>
                    <a:pt x="486" y="549"/>
                  </a:cubicBezTo>
                  <a:cubicBezTo>
                    <a:pt x="488" y="546"/>
                    <a:pt x="489" y="547"/>
                    <a:pt x="489" y="546"/>
                  </a:cubicBezTo>
                  <a:cubicBezTo>
                    <a:pt x="491" y="544"/>
                    <a:pt x="494" y="544"/>
                    <a:pt x="498" y="543"/>
                  </a:cubicBezTo>
                  <a:cubicBezTo>
                    <a:pt x="503" y="541"/>
                    <a:pt x="501" y="541"/>
                    <a:pt x="504" y="543"/>
                  </a:cubicBezTo>
                  <a:cubicBezTo>
                    <a:pt x="509" y="546"/>
                    <a:pt x="507" y="543"/>
                    <a:pt x="509" y="541"/>
                  </a:cubicBezTo>
                  <a:cubicBezTo>
                    <a:pt x="512" y="540"/>
                    <a:pt x="513" y="538"/>
                    <a:pt x="516" y="536"/>
                  </a:cubicBezTo>
                  <a:cubicBezTo>
                    <a:pt x="519" y="533"/>
                    <a:pt x="524" y="530"/>
                    <a:pt x="526" y="530"/>
                  </a:cubicBezTo>
                  <a:cubicBezTo>
                    <a:pt x="526" y="532"/>
                    <a:pt x="527" y="530"/>
                    <a:pt x="529" y="530"/>
                  </a:cubicBezTo>
                  <a:cubicBezTo>
                    <a:pt x="551" y="530"/>
                    <a:pt x="551" y="530"/>
                    <a:pt x="551" y="530"/>
                  </a:cubicBezTo>
                  <a:cubicBezTo>
                    <a:pt x="551" y="527"/>
                    <a:pt x="551" y="527"/>
                    <a:pt x="553" y="527"/>
                  </a:cubicBezTo>
                  <a:cubicBezTo>
                    <a:pt x="555" y="529"/>
                    <a:pt x="555" y="527"/>
                    <a:pt x="555" y="527"/>
                  </a:cubicBezTo>
                  <a:cubicBezTo>
                    <a:pt x="556" y="529"/>
                    <a:pt x="556" y="526"/>
                    <a:pt x="558" y="526"/>
                  </a:cubicBezTo>
                  <a:cubicBezTo>
                    <a:pt x="559" y="526"/>
                    <a:pt x="555" y="526"/>
                    <a:pt x="558" y="524"/>
                  </a:cubicBezTo>
                  <a:cubicBezTo>
                    <a:pt x="561" y="521"/>
                    <a:pt x="558" y="522"/>
                    <a:pt x="561" y="521"/>
                  </a:cubicBezTo>
                  <a:cubicBezTo>
                    <a:pt x="562" y="519"/>
                    <a:pt x="559" y="518"/>
                    <a:pt x="562" y="515"/>
                  </a:cubicBezTo>
                  <a:cubicBezTo>
                    <a:pt x="564" y="513"/>
                    <a:pt x="561" y="513"/>
                    <a:pt x="564" y="510"/>
                  </a:cubicBezTo>
                  <a:cubicBezTo>
                    <a:pt x="565" y="507"/>
                    <a:pt x="568" y="502"/>
                    <a:pt x="568" y="502"/>
                  </a:cubicBezTo>
                  <a:cubicBezTo>
                    <a:pt x="568" y="502"/>
                    <a:pt x="570" y="502"/>
                    <a:pt x="570" y="504"/>
                  </a:cubicBezTo>
                  <a:cubicBezTo>
                    <a:pt x="570" y="505"/>
                    <a:pt x="571" y="505"/>
                    <a:pt x="573" y="505"/>
                  </a:cubicBezTo>
                  <a:cubicBezTo>
                    <a:pt x="574" y="504"/>
                    <a:pt x="576" y="502"/>
                    <a:pt x="577" y="505"/>
                  </a:cubicBezTo>
                  <a:cubicBezTo>
                    <a:pt x="580" y="507"/>
                    <a:pt x="580" y="507"/>
                    <a:pt x="580" y="510"/>
                  </a:cubicBezTo>
                  <a:cubicBezTo>
                    <a:pt x="580" y="512"/>
                    <a:pt x="580" y="519"/>
                    <a:pt x="580" y="521"/>
                  </a:cubicBezTo>
                  <a:cubicBezTo>
                    <a:pt x="580" y="522"/>
                    <a:pt x="579" y="522"/>
                    <a:pt x="580" y="522"/>
                  </a:cubicBezTo>
                  <a:cubicBezTo>
                    <a:pt x="582" y="524"/>
                    <a:pt x="582" y="524"/>
                    <a:pt x="582" y="524"/>
                  </a:cubicBezTo>
                  <a:cubicBezTo>
                    <a:pt x="583" y="524"/>
                    <a:pt x="583" y="524"/>
                    <a:pt x="583" y="526"/>
                  </a:cubicBezTo>
                  <a:cubicBezTo>
                    <a:pt x="583" y="527"/>
                    <a:pt x="583" y="529"/>
                    <a:pt x="585" y="529"/>
                  </a:cubicBezTo>
                  <a:cubicBezTo>
                    <a:pt x="591" y="532"/>
                    <a:pt x="594" y="529"/>
                    <a:pt x="600" y="526"/>
                  </a:cubicBezTo>
                  <a:cubicBezTo>
                    <a:pt x="606" y="522"/>
                    <a:pt x="599" y="527"/>
                    <a:pt x="609" y="526"/>
                  </a:cubicBezTo>
                  <a:cubicBezTo>
                    <a:pt x="617" y="526"/>
                    <a:pt x="608" y="527"/>
                    <a:pt x="602" y="530"/>
                  </a:cubicBezTo>
                  <a:cubicBezTo>
                    <a:pt x="596" y="533"/>
                    <a:pt x="591" y="540"/>
                    <a:pt x="594" y="546"/>
                  </a:cubicBezTo>
                  <a:cubicBezTo>
                    <a:pt x="597" y="552"/>
                    <a:pt x="602" y="547"/>
                    <a:pt x="606" y="540"/>
                  </a:cubicBezTo>
                  <a:cubicBezTo>
                    <a:pt x="612" y="533"/>
                    <a:pt x="612" y="540"/>
                    <a:pt x="620" y="533"/>
                  </a:cubicBezTo>
                  <a:cubicBezTo>
                    <a:pt x="626" y="529"/>
                    <a:pt x="635" y="530"/>
                    <a:pt x="632" y="527"/>
                  </a:cubicBezTo>
                  <a:cubicBezTo>
                    <a:pt x="629" y="524"/>
                    <a:pt x="628" y="521"/>
                    <a:pt x="625" y="522"/>
                  </a:cubicBezTo>
                  <a:cubicBezTo>
                    <a:pt x="622" y="524"/>
                    <a:pt x="611" y="521"/>
                    <a:pt x="611" y="519"/>
                  </a:cubicBezTo>
                  <a:cubicBezTo>
                    <a:pt x="612" y="516"/>
                    <a:pt x="606" y="519"/>
                    <a:pt x="605" y="512"/>
                  </a:cubicBezTo>
                  <a:cubicBezTo>
                    <a:pt x="602" y="502"/>
                    <a:pt x="608" y="496"/>
                    <a:pt x="602" y="498"/>
                  </a:cubicBezTo>
                  <a:cubicBezTo>
                    <a:pt x="593" y="501"/>
                    <a:pt x="599" y="498"/>
                    <a:pt x="605" y="493"/>
                  </a:cubicBezTo>
                  <a:cubicBezTo>
                    <a:pt x="609" y="490"/>
                    <a:pt x="611" y="487"/>
                    <a:pt x="605" y="484"/>
                  </a:cubicBezTo>
                  <a:cubicBezTo>
                    <a:pt x="600" y="479"/>
                    <a:pt x="574" y="487"/>
                    <a:pt x="568" y="494"/>
                  </a:cubicBezTo>
                  <a:cubicBezTo>
                    <a:pt x="561" y="508"/>
                    <a:pt x="551" y="513"/>
                    <a:pt x="556" y="508"/>
                  </a:cubicBezTo>
                  <a:cubicBezTo>
                    <a:pt x="561" y="504"/>
                    <a:pt x="568" y="487"/>
                    <a:pt x="579" y="482"/>
                  </a:cubicBezTo>
                  <a:cubicBezTo>
                    <a:pt x="593" y="477"/>
                    <a:pt x="577" y="473"/>
                    <a:pt x="599" y="470"/>
                  </a:cubicBezTo>
                  <a:cubicBezTo>
                    <a:pt x="626" y="465"/>
                    <a:pt x="631" y="480"/>
                    <a:pt x="649" y="463"/>
                  </a:cubicBezTo>
                  <a:cubicBezTo>
                    <a:pt x="666" y="448"/>
                    <a:pt x="663" y="460"/>
                    <a:pt x="667" y="454"/>
                  </a:cubicBezTo>
                  <a:cubicBezTo>
                    <a:pt x="673" y="448"/>
                    <a:pt x="679" y="449"/>
                    <a:pt x="675" y="442"/>
                  </a:cubicBezTo>
                  <a:cubicBezTo>
                    <a:pt x="672" y="434"/>
                    <a:pt x="678" y="438"/>
                    <a:pt x="675" y="432"/>
                  </a:cubicBezTo>
                  <a:cubicBezTo>
                    <a:pt x="672" y="426"/>
                    <a:pt x="669" y="431"/>
                    <a:pt x="664" y="425"/>
                  </a:cubicBezTo>
                  <a:cubicBezTo>
                    <a:pt x="660" y="418"/>
                    <a:pt x="655" y="423"/>
                    <a:pt x="647" y="429"/>
                  </a:cubicBezTo>
                  <a:cubicBezTo>
                    <a:pt x="638" y="435"/>
                    <a:pt x="637" y="428"/>
                    <a:pt x="644" y="426"/>
                  </a:cubicBezTo>
                  <a:cubicBezTo>
                    <a:pt x="652" y="425"/>
                    <a:pt x="650" y="421"/>
                    <a:pt x="658" y="420"/>
                  </a:cubicBezTo>
                  <a:cubicBezTo>
                    <a:pt x="666" y="418"/>
                    <a:pt x="663" y="415"/>
                    <a:pt x="655" y="414"/>
                  </a:cubicBezTo>
                  <a:cubicBezTo>
                    <a:pt x="647" y="414"/>
                    <a:pt x="653" y="411"/>
                    <a:pt x="644" y="409"/>
                  </a:cubicBezTo>
                  <a:cubicBezTo>
                    <a:pt x="635" y="407"/>
                    <a:pt x="643" y="404"/>
                    <a:pt x="637" y="401"/>
                  </a:cubicBezTo>
                  <a:cubicBezTo>
                    <a:pt x="631" y="398"/>
                    <a:pt x="626" y="395"/>
                    <a:pt x="631" y="389"/>
                  </a:cubicBezTo>
                  <a:cubicBezTo>
                    <a:pt x="634" y="381"/>
                    <a:pt x="622" y="384"/>
                    <a:pt x="626" y="379"/>
                  </a:cubicBezTo>
                  <a:cubicBezTo>
                    <a:pt x="629" y="375"/>
                    <a:pt x="622" y="375"/>
                    <a:pt x="620" y="367"/>
                  </a:cubicBezTo>
                  <a:cubicBezTo>
                    <a:pt x="620" y="361"/>
                    <a:pt x="618" y="365"/>
                    <a:pt x="617" y="361"/>
                  </a:cubicBezTo>
                  <a:cubicBezTo>
                    <a:pt x="615" y="355"/>
                    <a:pt x="614" y="359"/>
                    <a:pt x="609" y="350"/>
                  </a:cubicBezTo>
                  <a:cubicBezTo>
                    <a:pt x="605" y="341"/>
                    <a:pt x="605" y="344"/>
                    <a:pt x="600" y="350"/>
                  </a:cubicBezTo>
                  <a:cubicBezTo>
                    <a:pt x="596" y="355"/>
                    <a:pt x="599" y="365"/>
                    <a:pt x="593" y="364"/>
                  </a:cubicBezTo>
                  <a:cubicBezTo>
                    <a:pt x="585" y="362"/>
                    <a:pt x="593" y="365"/>
                    <a:pt x="585" y="369"/>
                  </a:cubicBezTo>
                  <a:cubicBezTo>
                    <a:pt x="576" y="372"/>
                    <a:pt x="579" y="362"/>
                    <a:pt x="570" y="362"/>
                  </a:cubicBezTo>
                  <a:cubicBezTo>
                    <a:pt x="562" y="362"/>
                    <a:pt x="571" y="359"/>
                    <a:pt x="567" y="358"/>
                  </a:cubicBezTo>
                  <a:cubicBezTo>
                    <a:pt x="562" y="355"/>
                    <a:pt x="568" y="355"/>
                    <a:pt x="565" y="348"/>
                  </a:cubicBezTo>
                  <a:cubicBezTo>
                    <a:pt x="562" y="344"/>
                    <a:pt x="570" y="337"/>
                    <a:pt x="567" y="334"/>
                  </a:cubicBezTo>
                  <a:cubicBezTo>
                    <a:pt x="564" y="331"/>
                    <a:pt x="564" y="339"/>
                    <a:pt x="562" y="336"/>
                  </a:cubicBezTo>
                  <a:cubicBezTo>
                    <a:pt x="561" y="333"/>
                    <a:pt x="550" y="333"/>
                    <a:pt x="550" y="330"/>
                  </a:cubicBezTo>
                  <a:cubicBezTo>
                    <a:pt x="551" y="325"/>
                    <a:pt x="545" y="323"/>
                    <a:pt x="538" y="317"/>
                  </a:cubicBezTo>
                  <a:cubicBezTo>
                    <a:pt x="526" y="309"/>
                    <a:pt x="536" y="327"/>
                    <a:pt x="509" y="314"/>
                  </a:cubicBezTo>
                  <a:cubicBezTo>
                    <a:pt x="497" y="309"/>
                    <a:pt x="497" y="323"/>
                    <a:pt x="500" y="325"/>
                  </a:cubicBezTo>
                  <a:cubicBezTo>
                    <a:pt x="503" y="328"/>
                    <a:pt x="501" y="333"/>
                    <a:pt x="500" y="336"/>
                  </a:cubicBezTo>
                  <a:cubicBezTo>
                    <a:pt x="497" y="339"/>
                    <a:pt x="500" y="337"/>
                    <a:pt x="503" y="345"/>
                  </a:cubicBezTo>
                  <a:cubicBezTo>
                    <a:pt x="506" y="351"/>
                    <a:pt x="503" y="351"/>
                    <a:pt x="501" y="356"/>
                  </a:cubicBezTo>
                  <a:cubicBezTo>
                    <a:pt x="500" y="361"/>
                    <a:pt x="497" y="358"/>
                    <a:pt x="495" y="364"/>
                  </a:cubicBezTo>
                  <a:cubicBezTo>
                    <a:pt x="494" y="370"/>
                    <a:pt x="506" y="367"/>
                    <a:pt x="510" y="384"/>
                  </a:cubicBezTo>
                  <a:cubicBezTo>
                    <a:pt x="515" y="401"/>
                    <a:pt x="500" y="411"/>
                    <a:pt x="491" y="414"/>
                  </a:cubicBezTo>
                  <a:cubicBezTo>
                    <a:pt x="480" y="418"/>
                    <a:pt x="491" y="418"/>
                    <a:pt x="491" y="428"/>
                  </a:cubicBezTo>
                  <a:cubicBezTo>
                    <a:pt x="491" y="435"/>
                    <a:pt x="498" y="446"/>
                    <a:pt x="494" y="448"/>
                  </a:cubicBezTo>
                  <a:cubicBezTo>
                    <a:pt x="489" y="451"/>
                    <a:pt x="497" y="459"/>
                    <a:pt x="491" y="454"/>
                  </a:cubicBezTo>
                  <a:cubicBezTo>
                    <a:pt x="483" y="449"/>
                    <a:pt x="489" y="463"/>
                    <a:pt x="483" y="459"/>
                  </a:cubicBezTo>
                  <a:cubicBezTo>
                    <a:pt x="477" y="454"/>
                    <a:pt x="481" y="452"/>
                    <a:pt x="469" y="442"/>
                  </a:cubicBezTo>
                  <a:cubicBezTo>
                    <a:pt x="462" y="435"/>
                    <a:pt x="468" y="431"/>
                    <a:pt x="465" y="425"/>
                  </a:cubicBezTo>
                  <a:cubicBezTo>
                    <a:pt x="462" y="415"/>
                    <a:pt x="471" y="412"/>
                    <a:pt x="462" y="411"/>
                  </a:cubicBezTo>
                  <a:cubicBezTo>
                    <a:pt x="446" y="406"/>
                    <a:pt x="446" y="411"/>
                    <a:pt x="443" y="409"/>
                  </a:cubicBezTo>
                  <a:cubicBezTo>
                    <a:pt x="439" y="407"/>
                    <a:pt x="442" y="404"/>
                    <a:pt x="428" y="401"/>
                  </a:cubicBezTo>
                  <a:cubicBezTo>
                    <a:pt x="414" y="397"/>
                    <a:pt x="430" y="395"/>
                    <a:pt x="408" y="387"/>
                  </a:cubicBezTo>
                  <a:cubicBezTo>
                    <a:pt x="387" y="378"/>
                    <a:pt x="384" y="395"/>
                    <a:pt x="384" y="384"/>
                  </a:cubicBezTo>
                  <a:cubicBezTo>
                    <a:pt x="384" y="373"/>
                    <a:pt x="381" y="375"/>
                    <a:pt x="379" y="367"/>
                  </a:cubicBezTo>
                  <a:cubicBezTo>
                    <a:pt x="379" y="361"/>
                    <a:pt x="367" y="370"/>
                    <a:pt x="366" y="356"/>
                  </a:cubicBezTo>
                  <a:cubicBezTo>
                    <a:pt x="364" y="341"/>
                    <a:pt x="379" y="319"/>
                    <a:pt x="383" y="320"/>
                  </a:cubicBezTo>
                  <a:cubicBezTo>
                    <a:pt x="386" y="320"/>
                    <a:pt x="383" y="311"/>
                    <a:pt x="390" y="311"/>
                  </a:cubicBezTo>
                  <a:cubicBezTo>
                    <a:pt x="396" y="311"/>
                    <a:pt x="404" y="309"/>
                    <a:pt x="396" y="303"/>
                  </a:cubicBezTo>
                  <a:cubicBezTo>
                    <a:pt x="390" y="297"/>
                    <a:pt x="404" y="303"/>
                    <a:pt x="405" y="295"/>
                  </a:cubicBezTo>
                  <a:cubicBezTo>
                    <a:pt x="407" y="288"/>
                    <a:pt x="413" y="305"/>
                    <a:pt x="421" y="291"/>
                  </a:cubicBezTo>
                  <a:cubicBezTo>
                    <a:pt x="428" y="277"/>
                    <a:pt x="431" y="281"/>
                    <a:pt x="416" y="277"/>
                  </a:cubicBezTo>
                  <a:cubicBezTo>
                    <a:pt x="405" y="275"/>
                    <a:pt x="410" y="272"/>
                    <a:pt x="402" y="269"/>
                  </a:cubicBezTo>
                  <a:cubicBezTo>
                    <a:pt x="411" y="268"/>
                    <a:pt x="421" y="283"/>
                    <a:pt x="430" y="274"/>
                  </a:cubicBezTo>
                  <a:cubicBezTo>
                    <a:pt x="437" y="264"/>
                    <a:pt x="437" y="266"/>
                    <a:pt x="431" y="261"/>
                  </a:cubicBezTo>
                  <a:cubicBezTo>
                    <a:pt x="424" y="258"/>
                    <a:pt x="439" y="258"/>
                    <a:pt x="442" y="261"/>
                  </a:cubicBezTo>
                  <a:cubicBezTo>
                    <a:pt x="445" y="264"/>
                    <a:pt x="448" y="266"/>
                    <a:pt x="449" y="269"/>
                  </a:cubicBezTo>
                  <a:cubicBezTo>
                    <a:pt x="451" y="272"/>
                    <a:pt x="453" y="274"/>
                    <a:pt x="457" y="272"/>
                  </a:cubicBezTo>
                  <a:cubicBezTo>
                    <a:pt x="460" y="271"/>
                    <a:pt x="448" y="268"/>
                    <a:pt x="453" y="264"/>
                  </a:cubicBezTo>
                  <a:cubicBezTo>
                    <a:pt x="457" y="263"/>
                    <a:pt x="459" y="258"/>
                    <a:pt x="462" y="258"/>
                  </a:cubicBezTo>
                  <a:cubicBezTo>
                    <a:pt x="466" y="260"/>
                    <a:pt x="466" y="254"/>
                    <a:pt x="471" y="254"/>
                  </a:cubicBezTo>
                  <a:cubicBezTo>
                    <a:pt x="474" y="254"/>
                    <a:pt x="475" y="247"/>
                    <a:pt x="469" y="243"/>
                  </a:cubicBezTo>
                  <a:cubicBezTo>
                    <a:pt x="463" y="238"/>
                    <a:pt x="471" y="240"/>
                    <a:pt x="466" y="235"/>
                  </a:cubicBezTo>
                  <a:cubicBezTo>
                    <a:pt x="462" y="230"/>
                    <a:pt x="472" y="235"/>
                    <a:pt x="474" y="230"/>
                  </a:cubicBezTo>
                  <a:cubicBezTo>
                    <a:pt x="475" y="224"/>
                    <a:pt x="469" y="229"/>
                    <a:pt x="472" y="224"/>
                  </a:cubicBezTo>
                  <a:cubicBezTo>
                    <a:pt x="475" y="219"/>
                    <a:pt x="466" y="224"/>
                    <a:pt x="465" y="218"/>
                  </a:cubicBezTo>
                  <a:cubicBezTo>
                    <a:pt x="465" y="213"/>
                    <a:pt x="457" y="216"/>
                    <a:pt x="451" y="213"/>
                  </a:cubicBezTo>
                  <a:cubicBezTo>
                    <a:pt x="443" y="210"/>
                    <a:pt x="448" y="213"/>
                    <a:pt x="442" y="213"/>
                  </a:cubicBezTo>
                  <a:cubicBezTo>
                    <a:pt x="436" y="213"/>
                    <a:pt x="439" y="222"/>
                    <a:pt x="442" y="224"/>
                  </a:cubicBezTo>
                  <a:cubicBezTo>
                    <a:pt x="446" y="226"/>
                    <a:pt x="443" y="229"/>
                    <a:pt x="440" y="229"/>
                  </a:cubicBezTo>
                  <a:cubicBezTo>
                    <a:pt x="437" y="227"/>
                    <a:pt x="440" y="236"/>
                    <a:pt x="434" y="241"/>
                  </a:cubicBezTo>
                  <a:cubicBezTo>
                    <a:pt x="430" y="244"/>
                    <a:pt x="434" y="247"/>
                    <a:pt x="428" y="250"/>
                  </a:cubicBezTo>
                  <a:cubicBezTo>
                    <a:pt x="422" y="252"/>
                    <a:pt x="425" y="249"/>
                    <a:pt x="419" y="244"/>
                  </a:cubicBezTo>
                  <a:cubicBezTo>
                    <a:pt x="413" y="238"/>
                    <a:pt x="422" y="240"/>
                    <a:pt x="422" y="235"/>
                  </a:cubicBezTo>
                  <a:cubicBezTo>
                    <a:pt x="422" y="232"/>
                    <a:pt x="414" y="218"/>
                    <a:pt x="408" y="222"/>
                  </a:cubicBezTo>
                  <a:cubicBezTo>
                    <a:pt x="404" y="227"/>
                    <a:pt x="407" y="240"/>
                    <a:pt x="401" y="233"/>
                  </a:cubicBezTo>
                  <a:cubicBezTo>
                    <a:pt x="396" y="229"/>
                    <a:pt x="404" y="230"/>
                    <a:pt x="399" y="224"/>
                  </a:cubicBezTo>
                  <a:cubicBezTo>
                    <a:pt x="393" y="219"/>
                    <a:pt x="405" y="221"/>
                    <a:pt x="399" y="218"/>
                  </a:cubicBezTo>
                  <a:cubicBezTo>
                    <a:pt x="392" y="213"/>
                    <a:pt x="392" y="219"/>
                    <a:pt x="387" y="216"/>
                  </a:cubicBezTo>
                  <a:cubicBezTo>
                    <a:pt x="381" y="213"/>
                    <a:pt x="395" y="208"/>
                    <a:pt x="392" y="207"/>
                  </a:cubicBezTo>
                  <a:cubicBezTo>
                    <a:pt x="389" y="204"/>
                    <a:pt x="381" y="201"/>
                    <a:pt x="381" y="194"/>
                  </a:cubicBezTo>
                  <a:cubicBezTo>
                    <a:pt x="381" y="188"/>
                    <a:pt x="370" y="182"/>
                    <a:pt x="366" y="182"/>
                  </a:cubicBezTo>
                  <a:cubicBezTo>
                    <a:pt x="360" y="180"/>
                    <a:pt x="364" y="185"/>
                    <a:pt x="360" y="185"/>
                  </a:cubicBezTo>
                  <a:cubicBezTo>
                    <a:pt x="354" y="187"/>
                    <a:pt x="360" y="188"/>
                    <a:pt x="354" y="191"/>
                  </a:cubicBezTo>
                  <a:cubicBezTo>
                    <a:pt x="347" y="194"/>
                    <a:pt x="355" y="201"/>
                    <a:pt x="354" y="204"/>
                  </a:cubicBezTo>
                  <a:cubicBezTo>
                    <a:pt x="352" y="208"/>
                    <a:pt x="352" y="212"/>
                    <a:pt x="361" y="215"/>
                  </a:cubicBezTo>
                  <a:cubicBezTo>
                    <a:pt x="370" y="218"/>
                    <a:pt x="373" y="222"/>
                    <a:pt x="369" y="226"/>
                  </a:cubicBezTo>
                  <a:cubicBezTo>
                    <a:pt x="364" y="227"/>
                    <a:pt x="367" y="230"/>
                    <a:pt x="372" y="229"/>
                  </a:cubicBezTo>
                  <a:cubicBezTo>
                    <a:pt x="376" y="226"/>
                    <a:pt x="376" y="230"/>
                    <a:pt x="370" y="236"/>
                  </a:cubicBezTo>
                  <a:cubicBezTo>
                    <a:pt x="363" y="241"/>
                    <a:pt x="363" y="235"/>
                    <a:pt x="361" y="240"/>
                  </a:cubicBezTo>
                  <a:cubicBezTo>
                    <a:pt x="358" y="244"/>
                    <a:pt x="367" y="255"/>
                    <a:pt x="360" y="250"/>
                  </a:cubicBezTo>
                  <a:cubicBezTo>
                    <a:pt x="354" y="246"/>
                    <a:pt x="354" y="246"/>
                    <a:pt x="355" y="241"/>
                  </a:cubicBezTo>
                  <a:cubicBezTo>
                    <a:pt x="357" y="238"/>
                    <a:pt x="357" y="235"/>
                    <a:pt x="352" y="235"/>
                  </a:cubicBezTo>
                  <a:cubicBezTo>
                    <a:pt x="346" y="236"/>
                    <a:pt x="344" y="230"/>
                    <a:pt x="338" y="233"/>
                  </a:cubicBezTo>
                  <a:cubicBezTo>
                    <a:pt x="332" y="236"/>
                    <a:pt x="340" y="241"/>
                    <a:pt x="334" y="243"/>
                  </a:cubicBezTo>
                  <a:cubicBezTo>
                    <a:pt x="329" y="244"/>
                    <a:pt x="331" y="240"/>
                    <a:pt x="319" y="243"/>
                  </a:cubicBezTo>
                  <a:cubicBezTo>
                    <a:pt x="302" y="246"/>
                    <a:pt x="300" y="236"/>
                    <a:pt x="296" y="238"/>
                  </a:cubicBezTo>
                  <a:cubicBezTo>
                    <a:pt x="285" y="243"/>
                    <a:pt x="282" y="226"/>
                    <a:pt x="274" y="227"/>
                  </a:cubicBezTo>
                  <a:cubicBezTo>
                    <a:pt x="268" y="227"/>
                    <a:pt x="253" y="230"/>
                    <a:pt x="256" y="236"/>
                  </a:cubicBezTo>
                  <a:cubicBezTo>
                    <a:pt x="259" y="241"/>
                    <a:pt x="268" y="232"/>
                    <a:pt x="271" y="235"/>
                  </a:cubicBezTo>
                  <a:cubicBezTo>
                    <a:pt x="276" y="236"/>
                    <a:pt x="264" y="236"/>
                    <a:pt x="262" y="241"/>
                  </a:cubicBezTo>
                  <a:cubicBezTo>
                    <a:pt x="261" y="246"/>
                    <a:pt x="273" y="258"/>
                    <a:pt x="261" y="249"/>
                  </a:cubicBezTo>
                  <a:cubicBezTo>
                    <a:pt x="249" y="241"/>
                    <a:pt x="250" y="246"/>
                    <a:pt x="245" y="241"/>
                  </a:cubicBezTo>
                  <a:cubicBezTo>
                    <a:pt x="241" y="235"/>
                    <a:pt x="245" y="243"/>
                    <a:pt x="230" y="243"/>
                  </a:cubicBezTo>
                  <a:cubicBezTo>
                    <a:pt x="217" y="244"/>
                    <a:pt x="198" y="243"/>
                    <a:pt x="204" y="238"/>
                  </a:cubicBezTo>
                  <a:cubicBezTo>
                    <a:pt x="210" y="233"/>
                    <a:pt x="218" y="238"/>
                    <a:pt x="212" y="233"/>
                  </a:cubicBezTo>
                  <a:cubicBezTo>
                    <a:pt x="207" y="229"/>
                    <a:pt x="204" y="224"/>
                    <a:pt x="195" y="226"/>
                  </a:cubicBezTo>
                  <a:cubicBezTo>
                    <a:pt x="186" y="227"/>
                    <a:pt x="177" y="222"/>
                    <a:pt x="169" y="221"/>
                  </a:cubicBezTo>
                  <a:cubicBezTo>
                    <a:pt x="160" y="218"/>
                    <a:pt x="154" y="212"/>
                    <a:pt x="147" y="213"/>
                  </a:cubicBezTo>
                  <a:cubicBezTo>
                    <a:pt x="137" y="213"/>
                    <a:pt x="143" y="221"/>
                    <a:pt x="136" y="219"/>
                  </a:cubicBezTo>
                  <a:cubicBezTo>
                    <a:pt x="128" y="218"/>
                    <a:pt x="137" y="207"/>
                    <a:pt x="127" y="208"/>
                  </a:cubicBezTo>
                  <a:cubicBezTo>
                    <a:pt x="122" y="210"/>
                    <a:pt x="128" y="224"/>
                    <a:pt x="118" y="218"/>
                  </a:cubicBezTo>
                  <a:cubicBezTo>
                    <a:pt x="112" y="215"/>
                    <a:pt x="108" y="198"/>
                    <a:pt x="102" y="202"/>
                  </a:cubicBezTo>
                  <a:cubicBezTo>
                    <a:pt x="95" y="208"/>
                    <a:pt x="112" y="204"/>
                    <a:pt x="99" y="212"/>
                  </a:cubicBezTo>
                  <a:cubicBezTo>
                    <a:pt x="90" y="216"/>
                    <a:pt x="101" y="208"/>
                    <a:pt x="86" y="215"/>
                  </a:cubicBezTo>
                  <a:cubicBezTo>
                    <a:pt x="69" y="221"/>
                    <a:pt x="77" y="216"/>
                    <a:pt x="86" y="212"/>
                  </a:cubicBezTo>
                  <a:cubicBezTo>
                    <a:pt x="95" y="207"/>
                    <a:pt x="93" y="207"/>
                    <a:pt x="89" y="208"/>
                  </a:cubicBezTo>
                  <a:cubicBezTo>
                    <a:pt x="83" y="210"/>
                    <a:pt x="84" y="205"/>
                    <a:pt x="75" y="212"/>
                  </a:cubicBezTo>
                  <a:cubicBezTo>
                    <a:pt x="67" y="216"/>
                    <a:pt x="72" y="210"/>
                    <a:pt x="63" y="218"/>
                  </a:cubicBezTo>
                  <a:cubicBezTo>
                    <a:pt x="54" y="224"/>
                    <a:pt x="49" y="224"/>
                    <a:pt x="52" y="227"/>
                  </a:cubicBezTo>
                  <a:cubicBezTo>
                    <a:pt x="54" y="230"/>
                    <a:pt x="48" y="226"/>
                    <a:pt x="43" y="229"/>
                  </a:cubicBezTo>
                  <a:cubicBezTo>
                    <a:pt x="38" y="230"/>
                    <a:pt x="42" y="226"/>
                    <a:pt x="32" y="226"/>
                  </a:cubicBezTo>
                  <a:cubicBezTo>
                    <a:pt x="22" y="226"/>
                    <a:pt x="14" y="215"/>
                    <a:pt x="0" y="216"/>
                  </a:cubicBezTo>
                  <a:cubicBezTo>
                    <a:pt x="0" y="344"/>
                    <a:pt x="0" y="344"/>
                    <a:pt x="0" y="344"/>
                  </a:cubicBezTo>
                  <a:cubicBezTo>
                    <a:pt x="6" y="347"/>
                    <a:pt x="3" y="342"/>
                    <a:pt x="5" y="344"/>
                  </a:cubicBezTo>
                  <a:cubicBezTo>
                    <a:pt x="8" y="345"/>
                    <a:pt x="8" y="345"/>
                    <a:pt x="10" y="345"/>
                  </a:cubicBezTo>
                  <a:cubicBezTo>
                    <a:pt x="11" y="344"/>
                    <a:pt x="16" y="342"/>
                    <a:pt x="16" y="345"/>
                  </a:cubicBezTo>
                  <a:cubicBezTo>
                    <a:pt x="14" y="347"/>
                    <a:pt x="13" y="347"/>
                    <a:pt x="16" y="348"/>
                  </a:cubicBezTo>
                  <a:cubicBezTo>
                    <a:pt x="20" y="350"/>
                    <a:pt x="16" y="351"/>
                    <a:pt x="23" y="355"/>
                  </a:cubicBezTo>
                  <a:cubicBezTo>
                    <a:pt x="29" y="359"/>
                    <a:pt x="26" y="361"/>
                    <a:pt x="28" y="361"/>
                  </a:cubicBezTo>
                  <a:cubicBezTo>
                    <a:pt x="29" y="362"/>
                    <a:pt x="29" y="359"/>
                    <a:pt x="34" y="359"/>
                  </a:cubicBezTo>
                  <a:cubicBezTo>
                    <a:pt x="38" y="358"/>
                    <a:pt x="34" y="356"/>
                    <a:pt x="37" y="355"/>
                  </a:cubicBezTo>
                  <a:cubicBezTo>
                    <a:pt x="40" y="355"/>
                    <a:pt x="35" y="353"/>
                    <a:pt x="38" y="353"/>
                  </a:cubicBezTo>
                  <a:cubicBezTo>
                    <a:pt x="45" y="350"/>
                    <a:pt x="45" y="350"/>
                    <a:pt x="46" y="353"/>
                  </a:cubicBezTo>
                  <a:cubicBezTo>
                    <a:pt x="49" y="356"/>
                    <a:pt x="46" y="355"/>
                    <a:pt x="48" y="356"/>
                  </a:cubicBezTo>
                  <a:cubicBezTo>
                    <a:pt x="49" y="359"/>
                    <a:pt x="51" y="358"/>
                    <a:pt x="52" y="361"/>
                  </a:cubicBezTo>
                  <a:cubicBezTo>
                    <a:pt x="54" y="365"/>
                    <a:pt x="57" y="362"/>
                    <a:pt x="58" y="367"/>
                  </a:cubicBezTo>
                  <a:cubicBezTo>
                    <a:pt x="61" y="370"/>
                    <a:pt x="67" y="381"/>
                    <a:pt x="69" y="383"/>
                  </a:cubicBezTo>
                  <a:cubicBezTo>
                    <a:pt x="70" y="386"/>
                    <a:pt x="67" y="386"/>
                    <a:pt x="70" y="386"/>
                  </a:cubicBezTo>
                  <a:cubicBezTo>
                    <a:pt x="72" y="386"/>
                    <a:pt x="69" y="389"/>
                    <a:pt x="72" y="389"/>
                  </a:cubicBezTo>
                  <a:cubicBezTo>
                    <a:pt x="73" y="389"/>
                    <a:pt x="70" y="392"/>
                    <a:pt x="73" y="392"/>
                  </a:cubicBezTo>
                  <a:cubicBezTo>
                    <a:pt x="77" y="390"/>
                    <a:pt x="75" y="393"/>
                    <a:pt x="81" y="395"/>
                  </a:cubicBezTo>
                  <a:cubicBezTo>
                    <a:pt x="86" y="397"/>
                    <a:pt x="83" y="398"/>
                    <a:pt x="86" y="398"/>
                  </a:cubicBezTo>
                  <a:cubicBezTo>
                    <a:pt x="87" y="398"/>
                    <a:pt x="87" y="400"/>
                    <a:pt x="87" y="400"/>
                  </a:cubicBezTo>
                  <a:cubicBezTo>
                    <a:pt x="86" y="404"/>
                    <a:pt x="89" y="407"/>
                    <a:pt x="87" y="411"/>
                  </a:cubicBezTo>
                  <a:cubicBezTo>
                    <a:pt x="84" y="412"/>
                    <a:pt x="87" y="414"/>
                    <a:pt x="86" y="415"/>
                  </a:cubicBezTo>
                  <a:cubicBezTo>
                    <a:pt x="81" y="420"/>
                    <a:pt x="84" y="420"/>
                    <a:pt x="86" y="421"/>
                  </a:cubicBezTo>
                  <a:cubicBezTo>
                    <a:pt x="86" y="425"/>
                    <a:pt x="89" y="428"/>
                    <a:pt x="92" y="431"/>
                  </a:cubicBezTo>
                  <a:cubicBezTo>
                    <a:pt x="93" y="434"/>
                    <a:pt x="90" y="426"/>
                    <a:pt x="98" y="426"/>
                  </a:cubicBezTo>
                  <a:cubicBezTo>
                    <a:pt x="102" y="425"/>
                    <a:pt x="93" y="428"/>
                    <a:pt x="96" y="432"/>
                  </a:cubicBezTo>
                  <a:cubicBezTo>
                    <a:pt x="98" y="435"/>
                    <a:pt x="98" y="432"/>
                    <a:pt x="98" y="437"/>
                  </a:cubicBezTo>
                  <a:cubicBezTo>
                    <a:pt x="99" y="442"/>
                    <a:pt x="104" y="434"/>
                    <a:pt x="101" y="440"/>
                  </a:cubicBezTo>
                  <a:cubicBezTo>
                    <a:pt x="99" y="446"/>
                    <a:pt x="99" y="448"/>
                    <a:pt x="101" y="446"/>
                  </a:cubicBezTo>
                  <a:cubicBezTo>
                    <a:pt x="101" y="446"/>
                    <a:pt x="99" y="449"/>
                    <a:pt x="102" y="451"/>
                  </a:cubicBezTo>
                  <a:cubicBezTo>
                    <a:pt x="104" y="451"/>
                    <a:pt x="102" y="446"/>
                    <a:pt x="105" y="445"/>
                  </a:cubicBezTo>
                  <a:cubicBezTo>
                    <a:pt x="107" y="445"/>
                    <a:pt x="108" y="442"/>
                    <a:pt x="108" y="443"/>
                  </a:cubicBezTo>
                  <a:cubicBezTo>
                    <a:pt x="110" y="445"/>
                    <a:pt x="113" y="443"/>
                    <a:pt x="113" y="445"/>
                  </a:cubicBezTo>
                  <a:cubicBezTo>
                    <a:pt x="112" y="448"/>
                    <a:pt x="112" y="443"/>
                    <a:pt x="107" y="446"/>
                  </a:cubicBezTo>
                  <a:cubicBezTo>
                    <a:pt x="102" y="449"/>
                    <a:pt x="104" y="449"/>
                    <a:pt x="104" y="452"/>
                  </a:cubicBezTo>
                  <a:cubicBezTo>
                    <a:pt x="104" y="456"/>
                    <a:pt x="107" y="454"/>
                    <a:pt x="105" y="456"/>
                  </a:cubicBezTo>
                  <a:cubicBezTo>
                    <a:pt x="104" y="457"/>
                    <a:pt x="107" y="457"/>
                    <a:pt x="105" y="457"/>
                  </a:cubicBezTo>
                  <a:cubicBezTo>
                    <a:pt x="102" y="459"/>
                    <a:pt x="105" y="460"/>
                    <a:pt x="108" y="462"/>
                  </a:cubicBezTo>
                  <a:cubicBezTo>
                    <a:pt x="112" y="463"/>
                    <a:pt x="112" y="460"/>
                    <a:pt x="115" y="462"/>
                  </a:cubicBezTo>
                  <a:cubicBezTo>
                    <a:pt x="118" y="462"/>
                    <a:pt x="113" y="463"/>
                    <a:pt x="116" y="463"/>
                  </a:cubicBezTo>
                  <a:cubicBezTo>
                    <a:pt x="121" y="462"/>
                    <a:pt x="115" y="468"/>
                    <a:pt x="119" y="466"/>
                  </a:cubicBezTo>
                  <a:cubicBezTo>
                    <a:pt x="121" y="466"/>
                    <a:pt x="119" y="468"/>
                    <a:pt x="122" y="466"/>
                  </a:cubicBezTo>
                  <a:cubicBezTo>
                    <a:pt x="125" y="466"/>
                    <a:pt x="127" y="470"/>
                    <a:pt x="128" y="468"/>
                  </a:cubicBezTo>
                  <a:cubicBezTo>
                    <a:pt x="130" y="466"/>
                    <a:pt x="131" y="471"/>
                    <a:pt x="128" y="471"/>
                  </a:cubicBezTo>
                  <a:cubicBezTo>
                    <a:pt x="127" y="473"/>
                    <a:pt x="131" y="476"/>
                    <a:pt x="133" y="476"/>
                  </a:cubicBezTo>
                  <a:cubicBezTo>
                    <a:pt x="136" y="474"/>
                    <a:pt x="136" y="471"/>
                    <a:pt x="136" y="474"/>
                  </a:cubicBezTo>
                  <a:cubicBezTo>
                    <a:pt x="136" y="477"/>
                    <a:pt x="137" y="476"/>
                    <a:pt x="137" y="477"/>
                  </a:cubicBezTo>
                  <a:cubicBezTo>
                    <a:pt x="136" y="479"/>
                    <a:pt x="136" y="474"/>
                    <a:pt x="134" y="476"/>
                  </a:cubicBezTo>
                  <a:cubicBezTo>
                    <a:pt x="133" y="477"/>
                    <a:pt x="139" y="480"/>
                    <a:pt x="139" y="479"/>
                  </a:cubicBezTo>
                  <a:cubicBezTo>
                    <a:pt x="139" y="477"/>
                    <a:pt x="140" y="476"/>
                    <a:pt x="140" y="479"/>
                  </a:cubicBezTo>
                  <a:cubicBezTo>
                    <a:pt x="140" y="480"/>
                    <a:pt x="142" y="482"/>
                    <a:pt x="142" y="484"/>
                  </a:cubicBezTo>
                  <a:cubicBezTo>
                    <a:pt x="140" y="485"/>
                    <a:pt x="142" y="485"/>
                    <a:pt x="143" y="484"/>
                  </a:cubicBezTo>
                  <a:cubicBezTo>
                    <a:pt x="143" y="482"/>
                    <a:pt x="143" y="484"/>
                    <a:pt x="143" y="485"/>
                  </a:cubicBezTo>
                  <a:cubicBezTo>
                    <a:pt x="363" y="485"/>
                    <a:pt x="363" y="485"/>
                    <a:pt x="363" y="485"/>
                  </a:cubicBezTo>
                  <a:close/>
                  <a:moveTo>
                    <a:pt x="484" y="328"/>
                  </a:moveTo>
                  <a:cubicBezTo>
                    <a:pt x="488" y="327"/>
                    <a:pt x="491" y="316"/>
                    <a:pt x="484" y="317"/>
                  </a:cubicBezTo>
                  <a:cubicBezTo>
                    <a:pt x="478" y="319"/>
                    <a:pt x="483" y="328"/>
                    <a:pt x="484" y="328"/>
                  </a:cubicBezTo>
                  <a:close/>
                  <a:moveTo>
                    <a:pt x="600" y="325"/>
                  </a:moveTo>
                  <a:cubicBezTo>
                    <a:pt x="603" y="325"/>
                    <a:pt x="606" y="327"/>
                    <a:pt x="605" y="330"/>
                  </a:cubicBezTo>
                  <a:cubicBezTo>
                    <a:pt x="603" y="333"/>
                    <a:pt x="596" y="327"/>
                    <a:pt x="600" y="325"/>
                  </a:cubicBezTo>
                  <a:close/>
                  <a:moveTo>
                    <a:pt x="431" y="235"/>
                  </a:moveTo>
                  <a:cubicBezTo>
                    <a:pt x="431" y="233"/>
                    <a:pt x="425" y="236"/>
                    <a:pt x="428" y="241"/>
                  </a:cubicBezTo>
                  <a:cubicBezTo>
                    <a:pt x="433" y="247"/>
                    <a:pt x="433" y="236"/>
                    <a:pt x="431" y="235"/>
                  </a:cubicBezTo>
                  <a:close/>
                  <a:moveTo>
                    <a:pt x="372" y="96"/>
                  </a:moveTo>
                  <a:cubicBezTo>
                    <a:pt x="383" y="96"/>
                    <a:pt x="379" y="92"/>
                    <a:pt x="370" y="92"/>
                  </a:cubicBezTo>
                  <a:cubicBezTo>
                    <a:pt x="360" y="90"/>
                    <a:pt x="354" y="92"/>
                    <a:pt x="354" y="95"/>
                  </a:cubicBezTo>
                  <a:cubicBezTo>
                    <a:pt x="354" y="98"/>
                    <a:pt x="361" y="96"/>
                    <a:pt x="372" y="96"/>
                  </a:cubicBezTo>
                  <a:close/>
                  <a:moveTo>
                    <a:pt x="296" y="132"/>
                  </a:moveTo>
                  <a:cubicBezTo>
                    <a:pt x="294" y="129"/>
                    <a:pt x="287" y="126"/>
                    <a:pt x="287" y="132"/>
                  </a:cubicBezTo>
                  <a:cubicBezTo>
                    <a:pt x="287" y="137"/>
                    <a:pt x="297" y="135"/>
                    <a:pt x="296" y="132"/>
                  </a:cubicBezTo>
                  <a:close/>
                  <a:moveTo>
                    <a:pt x="183" y="120"/>
                  </a:moveTo>
                  <a:cubicBezTo>
                    <a:pt x="177" y="121"/>
                    <a:pt x="166" y="126"/>
                    <a:pt x="175" y="128"/>
                  </a:cubicBezTo>
                  <a:cubicBezTo>
                    <a:pt x="182" y="128"/>
                    <a:pt x="188" y="117"/>
                    <a:pt x="183" y="120"/>
                  </a:cubicBezTo>
                  <a:close/>
                  <a:moveTo>
                    <a:pt x="207" y="107"/>
                  </a:moveTo>
                  <a:cubicBezTo>
                    <a:pt x="209" y="104"/>
                    <a:pt x="221" y="106"/>
                    <a:pt x="218" y="107"/>
                  </a:cubicBezTo>
                  <a:cubicBezTo>
                    <a:pt x="215" y="109"/>
                    <a:pt x="206" y="109"/>
                    <a:pt x="207" y="107"/>
                  </a:cubicBezTo>
                  <a:close/>
                  <a:moveTo>
                    <a:pt x="213" y="89"/>
                  </a:moveTo>
                  <a:cubicBezTo>
                    <a:pt x="210" y="86"/>
                    <a:pt x="207" y="87"/>
                    <a:pt x="206" y="89"/>
                  </a:cubicBezTo>
                  <a:cubicBezTo>
                    <a:pt x="204" y="89"/>
                    <a:pt x="209" y="92"/>
                    <a:pt x="215" y="92"/>
                  </a:cubicBezTo>
                  <a:cubicBezTo>
                    <a:pt x="218" y="92"/>
                    <a:pt x="218" y="92"/>
                    <a:pt x="213" y="89"/>
                  </a:cubicBezTo>
                  <a:close/>
                  <a:moveTo>
                    <a:pt x="290" y="114"/>
                  </a:moveTo>
                  <a:cubicBezTo>
                    <a:pt x="293" y="117"/>
                    <a:pt x="306" y="112"/>
                    <a:pt x="300" y="112"/>
                  </a:cubicBezTo>
                  <a:cubicBezTo>
                    <a:pt x="294" y="111"/>
                    <a:pt x="296" y="106"/>
                    <a:pt x="290" y="109"/>
                  </a:cubicBezTo>
                  <a:cubicBezTo>
                    <a:pt x="288" y="111"/>
                    <a:pt x="287" y="111"/>
                    <a:pt x="290" y="114"/>
                  </a:cubicBezTo>
                  <a:close/>
                  <a:moveTo>
                    <a:pt x="290" y="118"/>
                  </a:moveTo>
                  <a:cubicBezTo>
                    <a:pt x="288" y="117"/>
                    <a:pt x="302" y="114"/>
                    <a:pt x="305" y="115"/>
                  </a:cubicBezTo>
                  <a:cubicBezTo>
                    <a:pt x="306" y="117"/>
                    <a:pt x="293" y="120"/>
                    <a:pt x="290" y="118"/>
                  </a:cubicBezTo>
                  <a:close/>
                  <a:moveTo>
                    <a:pt x="296" y="121"/>
                  </a:moveTo>
                  <a:cubicBezTo>
                    <a:pt x="293" y="120"/>
                    <a:pt x="303" y="118"/>
                    <a:pt x="305" y="118"/>
                  </a:cubicBezTo>
                  <a:cubicBezTo>
                    <a:pt x="308" y="120"/>
                    <a:pt x="297" y="123"/>
                    <a:pt x="296" y="121"/>
                  </a:cubicBezTo>
                  <a:close/>
                  <a:moveTo>
                    <a:pt x="299" y="125"/>
                  </a:moveTo>
                  <a:cubicBezTo>
                    <a:pt x="297" y="123"/>
                    <a:pt x="306" y="120"/>
                    <a:pt x="308" y="120"/>
                  </a:cubicBezTo>
                  <a:cubicBezTo>
                    <a:pt x="309" y="120"/>
                    <a:pt x="302" y="125"/>
                    <a:pt x="299" y="125"/>
                  </a:cubicBezTo>
                  <a:close/>
                  <a:moveTo>
                    <a:pt x="433" y="73"/>
                  </a:moveTo>
                  <a:cubicBezTo>
                    <a:pt x="436" y="70"/>
                    <a:pt x="443" y="68"/>
                    <a:pt x="443" y="72"/>
                  </a:cubicBezTo>
                  <a:cubicBezTo>
                    <a:pt x="442" y="73"/>
                    <a:pt x="430" y="75"/>
                    <a:pt x="433" y="73"/>
                  </a:cubicBezTo>
                  <a:close/>
                  <a:moveTo>
                    <a:pt x="471" y="437"/>
                  </a:moveTo>
                  <a:cubicBezTo>
                    <a:pt x="474" y="438"/>
                    <a:pt x="477" y="440"/>
                    <a:pt x="478" y="440"/>
                  </a:cubicBezTo>
                  <a:cubicBezTo>
                    <a:pt x="480" y="438"/>
                    <a:pt x="475" y="435"/>
                    <a:pt x="475" y="434"/>
                  </a:cubicBezTo>
                  <a:cubicBezTo>
                    <a:pt x="474" y="432"/>
                    <a:pt x="469" y="432"/>
                    <a:pt x="468" y="435"/>
                  </a:cubicBezTo>
                  <a:cubicBezTo>
                    <a:pt x="466" y="435"/>
                    <a:pt x="468" y="435"/>
                    <a:pt x="471" y="437"/>
                  </a:cubicBezTo>
                  <a:close/>
                  <a:moveTo>
                    <a:pt x="486" y="400"/>
                  </a:moveTo>
                  <a:cubicBezTo>
                    <a:pt x="486" y="398"/>
                    <a:pt x="488" y="397"/>
                    <a:pt x="486" y="400"/>
                  </a:cubicBezTo>
                  <a:cubicBezTo>
                    <a:pt x="484" y="403"/>
                    <a:pt x="484" y="401"/>
                    <a:pt x="486" y="401"/>
                  </a:cubicBezTo>
                  <a:cubicBezTo>
                    <a:pt x="488" y="401"/>
                    <a:pt x="489" y="397"/>
                    <a:pt x="489" y="397"/>
                  </a:cubicBezTo>
                  <a:cubicBezTo>
                    <a:pt x="491" y="397"/>
                    <a:pt x="488" y="401"/>
                    <a:pt x="489" y="401"/>
                  </a:cubicBezTo>
                  <a:cubicBezTo>
                    <a:pt x="491" y="401"/>
                    <a:pt x="491" y="400"/>
                    <a:pt x="491" y="397"/>
                  </a:cubicBezTo>
                  <a:cubicBezTo>
                    <a:pt x="492" y="393"/>
                    <a:pt x="492" y="395"/>
                    <a:pt x="491" y="393"/>
                  </a:cubicBezTo>
                  <a:cubicBezTo>
                    <a:pt x="489" y="392"/>
                    <a:pt x="489" y="392"/>
                    <a:pt x="489" y="393"/>
                  </a:cubicBezTo>
                  <a:cubicBezTo>
                    <a:pt x="488" y="395"/>
                    <a:pt x="488" y="397"/>
                    <a:pt x="488" y="395"/>
                  </a:cubicBezTo>
                  <a:cubicBezTo>
                    <a:pt x="488" y="393"/>
                    <a:pt x="488" y="392"/>
                    <a:pt x="488" y="393"/>
                  </a:cubicBezTo>
                  <a:cubicBezTo>
                    <a:pt x="486" y="393"/>
                    <a:pt x="488" y="393"/>
                    <a:pt x="488" y="395"/>
                  </a:cubicBezTo>
                  <a:cubicBezTo>
                    <a:pt x="486" y="397"/>
                    <a:pt x="486" y="397"/>
                    <a:pt x="484" y="398"/>
                  </a:cubicBezTo>
                  <a:cubicBezTo>
                    <a:pt x="483" y="400"/>
                    <a:pt x="483" y="400"/>
                    <a:pt x="483" y="401"/>
                  </a:cubicBezTo>
                  <a:cubicBezTo>
                    <a:pt x="484" y="403"/>
                    <a:pt x="484" y="401"/>
                    <a:pt x="486" y="400"/>
                  </a:cubicBezTo>
                  <a:close/>
                  <a:moveTo>
                    <a:pt x="494" y="398"/>
                  </a:moveTo>
                  <a:cubicBezTo>
                    <a:pt x="494" y="397"/>
                    <a:pt x="494" y="393"/>
                    <a:pt x="494" y="393"/>
                  </a:cubicBezTo>
                  <a:cubicBezTo>
                    <a:pt x="492" y="393"/>
                    <a:pt x="492" y="395"/>
                    <a:pt x="492" y="398"/>
                  </a:cubicBezTo>
                  <a:cubicBezTo>
                    <a:pt x="491" y="398"/>
                    <a:pt x="492" y="398"/>
                    <a:pt x="494" y="398"/>
                  </a:cubicBezTo>
                  <a:close/>
                  <a:moveTo>
                    <a:pt x="484" y="397"/>
                  </a:moveTo>
                  <a:cubicBezTo>
                    <a:pt x="486" y="395"/>
                    <a:pt x="486" y="393"/>
                    <a:pt x="486" y="393"/>
                  </a:cubicBezTo>
                  <a:cubicBezTo>
                    <a:pt x="484" y="395"/>
                    <a:pt x="483" y="395"/>
                    <a:pt x="483" y="397"/>
                  </a:cubicBezTo>
                  <a:cubicBezTo>
                    <a:pt x="481" y="398"/>
                    <a:pt x="483" y="398"/>
                    <a:pt x="484" y="397"/>
                  </a:cubicBezTo>
                  <a:close/>
                  <a:moveTo>
                    <a:pt x="577" y="345"/>
                  </a:moveTo>
                  <a:cubicBezTo>
                    <a:pt x="574" y="345"/>
                    <a:pt x="577" y="339"/>
                    <a:pt x="579" y="341"/>
                  </a:cubicBezTo>
                  <a:cubicBezTo>
                    <a:pt x="582" y="342"/>
                    <a:pt x="579" y="345"/>
                    <a:pt x="577" y="345"/>
                  </a:cubicBezTo>
                  <a:close/>
                </a:path>
              </a:pathLst>
            </a:custGeom>
            <a:grpFill/>
            <a:ln w="6350" cmpd="sng">
              <a:solidFill>
                <a:schemeClr val="bg1"/>
              </a:solidFill>
              <a:round/>
              <a:headEnd/>
              <a:tailEnd/>
            </a:ln>
          </p:spPr>
          <p:txBody>
            <a:bodyPr/>
            <a:lstStyle/>
            <a:p>
              <a:endParaRPr lang="en-GB" dirty="0"/>
            </a:p>
          </p:txBody>
        </p:sp>
        <p:sp>
          <p:nvSpPr>
            <p:cNvPr id="107" name="Freeform 270"/>
            <p:cNvSpPr>
              <a:spLocks/>
            </p:cNvSpPr>
            <p:nvPr/>
          </p:nvSpPr>
          <p:spPr bwMode="auto">
            <a:xfrm>
              <a:off x="9090845" y="3462783"/>
              <a:ext cx="21594" cy="10077"/>
            </a:xfrm>
            <a:custGeom>
              <a:avLst/>
              <a:gdLst/>
              <a:ahLst/>
              <a:cxnLst>
                <a:cxn ang="0">
                  <a:pos x="0" y="2"/>
                </a:cxn>
                <a:cxn ang="0">
                  <a:pos x="6" y="2"/>
                </a:cxn>
                <a:cxn ang="0">
                  <a:pos x="0" y="2"/>
                </a:cxn>
              </a:cxnLst>
              <a:rect l="0" t="0" r="r" b="b"/>
              <a:pathLst>
                <a:path w="8" h="4">
                  <a:moveTo>
                    <a:pt x="0" y="2"/>
                  </a:moveTo>
                  <a:cubicBezTo>
                    <a:pt x="2" y="0"/>
                    <a:pt x="8" y="2"/>
                    <a:pt x="6" y="2"/>
                  </a:cubicBezTo>
                  <a:cubicBezTo>
                    <a:pt x="5" y="4"/>
                    <a:pt x="0" y="4"/>
                    <a:pt x="0" y="2"/>
                  </a:cubicBezTo>
                </a:path>
              </a:pathLst>
            </a:custGeom>
            <a:grpFill/>
            <a:ln w="6350" cmpd="sng">
              <a:solidFill>
                <a:schemeClr val="bg1"/>
              </a:solidFill>
              <a:round/>
              <a:headEnd/>
              <a:tailEnd/>
            </a:ln>
          </p:spPr>
          <p:txBody>
            <a:bodyPr/>
            <a:lstStyle/>
            <a:p>
              <a:endParaRPr lang="en-GB" dirty="0"/>
            </a:p>
          </p:txBody>
        </p:sp>
        <p:sp>
          <p:nvSpPr>
            <p:cNvPr id="108" name="Freeform 271"/>
            <p:cNvSpPr>
              <a:spLocks/>
            </p:cNvSpPr>
            <p:nvPr/>
          </p:nvSpPr>
          <p:spPr bwMode="auto">
            <a:xfrm>
              <a:off x="9057734" y="3436870"/>
              <a:ext cx="12956" cy="8637"/>
            </a:xfrm>
            <a:custGeom>
              <a:avLst/>
              <a:gdLst/>
              <a:ahLst/>
              <a:cxnLst>
                <a:cxn ang="0">
                  <a:pos x="0" y="2"/>
                </a:cxn>
                <a:cxn ang="0">
                  <a:pos x="3" y="2"/>
                </a:cxn>
                <a:cxn ang="0">
                  <a:pos x="0" y="2"/>
                </a:cxn>
              </a:cxnLst>
              <a:rect l="0" t="0" r="r" b="b"/>
              <a:pathLst>
                <a:path w="5" h="3">
                  <a:moveTo>
                    <a:pt x="0" y="2"/>
                  </a:moveTo>
                  <a:cubicBezTo>
                    <a:pt x="0" y="0"/>
                    <a:pt x="5" y="0"/>
                    <a:pt x="3" y="2"/>
                  </a:cubicBezTo>
                  <a:cubicBezTo>
                    <a:pt x="3" y="3"/>
                    <a:pt x="0" y="2"/>
                    <a:pt x="0" y="2"/>
                  </a:cubicBezTo>
                </a:path>
              </a:pathLst>
            </a:custGeom>
            <a:grpFill/>
            <a:ln w="6350" cmpd="sng">
              <a:solidFill>
                <a:schemeClr val="bg1"/>
              </a:solidFill>
              <a:round/>
              <a:headEnd/>
              <a:tailEnd/>
            </a:ln>
          </p:spPr>
          <p:txBody>
            <a:bodyPr/>
            <a:lstStyle/>
            <a:p>
              <a:endParaRPr lang="en-GB" dirty="0"/>
            </a:p>
          </p:txBody>
        </p:sp>
        <p:sp>
          <p:nvSpPr>
            <p:cNvPr id="109" name="Freeform 272"/>
            <p:cNvSpPr>
              <a:spLocks/>
            </p:cNvSpPr>
            <p:nvPr/>
          </p:nvSpPr>
          <p:spPr bwMode="auto">
            <a:xfrm>
              <a:off x="9031821" y="3439749"/>
              <a:ext cx="17275" cy="11517"/>
            </a:xfrm>
            <a:custGeom>
              <a:avLst/>
              <a:gdLst/>
              <a:ahLst/>
              <a:cxnLst>
                <a:cxn ang="0">
                  <a:pos x="0" y="2"/>
                </a:cxn>
                <a:cxn ang="0">
                  <a:pos x="4" y="4"/>
                </a:cxn>
                <a:cxn ang="0">
                  <a:pos x="0" y="2"/>
                </a:cxn>
              </a:cxnLst>
              <a:rect l="0" t="0" r="r" b="b"/>
              <a:pathLst>
                <a:path w="6" h="4">
                  <a:moveTo>
                    <a:pt x="0" y="2"/>
                  </a:moveTo>
                  <a:cubicBezTo>
                    <a:pt x="1" y="0"/>
                    <a:pt x="6" y="4"/>
                    <a:pt x="4" y="4"/>
                  </a:cubicBezTo>
                  <a:cubicBezTo>
                    <a:pt x="1" y="4"/>
                    <a:pt x="0" y="4"/>
                    <a:pt x="0" y="2"/>
                  </a:cubicBezTo>
                </a:path>
              </a:pathLst>
            </a:custGeom>
            <a:grpFill/>
            <a:ln w="6350" cmpd="sng">
              <a:solidFill>
                <a:schemeClr val="bg1"/>
              </a:solidFill>
              <a:round/>
              <a:headEnd/>
              <a:tailEnd/>
            </a:ln>
          </p:spPr>
          <p:txBody>
            <a:bodyPr/>
            <a:lstStyle/>
            <a:p>
              <a:endParaRPr lang="en-GB" dirty="0"/>
            </a:p>
          </p:txBody>
        </p:sp>
        <p:sp>
          <p:nvSpPr>
            <p:cNvPr id="110" name="Freeform 289"/>
            <p:cNvSpPr>
              <a:spLocks noEditPoints="1"/>
            </p:cNvSpPr>
            <p:nvPr/>
          </p:nvSpPr>
          <p:spPr bwMode="auto">
            <a:xfrm>
              <a:off x="5938101" y="2286644"/>
              <a:ext cx="2281780" cy="1759170"/>
            </a:xfrm>
            <a:custGeom>
              <a:avLst/>
              <a:gdLst/>
              <a:ahLst/>
              <a:cxnLst>
                <a:cxn ang="0">
                  <a:pos x="124" y="195"/>
                </a:cxn>
                <a:cxn ang="0">
                  <a:pos x="127" y="181"/>
                </a:cxn>
                <a:cxn ang="0">
                  <a:pos x="161" y="164"/>
                </a:cxn>
                <a:cxn ang="0">
                  <a:pos x="271" y="185"/>
                </a:cxn>
                <a:cxn ang="0">
                  <a:pos x="262" y="193"/>
                </a:cxn>
                <a:cxn ang="0">
                  <a:pos x="257" y="198"/>
                </a:cxn>
                <a:cxn ang="0">
                  <a:pos x="255" y="193"/>
                </a:cxn>
                <a:cxn ang="0">
                  <a:pos x="271" y="209"/>
                </a:cxn>
                <a:cxn ang="0">
                  <a:pos x="300" y="227"/>
                </a:cxn>
                <a:cxn ang="0">
                  <a:pos x="277" y="212"/>
                </a:cxn>
                <a:cxn ang="0">
                  <a:pos x="278" y="216"/>
                </a:cxn>
                <a:cxn ang="0">
                  <a:pos x="287" y="224"/>
                </a:cxn>
                <a:cxn ang="0">
                  <a:pos x="278" y="207"/>
                </a:cxn>
                <a:cxn ang="0">
                  <a:pos x="278" y="221"/>
                </a:cxn>
                <a:cxn ang="0">
                  <a:pos x="100" y="6"/>
                </a:cxn>
                <a:cxn ang="0">
                  <a:pos x="56" y="76"/>
                </a:cxn>
                <a:cxn ang="0">
                  <a:pos x="59" y="97"/>
                </a:cxn>
                <a:cxn ang="0">
                  <a:pos x="50" y="168"/>
                </a:cxn>
                <a:cxn ang="0">
                  <a:pos x="53" y="212"/>
                </a:cxn>
                <a:cxn ang="0">
                  <a:pos x="100" y="192"/>
                </a:cxn>
                <a:cxn ang="0">
                  <a:pos x="143" y="167"/>
                </a:cxn>
                <a:cxn ang="0">
                  <a:pos x="227" y="165"/>
                </a:cxn>
                <a:cxn ang="0">
                  <a:pos x="278" y="198"/>
                </a:cxn>
                <a:cxn ang="0">
                  <a:pos x="304" y="212"/>
                </a:cxn>
                <a:cxn ang="0">
                  <a:pos x="265" y="168"/>
                </a:cxn>
                <a:cxn ang="0">
                  <a:pos x="227" y="157"/>
                </a:cxn>
                <a:cxn ang="0">
                  <a:pos x="727" y="361"/>
                </a:cxn>
                <a:cxn ang="0">
                  <a:pos x="679" y="381"/>
                </a:cxn>
                <a:cxn ang="0">
                  <a:pos x="671" y="355"/>
                </a:cxn>
                <a:cxn ang="0">
                  <a:pos x="651" y="349"/>
                </a:cxn>
                <a:cxn ang="0">
                  <a:pos x="638" y="349"/>
                </a:cxn>
                <a:cxn ang="0">
                  <a:pos x="667" y="327"/>
                </a:cxn>
                <a:cxn ang="0">
                  <a:pos x="615" y="325"/>
                </a:cxn>
                <a:cxn ang="0">
                  <a:pos x="590" y="302"/>
                </a:cxn>
                <a:cxn ang="0">
                  <a:pos x="348" y="305"/>
                </a:cxn>
                <a:cxn ang="0">
                  <a:pos x="374" y="448"/>
                </a:cxn>
                <a:cxn ang="0">
                  <a:pos x="478" y="489"/>
                </a:cxn>
                <a:cxn ang="0">
                  <a:pos x="563" y="535"/>
                </a:cxn>
                <a:cxn ang="0">
                  <a:pos x="607" y="512"/>
                </a:cxn>
                <a:cxn ang="0">
                  <a:pos x="625" y="512"/>
                </a:cxn>
                <a:cxn ang="0">
                  <a:pos x="639" y="504"/>
                </a:cxn>
                <a:cxn ang="0">
                  <a:pos x="680" y="532"/>
                </a:cxn>
                <a:cxn ang="0">
                  <a:pos x="700" y="543"/>
                </a:cxn>
                <a:cxn ang="0">
                  <a:pos x="730" y="453"/>
                </a:cxn>
                <a:cxn ang="0">
                  <a:pos x="730" y="442"/>
                </a:cxn>
                <a:cxn ang="0">
                  <a:pos x="729" y="411"/>
                </a:cxn>
                <a:cxn ang="0">
                  <a:pos x="738" y="420"/>
                </a:cxn>
                <a:cxn ang="0">
                  <a:pos x="758" y="386"/>
                </a:cxn>
                <a:cxn ang="0">
                  <a:pos x="773" y="374"/>
                </a:cxn>
                <a:cxn ang="0">
                  <a:pos x="802" y="347"/>
                </a:cxn>
                <a:cxn ang="0">
                  <a:pos x="787" y="316"/>
                </a:cxn>
                <a:cxn ang="0">
                  <a:pos x="769" y="342"/>
                </a:cxn>
                <a:cxn ang="0">
                  <a:pos x="100" y="619"/>
                </a:cxn>
                <a:cxn ang="0">
                  <a:pos x="99" y="610"/>
                </a:cxn>
                <a:cxn ang="0">
                  <a:pos x="92" y="599"/>
                </a:cxn>
                <a:cxn ang="0">
                  <a:pos x="82" y="596"/>
                </a:cxn>
                <a:cxn ang="0">
                  <a:pos x="67" y="590"/>
                </a:cxn>
                <a:cxn ang="0">
                  <a:pos x="89" y="597"/>
                </a:cxn>
                <a:cxn ang="0">
                  <a:pos x="64" y="591"/>
                </a:cxn>
              </a:cxnLst>
              <a:rect l="0" t="0" r="r" b="b"/>
              <a:pathLst>
                <a:path w="817" h="630">
                  <a:moveTo>
                    <a:pt x="108" y="199"/>
                  </a:moveTo>
                  <a:cubicBezTo>
                    <a:pt x="108" y="196"/>
                    <a:pt x="105" y="195"/>
                    <a:pt x="108" y="192"/>
                  </a:cubicBezTo>
                  <a:cubicBezTo>
                    <a:pt x="112" y="190"/>
                    <a:pt x="114" y="193"/>
                    <a:pt x="114" y="190"/>
                  </a:cubicBezTo>
                  <a:cubicBezTo>
                    <a:pt x="114" y="188"/>
                    <a:pt x="114" y="187"/>
                    <a:pt x="115" y="188"/>
                  </a:cubicBezTo>
                  <a:cubicBezTo>
                    <a:pt x="117" y="190"/>
                    <a:pt x="120" y="188"/>
                    <a:pt x="118" y="187"/>
                  </a:cubicBezTo>
                  <a:cubicBezTo>
                    <a:pt x="118" y="185"/>
                    <a:pt x="120" y="187"/>
                    <a:pt x="121" y="187"/>
                  </a:cubicBezTo>
                  <a:cubicBezTo>
                    <a:pt x="123" y="188"/>
                    <a:pt x="124" y="187"/>
                    <a:pt x="124" y="188"/>
                  </a:cubicBezTo>
                  <a:cubicBezTo>
                    <a:pt x="126" y="190"/>
                    <a:pt x="124" y="190"/>
                    <a:pt x="126" y="190"/>
                  </a:cubicBezTo>
                  <a:cubicBezTo>
                    <a:pt x="127" y="192"/>
                    <a:pt x="126" y="193"/>
                    <a:pt x="124" y="195"/>
                  </a:cubicBezTo>
                  <a:cubicBezTo>
                    <a:pt x="123" y="196"/>
                    <a:pt x="123" y="196"/>
                    <a:pt x="120" y="196"/>
                  </a:cubicBezTo>
                  <a:cubicBezTo>
                    <a:pt x="117" y="196"/>
                    <a:pt x="115" y="198"/>
                    <a:pt x="115" y="199"/>
                  </a:cubicBezTo>
                  <a:cubicBezTo>
                    <a:pt x="115" y="201"/>
                    <a:pt x="115" y="199"/>
                    <a:pt x="114" y="201"/>
                  </a:cubicBezTo>
                  <a:cubicBezTo>
                    <a:pt x="112" y="202"/>
                    <a:pt x="111" y="202"/>
                    <a:pt x="112" y="201"/>
                  </a:cubicBezTo>
                  <a:cubicBezTo>
                    <a:pt x="115" y="198"/>
                    <a:pt x="111" y="199"/>
                    <a:pt x="111" y="199"/>
                  </a:cubicBezTo>
                  <a:cubicBezTo>
                    <a:pt x="111" y="201"/>
                    <a:pt x="109" y="201"/>
                    <a:pt x="108" y="199"/>
                  </a:cubicBezTo>
                  <a:close/>
                  <a:moveTo>
                    <a:pt x="123" y="185"/>
                  </a:moveTo>
                  <a:cubicBezTo>
                    <a:pt x="124" y="184"/>
                    <a:pt x="124" y="184"/>
                    <a:pt x="126" y="184"/>
                  </a:cubicBezTo>
                  <a:cubicBezTo>
                    <a:pt x="127" y="184"/>
                    <a:pt x="129" y="184"/>
                    <a:pt x="127" y="181"/>
                  </a:cubicBezTo>
                  <a:cubicBezTo>
                    <a:pt x="126" y="179"/>
                    <a:pt x="126" y="182"/>
                    <a:pt x="124" y="181"/>
                  </a:cubicBezTo>
                  <a:cubicBezTo>
                    <a:pt x="124" y="181"/>
                    <a:pt x="121" y="179"/>
                    <a:pt x="121" y="182"/>
                  </a:cubicBezTo>
                  <a:cubicBezTo>
                    <a:pt x="123" y="184"/>
                    <a:pt x="121" y="182"/>
                    <a:pt x="120" y="182"/>
                  </a:cubicBezTo>
                  <a:cubicBezTo>
                    <a:pt x="118" y="184"/>
                    <a:pt x="118" y="185"/>
                    <a:pt x="120" y="185"/>
                  </a:cubicBezTo>
                  <a:cubicBezTo>
                    <a:pt x="121" y="187"/>
                    <a:pt x="121" y="187"/>
                    <a:pt x="123" y="185"/>
                  </a:cubicBezTo>
                  <a:close/>
                  <a:moveTo>
                    <a:pt x="164" y="164"/>
                  </a:moveTo>
                  <a:cubicBezTo>
                    <a:pt x="166" y="162"/>
                    <a:pt x="164" y="162"/>
                    <a:pt x="167" y="159"/>
                  </a:cubicBezTo>
                  <a:cubicBezTo>
                    <a:pt x="169" y="156"/>
                    <a:pt x="167" y="156"/>
                    <a:pt x="166" y="157"/>
                  </a:cubicBezTo>
                  <a:cubicBezTo>
                    <a:pt x="166" y="159"/>
                    <a:pt x="163" y="160"/>
                    <a:pt x="161" y="164"/>
                  </a:cubicBezTo>
                  <a:cubicBezTo>
                    <a:pt x="159" y="164"/>
                    <a:pt x="163" y="164"/>
                    <a:pt x="164" y="164"/>
                  </a:cubicBezTo>
                  <a:close/>
                  <a:moveTo>
                    <a:pt x="173" y="156"/>
                  </a:moveTo>
                  <a:cubicBezTo>
                    <a:pt x="175" y="156"/>
                    <a:pt x="175" y="156"/>
                    <a:pt x="173" y="154"/>
                  </a:cubicBezTo>
                  <a:cubicBezTo>
                    <a:pt x="170" y="154"/>
                    <a:pt x="170" y="156"/>
                    <a:pt x="170" y="157"/>
                  </a:cubicBezTo>
                  <a:cubicBezTo>
                    <a:pt x="170" y="159"/>
                    <a:pt x="172" y="157"/>
                    <a:pt x="173" y="156"/>
                  </a:cubicBezTo>
                  <a:close/>
                  <a:moveTo>
                    <a:pt x="269" y="198"/>
                  </a:moveTo>
                  <a:cubicBezTo>
                    <a:pt x="272" y="196"/>
                    <a:pt x="269" y="195"/>
                    <a:pt x="272" y="195"/>
                  </a:cubicBezTo>
                  <a:cubicBezTo>
                    <a:pt x="274" y="195"/>
                    <a:pt x="271" y="192"/>
                    <a:pt x="272" y="192"/>
                  </a:cubicBezTo>
                  <a:cubicBezTo>
                    <a:pt x="274" y="192"/>
                    <a:pt x="272" y="187"/>
                    <a:pt x="271" y="185"/>
                  </a:cubicBezTo>
                  <a:cubicBezTo>
                    <a:pt x="269" y="182"/>
                    <a:pt x="268" y="185"/>
                    <a:pt x="266" y="182"/>
                  </a:cubicBezTo>
                  <a:cubicBezTo>
                    <a:pt x="263" y="181"/>
                    <a:pt x="265" y="182"/>
                    <a:pt x="265" y="185"/>
                  </a:cubicBezTo>
                  <a:cubicBezTo>
                    <a:pt x="266" y="188"/>
                    <a:pt x="266" y="190"/>
                    <a:pt x="268" y="193"/>
                  </a:cubicBezTo>
                  <a:cubicBezTo>
                    <a:pt x="269" y="196"/>
                    <a:pt x="266" y="193"/>
                    <a:pt x="266" y="198"/>
                  </a:cubicBezTo>
                  <a:cubicBezTo>
                    <a:pt x="266" y="199"/>
                    <a:pt x="268" y="198"/>
                    <a:pt x="269" y="198"/>
                  </a:cubicBezTo>
                  <a:close/>
                  <a:moveTo>
                    <a:pt x="265" y="207"/>
                  </a:moveTo>
                  <a:cubicBezTo>
                    <a:pt x="268" y="212"/>
                    <a:pt x="266" y="209"/>
                    <a:pt x="266" y="206"/>
                  </a:cubicBezTo>
                  <a:cubicBezTo>
                    <a:pt x="266" y="204"/>
                    <a:pt x="268" y="206"/>
                    <a:pt x="266" y="201"/>
                  </a:cubicBezTo>
                  <a:cubicBezTo>
                    <a:pt x="265" y="196"/>
                    <a:pt x="265" y="195"/>
                    <a:pt x="262" y="193"/>
                  </a:cubicBezTo>
                  <a:cubicBezTo>
                    <a:pt x="258" y="190"/>
                    <a:pt x="258" y="195"/>
                    <a:pt x="258" y="196"/>
                  </a:cubicBezTo>
                  <a:cubicBezTo>
                    <a:pt x="260" y="196"/>
                    <a:pt x="262" y="198"/>
                    <a:pt x="260" y="199"/>
                  </a:cubicBezTo>
                  <a:cubicBezTo>
                    <a:pt x="260" y="202"/>
                    <a:pt x="263" y="201"/>
                    <a:pt x="263" y="202"/>
                  </a:cubicBezTo>
                  <a:cubicBezTo>
                    <a:pt x="262" y="206"/>
                    <a:pt x="263" y="202"/>
                    <a:pt x="263" y="206"/>
                  </a:cubicBezTo>
                  <a:cubicBezTo>
                    <a:pt x="263" y="207"/>
                    <a:pt x="265" y="207"/>
                    <a:pt x="265" y="207"/>
                  </a:cubicBezTo>
                  <a:close/>
                  <a:moveTo>
                    <a:pt x="257" y="198"/>
                  </a:moveTo>
                  <a:cubicBezTo>
                    <a:pt x="257" y="198"/>
                    <a:pt x="257" y="199"/>
                    <a:pt x="258" y="199"/>
                  </a:cubicBezTo>
                  <a:cubicBezTo>
                    <a:pt x="258" y="198"/>
                    <a:pt x="257" y="193"/>
                    <a:pt x="257" y="195"/>
                  </a:cubicBezTo>
                  <a:cubicBezTo>
                    <a:pt x="257" y="195"/>
                    <a:pt x="257" y="196"/>
                    <a:pt x="257" y="198"/>
                  </a:cubicBezTo>
                  <a:close/>
                  <a:moveTo>
                    <a:pt x="258" y="190"/>
                  </a:moveTo>
                  <a:cubicBezTo>
                    <a:pt x="257" y="188"/>
                    <a:pt x="258" y="188"/>
                    <a:pt x="262" y="192"/>
                  </a:cubicBezTo>
                  <a:cubicBezTo>
                    <a:pt x="265" y="193"/>
                    <a:pt x="266" y="193"/>
                    <a:pt x="265" y="190"/>
                  </a:cubicBezTo>
                  <a:cubicBezTo>
                    <a:pt x="265" y="188"/>
                    <a:pt x="263" y="188"/>
                    <a:pt x="265" y="187"/>
                  </a:cubicBezTo>
                  <a:cubicBezTo>
                    <a:pt x="265" y="185"/>
                    <a:pt x="260" y="184"/>
                    <a:pt x="258" y="182"/>
                  </a:cubicBezTo>
                  <a:cubicBezTo>
                    <a:pt x="257" y="182"/>
                    <a:pt x="255" y="184"/>
                    <a:pt x="254" y="184"/>
                  </a:cubicBezTo>
                  <a:cubicBezTo>
                    <a:pt x="252" y="182"/>
                    <a:pt x="252" y="184"/>
                    <a:pt x="252" y="185"/>
                  </a:cubicBezTo>
                  <a:cubicBezTo>
                    <a:pt x="251" y="187"/>
                    <a:pt x="251" y="187"/>
                    <a:pt x="254" y="188"/>
                  </a:cubicBezTo>
                  <a:cubicBezTo>
                    <a:pt x="255" y="190"/>
                    <a:pt x="252" y="190"/>
                    <a:pt x="255" y="193"/>
                  </a:cubicBezTo>
                  <a:cubicBezTo>
                    <a:pt x="257" y="193"/>
                    <a:pt x="260" y="192"/>
                    <a:pt x="258" y="190"/>
                  </a:cubicBezTo>
                  <a:close/>
                  <a:moveTo>
                    <a:pt x="278" y="204"/>
                  </a:moveTo>
                  <a:cubicBezTo>
                    <a:pt x="280" y="202"/>
                    <a:pt x="280" y="201"/>
                    <a:pt x="280" y="199"/>
                  </a:cubicBezTo>
                  <a:cubicBezTo>
                    <a:pt x="278" y="198"/>
                    <a:pt x="278" y="199"/>
                    <a:pt x="275" y="198"/>
                  </a:cubicBezTo>
                  <a:cubicBezTo>
                    <a:pt x="274" y="198"/>
                    <a:pt x="272" y="198"/>
                    <a:pt x="272" y="199"/>
                  </a:cubicBezTo>
                  <a:cubicBezTo>
                    <a:pt x="272" y="202"/>
                    <a:pt x="275" y="199"/>
                    <a:pt x="275" y="202"/>
                  </a:cubicBezTo>
                  <a:cubicBezTo>
                    <a:pt x="274" y="207"/>
                    <a:pt x="275" y="206"/>
                    <a:pt x="278" y="206"/>
                  </a:cubicBezTo>
                  <a:cubicBezTo>
                    <a:pt x="280" y="207"/>
                    <a:pt x="278" y="204"/>
                    <a:pt x="278" y="204"/>
                  </a:cubicBezTo>
                  <a:close/>
                  <a:moveTo>
                    <a:pt x="271" y="209"/>
                  </a:moveTo>
                  <a:cubicBezTo>
                    <a:pt x="272" y="212"/>
                    <a:pt x="272" y="210"/>
                    <a:pt x="272" y="209"/>
                  </a:cubicBezTo>
                  <a:cubicBezTo>
                    <a:pt x="274" y="207"/>
                    <a:pt x="272" y="207"/>
                    <a:pt x="274" y="204"/>
                  </a:cubicBezTo>
                  <a:cubicBezTo>
                    <a:pt x="274" y="201"/>
                    <a:pt x="272" y="202"/>
                    <a:pt x="272" y="201"/>
                  </a:cubicBezTo>
                  <a:cubicBezTo>
                    <a:pt x="271" y="199"/>
                    <a:pt x="271" y="199"/>
                    <a:pt x="269" y="199"/>
                  </a:cubicBezTo>
                  <a:cubicBezTo>
                    <a:pt x="268" y="201"/>
                    <a:pt x="268" y="201"/>
                    <a:pt x="269" y="204"/>
                  </a:cubicBezTo>
                  <a:cubicBezTo>
                    <a:pt x="271" y="206"/>
                    <a:pt x="272" y="207"/>
                    <a:pt x="271" y="207"/>
                  </a:cubicBezTo>
                  <a:cubicBezTo>
                    <a:pt x="269" y="206"/>
                    <a:pt x="269" y="207"/>
                    <a:pt x="269" y="210"/>
                  </a:cubicBezTo>
                  <a:cubicBezTo>
                    <a:pt x="271" y="213"/>
                    <a:pt x="271" y="207"/>
                    <a:pt x="271" y="209"/>
                  </a:cubicBezTo>
                  <a:close/>
                  <a:moveTo>
                    <a:pt x="300" y="227"/>
                  </a:moveTo>
                  <a:cubicBezTo>
                    <a:pt x="301" y="226"/>
                    <a:pt x="301" y="226"/>
                    <a:pt x="303" y="224"/>
                  </a:cubicBezTo>
                  <a:cubicBezTo>
                    <a:pt x="303" y="224"/>
                    <a:pt x="301" y="224"/>
                    <a:pt x="301" y="226"/>
                  </a:cubicBezTo>
                  <a:cubicBezTo>
                    <a:pt x="300" y="226"/>
                    <a:pt x="298" y="227"/>
                    <a:pt x="300" y="227"/>
                  </a:cubicBezTo>
                  <a:cubicBezTo>
                    <a:pt x="300" y="227"/>
                    <a:pt x="300" y="227"/>
                    <a:pt x="300" y="227"/>
                  </a:cubicBezTo>
                  <a:close/>
                  <a:moveTo>
                    <a:pt x="293" y="224"/>
                  </a:moveTo>
                  <a:cubicBezTo>
                    <a:pt x="293" y="224"/>
                    <a:pt x="293" y="224"/>
                    <a:pt x="292" y="224"/>
                  </a:cubicBezTo>
                  <a:cubicBezTo>
                    <a:pt x="292" y="224"/>
                    <a:pt x="292" y="224"/>
                    <a:pt x="292" y="226"/>
                  </a:cubicBezTo>
                  <a:cubicBezTo>
                    <a:pt x="293" y="226"/>
                    <a:pt x="293" y="226"/>
                    <a:pt x="293" y="224"/>
                  </a:cubicBezTo>
                  <a:close/>
                  <a:moveTo>
                    <a:pt x="277" y="212"/>
                  </a:moveTo>
                  <a:cubicBezTo>
                    <a:pt x="278" y="212"/>
                    <a:pt x="278" y="210"/>
                    <a:pt x="277" y="210"/>
                  </a:cubicBezTo>
                  <a:cubicBezTo>
                    <a:pt x="275" y="209"/>
                    <a:pt x="274" y="210"/>
                    <a:pt x="275" y="210"/>
                  </a:cubicBezTo>
                  <a:cubicBezTo>
                    <a:pt x="275" y="210"/>
                    <a:pt x="274" y="210"/>
                    <a:pt x="274" y="212"/>
                  </a:cubicBezTo>
                  <a:cubicBezTo>
                    <a:pt x="274" y="212"/>
                    <a:pt x="272" y="213"/>
                    <a:pt x="275" y="212"/>
                  </a:cubicBezTo>
                  <a:cubicBezTo>
                    <a:pt x="275" y="212"/>
                    <a:pt x="275" y="212"/>
                    <a:pt x="277" y="212"/>
                  </a:cubicBezTo>
                  <a:close/>
                  <a:moveTo>
                    <a:pt x="278" y="212"/>
                  </a:moveTo>
                  <a:cubicBezTo>
                    <a:pt x="277" y="213"/>
                    <a:pt x="278" y="212"/>
                    <a:pt x="278" y="213"/>
                  </a:cubicBezTo>
                  <a:cubicBezTo>
                    <a:pt x="278" y="215"/>
                    <a:pt x="277" y="213"/>
                    <a:pt x="277" y="215"/>
                  </a:cubicBezTo>
                  <a:cubicBezTo>
                    <a:pt x="277" y="216"/>
                    <a:pt x="277" y="216"/>
                    <a:pt x="278" y="216"/>
                  </a:cubicBezTo>
                  <a:cubicBezTo>
                    <a:pt x="280" y="216"/>
                    <a:pt x="278" y="216"/>
                    <a:pt x="280" y="218"/>
                  </a:cubicBezTo>
                  <a:cubicBezTo>
                    <a:pt x="280" y="220"/>
                    <a:pt x="277" y="220"/>
                    <a:pt x="277" y="220"/>
                  </a:cubicBezTo>
                  <a:cubicBezTo>
                    <a:pt x="278" y="221"/>
                    <a:pt x="278" y="221"/>
                    <a:pt x="280" y="221"/>
                  </a:cubicBezTo>
                  <a:cubicBezTo>
                    <a:pt x="280" y="220"/>
                    <a:pt x="280" y="221"/>
                    <a:pt x="280" y="221"/>
                  </a:cubicBezTo>
                  <a:cubicBezTo>
                    <a:pt x="281" y="221"/>
                    <a:pt x="281" y="221"/>
                    <a:pt x="283" y="223"/>
                  </a:cubicBezTo>
                  <a:cubicBezTo>
                    <a:pt x="284" y="224"/>
                    <a:pt x="283" y="224"/>
                    <a:pt x="283" y="224"/>
                  </a:cubicBezTo>
                  <a:cubicBezTo>
                    <a:pt x="284" y="226"/>
                    <a:pt x="284" y="223"/>
                    <a:pt x="284" y="226"/>
                  </a:cubicBezTo>
                  <a:cubicBezTo>
                    <a:pt x="284" y="227"/>
                    <a:pt x="287" y="229"/>
                    <a:pt x="287" y="227"/>
                  </a:cubicBezTo>
                  <a:cubicBezTo>
                    <a:pt x="289" y="226"/>
                    <a:pt x="287" y="226"/>
                    <a:pt x="287" y="224"/>
                  </a:cubicBezTo>
                  <a:cubicBezTo>
                    <a:pt x="287" y="223"/>
                    <a:pt x="287" y="224"/>
                    <a:pt x="287" y="221"/>
                  </a:cubicBezTo>
                  <a:cubicBezTo>
                    <a:pt x="289" y="220"/>
                    <a:pt x="287" y="221"/>
                    <a:pt x="286" y="220"/>
                  </a:cubicBezTo>
                  <a:cubicBezTo>
                    <a:pt x="286" y="218"/>
                    <a:pt x="286" y="220"/>
                    <a:pt x="284" y="218"/>
                  </a:cubicBezTo>
                  <a:cubicBezTo>
                    <a:pt x="284" y="218"/>
                    <a:pt x="283" y="220"/>
                    <a:pt x="283" y="218"/>
                  </a:cubicBezTo>
                  <a:cubicBezTo>
                    <a:pt x="281" y="218"/>
                    <a:pt x="283" y="216"/>
                    <a:pt x="284" y="218"/>
                  </a:cubicBezTo>
                  <a:cubicBezTo>
                    <a:pt x="287" y="220"/>
                    <a:pt x="286" y="218"/>
                    <a:pt x="284" y="216"/>
                  </a:cubicBezTo>
                  <a:cubicBezTo>
                    <a:pt x="283" y="215"/>
                    <a:pt x="283" y="213"/>
                    <a:pt x="283" y="212"/>
                  </a:cubicBezTo>
                  <a:cubicBezTo>
                    <a:pt x="281" y="210"/>
                    <a:pt x="280" y="212"/>
                    <a:pt x="278" y="210"/>
                  </a:cubicBezTo>
                  <a:cubicBezTo>
                    <a:pt x="278" y="210"/>
                    <a:pt x="280" y="209"/>
                    <a:pt x="278" y="207"/>
                  </a:cubicBezTo>
                  <a:cubicBezTo>
                    <a:pt x="278" y="206"/>
                    <a:pt x="278" y="207"/>
                    <a:pt x="277" y="207"/>
                  </a:cubicBezTo>
                  <a:cubicBezTo>
                    <a:pt x="274" y="207"/>
                    <a:pt x="275" y="207"/>
                    <a:pt x="275" y="207"/>
                  </a:cubicBezTo>
                  <a:cubicBezTo>
                    <a:pt x="274" y="209"/>
                    <a:pt x="274" y="209"/>
                    <a:pt x="275" y="209"/>
                  </a:cubicBezTo>
                  <a:cubicBezTo>
                    <a:pt x="277" y="209"/>
                    <a:pt x="278" y="209"/>
                    <a:pt x="278" y="212"/>
                  </a:cubicBezTo>
                  <a:close/>
                  <a:moveTo>
                    <a:pt x="280" y="227"/>
                  </a:moveTo>
                  <a:cubicBezTo>
                    <a:pt x="281" y="229"/>
                    <a:pt x="283" y="229"/>
                    <a:pt x="281" y="227"/>
                  </a:cubicBezTo>
                  <a:cubicBezTo>
                    <a:pt x="281" y="226"/>
                    <a:pt x="281" y="226"/>
                    <a:pt x="280" y="224"/>
                  </a:cubicBezTo>
                  <a:cubicBezTo>
                    <a:pt x="278" y="223"/>
                    <a:pt x="280" y="223"/>
                    <a:pt x="280" y="223"/>
                  </a:cubicBezTo>
                  <a:cubicBezTo>
                    <a:pt x="278" y="221"/>
                    <a:pt x="278" y="221"/>
                    <a:pt x="278" y="221"/>
                  </a:cubicBezTo>
                  <a:cubicBezTo>
                    <a:pt x="277" y="223"/>
                    <a:pt x="278" y="223"/>
                    <a:pt x="278" y="224"/>
                  </a:cubicBezTo>
                  <a:cubicBezTo>
                    <a:pt x="278" y="224"/>
                    <a:pt x="278" y="224"/>
                    <a:pt x="280" y="227"/>
                  </a:cubicBezTo>
                  <a:close/>
                  <a:moveTo>
                    <a:pt x="199" y="22"/>
                  </a:moveTo>
                  <a:cubicBezTo>
                    <a:pt x="190" y="20"/>
                    <a:pt x="188" y="25"/>
                    <a:pt x="182" y="22"/>
                  </a:cubicBezTo>
                  <a:cubicBezTo>
                    <a:pt x="176" y="19"/>
                    <a:pt x="166" y="20"/>
                    <a:pt x="155" y="16"/>
                  </a:cubicBezTo>
                  <a:cubicBezTo>
                    <a:pt x="144" y="13"/>
                    <a:pt x="144" y="19"/>
                    <a:pt x="134" y="16"/>
                  </a:cubicBezTo>
                  <a:cubicBezTo>
                    <a:pt x="123" y="13"/>
                    <a:pt x="134" y="10"/>
                    <a:pt x="121" y="10"/>
                  </a:cubicBezTo>
                  <a:cubicBezTo>
                    <a:pt x="109" y="10"/>
                    <a:pt x="112" y="11"/>
                    <a:pt x="109" y="8"/>
                  </a:cubicBezTo>
                  <a:cubicBezTo>
                    <a:pt x="105" y="5"/>
                    <a:pt x="105" y="10"/>
                    <a:pt x="100" y="6"/>
                  </a:cubicBezTo>
                  <a:cubicBezTo>
                    <a:pt x="97" y="5"/>
                    <a:pt x="96" y="0"/>
                    <a:pt x="88" y="6"/>
                  </a:cubicBezTo>
                  <a:cubicBezTo>
                    <a:pt x="80" y="14"/>
                    <a:pt x="76" y="5"/>
                    <a:pt x="64" y="14"/>
                  </a:cubicBezTo>
                  <a:cubicBezTo>
                    <a:pt x="51" y="24"/>
                    <a:pt x="50" y="11"/>
                    <a:pt x="44" y="24"/>
                  </a:cubicBezTo>
                  <a:cubicBezTo>
                    <a:pt x="39" y="36"/>
                    <a:pt x="36" y="39"/>
                    <a:pt x="21" y="39"/>
                  </a:cubicBezTo>
                  <a:cubicBezTo>
                    <a:pt x="13" y="39"/>
                    <a:pt x="21" y="44"/>
                    <a:pt x="13" y="45"/>
                  </a:cubicBezTo>
                  <a:cubicBezTo>
                    <a:pt x="7" y="47"/>
                    <a:pt x="32" y="52"/>
                    <a:pt x="36" y="61"/>
                  </a:cubicBezTo>
                  <a:cubicBezTo>
                    <a:pt x="41" y="69"/>
                    <a:pt x="47" y="61"/>
                    <a:pt x="45" y="67"/>
                  </a:cubicBezTo>
                  <a:cubicBezTo>
                    <a:pt x="45" y="72"/>
                    <a:pt x="50" y="67"/>
                    <a:pt x="50" y="72"/>
                  </a:cubicBezTo>
                  <a:cubicBezTo>
                    <a:pt x="51" y="76"/>
                    <a:pt x="57" y="72"/>
                    <a:pt x="56" y="76"/>
                  </a:cubicBezTo>
                  <a:cubicBezTo>
                    <a:pt x="56" y="80"/>
                    <a:pt x="56" y="75"/>
                    <a:pt x="51" y="78"/>
                  </a:cubicBezTo>
                  <a:cubicBezTo>
                    <a:pt x="51" y="80"/>
                    <a:pt x="51" y="76"/>
                    <a:pt x="41" y="78"/>
                  </a:cubicBezTo>
                  <a:cubicBezTo>
                    <a:pt x="30" y="80"/>
                    <a:pt x="44" y="67"/>
                    <a:pt x="30" y="72"/>
                  </a:cubicBezTo>
                  <a:cubicBezTo>
                    <a:pt x="16" y="76"/>
                    <a:pt x="9" y="83"/>
                    <a:pt x="4" y="83"/>
                  </a:cubicBezTo>
                  <a:cubicBezTo>
                    <a:pt x="0" y="84"/>
                    <a:pt x="3" y="89"/>
                    <a:pt x="10" y="89"/>
                  </a:cubicBezTo>
                  <a:cubicBezTo>
                    <a:pt x="19" y="89"/>
                    <a:pt x="9" y="92"/>
                    <a:pt x="13" y="94"/>
                  </a:cubicBezTo>
                  <a:cubicBezTo>
                    <a:pt x="18" y="97"/>
                    <a:pt x="12" y="100"/>
                    <a:pt x="21" y="101"/>
                  </a:cubicBezTo>
                  <a:cubicBezTo>
                    <a:pt x="30" y="101"/>
                    <a:pt x="33" y="97"/>
                    <a:pt x="39" y="100"/>
                  </a:cubicBezTo>
                  <a:cubicBezTo>
                    <a:pt x="47" y="104"/>
                    <a:pt x="54" y="90"/>
                    <a:pt x="59" y="97"/>
                  </a:cubicBezTo>
                  <a:cubicBezTo>
                    <a:pt x="64" y="101"/>
                    <a:pt x="48" y="98"/>
                    <a:pt x="56" y="103"/>
                  </a:cubicBezTo>
                  <a:cubicBezTo>
                    <a:pt x="65" y="108"/>
                    <a:pt x="57" y="115"/>
                    <a:pt x="51" y="114"/>
                  </a:cubicBezTo>
                  <a:cubicBezTo>
                    <a:pt x="44" y="112"/>
                    <a:pt x="45" y="123"/>
                    <a:pt x="38" y="118"/>
                  </a:cubicBezTo>
                  <a:cubicBezTo>
                    <a:pt x="30" y="114"/>
                    <a:pt x="29" y="126"/>
                    <a:pt x="24" y="128"/>
                  </a:cubicBezTo>
                  <a:cubicBezTo>
                    <a:pt x="21" y="129"/>
                    <a:pt x="22" y="134"/>
                    <a:pt x="18" y="137"/>
                  </a:cubicBezTo>
                  <a:cubicBezTo>
                    <a:pt x="15" y="139"/>
                    <a:pt x="18" y="140"/>
                    <a:pt x="24" y="145"/>
                  </a:cubicBezTo>
                  <a:cubicBezTo>
                    <a:pt x="30" y="150"/>
                    <a:pt x="22" y="153"/>
                    <a:pt x="25" y="154"/>
                  </a:cubicBezTo>
                  <a:cubicBezTo>
                    <a:pt x="29" y="157"/>
                    <a:pt x="33" y="165"/>
                    <a:pt x="41" y="162"/>
                  </a:cubicBezTo>
                  <a:cubicBezTo>
                    <a:pt x="48" y="159"/>
                    <a:pt x="51" y="162"/>
                    <a:pt x="50" y="168"/>
                  </a:cubicBezTo>
                  <a:cubicBezTo>
                    <a:pt x="47" y="174"/>
                    <a:pt x="53" y="170"/>
                    <a:pt x="50" y="176"/>
                  </a:cubicBezTo>
                  <a:cubicBezTo>
                    <a:pt x="48" y="181"/>
                    <a:pt x="56" y="179"/>
                    <a:pt x="59" y="174"/>
                  </a:cubicBezTo>
                  <a:cubicBezTo>
                    <a:pt x="62" y="171"/>
                    <a:pt x="68" y="176"/>
                    <a:pt x="71" y="179"/>
                  </a:cubicBezTo>
                  <a:cubicBezTo>
                    <a:pt x="76" y="184"/>
                    <a:pt x="76" y="176"/>
                    <a:pt x="79" y="178"/>
                  </a:cubicBezTo>
                  <a:cubicBezTo>
                    <a:pt x="82" y="181"/>
                    <a:pt x="91" y="173"/>
                    <a:pt x="86" y="178"/>
                  </a:cubicBezTo>
                  <a:cubicBezTo>
                    <a:pt x="83" y="182"/>
                    <a:pt x="83" y="185"/>
                    <a:pt x="83" y="190"/>
                  </a:cubicBezTo>
                  <a:cubicBezTo>
                    <a:pt x="83" y="195"/>
                    <a:pt x="79" y="192"/>
                    <a:pt x="76" y="198"/>
                  </a:cubicBezTo>
                  <a:cubicBezTo>
                    <a:pt x="73" y="204"/>
                    <a:pt x="67" y="202"/>
                    <a:pt x="64" y="209"/>
                  </a:cubicBezTo>
                  <a:cubicBezTo>
                    <a:pt x="59" y="216"/>
                    <a:pt x="61" y="210"/>
                    <a:pt x="53" y="212"/>
                  </a:cubicBezTo>
                  <a:cubicBezTo>
                    <a:pt x="45" y="215"/>
                    <a:pt x="50" y="218"/>
                    <a:pt x="44" y="220"/>
                  </a:cubicBezTo>
                  <a:cubicBezTo>
                    <a:pt x="39" y="223"/>
                    <a:pt x="38" y="227"/>
                    <a:pt x="44" y="224"/>
                  </a:cubicBezTo>
                  <a:cubicBezTo>
                    <a:pt x="51" y="221"/>
                    <a:pt x="53" y="215"/>
                    <a:pt x="54" y="218"/>
                  </a:cubicBezTo>
                  <a:cubicBezTo>
                    <a:pt x="56" y="221"/>
                    <a:pt x="59" y="216"/>
                    <a:pt x="59" y="220"/>
                  </a:cubicBezTo>
                  <a:cubicBezTo>
                    <a:pt x="61" y="224"/>
                    <a:pt x="64" y="221"/>
                    <a:pt x="64" y="218"/>
                  </a:cubicBezTo>
                  <a:cubicBezTo>
                    <a:pt x="62" y="215"/>
                    <a:pt x="68" y="213"/>
                    <a:pt x="68" y="216"/>
                  </a:cubicBezTo>
                  <a:cubicBezTo>
                    <a:pt x="68" y="220"/>
                    <a:pt x="74" y="210"/>
                    <a:pt x="79" y="210"/>
                  </a:cubicBezTo>
                  <a:cubicBezTo>
                    <a:pt x="83" y="210"/>
                    <a:pt x="76" y="209"/>
                    <a:pt x="86" y="202"/>
                  </a:cubicBezTo>
                  <a:cubicBezTo>
                    <a:pt x="96" y="198"/>
                    <a:pt x="94" y="195"/>
                    <a:pt x="100" y="192"/>
                  </a:cubicBezTo>
                  <a:cubicBezTo>
                    <a:pt x="105" y="188"/>
                    <a:pt x="112" y="185"/>
                    <a:pt x="114" y="181"/>
                  </a:cubicBezTo>
                  <a:cubicBezTo>
                    <a:pt x="115" y="176"/>
                    <a:pt x="118" y="178"/>
                    <a:pt x="120" y="174"/>
                  </a:cubicBezTo>
                  <a:cubicBezTo>
                    <a:pt x="120" y="170"/>
                    <a:pt x="105" y="176"/>
                    <a:pt x="114" y="168"/>
                  </a:cubicBezTo>
                  <a:cubicBezTo>
                    <a:pt x="124" y="160"/>
                    <a:pt x="126" y="159"/>
                    <a:pt x="129" y="151"/>
                  </a:cubicBezTo>
                  <a:cubicBezTo>
                    <a:pt x="134" y="145"/>
                    <a:pt x="144" y="140"/>
                    <a:pt x="152" y="148"/>
                  </a:cubicBezTo>
                  <a:cubicBezTo>
                    <a:pt x="159" y="156"/>
                    <a:pt x="146" y="143"/>
                    <a:pt x="138" y="148"/>
                  </a:cubicBezTo>
                  <a:cubicBezTo>
                    <a:pt x="132" y="153"/>
                    <a:pt x="138" y="154"/>
                    <a:pt x="132" y="159"/>
                  </a:cubicBezTo>
                  <a:cubicBezTo>
                    <a:pt x="126" y="165"/>
                    <a:pt x="137" y="165"/>
                    <a:pt x="132" y="167"/>
                  </a:cubicBezTo>
                  <a:cubicBezTo>
                    <a:pt x="124" y="171"/>
                    <a:pt x="137" y="173"/>
                    <a:pt x="143" y="167"/>
                  </a:cubicBezTo>
                  <a:cubicBezTo>
                    <a:pt x="149" y="162"/>
                    <a:pt x="150" y="160"/>
                    <a:pt x="155" y="160"/>
                  </a:cubicBezTo>
                  <a:cubicBezTo>
                    <a:pt x="161" y="160"/>
                    <a:pt x="155" y="157"/>
                    <a:pt x="159" y="156"/>
                  </a:cubicBezTo>
                  <a:cubicBezTo>
                    <a:pt x="164" y="154"/>
                    <a:pt x="156" y="150"/>
                    <a:pt x="163" y="150"/>
                  </a:cubicBezTo>
                  <a:cubicBezTo>
                    <a:pt x="169" y="148"/>
                    <a:pt x="172" y="145"/>
                    <a:pt x="172" y="148"/>
                  </a:cubicBezTo>
                  <a:cubicBezTo>
                    <a:pt x="172" y="153"/>
                    <a:pt x="176" y="151"/>
                    <a:pt x="181" y="154"/>
                  </a:cubicBezTo>
                  <a:cubicBezTo>
                    <a:pt x="185" y="157"/>
                    <a:pt x="184" y="151"/>
                    <a:pt x="187" y="156"/>
                  </a:cubicBezTo>
                  <a:cubicBezTo>
                    <a:pt x="191" y="162"/>
                    <a:pt x="199" y="159"/>
                    <a:pt x="204" y="159"/>
                  </a:cubicBezTo>
                  <a:cubicBezTo>
                    <a:pt x="210" y="159"/>
                    <a:pt x="219" y="167"/>
                    <a:pt x="223" y="164"/>
                  </a:cubicBezTo>
                  <a:cubicBezTo>
                    <a:pt x="230" y="160"/>
                    <a:pt x="230" y="164"/>
                    <a:pt x="227" y="165"/>
                  </a:cubicBezTo>
                  <a:cubicBezTo>
                    <a:pt x="223" y="167"/>
                    <a:pt x="233" y="170"/>
                    <a:pt x="237" y="173"/>
                  </a:cubicBezTo>
                  <a:cubicBezTo>
                    <a:pt x="242" y="174"/>
                    <a:pt x="242" y="178"/>
                    <a:pt x="248" y="181"/>
                  </a:cubicBezTo>
                  <a:cubicBezTo>
                    <a:pt x="252" y="184"/>
                    <a:pt x="257" y="182"/>
                    <a:pt x="254" y="179"/>
                  </a:cubicBezTo>
                  <a:cubicBezTo>
                    <a:pt x="251" y="176"/>
                    <a:pt x="251" y="173"/>
                    <a:pt x="255" y="176"/>
                  </a:cubicBezTo>
                  <a:cubicBezTo>
                    <a:pt x="258" y="181"/>
                    <a:pt x="265" y="185"/>
                    <a:pt x="263" y="181"/>
                  </a:cubicBezTo>
                  <a:cubicBezTo>
                    <a:pt x="263" y="176"/>
                    <a:pt x="262" y="173"/>
                    <a:pt x="265" y="179"/>
                  </a:cubicBezTo>
                  <a:cubicBezTo>
                    <a:pt x="268" y="184"/>
                    <a:pt x="271" y="179"/>
                    <a:pt x="272" y="184"/>
                  </a:cubicBezTo>
                  <a:cubicBezTo>
                    <a:pt x="275" y="190"/>
                    <a:pt x="274" y="190"/>
                    <a:pt x="277" y="192"/>
                  </a:cubicBezTo>
                  <a:cubicBezTo>
                    <a:pt x="278" y="193"/>
                    <a:pt x="274" y="196"/>
                    <a:pt x="278" y="198"/>
                  </a:cubicBezTo>
                  <a:cubicBezTo>
                    <a:pt x="283" y="199"/>
                    <a:pt x="280" y="199"/>
                    <a:pt x="284" y="204"/>
                  </a:cubicBezTo>
                  <a:cubicBezTo>
                    <a:pt x="290" y="210"/>
                    <a:pt x="293" y="209"/>
                    <a:pt x="290" y="210"/>
                  </a:cubicBezTo>
                  <a:cubicBezTo>
                    <a:pt x="287" y="210"/>
                    <a:pt x="289" y="212"/>
                    <a:pt x="286" y="215"/>
                  </a:cubicBezTo>
                  <a:cubicBezTo>
                    <a:pt x="284" y="216"/>
                    <a:pt x="287" y="220"/>
                    <a:pt x="289" y="215"/>
                  </a:cubicBezTo>
                  <a:cubicBezTo>
                    <a:pt x="290" y="212"/>
                    <a:pt x="293" y="209"/>
                    <a:pt x="295" y="213"/>
                  </a:cubicBezTo>
                  <a:cubicBezTo>
                    <a:pt x="298" y="218"/>
                    <a:pt x="295" y="221"/>
                    <a:pt x="295" y="223"/>
                  </a:cubicBezTo>
                  <a:cubicBezTo>
                    <a:pt x="297" y="226"/>
                    <a:pt x="297" y="229"/>
                    <a:pt x="300" y="226"/>
                  </a:cubicBezTo>
                  <a:cubicBezTo>
                    <a:pt x="301" y="223"/>
                    <a:pt x="304" y="223"/>
                    <a:pt x="303" y="218"/>
                  </a:cubicBezTo>
                  <a:cubicBezTo>
                    <a:pt x="301" y="213"/>
                    <a:pt x="303" y="213"/>
                    <a:pt x="304" y="212"/>
                  </a:cubicBezTo>
                  <a:cubicBezTo>
                    <a:pt x="304" y="212"/>
                    <a:pt x="304" y="210"/>
                    <a:pt x="303" y="210"/>
                  </a:cubicBezTo>
                  <a:cubicBezTo>
                    <a:pt x="300" y="210"/>
                    <a:pt x="303" y="209"/>
                    <a:pt x="298" y="207"/>
                  </a:cubicBezTo>
                  <a:cubicBezTo>
                    <a:pt x="292" y="206"/>
                    <a:pt x="293" y="202"/>
                    <a:pt x="290" y="204"/>
                  </a:cubicBezTo>
                  <a:cubicBezTo>
                    <a:pt x="287" y="204"/>
                    <a:pt x="290" y="201"/>
                    <a:pt x="289" y="201"/>
                  </a:cubicBezTo>
                  <a:cubicBezTo>
                    <a:pt x="286" y="201"/>
                    <a:pt x="289" y="198"/>
                    <a:pt x="287" y="198"/>
                  </a:cubicBezTo>
                  <a:cubicBezTo>
                    <a:pt x="284" y="198"/>
                    <a:pt x="287" y="198"/>
                    <a:pt x="286" y="195"/>
                  </a:cubicBezTo>
                  <a:cubicBezTo>
                    <a:pt x="284" y="193"/>
                    <a:pt x="278" y="182"/>
                    <a:pt x="275" y="179"/>
                  </a:cubicBezTo>
                  <a:cubicBezTo>
                    <a:pt x="274" y="174"/>
                    <a:pt x="271" y="178"/>
                    <a:pt x="269" y="173"/>
                  </a:cubicBezTo>
                  <a:cubicBezTo>
                    <a:pt x="268" y="170"/>
                    <a:pt x="266" y="171"/>
                    <a:pt x="265" y="168"/>
                  </a:cubicBezTo>
                  <a:cubicBezTo>
                    <a:pt x="263" y="167"/>
                    <a:pt x="266" y="168"/>
                    <a:pt x="263" y="165"/>
                  </a:cubicBezTo>
                  <a:cubicBezTo>
                    <a:pt x="262" y="162"/>
                    <a:pt x="262" y="162"/>
                    <a:pt x="255" y="165"/>
                  </a:cubicBezTo>
                  <a:cubicBezTo>
                    <a:pt x="252" y="165"/>
                    <a:pt x="257" y="167"/>
                    <a:pt x="254" y="167"/>
                  </a:cubicBezTo>
                  <a:cubicBezTo>
                    <a:pt x="251" y="168"/>
                    <a:pt x="255" y="170"/>
                    <a:pt x="251" y="171"/>
                  </a:cubicBezTo>
                  <a:cubicBezTo>
                    <a:pt x="246" y="171"/>
                    <a:pt x="246" y="174"/>
                    <a:pt x="245" y="173"/>
                  </a:cubicBezTo>
                  <a:cubicBezTo>
                    <a:pt x="243" y="173"/>
                    <a:pt x="246" y="171"/>
                    <a:pt x="240" y="167"/>
                  </a:cubicBezTo>
                  <a:cubicBezTo>
                    <a:pt x="233" y="164"/>
                    <a:pt x="237" y="162"/>
                    <a:pt x="233" y="160"/>
                  </a:cubicBezTo>
                  <a:cubicBezTo>
                    <a:pt x="230" y="159"/>
                    <a:pt x="231" y="159"/>
                    <a:pt x="233" y="157"/>
                  </a:cubicBezTo>
                  <a:cubicBezTo>
                    <a:pt x="233" y="154"/>
                    <a:pt x="228" y="156"/>
                    <a:pt x="227" y="157"/>
                  </a:cubicBezTo>
                  <a:cubicBezTo>
                    <a:pt x="225" y="157"/>
                    <a:pt x="225" y="157"/>
                    <a:pt x="222" y="156"/>
                  </a:cubicBezTo>
                  <a:cubicBezTo>
                    <a:pt x="220" y="154"/>
                    <a:pt x="223" y="159"/>
                    <a:pt x="217" y="156"/>
                  </a:cubicBezTo>
                  <a:cubicBezTo>
                    <a:pt x="217" y="28"/>
                    <a:pt x="217" y="28"/>
                    <a:pt x="217" y="28"/>
                  </a:cubicBezTo>
                  <a:cubicBezTo>
                    <a:pt x="208" y="28"/>
                    <a:pt x="208" y="22"/>
                    <a:pt x="199" y="22"/>
                  </a:cubicBezTo>
                  <a:close/>
                  <a:moveTo>
                    <a:pt x="734" y="349"/>
                  </a:moveTo>
                  <a:cubicBezTo>
                    <a:pt x="734" y="350"/>
                    <a:pt x="732" y="352"/>
                    <a:pt x="730" y="352"/>
                  </a:cubicBezTo>
                  <a:cubicBezTo>
                    <a:pt x="729" y="352"/>
                    <a:pt x="729" y="353"/>
                    <a:pt x="730" y="355"/>
                  </a:cubicBezTo>
                  <a:cubicBezTo>
                    <a:pt x="732" y="355"/>
                    <a:pt x="730" y="355"/>
                    <a:pt x="730" y="358"/>
                  </a:cubicBezTo>
                  <a:cubicBezTo>
                    <a:pt x="730" y="360"/>
                    <a:pt x="729" y="360"/>
                    <a:pt x="727" y="361"/>
                  </a:cubicBezTo>
                  <a:cubicBezTo>
                    <a:pt x="726" y="363"/>
                    <a:pt x="721" y="363"/>
                    <a:pt x="718" y="363"/>
                  </a:cubicBezTo>
                  <a:cubicBezTo>
                    <a:pt x="717" y="361"/>
                    <a:pt x="711" y="361"/>
                    <a:pt x="711" y="363"/>
                  </a:cubicBezTo>
                  <a:cubicBezTo>
                    <a:pt x="709" y="363"/>
                    <a:pt x="706" y="364"/>
                    <a:pt x="706" y="364"/>
                  </a:cubicBezTo>
                  <a:cubicBezTo>
                    <a:pt x="709" y="366"/>
                    <a:pt x="709" y="366"/>
                    <a:pt x="709" y="366"/>
                  </a:cubicBezTo>
                  <a:cubicBezTo>
                    <a:pt x="711" y="366"/>
                    <a:pt x="709" y="369"/>
                    <a:pt x="709" y="369"/>
                  </a:cubicBezTo>
                  <a:cubicBezTo>
                    <a:pt x="708" y="370"/>
                    <a:pt x="703" y="375"/>
                    <a:pt x="700" y="375"/>
                  </a:cubicBezTo>
                  <a:cubicBezTo>
                    <a:pt x="699" y="375"/>
                    <a:pt x="695" y="378"/>
                    <a:pt x="689" y="381"/>
                  </a:cubicBezTo>
                  <a:cubicBezTo>
                    <a:pt x="683" y="384"/>
                    <a:pt x="677" y="384"/>
                    <a:pt x="677" y="383"/>
                  </a:cubicBezTo>
                  <a:cubicBezTo>
                    <a:pt x="676" y="383"/>
                    <a:pt x="679" y="383"/>
                    <a:pt x="679" y="381"/>
                  </a:cubicBezTo>
                  <a:cubicBezTo>
                    <a:pt x="677" y="381"/>
                    <a:pt x="673" y="381"/>
                    <a:pt x="673" y="380"/>
                  </a:cubicBezTo>
                  <a:cubicBezTo>
                    <a:pt x="673" y="378"/>
                    <a:pt x="674" y="378"/>
                    <a:pt x="674" y="375"/>
                  </a:cubicBezTo>
                  <a:cubicBezTo>
                    <a:pt x="676" y="372"/>
                    <a:pt x="677" y="374"/>
                    <a:pt x="677" y="370"/>
                  </a:cubicBezTo>
                  <a:cubicBezTo>
                    <a:pt x="679" y="369"/>
                    <a:pt x="679" y="369"/>
                    <a:pt x="680" y="370"/>
                  </a:cubicBezTo>
                  <a:cubicBezTo>
                    <a:pt x="680" y="369"/>
                    <a:pt x="680" y="369"/>
                    <a:pt x="680" y="369"/>
                  </a:cubicBezTo>
                  <a:cubicBezTo>
                    <a:pt x="680" y="367"/>
                    <a:pt x="682" y="367"/>
                    <a:pt x="682" y="366"/>
                  </a:cubicBezTo>
                  <a:cubicBezTo>
                    <a:pt x="680" y="363"/>
                    <a:pt x="680" y="353"/>
                    <a:pt x="676" y="355"/>
                  </a:cubicBezTo>
                  <a:cubicBezTo>
                    <a:pt x="673" y="355"/>
                    <a:pt x="673" y="358"/>
                    <a:pt x="671" y="360"/>
                  </a:cubicBezTo>
                  <a:cubicBezTo>
                    <a:pt x="670" y="360"/>
                    <a:pt x="668" y="355"/>
                    <a:pt x="671" y="355"/>
                  </a:cubicBezTo>
                  <a:cubicBezTo>
                    <a:pt x="673" y="353"/>
                    <a:pt x="674" y="352"/>
                    <a:pt x="674" y="349"/>
                  </a:cubicBezTo>
                  <a:cubicBezTo>
                    <a:pt x="674" y="344"/>
                    <a:pt x="671" y="342"/>
                    <a:pt x="674" y="342"/>
                  </a:cubicBezTo>
                  <a:cubicBezTo>
                    <a:pt x="676" y="342"/>
                    <a:pt x="673" y="339"/>
                    <a:pt x="670" y="338"/>
                  </a:cubicBezTo>
                  <a:cubicBezTo>
                    <a:pt x="667" y="338"/>
                    <a:pt x="668" y="336"/>
                    <a:pt x="667" y="336"/>
                  </a:cubicBezTo>
                  <a:cubicBezTo>
                    <a:pt x="663" y="336"/>
                    <a:pt x="663" y="333"/>
                    <a:pt x="660" y="335"/>
                  </a:cubicBezTo>
                  <a:cubicBezTo>
                    <a:pt x="657" y="338"/>
                    <a:pt x="663" y="338"/>
                    <a:pt x="659" y="339"/>
                  </a:cubicBezTo>
                  <a:cubicBezTo>
                    <a:pt x="656" y="339"/>
                    <a:pt x="657" y="345"/>
                    <a:pt x="656" y="345"/>
                  </a:cubicBezTo>
                  <a:cubicBezTo>
                    <a:pt x="654" y="345"/>
                    <a:pt x="657" y="338"/>
                    <a:pt x="653" y="344"/>
                  </a:cubicBezTo>
                  <a:cubicBezTo>
                    <a:pt x="651" y="347"/>
                    <a:pt x="650" y="344"/>
                    <a:pt x="651" y="349"/>
                  </a:cubicBezTo>
                  <a:cubicBezTo>
                    <a:pt x="651" y="352"/>
                    <a:pt x="648" y="353"/>
                    <a:pt x="650" y="355"/>
                  </a:cubicBezTo>
                  <a:cubicBezTo>
                    <a:pt x="650" y="358"/>
                    <a:pt x="648" y="356"/>
                    <a:pt x="650" y="361"/>
                  </a:cubicBezTo>
                  <a:cubicBezTo>
                    <a:pt x="651" y="367"/>
                    <a:pt x="651" y="372"/>
                    <a:pt x="648" y="377"/>
                  </a:cubicBezTo>
                  <a:cubicBezTo>
                    <a:pt x="645" y="381"/>
                    <a:pt x="642" y="383"/>
                    <a:pt x="639" y="378"/>
                  </a:cubicBezTo>
                  <a:cubicBezTo>
                    <a:pt x="636" y="374"/>
                    <a:pt x="639" y="370"/>
                    <a:pt x="638" y="366"/>
                  </a:cubicBezTo>
                  <a:cubicBezTo>
                    <a:pt x="638" y="361"/>
                    <a:pt x="639" y="363"/>
                    <a:pt x="639" y="356"/>
                  </a:cubicBezTo>
                  <a:cubicBezTo>
                    <a:pt x="639" y="352"/>
                    <a:pt x="642" y="355"/>
                    <a:pt x="641" y="352"/>
                  </a:cubicBezTo>
                  <a:cubicBezTo>
                    <a:pt x="639" y="350"/>
                    <a:pt x="644" y="345"/>
                    <a:pt x="641" y="345"/>
                  </a:cubicBezTo>
                  <a:cubicBezTo>
                    <a:pt x="639" y="344"/>
                    <a:pt x="641" y="345"/>
                    <a:pt x="638" y="349"/>
                  </a:cubicBezTo>
                  <a:cubicBezTo>
                    <a:pt x="636" y="350"/>
                    <a:pt x="638" y="344"/>
                    <a:pt x="639" y="344"/>
                  </a:cubicBezTo>
                  <a:cubicBezTo>
                    <a:pt x="641" y="342"/>
                    <a:pt x="639" y="342"/>
                    <a:pt x="641" y="341"/>
                  </a:cubicBezTo>
                  <a:cubicBezTo>
                    <a:pt x="642" y="338"/>
                    <a:pt x="645" y="331"/>
                    <a:pt x="645" y="333"/>
                  </a:cubicBezTo>
                  <a:cubicBezTo>
                    <a:pt x="645" y="336"/>
                    <a:pt x="648" y="331"/>
                    <a:pt x="648" y="335"/>
                  </a:cubicBezTo>
                  <a:cubicBezTo>
                    <a:pt x="647" y="338"/>
                    <a:pt x="650" y="331"/>
                    <a:pt x="651" y="331"/>
                  </a:cubicBezTo>
                  <a:cubicBezTo>
                    <a:pt x="657" y="333"/>
                    <a:pt x="654" y="328"/>
                    <a:pt x="660" y="331"/>
                  </a:cubicBezTo>
                  <a:cubicBezTo>
                    <a:pt x="665" y="335"/>
                    <a:pt x="662" y="330"/>
                    <a:pt x="663" y="331"/>
                  </a:cubicBezTo>
                  <a:cubicBezTo>
                    <a:pt x="667" y="331"/>
                    <a:pt x="670" y="333"/>
                    <a:pt x="670" y="330"/>
                  </a:cubicBezTo>
                  <a:cubicBezTo>
                    <a:pt x="668" y="328"/>
                    <a:pt x="667" y="330"/>
                    <a:pt x="667" y="327"/>
                  </a:cubicBezTo>
                  <a:cubicBezTo>
                    <a:pt x="667" y="325"/>
                    <a:pt x="665" y="327"/>
                    <a:pt x="662" y="325"/>
                  </a:cubicBezTo>
                  <a:cubicBezTo>
                    <a:pt x="659" y="325"/>
                    <a:pt x="662" y="322"/>
                    <a:pt x="660" y="322"/>
                  </a:cubicBezTo>
                  <a:cubicBezTo>
                    <a:pt x="657" y="324"/>
                    <a:pt x="651" y="324"/>
                    <a:pt x="650" y="325"/>
                  </a:cubicBezTo>
                  <a:cubicBezTo>
                    <a:pt x="647" y="327"/>
                    <a:pt x="647" y="325"/>
                    <a:pt x="644" y="325"/>
                  </a:cubicBezTo>
                  <a:cubicBezTo>
                    <a:pt x="641" y="325"/>
                    <a:pt x="641" y="322"/>
                    <a:pt x="638" y="321"/>
                  </a:cubicBezTo>
                  <a:cubicBezTo>
                    <a:pt x="635" y="319"/>
                    <a:pt x="633" y="324"/>
                    <a:pt x="633" y="321"/>
                  </a:cubicBezTo>
                  <a:cubicBezTo>
                    <a:pt x="633" y="317"/>
                    <a:pt x="632" y="317"/>
                    <a:pt x="628" y="321"/>
                  </a:cubicBezTo>
                  <a:cubicBezTo>
                    <a:pt x="625" y="324"/>
                    <a:pt x="625" y="321"/>
                    <a:pt x="621" y="324"/>
                  </a:cubicBezTo>
                  <a:cubicBezTo>
                    <a:pt x="618" y="327"/>
                    <a:pt x="618" y="324"/>
                    <a:pt x="615" y="325"/>
                  </a:cubicBezTo>
                  <a:cubicBezTo>
                    <a:pt x="612" y="325"/>
                    <a:pt x="616" y="321"/>
                    <a:pt x="615" y="321"/>
                  </a:cubicBezTo>
                  <a:cubicBezTo>
                    <a:pt x="612" y="321"/>
                    <a:pt x="609" y="324"/>
                    <a:pt x="606" y="324"/>
                  </a:cubicBezTo>
                  <a:cubicBezTo>
                    <a:pt x="603" y="322"/>
                    <a:pt x="607" y="321"/>
                    <a:pt x="610" y="316"/>
                  </a:cubicBezTo>
                  <a:cubicBezTo>
                    <a:pt x="615" y="311"/>
                    <a:pt x="616" y="311"/>
                    <a:pt x="624" y="308"/>
                  </a:cubicBezTo>
                  <a:cubicBezTo>
                    <a:pt x="619" y="308"/>
                    <a:pt x="622" y="307"/>
                    <a:pt x="618" y="307"/>
                  </a:cubicBezTo>
                  <a:cubicBezTo>
                    <a:pt x="613" y="308"/>
                    <a:pt x="616" y="305"/>
                    <a:pt x="610" y="307"/>
                  </a:cubicBezTo>
                  <a:cubicBezTo>
                    <a:pt x="607" y="310"/>
                    <a:pt x="606" y="304"/>
                    <a:pt x="603" y="305"/>
                  </a:cubicBezTo>
                  <a:cubicBezTo>
                    <a:pt x="601" y="307"/>
                    <a:pt x="604" y="304"/>
                    <a:pt x="598" y="302"/>
                  </a:cubicBezTo>
                  <a:cubicBezTo>
                    <a:pt x="592" y="299"/>
                    <a:pt x="592" y="304"/>
                    <a:pt x="590" y="302"/>
                  </a:cubicBezTo>
                  <a:cubicBezTo>
                    <a:pt x="589" y="299"/>
                    <a:pt x="584" y="302"/>
                    <a:pt x="584" y="297"/>
                  </a:cubicBezTo>
                  <a:cubicBezTo>
                    <a:pt x="583" y="294"/>
                    <a:pt x="583" y="293"/>
                    <a:pt x="581" y="293"/>
                  </a:cubicBezTo>
                  <a:cubicBezTo>
                    <a:pt x="580" y="291"/>
                    <a:pt x="581" y="297"/>
                    <a:pt x="580" y="297"/>
                  </a:cubicBezTo>
                  <a:cubicBezTo>
                    <a:pt x="360" y="297"/>
                    <a:pt x="360" y="297"/>
                    <a:pt x="360" y="297"/>
                  </a:cubicBezTo>
                  <a:cubicBezTo>
                    <a:pt x="360" y="300"/>
                    <a:pt x="364" y="299"/>
                    <a:pt x="364" y="302"/>
                  </a:cubicBezTo>
                  <a:cubicBezTo>
                    <a:pt x="364" y="304"/>
                    <a:pt x="360" y="302"/>
                    <a:pt x="362" y="305"/>
                  </a:cubicBezTo>
                  <a:cubicBezTo>
                    <a:pt x="365" y="308"/>
                    <a:pt x="365" y="308"/>
                    <a:pt x="365" y="314"/>
                  </a:cubicBezTo>
                  <a:cubicBezTo>
                    <a:pt x="364" y="321"/>
                    <a:pt x="364" y="313"/>
                    <a:pt x="362" y="308"/>
                  </a:cubicBezTo>
                  <a:cubicBezTo>
                    <a:pt x="360" y="305"/>
                    <a:pt x="353" y="307"/>
                    <a:pt x="348" y="305"/>
                  </a:cubicBezTo>
                  <a:cubicBezTo>
                    <a:pt x="345" y="302"/>
                    <a:pt x="345" y="307"/>
                    <a:pt x="348" y="310"/>
                  </a:cubicBezTo>
                  <a:cubicBezTo>
                    <a:pt x="350" y="314"/>
                    <a:pt x="351" y="325"/>
                    <a:pt x="351" y="333"/>
                  </a:cubicBezTo>
                  <a:cubicBezTo>
                    <a:pt x="351" y="341"/>
                    <a:pt x="351" y="356"/>
                    <a:pt x="348" y="364"/>
                  </a:cubicBezTo>
                  <a:cubicBezTo>
                    <a:pt x="345" y="370"/>
                    <a:pt x="353" y="381"/>
                    <a:pt x="350" y="389"/>
                  </a:cubicBezTo>
                  <a:cubicBezTo>
                    <a:pt x="347" y="398"/>
                    <a:pt x="353" y="397"/>
                    <a:pt x="353" y="406"/>
                  </a:cubicBezTo>
                  <a:cubicBezTo>
                    <a:pt x="354" y="415"/>
                    <a:pt x="359" y="414"/>
                    <a:pt x="359" y="419"/>
                  </a:cubicBezTo>
                  <a:cubicBezTo>
                    <a:pt x="360" y="423"/>
                    <a:pt x="364" y="420"/>
                    <a:pt x="364" y="426"/>
                  </a:cubicBezTo>
                  <a:cubicBezTo>
                    <a:pt x="365" y="434"/>
                    <a:pt x="370" y="431"/>
                    <a:pt x="368" y="436"/>
                  </a:cubicBezTo>
                  <a:cubicBezTo>
                    <a:pt x="367" y="439"/>
                    <a:pt x="370" y="440"/>
                    <a:pt x="374" y="448"/>
                  </a:cubicBezTo>
                  <a:cubicBezTo>
                    <a:pt x="380" y="454"/>
                    <a:pt x="377" y="458"/>
                    <a:pt x="379" y="459"/>
                  </a:cubicBezTo>
                  <a:cubicBezTo>
                    <a:pt x="382" y="461"/>
                    <a:pt x="386" y="459"/>
                    <a:pt x="392" y="465"/>
                  </a:cubicBezTo>
                  <a:cubicBezTo>
                    <a:pt x="397" y="470"/>
                    <a:pt x="397" y="465"/>
                    <a:pt x="402" y="470"/>
                  </a:cubicBezTo>
                  <a:cubicBezTo>
                    <a:pt x="406" y="475"/>
                    <a:pt x="405" y="476"/>
                    <a:pt x="406" y="481"/>
                  </a:cubicBezTo>
                  <a:cubicBezTo>
                    <a:pt x="411" y="479"/>
                    <a:pt x="421" y="479"/>
                    <a:pt x="424" y="478"/>
                  </a:cubicBezTo>
                  <a:cubicBezTo>
                    <a:pt x="424" y="481"/>
                    <a:pt x="424" y="481"/>
                    <a:pt x="424" y="481"/>
                  </a:cubicBezTo>
                  <a:cubicBezTo>
                    <a:pt x="429" y="482"/>
                    <a:pt x="452" y="492"/>
                    <a:pt x="455" y="493"/>
                  </a:cubicBezTo>
                  <a:cubicBezTo>
                    <a:pt x="478" y="493"/>
                    <a:pt x="478" y="493"/>
                    <a:pt x="478" y="493"/>
                  </a:cubicBezTo>
                  <a:cubicBezTo>
                    <a:pt x="478" y="489"/>
                    <a:pt x="478" y="489"/>
                    <a:pt x="478" y="489"/>
                  </a:cubicBezTo>
                  <a:cubicBezTo>
                    <a:pt x="490" y="489"/>
                    <a:pt x="490" y="489"/>
                    <a:pt x="490" y="489"/>
                  </a:cubicBezTo>
                  <a:cubicBezTo>
                    <a:pt x="490" y="489"/>
                    <a:pt x="499" y="498"/>
                    <a:pt x="502" y="501"/>
                  </a:cubicBezTo>
                  <a:cubicBezTo>
                    <a:pt x="507" y="504"/>
                    <a:pt x="505" y="512"/>
                    <a:pt x="513" y="517"/>
                  </a:cubicBezTo>
                  <a:cubicBezTo>
                    <a:pt x="522" y="520"/>
                    <a:pt x="516" y="506"/>
                    <a:pt x="526" y="507"/>
                  </a:cubicBezTo>
                  <a:cubicBezTo>
                    <a:pt x="536" y="509"/>
                    <a:pt x="537" y="521"/>
                    <a:pt x="543" y="529"/>
                  </a:cubicBezTo>
                  <a:cubicBezTo>
                    <a:pt x="549" y="537"/>
                    <a:pt x="545" y="546"/>
                    <a:pt x="558" y="548"/>
                  </a:cubicBezTo>
                  <a:cubicBezTo>
                    <a:pt x="560" y="548"/>
                    <a:pt x="563" y="551"/>
                    <a:pt x="563" y="549"/>
                  </a:cubicBezTo>
                  <a:cubicBezTo>
                    <a:pt x="563" y="549"/>
                    <a:pt x="563" y="549"/>
                    <a:pt x="565" y="549"/>
                  </a:cubicBezTo>
                  <a:cubicBezTo>
                    <a:pt x="565" y="545"/>
                    <a:pt x="561" y="538"/>
                    <a:pt x="563" y="535"/>
                  </a:cubicBezTo>
                  <a:cubicBezTo>
                    <a:pt x="563" y="532"/>
                    <a:pt x="565" y="531"/>
                    <a:pt x="566" y="529"/>
                  </a:cubicBezTo>
                  <a:cubicBezTo>
                    <a:pt x="568" y="526"/>
                    <a:pt x="572" y="524"/>
                    <a:pt x="571" y="523"/>
                  </a:cubicBezTo>
                  <a:cubicBezTo>
                    <a:pt x="569" y="523"/>
                    <a:pt x="568" y="521"/>
                    <a:pt x="569" y="521"/>
                  </a:cubicBezTo>
                  <a:cubicBezTo>
                    <a:pt x="571" y="523"/>
                    <a:pt x="571" y="520"/>
                    <a:pt x="572" y="521"/>
                  </a:cubicBezTo>
                  <a:cubicBezTo>
                    <a:pt x="574" y="523"/>
                    <a:pt x="578" y="520"/>
                    <a:pt x="580" y="517"/>
                  </a:cubicBezTo>
                  <a:cubicBezTo>
                    <a:pt x="583" y="515"/>
                    <a:pt x="583" y="515"/>
                    <a:pt x="586" y="512"/>
                  </a:cubicBezTo>
                  <a:cubicBezTo>
                    <a:pt x="589" y="510"/>
                    <a:pt x="589" y="510"/>
                    <a:pt x="593" y="509"/>
                  </a:cubicBezTo>
                  <a:cubicBezTo>
                    <a:pt x="600" y="509"/>
                    <a:pt x="600" y="512"/>
                    <a:pt x="603" y="512"/>
                  </a:cubicBezTo>
                  <a:cubicBezTo>
                    <a:pt x="606" y="510"/>
                    <a:pt x="606" y="513"/>
                    <a:pt x="607" y="512"/>
                  </a:cubicBezTo>
                  <a:cubicBezTo>
                    <a:pt x="609" y="510"/>
                    <a:pt x="603" y="510"/>
                    <a:pt x="606" y="509"/>
                  </a:cubicBezTo>
                  <a:cubicBezTo>
                    <a:pt x="607" y="509"/>
                    <a:pt x="609" y="510"/>
                    <a:pt x="609" y="512"/>
                  </a:cubicBezTo>
                  <a:cubicBezTo>
                    <a:pt x="610" y="513"/>
                    <a:pt x="613" y="512"/>
                    <a:pt x="612" y="513"/>
                  </a:cubicBezTo>
                  <a:cubicBezTo>
                    <a:pt x="610" y="515"/>
                    <a:pt x="616" y="517"/>
                    <a:pt x="616" y="517"/>
                  </a:cubicBezTo>
                  <a:cubicBezTo>
                    <a:pt x="616" y="515"/>
                    <a:pt x="618" y="513"/>
                    <a:pt x="619" y="517"/>
                  </a:cubicBezTo>
                  <a:cubicBezTo>
                    <a:pt x="619" y="518"/>
                    <a:pt x="622" y="515"/>
                    <a:pt x="621" y="513"/>
                  </a:cubicBezTo>
                  <a:cubicBezTo>
                    <a:pt x="619" y="512"/>
                    <a:pt x="622" y="512"/>
                    <a:pt x="624" y="515"/>
                  </a:cubicBezTo>
                  <a:cubicBezTo>
                    <a:pt x="627" y="517"/>
                    <a:pt x="625" y="520"/>
                    <a:pt x="627" y="517"/>
                  </a:cubicBezTo>
                  <a:cubicBezTo>
                    <a:pt x="630" y="515"/>
                    <a:pt x="628" y="515"/>
                    <a:pt x="625" y="512"/>
                  </a:cubicBezTo>
                  <a:cubicBezTo>
                    <a:pt x="622" y="510"/>
                    <a:pt x="628" y="510"/>
                    <a:pt x="627" y="507"/>
                  </a:cubicBezTo>
                  <a:cubicBezTo>
                    <a:pt x="625" y="506"/>
                    <a:pt x="625" y="509"/>
                    <a:pt x="624" y="509"/>
                  </a:cubicBezTo>
                  <a:cubicBezTo>
                    <a:pt x="622" y="507"/>
                    <a:pt x="625" y="507"/>
                    <a:pt x="622" y="506"/>
                  </a:cubicBezTo>
                  <a:cubicBezTo>
                    <a:pt x="621" y="506"/>
                    <a:pt x="622" y="507"/>
                    <a:pt x="619" y="507"/>
                  </a:cubicBezTo>
                  <a:cubicBezTo>
                    <a:pt x="616" y="506"/>
                    <a:pt x="619" y="501"/>
                    <a:pt x="622" y="504"/>
                  </a:cubicBezTo>
                  <a:cubicBezTo>
                    <a:pt x="625" y="506"/>
                    <a:pt x="625" y="506"/>
                    <a:pt x="628" y="504"/>
                  </a:cubicBezTo>
                  <a:cubicBezTo>
                    <a:pt x="630" y="501"/>
                    <a:pt x="636" y="504"/>
                    <a:pt x="636" y="503"/>
                  </a:cubicBezTo>
                  <a:cubicBezTo>
                    <a:pt x="638" y="501"/>
                    <a:pt x="636" y="498"/>
                    <a:pt x="639" y="503"/>
                  </a:cubicBezTo>
                  <a:cubicBezTo>
                    <a:pt x="639" y="504"/>
                    <a:pt x="635" y="506"/>
                    <a:pt x="639" y="504"/>
                  </a:cubicBezTo>
                  <a:cubicBezTo>
                    <a:pt x="644" y="504"/>
                    <a:pt x="648" y="503"/>
                    <a:pt x="651" y="504"/>
                  </a:cubicBezTo>
                  <a:cubicBezTo>
                    <a:pt x="654" y="504"/>
                    <a:pt x="656" y="504"/>
                    <a:pt x="656" y="506"/>
                  </a:cubicBezTo>
                  <a:cubicBezTo>
                    <a:pt x="656" y="507"/>
                    <a:pt x="657" y="506"/>
                    <a:pt x="657" y="509"/>
                  </a:cubicBezTo>
                  <a:cubicBezTo>
                    <a:pt x="657" y="512"/>
                    <a:pt x="663" y="509"/>
                    <a:pt x="665" y="509"/>
                  </a:cubicBezTo>
                  <a:cubicBezTo>
                    <a:pt x="667" y="509"/>
                    <a:pt x="665" y="506"/>
                    <a:pt x="668" y="506"/>
                  </a:cubicBezTo>
                  <a:cubicBezTo>
                    <a:pt x="671" y="506"/>
                    <a:pt x="676" y="515"/>
                    <a:pt x="677" y="515"/>
                  </a:cubicBezTo>
                  <a:cubicBezTo>
                    <a:pt x="679" y="515"/>
                    <a:pt x="680" y="521"/>
                    <a:pt x="679" y="524"/>
                  </a:cubicBezTo>
                  <a:cubicBezTo>
                    <a:pt x="677" y="529"/>
                    <a:pt x="679" y="532"/>
                    <a:pt x="680" y="531"/>
                  </a:cubicBezTo>
                  <a:cubicBezTo>
                    <a:pt x="680" y="529"/>
                    <a:pt x="683" y="529"/>
                    <a:pt x="680" y="532"/>
                  </a:cubicBezTo>
                  <a:cubicBezTo>
                    <a:pt x="679" y="534"/>
                    <a:pt x="680" y="538"/>
                    <a:pt x="682" y="540"/>
                  </a:cubicBezTo>
                  <a:cubicBezTo>
                    <a:pt x="685" y="541"/>
                    <a:pt x="683" y="538"/>
                    <a:pt x="685" y="541"/>
                  </a:cubicBezTo>
                  <a:cubicBezTo>
                    <a:pt x="685" y="545"/>
                    <a:pt x="686" y="543"/>
                    <a:pt x="686" y="546"/>
                  </a:cubicBezTo>
                  <a:cubicBezTo>
                    <a:pt x="688" y="551"/>
                    <a:pt x="689" y="548"/>
                    <a:pt x="691" y="552"/>
                  </a:cubicBezTo>
                  <a:cubicBezTo>
                    <a:pt x="691" y="557"/>
                    <a:pt x="692" y="554"/>
                    <a:pt x="692" y="555"/>
                  </a:cubicBezTo>
                  <a:cubicBezTo>
                    <a:pt x="691" y="557"/>
                    <a:pt x="692" y="559"/>
                    <a:pt x="694" y="557"/>
                  </a:cubicBezTo>
                  <a:cubicBezTo>
                    <a:pt x="697" y="555"/>
                    <a:pt x="695" y="560"/>
                    <a:pt x="697" y="557"/>
                  </a:cubicBezTo>
                  <a:cubicBezTo>
                    <a:pt x="700" y="554"/>
                    <a:pt x="697" y="554"/>
                    <a:pt x="699" y="552"/>
                  </a:cubicBezTo>
                  <a:cubicBezTo>
                    <a:pt x="700" y="549"/>
                    <a:pt x="700" y="546"/>
                    <a:pt x="700" y="543"/>
                  </a:cubicBezTo>
                  <a:cubicBezTo>
                    <a:pt x="702" y="538"/>
                    <a:pt x="695" y="529"/>
                    <a:pt x="697" y="524"/>
                  </a:cubicBezTo>
                  <a:cubicBezTo>
                    <a:pt x="697" y="521"/>
                    <a:pt x="691" y="517"/>
                    <a:pt x="689" y="504"/>
                  </a:cubicBezTo>
                  <a:cubicBezTo>
                    <a:pt x="688" y="492"/>
                    <a:pt x="694" y="485"/>
                    <a:pt x="695" y="482"/>
                  </a:cubicBezTo>
                  <a:cubicBezTo>
                    <a:pt x="699" y="481"/>
                    <a:pt x="695" y="481"/>
                    <a:pt x="699" y="481"/>
                  </a:cubicBezTo>
                  <a:cubicBezTo>
                    <a:pt x="702" y="481"/>
                    <a:pt x="703" y="476"/>
                    <a:pt x="705" y="476"/>
                  </a:cubicBezTo>
                  <a:cubicBezTo>
                    <a:pt x="708" y="475"/>
                    <a:pt x="706" y="470"/>
                    <a:pt x="711" y="467"/>
                  </a:cubicBezTo>
                  <a:cubicBezTo>
                    <a:pt x="715" y="464"/>
                    <a:pt x="717" y="467"/>
                    <a:pt x="718" y="464"/>
                  </a:cubicBezTo>
                  <a:cubicBezTo>
                    <a:pt x="718" y="461"/>
                    <a:pt x="723" y="458"/>
                    <a:pt x="726" y="458"/>
                  </a:cubicBezTo>
                  <a:cubicBezTo>
                    <a:pt x="730" y="456"/>
                    <a:pt x="730" y="454"/>
                    <a:pt x="730" y="453"/>
                  </a:cubicBezTo>
                  <a:cubicBezTo>
                    <a:pt x="729" y="453"/>
                    <a:pt x="727" y="456"/>
                    <a:pt x="726" y="454"/>
                  </a:cubicBezTo>
                  <a:cubicBezTo>
                    <a:pt x="724" y="453"/>
                    <a:pt x="726" y="454"/>
                    <a:pt x="727" y="453"/>
                  </a:cubicBezTo>
                  <a:cubicBezTo>
                    <a:pt x="729" y="450"/>
                    <a:pt x="723" y="448"/>
                    <a:pt x="727" y="450"/>
                  </a:cubicBezTo>
                  <a:cubicBezTo>
                    <a:pt x="730" y="450"/>
                    <a:pt x="730" y="451"/>
                    <a:pt x="732" y="450"/>
                  </a:cubicBezTo>
                  <a:cubicBezTo>
                    <a:pt x="734" y="447"/>
                    <a:pt x="734" y="450"/>
                    <a:pt x="734" y="447"/>
                  </a:cubicBezTo>
                  <a:cubicBezTo>
                    <a:pt x="735" y="443"/>
                    <a:pt x="734" y="443"/>
                    <a:pt x="734" y="443"/>
                  </a:cubicBezTo>
                  <a:cubicBezTo>
                    <a:pt x="732" y="445"/>
                    <a:pt x="734" y="443"/>
                    <a:pt x="729" y="443"/>
                  </a:cubicBezTo>
                  <a:cubicBezTo>
                    <a:pt x="726" y="445"/>
                    <a:pt x="726" y="443"/>
                    <a:pt x="726" y="442"/>
                  </a:cubicBezTo>
                  <a:cubicBezTo>
                    <a:pt x="726" y="440"/>
                    <a:pt x="727" y="445"/>
                    <a:pt x="730" y="442"/>
                  </a:cubicBezTo>
                  <a:cubicBezTo>
                    <a:pt x="734" y="439"/>
                    <a:pt x="735" y="445"/>
                    <a:pt x="737" y="445"/>
                  </a:cubicBezTo>
                  <a:cubicBezTo>
                    <a:pt x="737" y="445"/>
                    <a:pt x="735" y="443"/>
                    <a:pt x="734" y="434"/>
                  </a:cubicBezTo>
                  <a:cubicBezTo>
                    <a:pt x="732" y="431"/>
                    <a:pt x="730" y="433"/>
                    <a:pt x="729" y="434"/>
                  </a:cubicBezTo>
                  <a:cubicBezTo>
                    <a:pt x="727" y="434"/>
                    <a:pt x="732" y="431"/>
                    <a:pt x="729" y="429"/>
                  </a:cubicBezTo>
                  <a:cubicBezTo>
                    <a:pt x="727" y="428"/>
                    <a:pt x="730" y="431"/>
                    <a:pt x="730" y="426"/>
                  </a:cubicBezTo>
                  <a:cubicBezTo>
                    <a:pt x="729" y="422"/>
                    <a:pt x="732" y="423"/>
                    <a:pt x="729" y="422"/>
                  </a:cubicBezTo>
                  <a:cubicBezTo>
                    <a:pt x="726" y="419"/>
                    <a:pt x="724" y="417"/>
                    <a:pt x="727" y="420"/>
                  </a:cubicBezTo>
                  <a:cubicBezTo>
                    <a:pt x="730" y="422"/>
                    <a:pt x="729" y="420"/>
                    <a:pt x="729" y="417"/>
                  </a:cubicBezTo>
                  <a:cubicBezTo>
                    <a:pt x="727" y="414"/>
                    <a:pt x="727" y="412"/>
                    <a:pt x="729" y="411"/>
                  </a:cubicBezTo>
                  <a:cubicBezTo>
                    <a:pt x="729" y="408"/>
                    <a:pt x="729" y="408"/>
                    <a:pt x="730" y="406"/>
                  </a:cubicBezTo>
                  <a:cubicBezTo>
                    <a:pt x="732" y="405"/>
                    <a:pt x="730" y="406"/>
                    <a:pt x="730" y="408"/>
                  </a:cubicBezTo>
                  <a:cubicBezTo>
                    <a:pt x="729" y="409"/>
                    <a:pt x="729" y="411"/>
                    <a:pt x="730" y="412"/>
                  </a:cubicBezTo>
                  <a:cubicBezTo>
                    <a:pt x="730" y="414"/>
                    <a:pt x="729" y="414"/>
                    <a:pt x="730" y="415"/>
                  </a:cubicBezTo>
                  <a:cubicBezTo>
                    <a:pt x="730" y="417"/>
                    <a:pt x="729" y="417"/>
                    <a:pt x="730" y="419"/>
                  </a:cubicBezTo>
                  <a:cubicBezTo>
                    <a:pt x="732" y="420"/>
                    <a:pt x="732" y="417"/>
                    <a:pt x="734" y="419"/>
                  </a:cubicBezTo>
                  <a:cubicBezTo>
                    <a:pt x="734" y="422"/>
                    <a:pt x="732" y="422"/>
                    <a:pt x="734" y="422"/>
                  </a:cubicBezTo>
                  <a:cubicBezTo>
                    <a:pt x="735" y="423"/>
                    <a:pt x="730" y="429"/>
                    <a:pt x="732" y="431"/>
                  </a:cubicBezTo>
                  <a:cubicBezTo>
                    <a:pt x="734" y="431"/>
                    <a:pt x="735" y="423"/>
                    <a:pt x="738" y="420"/>
                  </a:cubicBezTo>
                  <a:cubicBezTo>
                    <a:pt x="741" y="415"/>
                    <a:pt x="740" y="412"/>
                    <a:pt x="738" y="412"/>
                  </a:cubicBezTo>
                  <a:cubicBezTo>
                    <a:pt x="737" y="412"/>
                    <a:pt x="737" y="409"/>
                    <a:pt x="735" y="406"/>
                  </a:cubicBezTo>
                  <a:cubicBezTo>
                    <a:pt x="735" y="403"/>
                    <a:pt x="735" y="401"/>
                    <a:pt x="738" y="400"/>
                  </a:cubicBezTo>
                  <a:cubicBezTo>
                    <a:pt x="741" y="398"/>
                    <a:pt x="734" y="401"/>
                    <a:pt x="737" y="406"/>
                  </a:cubicBezTo>
                  <a:cubicBezTo>
                    <a:pt x="740" y="411"/>
                    <a:pt x="741" y="406"/>
                    <a:pt x="741" y="409"/>
                  </a:cubicBezTo>
                  <a:cubicBezTo>
                    <a:pt x="740" y="414"/>
                    <a:pt x="743" y="409"/>
                    <a:pt x="746" y="405"/>
                  </a:cubicBezTo>
                  <a:cubicBezTo>
                    <a:pt x="747" y="400"/>
                    <a:pt x="750" y="395"/>
                    <a:pt x="747" y="395"/>
                  </a:cubicBezTo>
                  <a:cubicBezTo>
                    <a:pt x="746" y="395"/>
                    <a:pt x="746" y="394"/>
                    <a:pt x="747" y="391"/>
                  </a:cubicBezTo>
                  <a:cubicBezTo>
                    <a:pt x="750" y="389"/>
                    <a:pt x="755" y="386"/>
                    <a:pt x="758" y="386"/>
                  </a:cubicBezTo>
                  <a:cubicBezTo>
                    <a:pt x="761" y="384"/>
                    <a:pt x="769" y="384"/>
                    <a:pt x="769" y="383"/>
                  </a:cubicBezTo>
                  <a:cubicBezTo>
                    <a:pt x="769" y="381"/>
                    <a:pt x="769" y="378"/>
                    <a:pt x="770" y="381"/>
                  </a:cubicBezTo>
                  <a:cubicBezTo>
                    <a:pt x="770" y="383"/>
                    <a:pt x="770" y="384"/>
                    <a:pt x="773" y="381"/>
                  </a:cubicBezTo>
                  <a:cubicBezTo>
                    <a:pt x="776" y="378"/>
                    <a:pt x="773" y="384"/>
                    <a:pt x="776" y="383"/>
                  </a:cubicBezTo>
                  <a:cubicBezTo>
                    <a:pt x="778" y="380"/>
                    <a:pt x="781" y="383"/>
                    <a:pt x="781" y="380"/>
                  </a:cubicBezTo>
                  <a:cubicBezTo>
                    <a:pt x="779" y="377"/>
                    <a:pt x="779" y="375"/>
                    <a:pt x="778" y="377"/>
                  </a:cubicBezTo>
                  <a:cubicBezTo>
                    <a:pt x="778" y="377"/>
                    <a:pt x="779" y="377"/>
                    <a:pt x="779" y="378"/>
                  </a:cubicBezTo>
                  <a:cubicBezTo>
                    <a:pt x="779" y="380"/>
                    <a:pt x="776" y="381"/>
                    <a:pt x="776" y="378"/>
                  </a:cubicBezTo>
                  <a:cubicBezTo>
                    <a:pt x="775" y="375"/>
                    <a:pt x="775" y="375"/>
                    <a:pt x="773" y="374"/>
                  </a:cubicBezTo>
                  <a:cubicBezTo>
                    <a:pt x="770" y="374"/>
                    <a:pt x="776" y="370"/>
                    <a:pt x="775" y="369"/>
                  </a:cubicBezTo>
                  <a:cubicBezTo>
                    <a:pt x="773" y="369"/>
                    <a:pt x="775" y="363"/>
                    <a:pt x="778" y="360"/>
                  </a:cubicBezTo>
                  <a:cubicBezTo>
                    <a:pt x="779" y="358"/>
                    <a:pt x="776" y="358"/>
                    <a:pt x="778" y="356"/>
                  </a:cubicBezTo>
                  <a:cubicBezTo>
                    <a:pt x="779" y="356"/>
                    <a:pt x="779" y="360"/>
                    <a:pt x="782" y="358"/>
                  </a:cubicBezTo>
                  <a:cubicBezTo>
                    <a:pt x="784" y="356"/>
                    <a:pt x="784" y="355"/>
                    <a:pt x="785" y="355"/>
                  </a:cubicBezTo>
                  <a:cubicBezTo>
                    <a:pt x="788" y="355"/>
                    <a:pt x="787" y="349"/>
                    <a:pt x="790" y="350"/>
                  </a:cubicBezTo>
                  <a:cubicBezTo>
                    <a:pt x="793" y="352"/>
                    <a:pt x="791" y="350"/>
                    <a:pt x="793" y="350"/>
                  </a:cubicBezTo>
                  <a:cubicBezTo>
                    <a:pt x="794" y="349"/>
                    <a:pt x="794" y="352"/>
                    <a:pt x="796" y="349"/>
                  </a:cubicBezTo>
                  <a:cubicBezTo>
                    <a:pt x="799" y="347"/>
                    <a:pt x="801" y="349"/>
                    <a:pt x="802" y="347"/>
                  </a:cubicBezTo>
                  <a:cubicBezTo>
                    <a:pt x="804" y="344"/>
                    <a:pt x="804" y="345"/>
                    <a:pt x="802" y="344"/>
                  </a:cubicBezTo>
                  <a:cubicBezTo>
                    <a:pt x="802" y="342"/>
                    <a:pt x="802" y="341"/>
                    <a:pt x="801" y="341"/>
                  </a:cubicBezTo>
                  <a:cubicBezTo>
                    <a:pt x="799" y="341"/>
                    <a:pt x="799" y="338"/>
                    <a:pt x="799" y="336"/>
                  </a:cubicBezTo>
                  <a:cubicBezTo>
                    <a:pt x="799" y="336"/>
                    <a:pt x="799" y="336"/>
                    <a:pt x="798" y="335"/>
                  </a:cubicBezTo>
                  <a:cubicBezTo>
                    <a:pt x="796" y="335"/>
                    <a:pt x="798" y="335"/>
                    <a:pt x="798" y="333"/>
                  </a:cubicBezTo>
                  <a:cubicBezTo>
                    <a:pt x="798" y="331"/>
                    <a:pt x="798" y="324"/>
                    <a:pt x="798" y="322"/>
                  </a:cubicBezTo>
                  <a:cubicBezTo>
                    <a:pt x="798" y="319"/>
                    <a:pt x="798" y="319"/>
                    <a:pt x="794" y="317"/>
                  </a:cubicBezTo>
                  <a:cubicBezTo>
                    <a:pt x="793" y="314"/>
                    <a:pt x="791" y="316"/>
                    <a:pt x="790" y="317"/>
                  </a:cubicBezTo>
                  <a:cubicBezTo>
                    <a:pt x="788" y="317"/>
                    <a:pt x="787" y="317"/>
                    <a:pt x="787" y="316"/>
                  </a:cubicBezTo>
                  <a:cubicBezTo>
                    <a:pt x="787" y="314"/>
                    <a:pt x="785" y="314"/>
                    <a:pt x="785" y="314"/>
                  </a:cubicBezTo>
                  <a:cubicBezTo>
                    <a:pt x="785" y="314"/>
                    <a:pt x="782" y="319"/>
                    <a:pt x="781" y="322"/>
                  </a:cubicBezTo>
                  <a:cubicBezTo>
                    <a:pt x="778" y="325"/>
                    <a:pt x="781" y="325"/>
                    <a:pt x="779" y="327"/>
                  </a:cubicBezTo>
                  <a:cubicBezTo>
                    <a:pt x="776" y="330"/>
                    <a:pt x="779" y="331"/>
                    <a:pt x="778" y="333"/>
                  </a:cubicBezTo>
                  <a:cubicBezTo>
                    <a:pt x="775" y="335"/>
                    <a:pt x="778" y="333"/>
                    <a:pt x="775" y="336"/>
                  </a:cubicBezTo>
                  <a:cubicBezTo>
                    <a:pt x="772" y="338"/>
                    <a:pt x="776" y="338"/>
                    <a:pt x="775" y="338"/>
                  </a:cubicBezTo>
                  <a:cubicBezTo>
                    <a:pt x="773" y="338"/>
                    <a:pt x="773" y="341"/>
                    <a:pt x="772" y="339"/>
                  </a:cubicBezTo>
                  <a:cubicBezTo>
                    <a:pt x="772" y="339"/>
                    <a:pt x="772" y="341"/>
                    <a:pt x="770" y="339"/>
                  </a:cubicBezTo>
                  <a:cubicBezTo>
                    <a:pt x="769" y="339"/>
                    <a:pt x="769" y="339"/>
                    <a:pt x="769" y="342"/>
                  </a:cubicBezTo>
                  <a:cubicBezTo>
                    <a:pt x="746" y="342"/>
                    <a:pt x="746" y="342"/>
                    <a:pt x="746" y="342"/>
                  </a:cubicBezTo>
                  <a:cubicBezTo>
                    <a:pt x="744" y="342"/>
                    <a:pt x="743" y="344"/>
                    <a:pt x="743" y="342"/>
                  </a:cubicBezTo>
                  <a:cubicBezTo>
                    <a:pt x="741" y="342"/>
                    <a:pt x="737" y="345"/>
                    <a:pt x="734" y="349"/>
                  </a:cubicBezTo>
                  <a:close/>
                  <a:moveTo>
                    <a:pt x="807" y="630"/>
                  </a:moveTo>
                  <a:cubicBezTo>
                    <a:pt x="810" y="629"/>
                    <a:pt x="808" y="630"/>
                    <a:pt x="813" y="630"/>
                  </a:cubicBezTo>
                  <a:cubicBezTo>
                    <a:pt x="816" y="629"/>
                    <a:pt x="817" y="625"/>
                    <a:pt x="811" y="625"/>
                  </a:cubicBezTo>
                  <a:cubicBezTo>
                    <a:pt x="805" y="624"/>
                    <a:pt x="802" y="624"/>
                    <a:pt x="802" y="629"/>
                  </a:cubicBezTo>
                  <a:cubicBezTo>
                    <a:pt x="804" y="630"/>
                    <a:pt x="802" y="630"/>
                    <a:pt x="807" y="630"/>
                  </a:cubicBezTo>
                  <a:close/>
                  <a:moveTo>
                    <a:pt x="100" y="619"/>
                  </a:moveTo>
                  <a:cubicBezTo>
                    <a:pt x="102" y="616"/>
                    <a:pt x="106" y="618"/>
                    <a:pt x="106" y="615"/>
                  </a:cubicBezTo>
                  <a:cubicBezTo>
                    <a:pt x="106" y="615"/>
                    <a:pt x="106" y="615"/>
                    <a:pt x="106" y="615"/>
                  </a:cubicBezTo>
                  <a:cubicBezTo>
                    <a:pt x="106" y="615"/>
                    <a:pt x="106" y="615"/>
                    <a:pt x="106" y="613"/>
                  </a:cubicBezTo>
                  <a:cubicBezTo>
                    <a:pt x="105" y="613"/>
                    <a:pt x="105" y="613"/>
                    <a:pt x="105" y="613"/>
                  </a:cubicBezTo>
                  <a:cubicBezTo>
                    <a:pt x="105" y="611"/>
                    <a:pt x="105" y="613"/>
                    <a:pt x="105" y="613"/>
                  </a:cubicBezTo>
                  <a:cubicBezTo>
                    <a:pt x="105" y="611"/>
                    <a:pt x="105" y="610"/>
                    <a:pt x="103" y="610"/>
                  </a:cubicBezTo>
                  <a:cubicBezTo>
                    <a:pt x="103" y="610"/>
                    <a:pt x="100" y="607"/>
                    <a:pt x="99" y="607"/>
                  </a:cubicBezTo>
                  <a:cubicBezTo>
                    <a:pt x="99" y="607"/>
                    <a:pt x="99" y="607"/>
                    <a:pt x="99" y="607"/>
                  </a:cubicBezTo>
                  <a:cubicBezTo>
                    <a:pt x="97" y="607"/>
                    <a:pt x="99" y="610"/>
                    <a:pt x="99" y="610"/>
                  </a:cubicBezTo>
                  <a:cubicBezTo>
                    <a:pt x="99" y="610"/>
                    <a:pt x="97" y="611"/>
                    <a:pt x="97" y="613"/>
                  </a:cubicBezTo>
                  <a:cubicBezTo>
                    <a:pt x="97" y="615"/>
                    <a:pt x="97" y="615"/>
                    <a:pt x="97" y="615"/>
                  </a:cubicBezTo>
                  <a:cubicBezTo>
                    <a:pt x="97" y="615"/>
                    <a:pt x="97" y="615"/>
                    <a:pt x="97" y="615"/>
                  </a:cubicBezTo>
                  <a:cubicBezTo>
                    <a:pt x="97" y="616"/>
                    <a:pt x="97" y="618"/>
                    <a:pt x="97" y="619"/>
                  </a:cubicBezTo>
                  <a:cubicBezTo>
                    <a:pt x="99" y="619"/>
                    <a:pt x="100" y="621"/>
                    <a:pt x="100" y="619"/>
                  </a:cubicBezTo>
                  <a:moveTo>
                    <a:pt x="96" y="601"/>
                  </a:moveTo>
                  <a:cubicBezTo>
                    <a:pt x="94" y="601"/>
                    <a:pt x="94" y="601"/>
                    <a:pt x="94" y="601"/>
                  </a:cubicBezTo>
                  <a:cubicBezTo>
                    <a:pt x="92" y="601"/>
                    <a:pt x="92" y="599"/>
                    <a:pt x="92" y="599"/>
                  </a:cubicBezTo>
                  <a:cubicBezTo>
                    <a:pt x="92" y="599"/>
                    <a:pt x="92" y="599"/>
                    <a:pt x="92" y="599"/>
                  </a:cubicBezTo>
                  <a:cubicBezTo>
                    <a:pt x="91" y="601"/>
                    <a:pt x="91" y="601"/>
                    <a:pt x="91" y="601"/>
                  </a:cubicBezTo>
                  <a:cubicBezTo>
                    <a:pt x="92" y="601"/>
                    <a:pt x="92" y="601"/>
                    <a:pt x="94" y="602"/>
                  </a:cubicBezTo>
                  <a:cubicBezTo>
                    <a:pt x="94" y="602"/>
                    <a:pt x="92" y="604"/>
                    <a:pt x="94" y="604"/>
                  </a:cubicBezTo>
                  <a:cubicBezTo>
                    <a:pt x="94" y="604"/>
                    <a:pt x="99" y="604"/>
                    <a:pt x="96" y="601"/>
                  </a:cubicBezTo>
                  <a:cubicBezTo>
                    <a:pt x="96" y="601"/>
                    <a:pt x="96" y="601"/>
                    <a:pt x="96" y="601"/>
                  </a:cubicBezTo>
                  <a:moveTo>
                    <a:pt x="82" y="593"/>
                  </a:moveTo>
                  <a:cubicBezTo>
                    <a:pt x="82" y="593"/>
                    <a:pt x="80" y="593"/>
                    <a:pt x="80" y="594"/>
                  </a:cubicBezTo>
                  <a:cubicBezTo>
                    <a:pt x="80" y="594"/>
                    <a:pt x="79" y="593"/>
                    <a:pt x="79" y="594"/>
                  </a:cubicBezTo>
                  <a:cubicBezTo>
                    <a:pt x="80" y="599"/>
                    <a:pt x="82" y="596"/>
                    <a:pt x="82" y="596"/>
                  </a:cubicBezTo>
                  <a:cubicBezTo>
                    <a:pt x="82" y="596"/>
                    <a:pt x="82" y="596"/>
                    <a:pt x="82" y="596"/>
                  </a:cubicBezTo>
                  <a:cubicBezTo>
                    <a:pt x="83" y="597"/>
                    <a:pt x="83" y="597"/>
                    <a:pt x="83" y="597"/>
                  </a:cubicBezTo>
                  <a:cubicBezTo>
                    <a:pt x="83" y="596"/>
                    <a:pt x="83" y="596"/>
                    <a:pt x="83" y="596"/>
                  </a:cubicBezTo>
                  <a:cubicBezTo>
                    <a:pt x="83" y="596"/>
                    <a:pt x="83" y="596"/>
                    <a:pt x="83" y="596"/>
                  </a:cubicBezTo>
                  <a:cubicBezTo>
                    <a:pt x="83" y="596"/>
                    <a:pt x="83" y="596"/>
                    <a:pt x="83" y="596"/>
                  </a:cubicBezTo>
                  <a:cubicBezTo>
                    <a:pt x="83" y="594"/>
                    <a:pt x="83" y="596"/>
                    <a:pt x="83" y="596"/>
                  </a:cubicBezTo>
                  <a:cubicBezTo>
                    <a:pt x="82" y="594"/>
                    <a:pt x="82" y="593"/>
                    <a:pt x="82" y="593"/>
                  </a:cubicBezTo>
                  <a:moveTo>
                    <a:pt x="71" y="590"/>
                  </a:moveTo>
                  <a:cubicBezTo>
                    <a:pt x="71" y="585"/>
                    <a:pt x="67" y="588"/>
                    <a:pt x="67" y="590"/>
                  </a:cubicBezTo>
                  <a:cubicBezTo>
                    <a:pt x="67" y="590"/>
                    <a:pt x="71" y="591"/>
                    <a:pt x="71" y="590"/>
                  </a:cubicBezTo>
                  <a:moveTo>
                    <a:pt x="89" y="601"/>
                  </a:moveTo>
                  <a:cubicBezTo>
                    <a:pt x="89" y="602"/>
                    <a:pt x="89" y="604"/>
                    <a:pt x="91" y="602"/>
                  </a:cubicBezTo>
                  <a:cubicBezTo>
                    <a:pt x="91" y="601"/>
                    <a:pt x="91" y="601"/>
                    <a:pt x="91" y="601"/>
                  </a:cubicBezTo>
                  <a:cubicBezTo>
                    <a:pt x="89" y="601"/>
                    <a:pt x="88" y="601"/>
                    <a:pt x="89" y="601"/>
                  </a:cubicBezTo>
                  <a:moveTo>
                    <a:pt x="92" y="604"/>
                  </a:moveTo>
                  <a:cubicBezTo>
                    <a:pt x="94" y="604"/>
                    <a:pt x="92" y="605"/>
                    <a:pt x="91" y="604"/>
                  </a:cubicBezTo>
                  <a:cubicBezTo>
                    <a:pt x="92" y="604"/>
                    <a:pt x="92" y="604"/>
                    <a:pt x="92" y="604"/>
                  </a:cubicBezTo>
                  <a:moveTo>
                    <a:pt x="89" y="597"/>
                  </a:moveTo>
                  <a:cubicBezTo>
                    <a:pt x="88" y="597"/>
                    <a:pt x="88" y="597"/>
                    <a:pt x="86" y="597"/>
                  </a:cubicBezTo>
                  <a:cubicBezTo>
                    <a:pt x="86" y="599"/>
                    <a:pt x="86" y="599"/>
                    <a:pt x="86" y="599"/>
                  </a:cubicBezTo>
                  <a:cubicBezTo>
                    <a:pt x="88" y="599"/>
                    <a:pt x="88" y="599"/>
                    <a:pt x="88" y="599"/>
                  </a:cubicBezTo>
                  <a:cubicBezTo>
                    <a:pt x="89" y="599"/>
                    <a:pt x="89" y="599"/>
                    <a:pt x="89" y="599"/>
                  </a:cubicBezTo>
                  <a:cubicBezTo>
                    <a:pt x="91" y="599"/>
                    <a:pt x="91" y="597"/>
                    <a:pt x="91" y="597"/>
                  </a:cubicBezTo>
                  <a:cubicBezTo>
                    <a:pt x="89" y="597"/>
                    <a:pt x="89" y="597"/>
                    <a:pt x="89" y="597"/>
                  </a:cubicBezTo>
                  <a:cubicBezTo>
                    <a:pt x="89" y="597"/>
                    <a:pt x="89" y="597"/>
                    <a:pt x="89" y="597"/>
                  </a:cubicBezTo>
                  <a:moveTo>
                    <a:pt x="65" y="590"/>
                  </a:moveTo>
                  <a:cubicBezTo>
                    <a:pt x="65" y="590"/>
                    <a:pt x="62" y="591"/>
                    <a:pt x="64" y="591"/>
                  </a:cubicBezTo>
                  <a:cubicBezTo>
                    <a:pt x="65" y="590"/>
                    <a:pt x="65" y="590"/>
                    <a:pt x="65" y="590"/>
                  </a:cubicBezTo>
                </a:path>
              </a:pathLst>
            </a:custGeom>
            <a:grpFill/>
            <a:ln w="6350" cmpd="sng">
              <a:solidFill>
                <a:schemeClr val="bg1"/>
              </a:solidFill>
              <a:round/>
              <a:headEnd/>
              <a:tailEnd/>
            </a:ln>
          </p:spPr>
          <p:txBody>
            <a:bodyPr/>
            <a:lstStyle/>
            <a:p>
              <a:endParaRPr lang="en-GB" dirty="0"/>
            </a:p>
          </p:txBody>
        </p:sp>
        <p:sp>
          <p:nvSpPr>
            <p:cNvPr id="111" name="Freeform 290"/>
            <p:cNvSpPr>
              <a:spLocks/>
            </p:cNvSpPr>
            <p:nvPr/>
          </p:nvSpPr>
          <p:spPr bwMode="auto">
            <a:xfrm>
              <a:off x="8009699" y="4392753"/>
              <a:ext cx="891118" cy="1094083"/>
            </a:xfrm>
            <a:custGeom>
              <a:avLst/>
              <a:gdLst/>
              <a:ahLst/>
              <a:cxnLst>
                <a:cxn ang="0">
                  <a:pos x="169" y="380"/>
                </a:cxn>
                <a:cxn ang="0">
                  <a:pos x="157" y="368"/>
                </a:cxn>
                <a:cxn ang="0">
                  <a:pos x="145" y="357"/>
                </a:cxn>
                <a:cxn ang="0">
                  <a:pos x="140" y="350"/>
                </a:cxn>
                <a:cxn ang="0">
                  <a:pos x="163" y="325"/>
                </a:cxn>
                <a:cxn ang="0">
                  <a:pos x="159" y="307"/>
                </a:cxn>
                <a:cxn ang="0">
                  <a:pos x="154" y="291"/>
                </a:cxn>
                <a:cxn ang="0">
                  <a:pos x="143" y="273"/>
                </a:cxn>
                <a:cxn ang="0">
                  <a:pos x="134" y="263"/>
                </a:cxn>
                <a:cxn ang="0">
                  <a:pos x="133" y="248"/>
                </a:cxn>
                <a:cxn ang="0">
                  <a:pos x="133" y="224"/>
                </a:cxn>
                <a:cxn ang="0">
                  <a:pos x="118" y="213"/>
                </a:cxn>
                <a:cxn ang="0">
                  <a:pos x="101" y="184"/>
                </a:cxn>
                <a:cxn ang="0">
                  <a:pos x="80" y="171"/>
                </a:cxn>
                <a:cxn ang="0">
                  <a:pos x="58" y="154"/>
                </a:cxn>
                <a:cxn ang="0">
                  <a:pos x="34" y="161"/>
                </a:cxn>
                <a:cxn ang="0">
                  <a:pos x="20" y="148"/>
                </a:cxn>
                <a:cxn ang="0">
                  <a:pos x="10" y="118"/>
                </a:cxn>
                <a:cxn ang="0">
                  <a:pos x="31" y="94"/>
                </a:cxn>
                <a:cxn ang="0">
                  <a:pos x="41" y="70"/>
                </a:cxn>
                <a:cxn ang="0">
                  <a:pos x="37" y="48"/>
                </a:cxn>
                <a:cxn ang="0">
                  <a:pos x="45" y="47"/>
                </a:cxn>
                <a:cxn ang="0">
                  <a:pos x="38" y="42"/>
                </a:cxn>
                <a:cxn ang="0">
                  <a:pos x="52" y="36"/>
                </a:cxn>
                <a:cxn ang="0">
                  <a:pos x="58" y="31"/>
                </a:cxn>
                <a:cxn ang="0">
                  <a:pos x="72" y="45"/>
                </a:cxn>
                <a:cxn ang="0">
                  <a:pos x="87" y="33"/>
                </a:cxn>
                <a:cxn ang="0">
                  <a:pos x="81" y="14"/>
                </a:cxn>
                <a:cxn ang="0">
                  <a:pos x="98" y="13"/>
                </a:cxn>
                <a:cxn ang="0">
                  <a:pos x="115" y="2"/>
                </a:cxn>
                <a:cxn ang="0">
                  <a:pos x="119" y="16"/>
                </a:cxn>
                <a:cxn ang="0">
                  <a:pos x="119" y="33"/>
                </a:cxn>
                <a:cxn ang="0">
                  <a:pos x="131" y="38"/>
                </a:cxn>
                <a:cxn ang="0">
                  <a:pos x="145" y="34"/>
                </a:cxn>
                <a:cxn ang="0">
                  <a:pos x="151" y="30"/>
                </a:cxn>
                <a:cxn ang="0">
                  <a:pos x="160" y="30"/>
                </a:cxn>
                <a:cxn ang="0">
                  <a:pos x="169" y="30"/>
                </a:cxn>
                <a:cxn ang="0">
                  <a:pos x="179" y="20"/>
                </a:cxn>
                <a:cxn ang="0">
                  <a:pos x="185" y="10"/>
                </a:cxn>
                <a:cxn ang="0">
                  <a:pos x="188" y="16"/>
                </a:cxn>
                <a:cxn ang="0">
                  <a:pos x="189" y="28"/>
                </a:cxn>
                <a:cxn ang="0">
                  <a:pos x="192" y="33"/>
                </a:cxn>
                <a:cxn ang="0">
                  <a:pos x="197" y="44"/>
                </a:cxn>
                <a:cxn ang="0">
                  <a:pos x="185" y="59"/>
                </a:cxn>
                <a:cxn ang="0">
                  <a:pos x="191" y="64"/>
                </a:cxn>
                <a:cxn ang="0">
                  <a:pos x="206" y="55"/>
                </a:cxn>
                <a:cxn ang="0">
                  <a:pos x="217" y="59"/>
                </a:cxn>
                <a:cxn ang="0">
                  <a:pos x="235" y="67"/>
                </a:cxn>
                <a:cxn ang="0">
                  <a:pos x="239" y="83"/>
                </a:cxn>
                <a:cxn ang="0">
                  <a:pos x="270" y="80"/>
                </a:cxn>
                <a:cxn ang="0">
                  <a:pos x="297" y="100"/>
                </a:cxn>
                <a:cxn ang="0">
                  <a:pos x="317" y="123"/>
                </a:cxn>
                <a:cxn ang="0">
                  <a:pos x="296" y="168"/>
                </a:cxn>
                <a:cxn ang="0">
                  <a:pos x="284" y="198"/>
                </a:cxn>
                <a:cxn ang="0">
                  <a:pos x="281" y="232"/>
                </a:cxn>
                <a:cxn ang="0">
                  <a:pos x="268" y="268"/>
                </a:cxn>
                <a:cxn ang="0">
                  <a:pos x="250" y="282"/>
                </a:cxn>
                <a:cxn ang="0">
                  <a:pos x="223" y="294"/>
                </a:cxn>
                <a:cxn ang="0">
                  <a:pos x="207" y="336"/>
                </a:cxn>
                <a:cxn ang="0">
                  <a:pos x="186" y="371"/>
                </a:cxn>
                <a:cxn ang="0">
                  <a:pos x="168" y="392"/>
                </a:cxn>
              </a:cxnLst>
              <a:rect l="0" t="0" r="r" b="b"/>
              <a:pathLst>
                <a:path w="319" h="392">
                  <a:moveTo>
                    <a:pt x="168" y="392"/>
                  </a:moveTo>
                  <a:cubicBezTo>
                    <a:pt x="166" y="385"/>
                    <a:pt x="174" y="386"/>
                    <a:pt x="169" y="380"/>
                  </a:cubicBezTo>
                  <a:cubicBezTo>
                    <a:pt x="166" y="375"/>
                    <a:pt x="168" y="375"/>
                    <a:pt x="163" y="374"/>
                  </a:cubicBezTo>
                  <a:cubicBezTo>
                    <a:pt x="160" y="371"/>
                    <a:pt x="162" y="371"/>
                    <a:pt x="157" y="368"/>
                  </a:cubicBezTo>
                  <a:cubicBezTo>
                    <a:pt x="153" y="366"/>
                    <a:pt x="154" y="361"/>
                    <a:pt x="151" y="364"/>
                  </a:cubicBezTo>
                  <a:cubicBezTo>
                    <a:pt x="146" y="366"/>
                    <a:pt x="150" y="361"/>
                    <a:pt x="145" y="357"/>
                  </a:cubicBezTo>
                  <a:cubicBezTo>
                    <a:pt x="139" y="352"/>
                    <a:pt x="139" y="360"/>
                    <a:pt x="136" y="355"/>
                  </a:cubicBezTo>
                  <a:cubicBezTo>
                    <a:pt x="137" y="354"/>
                    <a:pt x="137" y="352"/>
                    <a:pt x="140" y="350"/>
                  </a:cubicBezTo>
                  <a:cubicBezTo>
                    <a:pt x="142" y="350"/>
                    <a:pt x="142" y="347"/>
                    <a:pt x="148" y="340"/>
                  </a:cubicBezTo>
                  <a:cubicBezTo>
                    <a:pt x="153" y="332"/>
                    <a:pt x="159" y="329"/>
                    <a:pt x="163" y="325"/>
                  </a:cubicBezTo>
                  <a:cubicBezTo>
                    <a:pt x="168" y="322"/>
                    <a:pt x="168" y="316"/>
                    <a:pt x="166" y="310"/>
                  </a:cubicBezTo>
                  <a:cubicBezTo>
                    <a:pt x="163" y="302"/>
                    <a:pt x="162" y="308"/>
                    <a:pt x="159" y="307"/>
                  </a:cubicBezTo>
                  <a:cubicBezTo>
                    <a:pt x="162" y="305"/>
                    <a:pt x="163" y="293"/>
                    <a:pt x="160" y="290"/>
                  </a:cubicBezTo>
                  <a:cubicBezTo>
                    <a:pt x="159" y="288"/>
                    <a:pt x="157" y="291"/>
                    <a:pt x="154" y="291"/>
                  </a:cubicBezTo>
                  <a:cubicBezTo>
                    <a:pt x="151" y="291"/>
                    <a:pt x="154" y="288"/>
                    <a:pt x="151" y="276"/>
                  </a:cubicBezTo>
                  <a:cubicBezTo>
                    <a:pt x="150" y="273"/>
                    <a:pt x="145" y="271"/>
                    <a:pt x="143" y="273"/>
                  </a:cubicBezTo>
                  <a:cubicBezTo>
                    <a:pt x="143" y="274"/>
                    <a:pt x="133" y="273"/>
                    <a:pt x="133" y="271"/>
                  </a:cubicBezTo>
                  <a:cubicBezTo>
                    <a:pt x="134" y="268"/>
                    <a:pt x="133" y="268"/>
                    <a:pt x="134" y="263"/>
                  </a:cubicBezTo>
                  <a:cubicBezTo>
                    <a:pt x="136" y="260"/>
                    <a:pt x="131" y="255"/>
                    <a:pt x="131" y="252"/>
                  </a:cubicBezTo>
                  <a:cubicBezTo>
                    <a:pt x="134" y="251"/>
                    <a:pt x="134" y="251"/>
                    <a:pt x="133" y="248"/>
                  </a:cubicBezTo>
                  <a:cubicBezTo>
                    <a:pt x="133" y="246"/>
                    <a:pt x="136" y="243"/>
                    <a:pt x="134" y="240"/>
                  </a:cubicBezTo>
                  <a:cubicBezTo>
                    <a:pt x="134" y="238"/>
                    <a:pt x="140" y="227"/>
                    <a:pt x="133" y="224"/>
                  </a:cubicBezTo>
                  <a:cubicBezTo>
                    <a:pt x="128" y="223"/>
                    <a:pt x="128" y="218"/>
                    <a:pt x="130" y="215"/>
                  </a:cubicBezTo>
                  <a:cubicBezTo>
                    <a:pt x="131" y="212"/>
                    <a:pt x="122" y="213"/>
                    <a:pt x="118" y="213"/>
                  </a:cubicBezTo>
                  <a:cubicBezTo>
                    <a:pt x="113" y="212"/>
                    <a:pt x="116" y="192"/>
                    <a:pt x="111" y="187"/>
                  </a:cubicBezTo>
                  <a:cubicBezTo>
                    <a:pt x="107" y="182"/>
                    <a:pt x="105" y="189"/>
                    <a:pt x="101" y="184"/>
                  </a:cubicBezTo>
                  <a:cubicBezTo>
                    <a:pt x="98" y="181"/>
                    <a:pt x="99" y="184"/>
                    <a:pt x="95" y="179"/>
                  </a:cubicBezTo>
                  <a:cubicBezTo>
                    <a:pt x="89" y="175"/>
                    <a:pt x="86" y="178"/>
                    <a:pt x="80" y="171"/>
                  </a:cubicBezTo>
                  <a:cubicBezTo>
                    <a:pt x="73" y="165"/>
                    <a:pt x="73" y="159"/>
                    <a:pt x="75" y="151"/>
                  </a:cubicBezTo>
                  <a:cubicBezTo>
                    <a:pt x="78" y="145"/>
                    <a:pt x="66" y="148"/>
                    <a:pt x="58" y="154"/>
                  </a:cubicBezTo>
                  <a:cubicBezTo>
                    <a:pt x="49" y="162"/>
                    <a:pt x="51" y="164"/>
                    <a:pt x="41" y="161"/>
                  </a:cubicBezTo>
                  <a:cubicBezTo>
                    <a:pt x="37" y="159"/>
                    <a:pt x="37" y="162"/>
                    <a:pt x="34" y="161"/>
                  </a:cubicBezTo>
                  <a:cubicBezTo>
                    <a:pt x="31" y="161"/>
                    <a:pt x="34" y="143"/>
                    <a:pt x="31" y="148"/>
                  </a:cubicBezTo>
                  <a:cubicBezTo>
                    <a:pt x="29" y="151"/>
                    <a:pt x="19" y="156"/>
                    <a:pt x="20" y="148"/>
                  </a:cubicBezTo>
                  <a:cubicBezTo>
                    <a:pt x="20" y="142"/>
                    <a:pt x="11" y="148"/>
                    <a:pt x="13" y="143"/>
                  </a:cubicBezTo>
                  <a:cubicBezTo>
                    <a:pt x="14" y="139"/>
                    <a:pt x="0" y="126"/>
                    <a:pt x="10" y="118"/>
                  </a:cubicBezTo>
                  <a:cubicBezTo>
                    <a:pt x="16" y="115"/>
                    <a:pt x="13" y="108"/>
                    <a:pt x="17" y="101"/>
                  </a:cubicBezTo>
                  <a:cubicBezTo>
                    <a:pt x="23" y="97"/>
                    <a:pt x="25" y="98"/>
                    <a:pt x="31" y="94"/>
                  </a:cubicBezTo>
                  <a:cubicBezTo>
                    <a:pt x="37" y="90"/>
                    <a:pt x="34" y="97"/>
                    <a:pt x="38" y="94"/>
                  </a:cubicBezTo>
                  <a:cubicBezTo>
                    <a:pt x="38" y="92"/>
                    <a:pt x="40" y="76"/>
                    <a:pt x="41" y="70"/>
                  </a:cubicBezTo>
                  <a:cubicBezTo>
                    <a:pt x="43" y="62"/>
                    <a:pt x="40" y="62"/>
                    <a:pt x="41" y="59"/>
                  </a:cubicBezTo>
                  <a:cubicBezTo>
                    <a:pt x="41" y="56"/>
                    <a:pt x="38" y="61"/>
                    <a:pt x="37" y="48"/>
                  </a:cubicBezTo>
                  <a:cubicBezTo>
                    <a:pt x="37" y="45"/>
                    <a:pt x="40" y="47"/>
                    <a:pt x="41" y="45"/>
                  </a:cubicBezTo>
                  <a:cubicBezTo>
                    <a:pt x="41" y="45"/>
                    <a:pt x="43" y="47"/>
                    <a:pt x="45" y="47"/>
                  </a:cubicBezTo>
                  <a:cubicBezTo>
                    <a:pt x="45" y="48"/>
                    <a:pt x="45" y="42"/>
                    <a:pt x="43" y="42"/>
                  </a:cubicBezTo>
                  <a:cubicBezTo>
                    <a:pt x="40" y="42"/>
                    <a:pt x="38" y="42"/>
                    <a:pt x="38" y="42"/>
                  </a:cubicBezTo>
                  <a:cubicBezTo>
                    <a:pt x="38" y="36"/>
                    <a:pt x="38" y="36"/>
                    <a:pt x="38" y="36"/>
                  </a:cubicBezTo>
                  <a:cubicBezTo>
                    <a:pt x="52" y="36"/>
                    <a:pt x="52" y="36"/>
                    <a:pt x="52" y="36"/>
                  </a:cubicBezTo>
                  <a:cubicBezTo>
                    <a:pt x="51" y="34"/>
                    <a:pt x="51" y="31"/>
                    <a:pt x="54" y="34"/>
                  </a:cubicBezTo>
                  <a:cubicBezTo>
                    <a:pt x="55" y="38"/>
                    <a:pt x="57" y="31"/>
                    <a:pt x="58" y="31"/>
                  </a:cubicBezTo>
                  <a:cubicBezTo>
                    <a:pt x="63" y="38"/>
                    <a:pt x="58" y="42"/>
                    <a:pt x="63" y="41"/>
                  </a:cubicBezTo>
                  <a:cubicBezTo>
                    <a:pt x="66" y="47"/>
                    <a:pt x="69" y="44"/>
                    <a:pt x="72" y="45"/>
                  </a:cubicBezTo>
                  <a:cubicBezTo>
                    <a:pt x="76" y="47"/>
                    <a:pt x="75" y="41"/>
                    <a:pt x="81" y="39"/>
                  </a:cubicBezTo>
                  <a:cubicBezTo>
                    <a:pt x="87" y="39"/>
                    <a:pt x="83" y="34"/>
                    <a:pt x="87" y="33"/>
                  </a:cubicBezTo>
                  <a:cubicBezTo>
                    <a:pt x="92" y="30"/>
                    <a:pt x="90" y="27"/>
                    <a:pt x="87" y="28"/>
                  </a:cubicBezTo>
                  <a:cubicBezTo>
                    <a:pt x="84" y="30"/>
                    <a:pt x="84" y="19"/>
                    <a:pt x="81" y="14"/>
                  </a:cubicBezTo>
                  <a:cubicBezTo>
                    <a:pt x="78" y="10"/>
                    <a:pt x="86" y="13"/>
                    <a:pt x="92" y="16"/>
                  </a:cubicBezTo>
                  <a:cubicBezTo>
                    <a:pt x="99" y="20"/>
                    <a:pt x="93" y="11"/>
                    <a:pt x="98" y="13"/>
                  </a:cubicBezTo>
                  <a:cubicBezTo>
                    <a:pt x="102" y="13"/>
                    <a:pt x="113" y="8"/>
                    <a:pt x="111" y="2"/>
                  </a:cubicBezTo>
                  <a:cubicBezTo>
                    <a:pt x="111" y="2"/>
                    <a:pt x="113" y="2"/>
                    <a:pt x="115" y="2"/>
                  </a:cubicBezTo>
                  <a:cubicBezTo>
                    <a:pt x="116" y="0"/>
                    <a:pt x="118" y="3"/>
                    <a:pt x="116" y="6"/>
                  </a:cubicBezTo>
                  <a:cubicBezTo>
                    <a:pt x="115" y="11"/>
                    <a:pt x="122" y="10"/>
                    <a:pt x="119" y="16"/>
                  </a:cubicBezTo>
                  <a:cubicBezTo>
                    <a:pt x="119" y="19"/>
                    <a:pt x="119" y="19"/>
                    <a:pt x="118" y="25"/>
                  </a:cubicBezTo>
                  <a:cubicBezTo>
                    <a:pt x="116" y="31"/>
                    <a:pt x="119" y="28"/>
                    <a:pt x="119" y="33"/>
                  </a:cubicBezTo>
                  <a:cubicBezTo>
                    <a:pt x="119" y="38"/>
                    <a:pt x="125" y="42"/>
                    <a:pt x="127" y="41"/>
                  </a:cubicBezTo>
                  <a:cubicBezTo>
                    <a:pt x="130" y="39"/>
                    <a:pt x="128" y="38"/>
                    <a:pt x="131" y="38"/>
                  </a:cubicBezTo>
                  <a:cubicBezTo>
                    <a:pt x="134" y="39"/>
                    <a:pt x="136" y="34"/>
                    <a:pt x="139" y="33"/>
                  </a:cubicBezTo>
                  <a:cubicBezTo>
                    <a:pt x="142" y="33"/>
                    <a:pt x="140" y="34"/>
                    <a:pt x="145" y="34"/>
                  </a:cubicBezTo>
                  <a:cubicBezTo>
                    <a:pt x="146" y="33"/>
                    <a:pt x="151" y="38"/>
                    <a:pt x="150" y="33"/>
                  </a:cubicBezTo>
                  <a:cubicBezTo>
                    <a:pt x="148" y="30"/>
                    <a:pt x="148" y="28"/>
                    <a:pt x="151" y="30"/>
                  </a:cubicBezTo>
                  <a:cubicBezTo>
                    <a:pt x="153" y="31"/>
                    <a:pt x="157" y="25"/>
                    <a:pt x="157" y="28"/>
                  </a:cubicBezTo>
                  <a:cubicBezTo>
                    <a:pt x="157" y="30"/>
                    <a:pt x="159" y="28"/>
                    <a:pt x="160" y="30"/>
                  </a:cubicBezTo>
                  <a:cubicBezTo>
                    <a:pt x="162" y="33"/>
                    <a:pt x="163" y="33"/>
                    <a:pt x="165" y="31"/>
                  </a:cubicBezTo>
                  <a:cubicBezTo>
                    <a:pt x="166" y="28"/>
                    <a:pt x="166" y="33"/>
                    <a:pt x="169" y="30"/>
                  </a:cubicBezTo>
                  <a:cubicBezTo>
                    <a:pt x="171" y="28"/>
                    <a:pt x="169" y="31"/>
                    <a:pt x="172" y="31"/>
                  </a:cubicBezTo>
                  <a:cubicBezTo>
                    <a:pt x="175" y="31"/>
                    <a:pt x="177" y="24"/>
                    <a:pt x="179" y="20"/>
                  </a:cubicBezTo>
                  <a:cubicBezTo>
                    <a:pt x="182" y="16"/>
                    <a:pt x="182" y="16"/>
                    <a:pt x="183" y="14"/>
                  </a:cubicBezTo>
                  <a:cubicBezTo>
                    <a:pt x="185" y="11"/>
                    <a:pt x="183" y="11"/>
                    <a:pt x="185" y="10"/>
                  </a:cubicBezTo>
                  <a:cubicBezTo>
                    <a:pt x="185" y="10"/>
                    <a:pt x="186" y="13"/>
                    <a:pt x="186" y="14"/>
                  </a:cubicBezTo>
                  <a:cubicBezTo>
                    <a:pt x="188" y="16"/>
                    <a:pt x="188" y="14"/>
                    <a:pt x="188" y="16"/>
                  </a:cubicBezTo>
                  <a:cubicBezTo>
                    <a:pt x="188" y="19"/>
                    <a:pt x="188" y="24"/>
                    <a:pt x="189" y="25"/>
                  </a:cubicBezTo>
                  <a:cubicBezTo>
                    <a:pt x="189" y="25"/>
                    <a:pt x="189" y="27"/>
                    <a:pt x="189" y="28"/>
                  </a:cubicBezTo>
                  <a:cubicBezTo>
                    <a:pt x="189" y="30"/>
                    <a:pt x="191" y="30"/>
                    <a:pt x="191" y="31"/>
                  </a:cubicBezTo>
                  <a:cubicBezTo>
                    <a:pt x="191" y="33"/>
                    <a:pt x="191" y="31"/>
                    <a:pt x="192" y="33"/>
                  </a:cubicBezTo>
                  <a:cubicBezTo>
                    <a:pt x="192" y="34"/>
                    <a:pt x="192" y="36"/>
                    <a:pt x="194" y="36"/>
                  </a:cubicBezTo>
                  <a:cubicBezTo>
                    <a:pt x="197" y="34"/>
                    <a:pt x="198" y="42"/>
                    <a:pt x="197" y="44"/>
                  </a:cubicBezTo>
                  <a:cubicBezTo>
                    <a:pt x="192" y="44"/>
                    <a:pt x="192" y="52"/>
                    <a:pt x="188" y="53"/>
                  </a:cubicBezTo>
                  <a:cubicBezTo>
                    <a:pt x="183" y="55"/>
                    <a:pt x="186" y="56"/>
                    <a:pt x="185" y="59"/>
                  </a:cubicBezTo>
                  <a:cubicBezTo>
                    <a:pt x="182" y="62"/>
                    <a:pt x="189" y="56"/>
                    <a:pt x="188" y="62"/>
                  </a:cubicBezTo>
                  <a:cubicBezTo>
                    <a:pt x="185" y="67"/>
                    <a:pt x="189" y="59"/>
                    <a:pt x="191" y="64"/>
                  </a:cubicBezTo>
                  <a:cubicBezTo>
                    <a:pt x="191" y="69"/>
                    <a:pt x="188" y="53"/>
                    <a:pt x="195" y="55"/>
                  </a:cubicBezTo>
                  <a:cubicBezTo>
                    <a:pt x="203" y="56"/>
                    <a:pt x="200" y="53"/>
                    <a:pt x="206" y="55"/>
                  </a:cubicBezTo>
                  <a:cubicBezTo>
                    <a:pt x="214" y="58"/>
                    <a:pt x="204" y="62"/>
                    <a:pt x="206" y="67"/>
                  </a:cubicBezTo>
                  <a:cubicBezTo>
                    <a:pt x="207" y="70"/>
                    <a:pt x="209" y="59"/>
                    <a:pt x="217" y="59"/>
                  </a:cubicBezTo>
                  <a:cubicBezTo>
                    <a:pt x="223" y="59"/>
                    <a:pt x="223" y="62"/>
                    <a:pt x="226" y="62"/>
                  </a:cubicBezTo>
                  <a:cubicBezTo>
                    <a:pt x="229" y="62"/>
                    <a:pt x="229" y="66"/>
                    <a:pt x="235" y="67"/>
                  </a:cubicBezTo>
                  <a:cubicBezTo>
                    <a:pt x="241" y="69"/>
                    <a:pt x="238" y="70"/>
                    <a:pt x="241" y="73"/>
                  </a:cubicBezTo>
                  <a:cubicBezTo>
                    <a:pt x="242" y="75"/>
                    <a:pt x="238" y="81"/>
                    <a:pt x="239" y="83"/>
                  </a:cubicBezTo>
                  <a:cubicBezTo>
                    <a:pt x="241" y="84"/>
                    <a:pt x="245" y="75"/>
                    <a:pt x="250" y="76"/>
                  </a:cubicBezTo>
                  <a:cubicBezTo>
                    <a:pt x="255" y="78"/>
                    <a:pt x="261" y="81"/>
                    <a:pt x="270" y="80"/>
                  </a:cubicBezTo>
                  <a:cubicBezTo>
                    <a:pt x="277" y="78"/>
                    <a:pt x="281" y="83"/>
                    <a:pt x="287" y="87"/>
                  </a:cubicBezTo>
                  <a:cubicBezTo>
                    <a:pt x="293" y="94"/>
                    <a:pt x="288" y="94"/>
                    <a:pt x="297" y="100"/>
                  </a:cubicBezTo>
                  <a:cubicBezTo>
                    <a:pt x="306" y="106"/>
                    <a:pt x="306" y="100"/>
                    <a:pt x="311" y="104"/>
                  </a:cubicBezTo>
                  <a:cubicBezTo>
                    <a:pt x="316" y="108"/>
                    <a:pt x="316" y="114"/>
                    <a:pt x="317" y="123"/>
                  </a:cubicBezTo>
                  <a:cubicBezTo>
                    <a:pt x="319" y="133"/>
                    <a:pt x="316" y="137"/>
                    <a:pt x="308" y="148"/>
                  </a:cubicBezTo>
                  <a:cubicBezTo>
                    <a:pt x="302" y="161"/>
                    <a:pt x="300" y="156"/>
                    <a:pt x="296" y="168"/>
                  </a:cubicBezTo>
                  <a:cubicBezTo>
                    <a:pt x="291" y="179"/>
                    <a:pt x="290" y="184"/>
                    <a:pt x="287" y="178"/>
                  </a:cubicBezTo>
                  <a:cubicBezTo>
                    <a:pt x="284" y="171"/>
                    <a:pt x="284" y="192"/>
                    <a:pt x="284" y="198"/>
                  </a:cubicBezTo>
                  <a:cubicBezTo>
                    <a:pt x="282" y="204"/>
                    <a:pt x="287" y="206"/>
                    <a:pt x="284" y="213"/>
                  </a:cubicBezTo>
                  <a:cubicBezTo>
                    <a:pt x="281" y="221"/>
                    <a:pt x="284" y="229"/>
                    <a:pt x="281" y="232"/>
                  </a:cubicBezTo>
                  <a:cubicBezTo>
                    <a:pt x="276" y="234"/>
                    <a:pt x="281" y="240"/>
                    <a:pt x="276" y="249"/>
                  </a:cubicBezTo>
                  <a:cubicBezTo>
                    <a:pt x="271" y="259"/>
                    <a:pt x="265" y="262"/>
                    <a:pt x="268" y="268"/>
                  </a:cubicBezTo>
                  <a:cubicBezTo>
                    <a:pt x="270" y="273"/>
                    <a:pt x="259" y="276"/>
                    <a:pt x="261" y="279"/>
                  </a:cubicBezTo>
                  <a:cubicBezTo>
                    <a:pt x="262" y="282"/>
                    <a:pt x="256" y="280"/>
                    <a:pt x="250" y="282"/>
                  </a:cubicBezTo>
                  <a:cubicBezTo>
                    <a:pt x="242" y="283"/>
                    <a:pt x="247" y="280"/>
                    <a:pt x="241" y="282"/>
                  </a:cubicBezTo>
                  <a:cubicBezTo>
                    <a:pt x="236" y="283"/>
                    <a:pt x="238" y="288"/>
                    <a:pt x="223" y="294"/>
                  </a:cubicBezTo>
                  <a:cubicBezTo>
                    <a:pt x="218" y="296"/>
                    <a:pt x="209" y="304"/>
                    <a:pt x="209" y="311"/>
                  </a:cubicBezTo>
                  <a:cubicBezTo>
                    <a:pt x="207" y="321"/>
                    <a:pt x="210" y="329"/>
                    <a:pt x="207" y="336"/>
                  </a:cubicBezTo>
                  <a:cubicBezTo>
                    <a:pt x="203" y="343"/>
                    <a:pt x="203" y="338"/>
                    <a:pt x="198" y="349"/>
                  </a:cubicBezTo>
                  <a:cubicBezTo>
                    <a:pt x="194" y="358"/>
                    <a:pt x="192" y="366"/>
                    <a:pt x="186" y="371"/>
                  </a:cubicBezTo>
                  <a:cubicBezTo>
                    <a:pt x="179" y="377"/>
                    <a:pt x="179" y="377"/>
                    <a:pt x="175" y="385"/>
                  </a:cubicBezTo>
                  <a:cubicBezTo>
                    <a:pt x="175" y="389"/>
                    <a:pt x="171" y="388"/>
                    <a:pt x="168" y="392"/>
                  </a:cubicBezTo>
                </a:path>
              </a:pathLst>
            </a:custGeom>
            <a:grpFill/>
            <a:ln w="6350" cmpd="sng">
              <a:solidFill>
                <a:schemeClr val="bg1"/>
              </a:solidFill>
              <a:round/>
              <a:headEnd/>
              <a:tailEnd/>
            </a:ln>
          </p:spPr>
          <p:txBody>
            <a:bodyPr/>
            <a:lstStyle/>
            <a:p>
              <a:endParaRPr lang="en-GB" dirty="0"/>
            </a:p>
          </p:txBody>
        </p:sp>
        <p:sp>
          <p:nvSpPr>
            <p:cNvPr id="112" name="Freeform 291"/>
            <p:cNvSpPr>
              <a:spLocks/>
            </p:cNvSpPr>
            <p:nvPr/>
          </p:nvSpPr>
          <p:spPr bwMode="auto">
            <a:xfrm>
              <a:off x="8549552" y="4479128"/>
              <a:ext cx="7198" cy="8637"/>
            </a:xfrm>
            <a:custGeom>
              <a:avLst/>
              <a:gdLst/>
              <a:ahLst/>
              <a:cxnLst>
                <a:cxn ang="0">
                  <a:pos x="0" y="0"/>
                </a:cxn>
                <a:cxn ang="0">
                  <a:pos x="1" y="3"/>
                </a:cxn>
                <a:cxn ang="0">
                  <a:pos x="0" y="0"/>
                </a:cxn>
              </a:cxnLst>
              <a:rect l="0" t="0" r="r" b="b"/>
              <a:pathLst>
                <a:path w="3" h="3">
                  <a:moveTo>
                    <a:pt x="0" y="0"/>
                  </a:moveTo>
                  <a:cubicBezTo>
                    <a:pt x="1" y="0"/>
                    <a:pt x="3" y="3"/>
                    <a:pt x="1" y="3"/>
                  </a:cubicBezTo>
                  <a:cubicBezTo>
                    <a:pt x="1" y="3"/>
                    <a:pt x="0" y="2"/>
                    <a:pt x="0" y="0"/>
                  </a:cubicBezTo>
                </a:path>
              </a:pathLst>
            </a:custGeom>
            <a:grpFill/>
            <a:ln w="6350" cmpd="sng">
              <a:solidFill>
                <a:schemeClr val="bg1"/>
              </a:solidFill>
              <a:round/>
              <a:headEnd/>
              <a:tailEnd/>
            </a:ln>
          </p:spPr>
          <p:txBody>
            <a:bodyPr/>
            <a:lstStyle/>
            <a:p>
              <a:endParaRPr lang="en-GB" dirty="0"/>
            </a:p>
          </p:txBody>
        </p:sp>
        <p:sp>
          <p:nvSpPr>
            <p:cNvPr id="113" name="Freeform 292"/>
            <p:cNvSpPr>
              <a:spLocks/>
            </p:cNvSpPr>
            <p:nvPr/>
          </p:nvSpPr>
          <p:spPr bwMode="auto">
            <a:xfrm>
              <a:off x="8549552" y="4520876"/>
              <a:ext cx="10077" cy="11517"/>
            </a:xfrm>
            <a:custGeom>
              <a:avLst/>
              <a:gdLst/>
              <a:ahLst/>
              <a:cxnLst>
                <a:cxn ang="0">
                  <a:pos x="3" y="1"/>
                </a:cxn>
                <a:cxn ang="0">
                  <a:pos x="3" y="4"/>
                </a:cxn>
                <a:cxn ang="0">
                  <a:pos x="3" y="1"/>
                </a:cxn>
              </a:cxnLst>
              <a:rect l="0" t="0" r="r" b="b"/>
              <a:pathLst>
                <a:path w="4" h="4">
                  <a:moveTo>
                    <a:pt x="3" y="1"/>
                  </a:moveTo>
                  <a:cubicBezTo>
                    <a:pt x="4" y="0"/>
                    <a:pt x="3" y="3"/>
                    <a:pt x="3" y="4"/>
                  </a:cubicBezTo>
                  <a:cubicBezTo>
                    <a:pt x="1" y="4"/>
                    <a:pt x="0" y="3"/>
                    <a:pt x="3" y="1"/>
                  </a:cubicBezTo>
                </a:path>
              </a:pathLst>
            </a:custGeom>
            <a:grpFill/>
            <a:ln w="6350" cmpd="sng">
              <a:solidFill>
                <a:schemeClr val="bg1"/>
              </a:solidFill>
              <a:round/>
              <a:headEnd/>
              <a:tailEnd/>
            </a:ln>
          </p:spPr>
          <p:txBody>
            <a:bodyPr/>
            <a:lstStyle/>
            <a:p>
              <a:endParaRPr lang="en-GB" dirty="0"/>
            </a:p>
          </p:txBody>
        </p:sp>
        <p:sp>
          <p:nvSpPr>
            <p:cNvPr id="114" name="Freeform 293"/>
            <p:cNvSpPr>
              <a:spLocks/>
            </p:cNvSpPr>
            <p:nvPr/>
          </p:nvSpPr>
          <p:spPr bwMode="auto">
            <a:xfrm>
              <a:off x="8543794" y="4523755"/>
              <a:ext cx="7198" cy="12956"/>
            </a:xfrm>
            <a:custGeom>
              <a:avLst/>
              <a:gdLst/>
              <a:ahLst/>
              <a:cxnLst>
                <a:cxn ang="0">
                  <a:pos x="3" y="5"/>
                </a:cxn>
                <a:cxn ang="0">
                  <a:pos x="2" y="2"/>
                </a:cxn>
                <a:cxn ang="0">
                  <a:pos x="3" y="2"/>
                </a:cxn>
                <a:cxn ang="0">
                  <a:pos x="3" y="5"/>
                </a:cxn>
              </a:cxnLst>
              <a:rect l="0" t="0" r="r" b="b"/>
              <a:pathLst>
                <a:path w="3" h="5">
                  <a:moveTo>
                    <a:pt x="3" y="5"/>
                  </a:moveTo>
                  <a:cubicBezTo>
                    <a:pt x="0" y="5"/>
                    <a:pt x="2" y="3"/>
                    <a:pt x="2" y="2"/>
                  </a:cubicBezTo>
                  <a:cubicBezTo>
                    <a:pt x="2" y="2"/>
                    <a:pt x="2" y="0"/>
                    <a:pt x="3" y="2"/>
                  </a:cubicBezTo>
                  <a:cubicBezTo>
                    <a:pt x="3" y="3"/>
                    <a:pt x="3" y="5"/>
                    <a:pt x="3" y="5"/>
                  </a:cubicBezTo>
                </a:path>
              </a:pathLst>
            </a:custGeom>
            <a:grpFill/>
            <a:ln w="6350" cmpd="sng">
              <a:solidFill>
                <a:schemeClr val="bg1"/>
              </a:solidFill>
              <a:round/>
              <a:headEnd/>
              <a:tailEnd/>
            </a:ln>
          </p:spPr>
          <p:txBody>
            <a:bodyPr/>
            <a:lstStyle/>
            <a:p>
              <a:endParaRPr lang="en-GB" dirty="0"/>
            </a:p>
          </p:txBody>
        </p:sp>
        <p:sp>
          <p:nvSpPr>
            <p:cNvPr id="115" name="Freeform 294"/>
            <p:cNvSpPr>
              <a:spLocks/>
            </p:cNvSpPr>
            <p:nvPr/>
          </p:nvSpPr>
          <p:spPr bwMode="auto">
            <a:xfrm>
              <a:off x="8526518" y="4545349"/>
              <a:ext cx="8638" cy="8637"/>
            </a:xfrm>
            <a:custGeom>
              <a:avLst/>
              <a:gdLst/>
              <a:ahLst/>
              <a:cxnLst>
                <a:cxn ang="0">
                  <a:pos x="2" y="3"/>
                </a:cxn>
                <a:cxn ang="0">
                  <a:pos x="2" y="0"/>
                </a:cxn>
                <a:cxn ang="0">
                  <a:pos x="2" y="3"/>
                </a:cxn>
              </a:cxnLst>
              <a:rect l="0" t="0" r="r" b="b"/>
              <a:pathLst>
                <a:path w="3" h="3">
                  <a:moveTo>
                    <a:pt x="2" y="3"/>
                  </a:moveTo>
                  <a:cubicBezTo>
                    <a:pt x="0" y="3"/>
                    <a:pt x="2" y="0"/>
                    <a:pt x="2" y="0"/>
                  </a:cubicBezTo>
                  <a:cubicBezTo>
                    <a:pt x="3" y="0"/>
                    <a:pt x="2" y="3"/>
                    <a:pt x="2" y="3"/>
                  </a:cubicBezTo>
                </a:path>
              </a:pathLst>
            </a:custGeom>
            <a:grpFill/>
            <a:ln w="6350" cmpd="sng">
              <a:solidFill>
                <a:schemeClr val="bg1"/>
              </a:solidFill>
              <a:round/>
              <a:headEnd/>
              <a:tailEnd/>
            </a:ln>
          </p:spPr>
          <p:txBody>
            <a:bodyPr/>
            <a:lstStyle/>
            <a:p>
              <a:endParaRPr lang="en-GB" dirty="0"/>
            </a:p>
          </p:txBody>
        </p:sp>
        <p:sp>
          <p:nvSpPr>
            <p:cNvPr id="116" name="Freeform 295"/>
            <p:cNvSpPr>
              <a:spLocks/>
            </p:cNvSpPr>
            <p:nvPr/>
          </p:nvSpPr>
          <p:spPr bwMode="auto">
            <a:xfrm>
              <a:off x="8532277" y="4553986"/>
              <a:ext cx="8638" cy="8637"/>
            </a:xfrm>
            <a:custGeom>
              <a:avLst/>
              <a:gdLst/>
              <a:ahLst/>
              <a:cxnLst>
                <a:cxn ang="0">
                  <a:pos x="1" y="3"/>
                </a:cxn>
                <a:cxn ang="0">
                  <a:pos x="3" y="1"/>
                </a:cxn>
                <a:cxn ang="0">
                  <a:pos x="1" y="3"/>
                </a:cxn>
              </a:cxnLst>
              <a:rect l="0" t="0" r="r" b="b"/>
              <a:pathLst>
                <a:path w="3" h="3">
                  <a:moveTo>
                    <a:pt x="1" y="3"/>
                  </a:moveTo>
                  <a:cubicBezTo>
                    <a:pt x="0" y="3"/>
                    <a:pt x="3" y="0"/>
                    <a:pt x="3" y="1"/>
                  </a:cubicBezTo>
                  <a:cubicBezTo>
                    <a:pt x="3" y="1"/>
                    <a:pt x="3" y="3"/>
                    <a:pt x="1" y="3"/>
                  </a:cubicBezTo>
                </a:path>
              </a:pathLst>
            </a:custGeom>
            <a:grpFill/>
            <a:ln w="6350" cmpd="sng">
              <a:solidFill>
                <a:schemeClr val="bg1"/>
              </a:solidFill>
              <a:round/>
              <a:headEnd/>
              <a:tailEnd/>
            </a:ln>
          </p:spPr>
          <p:txBody>
            <a:bodyPr/>
            <a:lstStyle/>
            <a:p>
              <a:endParaRPr lang="en-GB" dirty="0"/>
            </a:p>
          </p:txBody>
        </p:sp>
        <p:sp>
          <p:nvSpPr>
            <p:cNvPr id="117" name="Freeform 296"/>
            <p:cNvSpPr>
              <a:spLocks/>
            </p:cNvSpPr>
            <p:nvPr/>
          </p:nvSpPr>
          <p:spPr bwMode="auto">
            <a:xfrm>
              <a:off x="8532277" y="4548228"/>
              <a:ext cx="8638" cy="5758"/>
            </a:xfrm>
            <a:custGeom>
              <a:avLst/>
              <a:gdLst/>
              <a:ahLst/>
              <a:cxnLst>
                <a:cxn ang="0">
                  <a:pos x="1" y="2"/>
                </a:cxn>
                <a:cxn ang="0">
                  <a:pos x="3" y="0"/>
                </a:cxn>
                <a:cxn ang="0">
                  <a:pos x="1" y="2"/>
                </a:cxn>
              </a:cxnLst>
              <a:rect l="0" t="0" r="r" b="b"/>
              <a:pathLst>
                <a:path w="3" h="2">
                  <a:moveTo>
                    <a:pt x="1" y="2"/>
                  </a:moveTo>
                  <a:cubicBezTo>
                    <a:pt x="0" y="2"/>
                    <a:pt x="1" y="0"/>
                    <a:pt x="3" y="0"/>
                  </a:cubicBezTo>
                  <a:cubicBezTo>
                    <a:pt x="1" y="2"/>
                    <a:pt x="1" y="2"/>
                    <a:pt x="1" y="2"/>
                  </a:cubicBezTo>
                </a:path>
              </a:pathLst>
            </a:custGeom>
            <a:grpFill/>
            <a:ln w="6350" cmpd="sng">
              <a:solidFill>
                <a:schemeClr val="bg1"/>
              </a:solidFill>
              <a:round/>
              <a:headEnd/>
              <a:tailEnd/>
            </a:ln>
          </p:spPr>
          <p:txBody>
            <a:bodyPr/>
            <a:lstStyle/>
            <a:p>
              <a:endParaRPr lang="en-GB" dirty="0"/>
            </a:p>
          </p:txBody>
        </p:sp>
        <p:sp>
          <p:nvSpPr>
            <p:cNvPr id="118" name="Freeform 297"/>
            <p:cNvSpPr>
              <a:spLocks/>
            </p:cNvSpPr>
            <p:nvPr/>
          </p:nvSpPr>
          <p:spPr bwMode="auto">
            <a:xfrm>
              <a:off x="8550992" y="4515117"/>
              <a:ext cx="8638" cy="8637"/>
            </a:xfrm>
            <a:custGeom>
              <a:avLst/>
              <a:gdLst/>
              <a:ahLst/>
              <a:cxnLst>
                <a:cxn ang="0">
                  <a:pos x="0" y="2"/>
                </a:cxn>
                <a:cxn ang="0">
                  <a:pos x="3" y="2"/>
                </a:cxn>
                <a:cxn ang="0">
                  <a:pos x="0" y="2"/>
                </a:cxn>
              </a:cxnLst>
              <a:rect l="0" t="0" r="r" b="b"/>
              <a:pathLst>
                <a:path w="3" h="3">
                  <a:moveTo>
                    <a:pt x="0" y="2"/>
                  </a:moveTo>
                  <a:cubicBezTo>
                    <a:pt x="0" y="2"/>
                    <a:pt x="2" y="0"/>
                    <a:pt x="3" y="2"/>
                  </a:cubicBezTo>
                  <a:cubicBezTo>
                    <a:pt x="3" y="2"/>
                    <a:pt x="0" y="3"/>
                    <a:pt x="0" y="2"/>
                  </a:cubicBezTo>
                </a:path>
              </a:pathLst>
            </a:custGeom>
            <a:grpFill/>
            <a:ln w="6350" cmpd="sng">
              <a:solidFill>
                <a:schemeClr val="bg1"/>
              </a:solidFill>
              <a:round/>
              <a:headEnd/>
              <a:tailEnd/>
            </a:ln>
          </p:spPr>
          <p:txBody>
            <a:bodyPr/>
            <a:lstStyle/>
            <a:p>
              <a:endParaRPr lang="en-GB" dirty="0"/>
            </a:p>
          </p:txBody>
        </p:sp>
        <p:sp>
          <p:nvSpPr>
            <p:cNvPr id="119" name="Freeform 298"/>
            <p:cNvSpPr>
              <a:spLocks/>
            </p:cNvSpPr>
            <p:nvPr/>
          </p:nvSpPr>
          <p:spPr bwMode="auto">
            <a:xfrm>
              <a:off x="7822549" y="4274707"/>
              <a:ext cx="136763" cy="70540"/>
            </a:xfrm>
            <a:custGeom>
              <a:avLst/>
              <a:gdLst/>
              <a:ahLst/>
              <a:cxnLst>
                <a:cxn ang="0">
                  <a:pos x="46" y="10"/>
                </a:cxn>
                <a:cxn ang="0">
                  <a:pos x="36" y="2"/>
                </a:cxn>
                <a:cxn ang="0">
                  <a:pos x="31" y="0"/>
                </a:cxn>
                <a:cxn ang="0">
                  <a:pos x="25" y="3"/>
                </a:cxn>
                <a:cxn ang="0">
                  <a:pos x="16" y="10"/>
                </a:cxn>
                <a:cxn ang="0">
                  <a:pos x="13" y="6"/>
                </a:cxn>
                <a:cxn ang="0">
                  <a:pos x="11" y="5"/>
                </a:cxn>
                <a:cxn ang="0">
                  <a:pos x="10" y="6"/>
                </a:cxn>
                <a:cxn ang="0">
                  <a:pos x="8" y="6"/>
                </a:cxn>
                <a:cxn ang="0">
                  <a:pos x="8" y="5"/>
                </a:cxn>
                <a:cxn ang="0">
                  <a:pos x="7" y="3"/>
                </a:cxn>
                <a:cxn ang="0">
                  <a:pos x="5" y="2"/>
                </a:cxn>
                <a:cxn ang="0">
                  <a:pos x="4" y="0"/>
                </a:cxn>
                <a:cxn ang="0">
                  <a:pos x="2" y="6"/>
                </a:cxn>
                <a:cxn ang="0">
                  <a:pos x="4" y="8"/>
                </a:cxn>
                <a:cxn ang="0">
                  <a:pos x="2" y="11"/>
                </a:cxn>
                <a:cxn ang="0">
                  <a:pos x="2" y="16"/>
                </a:cxn>
                <a:cxn ang="0">
                  <a:pos x="4" y="14"/>
                </a:cxn>
                <a:cxn ang="0">
                  <a:pos x="11" y="16"/>
                </a:cxn>
                <a:cxn ang="0">
                  <a:pos x="13" y="17"/>
                </a:cxn>
                <a:cxn ang="0">
                  <a:pos x="14" y="19"/>
                </a:cxn>
                <a:cxn ang="0">
                  <a:pos x="16" y="19"/>
                </a:cxn>
                <a:cxn ang="0">
                  <a:pos x="17" y="19"/>
                </a:cxn>
                <a:cxn ang="0">
                  <a:pos x="19" y="24"/>
                </a:cxn>
                <a:cxn ang="0">
                  <a:pos x="22" y="24"/>
                </a:cxn>
                <a:cxn ang="0">
                  <a:pos x="23" y="22"/>
                </a:cxn>
                <a:cxn ang="0">
                  <a:pos x="25" y="19"/>
                </a:cxn>
                <a:cxn ang="0">
                  <a:pos x="22" y="16"/>
                </a:cxn>
                <a:cxn ang="0">
                  <a:pos x="22" y="14"/>
                </a:cxn>
                <a:cxn ang="0">
                  <a:pos x="28" y="10"/>
                </a:cxn>
                <a:cxn ang="0">
                  <a:pos x="28" y="8"/>
                </a:cxn>
                <a:cxn ang="0">
                  <a:pos x="31" y="6"/>
                </a:cxn>
                <a:cxn ang="0">
                  <a:pos x="37" y="11"/>
                </a:cxn>
                <a:cxn ang="0">
                  <a:pos x="39" y="13"/>
                </a:cxn>
                <a:cxn ang="0">
                  <a:pos x="40" y="13"/>
                </a:cxn>
                <a:cxn ang="0">
                  <a:pos x="39" y="17"/>
                </a:cxn>
                <a:cxn ang="0">
                  <a:pos x="42" y="24"/>
                </a:cxn>
                <a:cxn ang="0">
                  <a:pos x="43" y="19"/>
                </a:cxn>
                <a:cxn ang="0">
                  <a:pos x="46" y="20"/>
                </a:cxn>
                <a:cxn ang="0">
                  <a:pos x="48" y="17"/>
                </a:cxn>
                <a:cxn ang="0">
                  <a:pos x="46" y="10"/>
                </a:cxn>
              </a:cxnLst>
              <a:rect l="0" t="0" r="r" b="b"/>
              <a:pathLst>
                <a:path w="49" h="25">
                  <a:moveTo>
                    <a:pt x="46" y="10"/>
                  </a:moveTo>
                  <a:cubicBezTo>
                    <a:pt x="43" y="6"/>
                    <a:pt x="40" y="2"/>
                    <a:pt x="36" y="2"/>
                  </a:cubicBezTo>
                  <a:cubicBezTo>
                    <a:pt x="31" y="3"/>
                    <a:pt x="36" y="2"/>
                    <a:pt x="31" y="0"/>
                  </a:cubicBezTo>
                  <a:cubicBezTo>
                    <a:pt x="26" y="0"/>
                    <a:pt x="29" y="2"/>
                    <a:pt x="25" y="3"/>
                  </a:cubicBezTo>
                  <a:cubicBezTo>
                    <a:pt x="16" y="8"/>
                    <a:pt x="23" y="6"/>
                    <a:pt x="16" y="10"/>
                  </a:cubicBezTo>
                  <a:cubicBezTo>
                    <a:pt x="14" y="10"/>
                    <a:pt x="13" y="8"/>
                    <a:pt x="13" y="6"/>
                  </a:cubicBezTo>
                  <a:cubicBezTo>
                    <a:pt x="11" y="5"/>
                    <a:pt x="11" y="6"/>
                    <a:pt x="11" y="5"/>
                  </a:cubicBezTo>
                  <a:cubicBezTo>
                    <a:pt x="11" y="5"/>
                    <a:pt x="10" y="5"/>
                    <a:pt x="10" y="6"/>
                  </a:cubicBezTo>
                  <a:cubicBezTo>
                    <a:pt x="10" y="8"/>
                    <a:pt x="8" y="6"/>
                    <a:pt x="8" y="6"/>
                  </a:cubicBezTo>
                  <a:cubicBezTo>
                    <a:pt x="8" y="5"/>
                    <a:pt x="8" y="5"/>
                    <a:pt x="8" y="5"/>
                  </a:cubicBezTo>
                  <a:cubicBezTo>
                    <a:pt x="8" y="3"/>
                    <a:pt x="7" y="5"/>
                    <a:pt x="7" y="3"/>
                  </a:cubicBezTo>
                  <a:cubicBezTo>
                    <a:pt x="7" y="2"/>
                    <a:pt x="7" y="2"/>
                    <a:pt x="5" y="2"/>
                  </a:cubicBezTo>
                  <a:cubicBezTo>
                    <a:pt x="4" y="2"/>
                    <a:pt x="4" y="0"/>
                    <a:pt x="4" y="0"/>
                  </a:cubicBezTo>
                  <a:cubicBezTo>
                    <a:pt x="2" y="0"/>
                    <a:pt x="2" y="3"/>
                    <a:pt x="2" y="6"/>
                  </a:cubicBezTo>
                  <a:cubicBezTo>
                    <a:pt x="2" y="6"/>
                    <a:pt x="5" y="6"/>
                    <a:pt x="4" y="8"/>
                  </a:cubicBezTo>
                  <a:cubicBezTo>
                    <a:pt x="2" y="10"/>
                    <a:pt x="4" y="10"/>
                    <a:pt x="2" y="11"/>
                  </a:cubicBezTo>
                  <a:cubicBezTo>
                    <a:pt x="2" y="13"/>
                    <a:pt x="0" y="13"/>
                    <a:pt x="2" y="16"/>
                  </a:cubicBezTo>
                  <a:cubicBezTo>
                    <a:pt x="2" y="14"/>
                    <a:pt x="4" y="13"/>
                    <a:pt x="4" y="14"/>
                  </a:cubicBezTo>
                  <a:cubicBezTo>
                    <a:pt x="8" y="14"/>
                    <a:pt x="11" y="16"/>
                    <a:pt x="11" y="16"/>
                  </a:cubicBezTo>
                  <a:cubicBezTo>
                    <a:pt x="13" y="14"/>
                    <a:pt x="11" y="16"/>
                    <a:pt x="13" y="17"/>
                  </a:cubicBezTo>
                  <a:cubicBezTo>
                    <a:pt x="13" y="17"/>
                    <a:pt x="13" y="19"/>
                    <a:pt x="14" y="19"/>
                  </a:cubicBezTo>
                  <a:cubicBezTo>
                    <a:pt x="16" y="20"/>
                    <a:pt x="16" y="20"/>
                    <a:pt x="16" y="19"/>
                  </a:cubicBezTo>
                  <a:cubicBezTo>
                    <a:pt x="16" y="17"/>
                    <a:pt x="17" y="17"/>
                    <a:pt x="17" y="19"/>
                  </a:cubicBezTo>
                  <a:cubicBezTo>
                    <a:pt x="17" y="19"/>
                    <a:pt x="19" y="22"/>
                    <a:pt x="19" y="24"/>
                  </a:cubicBezTo>
                  <a:cubicBezTo>
                    <a:pt x="17" y="25"/>
                    <a:pt x="20" y="24"/>
                    <a:pt x="22" y="24"/>
                  </a:cubicBezTo>
                  <a:cubicBezTo>
                    <a:pt x="23" y="24"/>
                    <a:pt x="22" y="22"/>
                    <a:pt x="23" y="22"/>
                  </a:cubicBezTo>
                  <a:cubicBezTo>
                    <a:pt x="25" y="22"/>
                    <a:pt x="26" y="22"/>
                    <a:pt x="25" y="19"/>
                  </a:cubicBezTo>
                  <a:cubicBezTo>
                    <a:pt x="22" y="16"/>
                    <a:pt x="23" y="16"/>
                    <a:pt x="22" y="16"/>
                  </a:cubicBezTo>
                  <a:cubicBezTo>
                    <a:pt x="22" y="16"/>
                    <a:pt x="20" y="14"/>
                    <a:pt x="22" y="14"/>
                  </a:cubicBezTo>
                  <a:cubicBezTo>
                    <a:pt x="26" y="13"/>
                    <a:pt x="26" y="11"/>
                    <a:pt x="28" y="10"/>
                  </a:cubicBezTo>
                  <a:cubicBezTo>
                    <a:pt x="28" y="10"/>
                    <a:pt x="26" y="8"/>
                    <a:pt x="28" y="8"/>
                  </a:cubicBezTo>
                  <a:cubicBezTo>
                    <a:pt x="29" y="8"/>
                    <a:pt x="29" y="6"/>
                    <a:pt x="31" y="6"/>
                  </a:cubicBezTo>
                  <a:cubicBezTo>
                    <a:pt x="34" y="6"/>
                    <a:pt x="37" y="10"/>
                    <a:pt x="37" y="11"/>
                  </a:cubicBezTo>
                  <a:cubicBezTo>
                    <a:pt x="37" y="11"/>
                    <a:pt x="37" y="13"/>
                    <a:pt x="39" y="13"/>
                  </a:cubicBezTo>
                  <a:cubicBezTo>
                    <a:pt x="39" y="11"/>
                    <a:pt x="39" y="13"/>
                    <a:pt x="40" y="13"/>
                  </a:cubicBezTo>
                  <a:cubicBezTo>
                    <a:pt x="40" y="11"/>
                    <a:pt x="37" y="16"/>
                    <a:pt x="39" y="17"/>
                  </a:cubicBezTo>
                  <a:cubicBezTo>
                    <a:pt x="40" y="19"/>
                    <a:pt x="40" y="22"/>
                    <a:pt x="42" y="24"/>
                  </a:cubicBezTo>
                  <a:cubicBezTo>
                    <a:pt x="43" y="20"/>
                    <a:pt x="42" y="22"/>
                    <a:pt x="43" y="19"/>
                  </a:cubicBezTo>
                  <a:cubicBezTo>
                    <a:pt x="43" y="19"/>
                    <a:pt x="45" y="22"/>
                    <a:pt x="46" y="20"/>
                  </a:cubicBezTo>
                  <a:cubicBezTo>
                    <a:pt x="48" y="19"/>
                    <a:pt x="46" y="17"/>
                    <a:pt x="48" y="17"/>
                  </a:cubicBezTo>
                  <a:cubicBezTo>
                    <a:pt x="49" y="17"/>
                    <a:pt x="45" y="13"/>
                    <a:pt x="46" y="10"/>
                  </a:cubicBezTo>
                </a:path>
              </a:pathLst>
            </a:custGeom>
            <a:grpFill/>
            <a:ln w="6350" cmpd="sng">
              <a:solidFill>
                <a:schemeClr val="bg1"/>
              </a:solidFill>
              <a:round/>
              <a:headEnd/>
              <a:tailEnd/>
            </a:ln>
          </p:spPr>
          <p:txBody>
            <a:bodyPr/>
            <a:lstStyle/>
            <a:p>
              <a:endParaRPr lang="en-GB" dirty="0"/>
            </a:p>
          </p:txBody>
        </p:sp>
        <p:sp>
          <p:nvSpPr>
            <p:cNvPr id="120" name="Freeform 299"/>
            <p:cNvSpPr>
              <a:spLocks/>
            </p:cNvSpPr>
            <p:nvPr/>
          </p:nvSpPr>
          <p:spPr bwMode="auto">
            <a:xfrm>
              <a:off x="7854221" y="4327972"/>
              <a:ext cx="7198" cy="14396"/>
            </a:xfrm>
            <a:custGeom>
              <a:avLst/>
              <a:gdLst/>
              <a:ahLst/>
              <a:cxnLst>
                <a:cxn ang="0">
                  <a:pos x="2" y="3"/>
                </a:cxn>
                <a:cxn ang="0">
                  <a:pos x="0" y="2"/>
                </a:cxn>
                <a:cxn ang="0">
                  <a:pos x="2" y="3"/>
                </a:cxn>
                <a:cxn ang="0">
                  <a:pos x="2" y="3"/>
                </a:cxn>
              </a:cxnLst>
              <a:rect l="0" t="0" r="r" b="b"/>
              <a:pathLst>
                <a:path w="3" h="5">
                  <a:moveTo>
                    <a:pt x="2" y="3"/>
                  </a:moveTo>
                  <a:cubicBezTo>
                    <a:pt x="0" y="3"/>
                    <a:pt x="0" y="2"/>
                    <a:pt x="0" y="2"/>
                  </a:cubicBezTo>
                  <a:cubicBezTo>
                    <a:pt x="2" y="0"/>
                    <a:pt x="2" y="2"/>
                    <a:pt x="2" y="3"/>
                  </a:cubicBezTo>
                  <a:cubicBezTo>
                    <a:pt x="3" y="3"/>
                    <a:pt x="3" y="5"/>
                    <a:pt x="2" y="3"/>
                  </a:cubicBezTo>
                </a:path>
              </a:pathLst>
            </a:custGeom>
            <a:grpFill/>
            <a:ln w="6350" cmpd="sng">
              <a:solidFill>
                <a:schemeClr val="bg1"/>
              </a:solidFill>
              <a:round/>
              <a:headEnd/>
              <a:tailEnd/>
            </a:ln>
          </p:spPr>
          <p:txBody>
            <a:bodyPr/>
            <a:lstStyle/>
            <a:p>
              <a:endParaRPr lang="en-GB" dirty="0"/>
            </a:p>
          </p:txBody>
        </p:sp>
        <p:sp>
          <p:nvSpPr>
            <p:cNvPr id="121" name="Freeform 300"/>
            <p:cNvSpPr>
              <a:spLocks/>
            </p:cNvSpPr>
            <p:nvPr/>
          </p:nvSpPr>
          <p:spPr bwMode="auto">
            <a:xfrm>
              <a:off x="7917564" y="4304938"/>
              <a:ext cx="5758" cy="8637"/>
            </a:xfrm>
            <a:custGeom>
              <a:avLst/>
              <a:gdLst/>
              <a:ahLst/>
              <a:cxnLst>
                <a:cxn ang="0">
                  <a:pos x="0" y="3"/>
                </a:cxn>
                <a:cxn ang="0">
                  <a:pos x="2" y="0"/>
                </a:cxn>
                <a:cxn ang="0">
                  <a:pos x="0" y="3"/>
                </a:cxn>
              </a:cxnLst>
              <a:rect l="0" t="0" r="r" b="b"/>
              <a:pathLst>
                <a:path w="2" h="3">
                  <a:moveTo>
                    <a:pt x="0" y="3"/>
                  </a:moveTo>
                  <a:cubicBezTo>
                    <a:pt x="0" y="2"/>
                    <a:pt x="0" y="0"/>
                    <a:pt x="2" y="0"/>
                  </a:cubicBezTo>
                  <a:cubicBezTo>
                    <a:pt x="2" y="2"/>
                    <a:pt x="2" y="3"/>
                    <a:pt x="0" y="3"/>
                  </a:cubicBezTo>
                </a:path>
              </a:pathLst>
            </a:custGeom>
            <a:grpFill/>
            <a:ln w="6350" cmpd="sng">
              <a:solidFill>
                <a:schemeClr val="bg1"/>
              </a:solidFill>
              <a:round/>
              <a:headEnd/>
              <a:tailEnd/>
            </a:ln>
          </p:spPr>
          <p:txBody>
            <a:bodyPr/>
            <a:lstStyle/>
            <a:p>
              <a:endParaRPr lang="en-GB" dirty="0"/>
            </a:p>
          </p:txBody>
        </p:sp>
        <p:sp>
          <p:nvSpPr>
            <p:cNvPr id="122" name="Freeform 6"/>
            <p:cNvSpPr>
              <a:spLocks/>
            </p:cNvSpPr>
            <p:nvPr/>
          </p:nvSpPr>
          <p:spPr bwMode="auto">
            <a:xfrm>
              <a:off x="2200620" y="2993479"/>
              <a:ext cx="401651" cy="273521"/>
            </a:xfrm>
            <a:custGeom>
              <a:avLst/>
              <a:gdLst/>
              <a:ahLst/>
              <a:cxnLst>
                <a:cxn ang="0">
                  <a:pos x="14" y="19"/>
                </a:cxn>
                <a:cxn ang="0">
                  <a:pos x="14" y="27"/>
                </a:cxn>
                <a:cxn ang="0">
                  <a:pos x="6" y="41"/>
                </a:cxn>
                <a:cxn ang="0">
                  <a:pos x="3" y="46"/>
                </a:cxn>
                <a:cxn ang="0">
                  <a:pos x="5" y="53"/>
                </a:cxn>
                <a:cxn ang="0">
                  <a:pos x="6" y="55"/>
                </a:cxn>
                <a:cxn ang="0">
                  <a:pos x="12" y="55"/>
                </a:cxn>
                <a:cxn ang="0">
                  <a:pos x="24" y="58"/>
                </a:cxn>
                <a:cxn ang="0">
                  <a:pos x="37" y="52"/>
                </a:cxn>
                <a:cxn ang="0">
                  <a:pos x="52" y="53"/>
                </a:cxn>
                <a:cxn ang="0">
                  <a:pos x="56" y="58"/>
                </a:cxn>
                <a:cxn ang="0">
                  <a:pos x="61" y="67"/>
                </a:cxn>
                <a:cxn ang="0">
                  <a:pos x="62" y="74"/>
                </a:cxn>
                <a:cxn ang="0">
                  <a:pos x="55" y="75"/>
                </a:cxn>
                <a:cxn ang="0">
                  <a:pos x="49" y="84"/>
                </a:cxn>
                <a:cxn ang="0">
                  <a:pos x="56" y="86"/>
                </a:cxn>
                <a:cxn ang="0">
                  <a:pos x="59" y="83"/>
                </a:cxn>
                <a:cxn ang="0">
                  <a:pos x="68" y="74"/>
                </a:cxn>
                <a:cxn ang="0">
                  <a:pos x="78" y="70"/>
                </a:cxn>
                <a:cxn ang="0">
                  <a:pos x="82" y="72"/>
                </a:cxn>
                <a:cxn ang="0">
                  <a:pos x="81" y="77"/>
                </a:cxn>
                <a:cxn ang="0">
                  <a:pos x="91" y="78"/>
                </a:cxn>
                <a:cxn ang="0">
                  <a:pos x="91" y="91"/>
                </a:cxn>
                <a:cxn ang="0">
                  <a:pos x="100" y="92"/>
                </a:cxn>
                <a:cxn ang="0">
                  <a:pos x="113" y="89"/>
                </a:cxn>
                <a:cxn ang="0">
                  <a:pos x="111" y="84"/>
                </a:cxn>
                <a:cxn ang="0">
                  <a:pos x="102" y="75"/>
                </a:cxn>
                <a:cxn ang="0">
                  <a:pos x="111" y="70"/>
                </a:cxn>
                <a:cxn ang="0">
                  <a:pos x="128" y="66"/>
                </a:cxn>
                <a:cxn ang="0">
                  <a:pos x="141" y="55"/>
                </a:cxn>
                <a:cxn ang="0">
                  <a:pos x="141" y="46"/>
                </a:cxn>
                <a:cxn ang="0">
                  <a:pos x="143" y="41"/>
                </a:cxn>
                <a:cxn ang="0">
                  <a:pos x="138" y="35"/>
                </a:cxn>
                <a:cxn ang="0">
                  <a:pos x="125" y="30"/>
                </a:cxn>
                <a:cxn ang="0">
                  <a:pos x="108" y="27"/>
                </a:cxn>
                <a:cxn ang="0">
                  <a:pos x="99" y="16"/>
                </a:cxn>
                <a:cxn ang="0">
                  <a:pos x="97" y="8"/>
                </a:cxn>
                <a:cxn ang="0">
                  <a:pos x="88" y="3"/>
                </a:cxn>
                <a:cxn ang="0">
                  <a:pos x="76" y="5"/>
                </a:cxn>
                <a:cxn ang="0">
                  <a:pos x="65" y="14"/>
                </a:cxn>
                <a:cxn ang="0">
                  <a:pos x="53" y="13"/>
                </a:cxn>
                <a:cxn ang="0">
                  <a:pos x="38" y="10"/>
                </a:cxn>
                <a:cxn ang="0">
                  <a:pos x="15" y="11"/>
                </a:cxn>
              </a:cxnLst>
              <a:rect l="0" t="0" r="r" b="b"/>
              <a:pathLst>
                <a:path w="144" h="98">
                  <a:moveTo>
                    <a:pt x="12" y="13"/>
                  </a:moveTo>
                  <a:cubicBezTo>
                    <a:pt x="14" y="16"/>
                    <a:pt x="11" y="14"/>
                    <a:pt x="14" y="19"/>
                  </a:cubicBezTo>
                  <a:cubicBezTo>
                    <a:pt x="20" y="24"/>
                    <a:pt x="14" y="21"/>
                    <a:pt x="15" y="22"/>
                  </a:cubicBezTo>
                  <a:cubicBezTo>
                    <a:pt x="17" y="24"/>
                    <a:pt x="18" y="25"/>
                    <a:pt x="14" y="27"/>
                  </a:cubicBezTo>
                  <a:cubicBezTo>
                    <a:pt x="12" y="27"/>
                    <a:pt x="8" y="32"/>
                    <a:pt x="6" y="35"/>
                  </a:cubicBezTo>
                  <a:cubicBezTo>
                    <a:pt x="3" y="38"/>
                    <a:pt x="6" y="39"/>
                    <a:pt x="6" y="41"/>
                  </a:cubicBezTo>
                  <a:cubicBezTo>
                    <a:pt x="5" y="42"/>
                    <a:pt x="9" y="44"/>
                    <a:pt x="3" y="42"/>
                  </a:cubicBezTo>
                  <a:cubicBezTo>
                    <a:pt x="5" y="44"/>
                    <a:pt x="3" y="44"/>
                    <a:pt x="3" y="46"/>
                  </a:cubicBezTo>
                  <a:cubicBezTo>
                    <a:pt x="3" y="47"/>
                    <a:pt x="2" y="46"/>
                    <a:pt x="0" y="50"/>
                  </a:cubicBezTo>
                  <a:cubicBezTo>
                    <a:pt x="5" y="52"/>
                    <a:pt x="3" y="55"/>
                    <a:pt x="5" y="53"/>
                  </a:cubicBezTo>
                  <a:cubicBezTo>
                    <a:pt x="6" y="53"/>
                    <a:pt x="6" y="55"/>
                    <a:pt x="6" y="55"/>
                  </a:cubicBezTo>
                  <a:cubicBezTo>
                    <a:pt x="6" y="55"/>
                    <a:pt x="6" y="55"/>
                    <a:pt x="6" y="55"/>
                  </a:cubicBezTo>
                  <a:cubicBezTo>
                    <a:pt x="8" y="55"/>
                    <a:pt x="8" y="56"/>
                    <a:pt x="8" y="55"/>
                  </a:cubicBezTo>
                  <a:cubicBezTo>
                    <a:pt x="9" y="53"/>
                    <a:pt x="9" y="55"/>
                    <a:pt x="12" y="55"/>
                  </a:cubicBezTo>
                  <a:cubicBezTo>
                    <a:pt x="17" y="55"/>
                    <a:pt x="17" y="56"/>
                    <a:pt x="18" y="56"/>
                  </a:cubicBezTo>
                  <a:cubicBezTo>
                    <a:pt x="21" y="55"/>
                    <a:pt x="21" y="60"/>
                    <a:pt x="24" y="58"/>
                  </a:cubicBezTo>
                  <a:cubicBezTo>
                    <a:pt x="26" y="56"/>
                    <a:pt x="24" y="56"/>
                    <a:pt x="29" y="56"/>
                  </a:cubicBezTo>
                  <a:cubicBezTo>
                    <a:pt x="34" y="55"/>
                    <a:pt x="32" y="53"/>
                    <a:pt x="37" y="52"/>
                  </a:cubicBezTo>
                  <a:cubicBezTo>
                    <a:pt x="38" y="50"/>
                    <a:pt x="41" y="50"/>
                    <a:pt x="43" y="50"/>
                  </a:cubicBezTo>
                  <a:cubicBezTo>
                    <a:pt x="44" y="49"/>
                    <a:pt x="50" y="53"/>
                    <a:pt x="52" y="53"/>
                  </a:cubicBezTo>
                  <a:cubicBezTo>
                    <a:pt x="53" y="52"/>
                    <a:pt x="53" y="56"/>
                    <a:pt x="56" y="55"/>
                  </a:cubicBezTo>
                  <a:cubicBezTo>
                    <a:pt x="58" y="55"/>
                    <a:pt x="58" y="56"/>
                    <a:pt x="56" y="58"/>
                  </a:cubicBezTo>
                  <a:cubicBezTo>
                    <a:pt x="55" y="61"/>
                    <a:pt x="58" y="63"/>
                    <a:pt x="59" y="63"/>
                  </a:cubicBezTo>
                  <a:cubicBezTo>
                    <a:pt x="61" y="63"/>
                    <a:pt x="58" y="66"/>
                    <a:pt x="61" y="67"/>
                  </a:cubicBezTo>
                  <a:cubicBezTo>
                    <a:pt x="64" y="69"/>
                    <a:pt x="61" y="72"/>
                    <a:pt x="62" y="74"/>
                  </a:cubicBezTo>
                  <a:cubicBezTo>
                    <a:pt x="65" y="74"/>
                    <a:pt x="62" y="75"/>
                    <a:pt x="62" y="74"/>
                  </a:cubicBezTo>
                  <a:cubicBezTo>
                    <a:pt x="61" y="74"/>
                    <a:pt x="58" y="75"/>
                    <a:pt x="56" y="74"/>
                  </a:cubicBezTo>
                  <a:cubicBezTo>
                    <a:pt x="55" y="72"/>
                    <a:pt x="53" y="74"/>
                    <a:pt x="55" y="75"/>
                  </a:cubicBezTo>
                  <a:cubicBezTo>
                    <a:pt x="56" y="78"/>
                    <a:pt x="50" y="81"/>
                    <a:pt x="52" y="83"/>
                  </a:cubicBezTo>
                  <a:cubicBezTo>
                    <a:pt x="52" y="84"/>
                    <a:pt x="50" y="84"/>
                    <a:pt x="49" y="84"/>
                  </a:cubicBezTo>
                  <a:cubicBezTo>
                    <a:pt x="52" y="88"/>
                    <a:pt x="53" y="88"/>
                    <a:pt x="53" y="88"/>
                  </a:cubicBezTo>
                  <a:cubicBezTo>
                    <a:pt x="53" y="86"/>
                    <a:pt x="55" y="88"/>
                    <a:pt x="56" y="86"/>
                  </a:cubicBezTo>
                  <a:cubicBezTo>
                    <a:pt x="56" y="84"/>
                    <a:pt x="59" y="84"/>
                    <a:pt x="61" y="88"/>
                  </a:cubicBezTo>
                  <a:cubicBezTo>
                    <a:pt x="61" y="84"/>
                    <a:pt x="61" y="86"/>
                    <a:pt x="59" y="83"/>
                  </a:cubicBezTo>
                  <a:cubicBezTo>
                    <a:pt x="59" y="80"/>
                    <a:pt x="61" y="83"/>
                    <a:pt x="64" y="81"/>
                  </a:cubicBezTo>
                  <a:cubicBezTo>
                    <a:pt x="67" y="78"/>
                    <a:pt x="68" y="77"/>
                    <a:pt x="68" y="74"/>
                  </a:cubicBezTo>
                  <a:cubicBezTo>
                    <a:pt x="68" y="70"/>
                    <a:pt x="73" y="72"/>
                    <a:pt x="75" y="70"/>
                  </a:cubicBezTo>
                  <a:cubicBezTo>
                    <a:pt x="76" y="70"/>
                    <a:pt x="78" y="72"/>
                    <a:pt x="78" y="70"/>
                  </a:cubicBezTo>
                  <a:cubicBezTo>
                    <a:pt x="78" y="67"/>
                    <a:pt x="78" y="64"/>
                    <a:pt x="79" y="67"/>
                  </a:cubicBezTo>
                  <a:cubicBezTo>
                    <a:pt x="79" y="70"/>
                    <a:pt x="78" y="72"/>
                    <a:pt x="82" y="72"/>
                  </a:cubicBezTo>
                  <a:cubicBezTo>
                    <a:pt x="79" y="74"/>
                    <a:pt x="76" y="70"/>
                    <a:pt x="76" y="72"/>
                  </a:cubicBezTo>
                  <a:cubicBezTo>
                    <a:pt x="75" y="74"/>
                    <a:pt x="81" y="75"/>
                    <a:pt x="81" y="77"/>
                  </a:cubicBezTo>
                  <a:cubicBezTo>
                    <a:pt x="81" y="78"/>
                    <a:pt x="87" y="77"/>
                    <a:pt x="88" y="77"/>
                  </a:cubicBezTo>
                  <a:cubicBezTo>
                    <a:pt x="90" y="78"/>
                    <a:pt x="91" y="75"/>
                    <a:pt x="91" y="78"/>
                  </a:cubicBezTo>
                  <a:cubicBezTo>
                    <a:pt x="93" y="81"/>
                    <a:pt x="82" y="83"/>
                    <a:pt x="82" y="86"/>
                  </a:cubicBezTo>
                  <a:cubicBezTo>
                    <a:pt x="84" y="88"/>
                    <a:pt x="91" y="86"/>
                    <a:pt x="91" y="91"/>
                  </a:cubicBezTo>
                  <a:cubicBezTo>
                    <a:pt x="91" y="95"/>
                    <a:pt x="88" y="92"/>
                    <a:pt x="91" y="95"/>
                  </a:cubicBezTo>
                  <a:cubicBezTo>
                    <a:pt x="94" y="98"/>
                    <a:pt x="97" y="94"/>
                    <a:pt x="100" y="92"/>
                  </a:cubicBezTo>
                  <a:cubicBezTo>
                    <a:pt x="103" y="91"/>
                    <a:pt x="102" y="94"/>
                    <a:pt x="105" y="91"/>
                  </a:cubicBezTo>
                  <a:cubicBezTo>
                    <a:pt x="108" y="86"/>
                    <a:pt x="108" y="91"/>
                    <a:pt x="113" y="89"/>
                  </a:cubicBezTo>
                  <a:cubicBezTo>
                    <a:pt x="117" y="88"/>
                    <a:pt x="113" y="89"/>
                    <a:pt x="114" y="86"/>
                  </a:cubicBezTo>
                  <a:cubicBezTo>
                    <a:pt x="116" y="84"/>
                    <a:pt x="114" y="83"/>
                    <a:pt x="111" y="84"/>
                  </a:cubicBezTo>
                  <a:cubicBezTo>
                    <a:pt x="106" y="86"/>
                    <a:pt x="106" y="89"/>
                    <a:pt x="103" y="83"/>
                  </a:cubicBezTo>
                  <a:cubicBezTo>
                    <a:pt x="99" y="77"/>
                    <a:pt x="100" y="77"/>
                    <a:pt x="102" y="75"/>
                  </a:cubicBezTo>
                  <a:cubicBezTo>
                    <a:pt x="106" y="74"/>
                    <a:pt x="102" y="78"/>
                    <a:pt x="105" y="77"/>
                  </a:cubicBezTo>
                  <a:cubicBezTo>
                    <a:pt x="106" y="75"/>
                    <a:pt x="110" y="70"/>
                    <a:pt x="111" y="70"/>
                  </a:cubicBezTo>
                  <a:cubicBezTo>
                    <a:pt x="116" y="72"/>
                    <a:pt x="123" y="66"/>
                    <a:pt x="125" y="66"/>
                  </a:cubicBezTo>
                  <a:cubicBezTo>
                    <a:pt x="128" y="66"/>
                    <a:pt x="126" y="67"/>
                    <a:pt x="128" y="66"/>
                  </a:cubicBezTo>
                  <a:cubicBezTo>
                    <a:pt x="126" y="56"/>
                    <a:pt x="132" y="61"/>
                    <a:pt x="132" y="58"/>
                  </a:cubicBezTo>
                  <a:cubicBezTo>
                    <a:pt x="134" y="55"/>
                    <a:pt x="140" y="58"/>
                    <a:pt x="141" y="55"/>
                  </a:cubicBezTo>
                  <a:cubicBezTo>
                    <a:pt x="143" y="53"/>
                    <a:pt x="141" y="50"/>
                    <a:pt x="140" y="49"/>
                  </a:cubicBezTo>
                  <a:cubicBezTo>
                    <a:pt x="138" y="47"/>
                    <a:pt x="140" y="46"/>
                    <a:pt x="141" y="46"/>
                  </a:cubicBezTo>
                  <a:cubicBezTo>
                    <a:pt x="144" y="46"/>
                    <a:pt x="143" y="44"/>
                    <a:pt x="141" y="44"/>
                  </a:cubicBezTo>
                  <a:cubicBezTo>
                    <a:pt x="140" y="44"/>
                    <a:pt x="140" y="42"/>
                    <a:pt x="143" y="41"/>
                  </a:cubicBezTo>
                  <a:cubicBezTo>
                    <a:pt x="144" y="39"/>
                    <a:pt x="143" y="39"/>
                    <a:pt x="143" y="36"/>
                  </a:cubicBezTo>
                  <a:cubicBezTo>
                    <a:pt x="143" y="35"/>
                    <a:pt x="140" y="38"/>
                    <a:pt x="138" y="35"/>
                  </a:cubicBezTo>
                  <a:cubicBezTo>
                    <a:pt x="137" y="32"/>
                    <a:pt x="134" y="35"/>
                    <a:pt x="132" y="33"/>
                  </a:cubicBezTo>
                  <a:cubicBezTo>
                    <a:pt x="129" y="28"/>
                    <a:pt x="128" y="33"/>
                    <a:pt x="125" y="30"/>
                  </a:cubicBezTo>
                  <a:cubicBezTo>
                    <a:pt x="122" y="28"/>
                    <a:pt x="123" y="24"/>
                    <a:pt x="119" y="27"/>
                  </a:cubicBezTo>
                  <a:cubicBezTo>
                    <a:pt x="113" y="30"/>
                    <a:pt x="113" y="25"/>
                    <a:pt x="108" y="27"/>
                  </a:cubicBezTo>
                  <a:cubicBezTo>
                    <a:pt x="105" y="28"/>
                    <a:pt x="108" y="22"/>
                    <a:pt x="105" y="19"/>
                  </a:cubicBezTo>
                  <a:cubicBezTo>
                    <a:pt x="102" y="14"/>
                    <a:pt x="102" y="17"/>
                    <a:pt x="99" y="16"/>
                  </a:cubicBezTo>
                  <a:cubicBezTo>
                    <a:pt x="96" y="16"/>
                    <a:pt x="99" y="16"/>
                    <a:pt x="96" y="13"/>
                  </a:cubicBezTo>
                  <a:cubicBezTo>
                    <a:pt x="94" y="11"/>
                    <a:pt x="100" y="10"/>
                    <a:pt x="97" y="8"/>
                  </a:cubicBezTo>
                  <a:cubicBezTo>
                    <a:pt x="93" y="7"/>
                    <a:pt x="96" y="0"/>
                    <a:pt x="93" y="3"/>
                  </a:cubicBezTo>
                  <a:cubicBezTo>
                    <a:pt x="90" y="5"/>
                    <a:pt x="91" y="0"/>
                    <a:pt x="88" y="3"/>
                  </a:cubicBezTo>
                  <a:cubicBezTo>
                    <a:pt x="85" y="5"/>
                    <a:pt x="82" y="2"/>
                    <a:pt x="82" y="5"/>
                  </a:cubicBezTo>
                  <a:cubicBezTo>
                    <a:pt x="81" y="8"/>
                    <a:pt x="78" y="7"/>
                    <a:pt x="76" y="5"/>
                  </a:cubicBezTo>
                  <a:cubicBezTo>
                    <a:pt x="70" y="5"/>
                    <a:pt x="68" y="8"/>
                    <a:pt x="68" y="13"/>
                  </a:cubicBezTo>
                  <a:cubicBezTo>
                    <a:pt x="68" y="17"/>
                    <a:pt x="67" y="17"/>
                    <a:pt x="65" y="14"/>
                  </a:cubicBezTo>
                  <a:cubicBezTo>
                    <a:pt x="64" y="14"/>
                    <a:pt x="61" y="14"/>
                    <a:pt x="59" y="14"/>
                  </a:cubicBezTo>
                  <a:cubicBezTo>
                    <a:pt x="56" y="16"/>
                    <a:pt x="58" y="10"/>
                    <a:pt x="53" y="13"/>
                  </a:cubicBezTo>
                  <a:cubicBezTo>
                    <a:pt x="50" y="16"/>
                    <a:pt x="55" y="11"/>
                    <a:pt x="46" y="11"/>
                  </a:cubicBezTo>
                  <a:cubicBezTo>
                    <a:pt x="40" y="11"/>
                    <a:pt x="43" y="10"/>
                    <a:pt x="38" y="10"/>
                  </a:cubicBezTo>
                  <a:cubicBezTo>
                    <a:pt x="35" y="11"/>
                    <a:pt x="34" y="7"/>
                    <a:pt x="23" y="8"/>
                  </a:cubicBezTo>
                  <a:cubicBezTo>
                    <a:pt x="14" y="10"/>
                    <a:pt x="18" y="13"/>
                    <a:pt x="15" y="11"/>
                  </a:cubicBezTo>
                  <a:cubicBezTo>
                    <a:pt x="14" y="11"/>
                    <a:pt x="12" y="13"/>
                    <a:pt x="12" y="13"/>
                  </a:cubicBezTo>
                </a:path>
              </a:pathLst>
            </a:custGeom>
            <a:grpFill/>
            <a:ln w="6350" cmpd="sng">
              <a:solidFill>
                <a:schemeClr val="bg1"/>
              </a:solidFill>
              <a:round/>
              <a:headEnd/>
              <a:tailEnd/>
            </a:ln>
          </p:spPr>
          <p:txBody>
            <a:bodyPr/>
            <a:lstStyle/>
            <a:p>
              <a:endParaRPr lang="en-GB" dirty="0"/>
            </a:p>
          </p:txBody>
        </p:sp>
        <p:sp>
          <p:nvSpPr>
            <p:cNvPr id="123" name="Freeform 8"/>
            <p:cNvSpPr>
              <a:spLocks/>
            </p:cNvSpPr>
            <p:nvPr/>
          </p:nvSpPr>
          <p:spPr bwMode="auto">
            <a:xfrm>
              <a:off x="1475057" y="2895587"/>
              <a:ext cx="102212" cy="142519"/>
            </a:xfrm>
            <a:custGeom>
              <a:avLst/>
              <a:gdLst/>
              <a:ahLst/>
              <a:cxnLst>
                <a:cxn ang="0">
                  <a:pos x="24" y="9"/>
                </a:cxn>
                <a:cxn ang="0">
                  <a:pos x="22" y="12"/>
                </a:cxn>
                <a:cxn ang="0">
                  <a:pos x="28" y="16"/>
                </a:cxn>
                <a:cxn ang="0">
                  <a:pos x="30" y="14"/>
                </a:cxn>
                <a:cxn ang="0">
                  <a:pos x="31" y="17"/>
                </a:cxn>
                <a:cxn ang="0">
                  <a:pos x="34" y="17"/>
                </a:cxn>
                <a:cxn ang="0">
                  <a:pos x="34" y="19"/>
                </a:cxn>
                <a:cxn ang="0">
                  <a:pos x="36" y="23"/>
                </a:cxn>
                <a:cxn ang="0">
                  <a:pos x="36" y="36"/>
                </a:cxn>
                <a:cxn ang="0">
                  <a:pos x="33" y="40"/>
                </a:cxn>
                <a:cxn ang="0">
                  <a:pos x="28" y="40"/>
                </a:cxn>
                <a:cxn ang="0">
                  <a:pos x="19" y="45"/>
                </a:cxn>
                <a:cxn ang="0">
                  <a:pos x="18" y="47"/>
                </a:cxn>
                <a:cxn ang="0">
                  <a:pos x="7" y="48"/>
                </a:cxn>
                <a:cxn ang="0">
                  <a:pos x="6" y="47"/>
                </a:cxn>
                <a:cxn ang="0">
                  <a:pos x="4" y="44"/>
                </a:cxn>
                <a:cxn ang="0">
                  <a:pos x="3" y="40"/>
                </a:cxn>
                <a:cxn ang="0">
                  <a:pos x="7" y="39"/>
                </a:cxn>
                <a:cxn ang="0">
                  <a:pos x="12" y="36"/>
                </a:cxn>
                <a:cxn ang="0">
                  <a:pos x="13" y="34"/>
                </a:cxn>
                <a:cxn ang="0">
                  <a:pos x="7" y="34"/>
                </a:cxn>
                <a:cxn ang="0">
                  <a:pos x="12" y="30"/>
                </a:cxn>
                <a:cxn ang="0">
                  <a:pos x="10" y="28"/>
                </a:cxn>
                <a:cxn ang="0">
                  <a:pos x="6" y="23"/>
                </a:cxn>
                <a:cxn ang="0">
                  <a:pos x="9" y="20"/>
                </a:cxn>
                <a:cxn ang="0">
                  <a:pos x="6" y="17"/>
                </a:cxn>
                <a:cxn ang="0">
                  <a:pos x="4" y="16"/>
                </a:cxn>
                <a:cxn ang="0">
                  <a:pos x="12" y="16"/>
                </a:cxn>
                <a:cxn ang="0">
                  <a:pos x="15" y="16"/>
                </a:cxn>
                <a:cxn ang="0">
                  <a:pos x="19" y="12"/>
                </a:cxn>
                <a:cxn ang="0">
                  <a:pos x="15" y="11"/>
                </a:cxn>
                <a:cxn ang="0">
                  <a:pos x="18" y="6"/>
                </a:cxn>
                <a:cxn ang="0">
                  <a:pos x="24" y="3"/>
                </a:cxn>
                <a:cxn ang="0">
                  <a:pos x="28" y="1"/>
                </a:cxn>
                <a:cxn ang="0">
                  <a:pos x="28" y="5"/>
                </a:cxn>
                <a:cxn ang="0">
                  <a:pos x="24" y="9"/>
                </a:cxn>
              </a:cxnLst>
              <a:rect l="0" t="0" r="r" b="b"/>
              <a:pathLst>
                <a:path w="37" h="51">
                  <a:moveTo>
                    <a:pt x="24" y="9"/>
                  </a:moveTo>
                  <a:cubicBezTo>
                    <a:pt x="21" y="9"/>
                    <a:pt x="25" y="11"/>
                    <a:pt x="22" y="12"/>
                  </a:cubicBezTo>
                  <a:cubicBezTo>
                    <a:pt x="18" y="14"/>
                    <a:pt x="28" y="19"/>
                    <a:pt x="28" y="16"/>
                  </a:cubicBezTo>
                  <a:cubicBezTo>
                    <a:pt x="28" y="14"/>
                    <a:pt x="30" y="12"/>
                    <a:pt x="30" y="14"/>
                  </a:cubicBezTo>
                  <a:cubicBezTo>
                    <a:pt x="31" y="17"/>
                    <a:pt x="31" y="16"/>
                    <a:pt x="31" y="17"/>
                  </a:cubicBezTo>
                  <a:cubicBezTo>
                    <a:pt x="33" y="19"/>
                    <a:pt x="33" y="17"/>
                    <a:pt x="34" y="17"/>
                  </a:cubicBezTo>
                  <a:cubicBezTo>
                    <a:pt x="36" y="17"/>
                    <a:pt x="36" y="19"/>
                    <a:pt x="34" y="19"/>
                  </a:cubicBezTo>
                  <a:cubicBezTo>
                    <a:pt x="34" y="19"/>
                    <a:pt x="34" y="20"/>
                    <a:pt x="36" y="23"/>
                  </a:cubicBezTo>
                  <a:cubicBezTo>
                    <a:pt x="37" y="26"/>
                    <a:pt x="37" y="31"/>
                    <a:pt x="36" y="36"/>
                  </a:cubicBezTo>
                  <a:cubicBezTo>
                    <a:pt x="33" y="40"/>
                    <a:pt x="36" y="40"/>
                    <a:pt x="33" y="40"/>
                  </a:cubicBezTo>
                  <a:cubicBezTo>
                    <a:pt x="30" y="40"/>
                    <a:pt x="31" y="40"/>
                    <a:pt x="28" y="40"/>
                  </a:cubicBezTo>
                  <a:cubicBezTo>
                    <a:pt x="24" y="42"/>
                    <a:pt x="21" y="47"/>
                    <a:pt x="19" y="45"/>
                  </a:cubicBezTo>
                  <a:cubicBezTo>
                    <a:pt x="19" y="42"/>
                    <a:pt x="19" y="45"/>
                    <a:pt x="18" y="47"/>
                  </a:cubicBezTo>
                  <a:cubicBezTo>
                    <a:pt x="18" y="48"/>
                    <a:pt x="4" y="51"/>
                    <a:pt x="7" y="48"/>
                  </a:cubicBezTo>
                  <a:cubicBezTo>
                    <a:pt x="12" y="44"/>
                    <a:pt x="3" y="50"/>
                    <a:pt x="6" y="47"/>
                  </a:cubicBezTo>
                  <a:cubicBezTo>
                    <a:pt x="7" y="44"/>
                    <a:pt x="0" y="47"/>
                    <a:pt x="4" y="44"/>
                  </a:cubicBezTo>
                  <a:cubicBezTo>
                    <a:pt x="7" y="39"/>
                    <a:pt x="0" y="44"/>
                    <a:pt x="3" y="40"/>
                  </a:cubicBezTo>
                  <a:cubicBezTo>
                    <a:pt x="6" y="37"/>
                    <a:pt x="9" y="40"/>
                    <a:pt x="7" y="39"/>
                  </a:cubicBezTo>
                  <a:cubicBezTo>
                    <a:pt x="6" y="37"/>
                    <a:pt x="7" y="36"/>
                    <a:pt x="12" y="36"/>
                  </a:cubicBezTo>
                  <a:cubicBezTo>
                    <a:pt x="16" y="36"/>
                    <a:pt x="15" y="34"/>
                    <a:pt x="13" y="34"/>
                  </a:cubicBezTo>
                  <a:cubicBezTo>
                    <a:pt x="12" y="34"/>
                    <a:pt x="3" y="37"/>
                    <a:pt x="7" y="34"/>
                  </a:cubicBezTo>
                  <a:cubicBezTo>
                    <a:pt x="12" y="31"/>
                    <a:pt x="7" y="30"/>
                    <a:pt x="12" y="30"/>
                  </a:cubicBezTo>
                  <a:cubicBezTo>
                    <a:pt x="16" y="28"/>
                    <a:pt x="12" y="26"/>
                    <a:pt x="10" y="28"/>
                  </a:cubicBezTo>
                  <a:cubicBezTo>
                    <a:pt x="9" y="28"/>
                    <a:pt x="3" y="25"/>
                    <a:pt x="6" y="23"/>
                  </a:cubicBezTo>
                  <a:cubicBezTo>
                    <a:pt x="7" y="22"/>
                    <a:pt x="6" y="22"/>
                    <a:pt x="9" y="20"/>
                  </a:cubicBezTo>
                  <a:cubicBezTo>
                    <a:pt x="12" y="19"/>
                    <a:pt x="3" y="20"/>
                    <a:pt x="6" y="17"/>
                  </a:cubicBezTo>
                  <a:cubicBezTo>
                    <a:pt x="7" y="16"/>
                    <a:pt x="4" y="17"/>
                    <a:pt x="4" y="16"/>
                  </a:cubicBezTo>
                  <a:cubicBezTo>
                    <a:pt x="6" y="14"/>
                    <a:pt x="9" y="14"/>
                    <a:pt x="12" y="16"/>
                  </a:cubicBezTo>
                  <a:cubicBezTo>
                    <a:pt x="13" y="16"/>
                    <a:pt x="13" y="14"/>
                    <a:pt x="15" y="16"/>
                  </a:cubicBezTo>
                  <a:cubicBezTo>
                    <a:pt x="18" y="16"/>
                    <a:pt x="16" y="14"/>
                    <a:pt x="19" y="12"/>
                  </a:cubicBezTo>
                  <a:cubicBezTo>
                    <a:pt x="22" y="9"/>
                    <a:pt x="16" y="11"/>
                    <a:pt x="15" y="11"/>
                  </a:cubicBezTo>
                  <a:cubicBezTo>
                    <a:pt x="15" y="9"/>
                    <a:pt x="19" y="9"/>
                    <a:pt x="18" y="6"/>
                  </a:cubicBezTo>
                  <a:cubicBezTo>
                    <a:pt x="18" y="5"/>
                    <a:pt x="22" y="3"/>
                    <a:pt x="24" y="3"/>
                  </a:cubicBezTo>
                  <a:cubicBezTo>
                    <a:pt x="27" y="3"/>
                    <a:pt x="25" y="0"/>
                    <a:pt x="28" y="1"/>
                  </a:cubicBezTo>
                  <a:cubicBezTo>
                    <a:pt x="31" y="3"/>
                    <a:pt x="28" y="3"/>
                    <a:pt x="28" y="5"/>
                  </a:cubicBezTo>
                  <a:cubicBezTo>
                    <a:pt x="25" y="6"/>
                    <a:pt x="27" y="9"/>
                    <a:pt x="24" y="9"/>
                  </a:cubicBezTo>
                </a:path>
              </a:pathLst>
            </a:custGeom>
            <a:grpFill/>
            <a:ln w="6350" cmpd="sng">
              <a:solidFill>
                <a:schemeClr val="bg1"/>
              </a:solidFill>
              <a:round/>
              <a:headEnd/>
              <a:tailEnd/>
            </a:ln>
          </p:spPr>
          <p:txBody>
            <a:bodyPr/>
            <a:lstStyle/>
            <a:p>
              <a:endParaRPr lang="en-GB" dirty="0"/>
            </a:p>
          </p:txBody>
        </p:sp>
        <p:sp>
          <p:nvSpPr>
            <p:cNvPr id="124" name="Freeform 9"/>
            <p:cNvSpPr>
              <a:spLocks/>
            </p:cNvSpPr>
            <p:nvPr/>
          </p:nvSpPr>
          <p:spPr bwMode="auto">
            <a:xfrm>
              <a:off x="3656064" y="3007874"/>
              <a:ext cx="716925" cy="345500"/>
            </a:xfrm>
            <a:custGeom>
              <a:avLst/>
              <a:gdLst/>
              <a:ahLst/>
              <a:cxnLst>
                <a:cxn ang="0">
                  <a:pos x="230" y="28"/>
                </a:cxn>
                <a:cxn ang="0">
                  <a:pos x="222" y="48"/>
                </a:cxn>
                <a:cxn ang="0">
                  <a:pos x="225" y="53"/>
                </a:cxn>
                <a:cxn ang="0">
                  <a:pos x="234" y="53"/>
                </a:cxn>
                <a:cxn ang="0">
                  <a:pos x="240" y="50"/>
                </a:cxn>
                <a:cxn ang="0">
                  <a:pos x="251" y="56"/>
                </a:cxn>
                <a:cxn ang="0">
                  <a:pos x="255" y="65"/>
                </a:cxn>
                <a:cxn ang="0">
                  <a:pos x="246" y="65"/>
                </a:cxn>
                <a:cxn ang="0">
                  <a:pos x="239" y="65"/>
                </a:cxn>
                <a:cxn ang="0">
                  <a:pos x="228" y="70"/>
                </a:cxn>
                <a:cxn ang="0">
                  <a:pos x="225" y="76"/>
                </a:cxn>
                <a:cxn ang="0">
                  <a:pos x="216" y="80"/>
                </a:cxn>
                <a:cxn ang="0">
                  <a:pos x="207" y="87"/>
                </a:cxn>
                <a:cxn ang="0">
                  <a:pos x="192" y="84"/>
                </a:cxn>
                <a:cxn ang="0">
                  <a:pos x="189" y="92"/>
                </a:cxn>
                <a:cxn ang="0">
                  <a:pos x="192" y="100"/>
                </a:cxn>
                <a:cxn ang="0">
                  <a:pos x="181" y="107"/>
                </a:cxn>
                <a:cxn ang="0">
                  <a:pos x="173" y="114"/>
                </a:cxn>
                <a:cxn ang="0">
                  <a:pos x="169" y="114"/>
                </a:cxn>
                <a:cxn ang="0">
                  <a:pos x="160" y="114"/>
                </a:cxn>
                <a:cxn ang="0">
                  <a:pos x="154" y="115"/>
                </a:cxn>
                <a:cxn ang="0">
                  <a:pos x="138" y="123"/>
                </a:cxn>
                <a:cxn ang="0">
                  <a:pos x="134" y="123"/>
                </a:cxn>
                <a:cxn ang="0">
                  <a:pos x="131" y="120"/>
                </a:cxn>
                <a:cxn ang="0">
                  <a:pos x="117" y="117"/>
                </a:cxn>
                <a:cxn ang="0">
                  <a:pos x="100" y="111"/>
                </a:cxn>
                <a:cxn ang="0">
                  <a:pos x="75" y="111"/>
                </a:cxn>
                <a:cxn ang="0">
                  <a:pos x="69" y="109"/>
                </a:cxn>
                <a:cxn ang="0">
                  <a:pos x="64" y="100"/>
                </a:cxn>
                <a:cxn ang="0">
                  <a:pos x="55" y="92"/>
                </a:cxn>
                <a:cxn ang="0">
                  <a:pos x="38" y="84"/>
                </a:cxn>
                <a:cxn ang="0">
                  <a:pos x="27" y="83"/>
                </a:cxn>
                <a:cxn ang="0">
                  <a:pos x="24" y="76"/>
                </a:cxn>
                <a:cxn ang="0">
                  <a:pos x="26" y="67"/>
                </a:cxn>
                <a:cxn ang="0">
                  <a:pos x="18" y="52"/>
                </a:cxn>
                <a:cxn ang="0">
                  <a:pos x="15" y="50"/>
                </a:cxn>
                <a:cxn ang="0">
                  <a:pos x="9" y="48"/>
                </a:cxn>
                <a:cxn ang="0">
                  <a:pos x="2" y="36"/>
                </a:cxn>
                <a:cxn ang="0">
                  <a:pos x="12" y="31"/>
                </a:cxn>
                <a:cxn ang="0">
                  <a:pos x="21" y="24"/>
                </a:cxn>
                <a:cxn ang="0">
                  <a:pos x="41" y="19"/>
                </a:cxn>
                <a:cxn ang="0">
                  <a:pos x="53" y="22"/>
                </a:cxn>
                <a:cxn ang="0">
                  <a:pos x="84" y="24"/>
                </a:cxn>
                <a:cxn ang="0">
                  <a:pos x="82" y="10"/>
                </a:cxn>
                <a:cxn ang="0">
                  <a:pos x="99" y="5"/>
                </a:cxn>
                <a:cxn ang="0">
                  <a:pos x="116" y="13"/>
                </a:cxn>
                <a:cxn ang="0">
                  <a:pos x="131" y="24"/>
                </a:cxn>
                <a:cxn ang="0">
                  <a:pos x="152" y="25"/>
                </a:cxn>
                <a:cxn ang="0">
                  <a:pos x="170" y="35"/>
                </a:cxn>
                <a:cxn ang="0">
                  <a:pos x="195" y="33"/>
                </a:cxn>
                <a:cxn ang="0">
                  <a:pos x="214" y="24"/>
                </a:cxn>
                <a:cxn ang="0">
                  <a:pos x="230" y="28"/>
                </a:cxn>
              </a:cxnLst>
              <a:rect l="0" t="0" r="r" b="b"/>
              <a:pathLst>
                <a:path w="257" h="124">
                  <a:moveTo>
                    <a:pt x="230" y="28"/>
                  </a:moveTo>
                  <a:cubicBezTo>
                    <a:pt x="219" y="50"/>
                    <a:pt x="225" y="45"/>
                    <a:pt x="222" y="48"/>
                  </a:cubicBezTo>
                  <a:cubicBezTo>
                    <a:pt x="219" y="50"/>
                    <a:pt x="223" y="55"/>
                    <a:pt x="225" y="53"/>
                  </a:cubicBezTo>
                  <a:cubicBezTo>
                    <a:pt x="227" y="52"/>
                    <a:pt x="231" y="52"/>
                    <a:pt x="234" y="53"/>
                  </a:cubicBezTo>
                  <a:cubicBezTo>
                    <a:pt x="237" y="56"/>
                    <a:pt x="234" y="50"/>
                    <a:pt x="240" y="50"/>
                  </a:cubicBezTo>
                  <a:cubicBezTo>
                    <a:pt x="246" y="50"/>
                    <a:pt x="248" y="53"/>
                    <a:pt x="251" y="56"/>
                  </a:cubicBezTo>
                  <a:cubicBezTo>
                    <a:pt x="254" y="59"/>
                    <a:pt x="257" y="64"/>
                    <a:pt x="255" y="65"/>
                  </a:cubicBezTo>
                  <a:cubicBezTo>
                    <a:pt x="252" y="67"/>
                    <a:pt x="248" y="64"/>
                    <a:pt x="246" y="65"/>
                  </a:cubicBezTo>
                  <a:cubicBezTo>
                    <a:pt x="245" y="67"/>
                    <a:pt x="243" y="64"/>
                    <a:pt x="239" y="65"/>
                  </a:cubicBezTo>
                  <a:cubicBezTo>
                    <a:pt x="236" y="69"/>
                    <a:pt x="231" y="67"/>
                    <a:pt x="228" y="70"/>
                  </a:cubicBezTo>
                  <a:cubicBezTo>
                    <a:pt x="225" y="75"/>
                    <a:pt x="228" y="75"/>
                    <a:pt x="225" y="76"/>
                  </a:cubicBezTo>
                  <a:cubicBezTo>
                    <a:pt x="222" y="80"/>
                    <a:pt x="219" y="81"/>
                    <a:pt x="216" y="80"/>
                  </a:cubicBezTo>
                  <a:cubicBezTo>
                    <a:pt x="211" y="80"/>
                    <a:pt x="213" y="84"/>
                    <a:pt x="207" y="87"/>
                  </a:cubicBezTo>
                  <a:cubicBezTo>
                    <a:pt x="199" y="90"/>
                    <a:pt x="196" y="83"/>
                    <a:pt x="192" y="84"/>
                  </a:cubicBezTo>
                  <a:cubicBezTo>
                    <a:pt x="189" y="84"/>
                    <a:pt x="189" y="87"/>
                    <a:pt x="189" y="92"/>
                  </a:cubicBezTo>
                  <a:cubicBezTo>
                    <a:pt x="189" y="95"/>
                    <a:pt x="195" y="98"/>
                    <a:pt x="192" y="100"/>
                  </a:cubicBezTo>
                  <a:cubicBezTo>
                    <a:pt x="187" y="103"/>
                    <a:pt x="185" y="103"/>
                    <a:pt x="181" y="107"/>
                  </a:cubicBezTo>
                  <a:cubicBezTo>
                    <a:pt x="178" y="112"/>
                    <a:pt x="175" y="111"/>
                    <a:pt x="173" y="114"/>
                  </a:cubicBezTo>
                  <a:cubicBezTo>
                    <a:pt x="172" y="115"/>
                    <a:pt x="170" y="112"/>
                    <a:pt x="169" y="114"/>
                  </a:cubicBezTo>
                  <a:cubicBezTo>
                    <a:pt x="166" y="115"/>
                    <a:pt x="166" y="114"/>
                    <a:pt x="160" y="114"/>
                  </a:cubicBezTo>
                  <a:cubicBezTo>
                    <a:pt x="155" y="114"/>
                    <a:pt x="158" y="112"/>
                    <a:pt x="154" y="115"/>
                  </a:cubicBezTo>
                  <a:cubicBezTo>
                    <a:pt x="151" y="118"/>
                    <a:pt x="151" y="115"/>
                    <a:pt x="138" y="123"/>
                  </a:cubicBezTo>
                  <a:cubicBezTo>
                    <a:pt x="137" y="124"/>
                    <a:pt x="137" y="121"/>
                    <a:pt x="134" y="123"/>
                  </a:cubicBezTo>
                  <a:cubicBezTo>
                    <a:pt x="132" y="123"/>
                    <a:pt x="135" y="118"/>
                    <a:pt x="131" y="120"/>
                  </a:cubicBezTo>
                  <a:cubicBezTo>
                    <a:pt x="126" y="123"/>
                    <a:pt x="120" y="117"/>
                    <a:pt x="117" y="117"/>
                  </a:cubicBezTo>
                  <a:cubicBezTo>
                    <a:pt x="114" y="117"/>
                    <a:pt x="111" y="111"/>
                    <a:pt x="100" y="111"/>
                  </a:cubicBezTo>
                  <a:cubicBezTo>
                    <a:pt x="90" y="112"/>
                    <a:pt x="88" y="112"/>
                    <a:pt x="75" y="111"/>
                  </a:cubicBezTo>
                  <a:cubicBezTo>
                    <a:pt x="72" y="109"/>
                    <a:pt x="69" y="112"/>
                    <a:pt x="69" y="109"/>
                  </a:cubicBezTo>
                  <a:cubicBezTo>
                    <a:pt x="67" y="104"/>
                    <a:pt x="65" y="107"/>
                    <a:pt x="64" y="100"/>
                  </a:cubicBezTo>
                  <a:cubicBezTo>
                    <a:pt x="62" y="93"/>
                    <a:pt x="64" y="100"/>
                    <a:pt x="55" y="92"/>
                  </a:cubicBezTo>
                  <a:cubicBezTo>
                    <a:pt x="47" y="84"/>
                    <a:pt x="43" y="84"/>
                    <a:pt x="38" y="84"/>
                  </a:cubicBezTo>
                  <a:cubicBezTo>
                    <a:pt x="34" y="84"/>
                    <a:pt x="31" y="83"/>
                    <a:pt x="27" y="83"/>
                  </a:cubicBezTo>
                  <a:cubicBezTo>
                    <a:pt x="23" y="83"/>
                    <a:pt x="23" y="78"/>
                    <a:pt x="24" y="76"/>
                  </a:cubicBezTo>
                  <a:cubicBezTo>
                    <a:pt x="27" y="72"/>
                    <a:pt x="24" y="73"/>
                    <a:pt x="26" y="67"/>
                  </a:cubicBezTo>
                  <a:cubicBezTo>
                    <a:pt x="27" y="61"/>
                    <a:pt x="20" y="55"/>
                    <a:pt x="18" y="52"/>
                  </a:cubicBezTo>
                  <a:cubicBezTo>
                    <a:pt x="18" y="50"/>
                    <a:pt x="17" y="53"/>
                    <a:pt x="15" y="50"/>
                  </a:cubicBezTo>
                  <a:cubicBezTo>
                    <a:pt x="14" y="47"/>
                    <a:pt x="12" y="52"/>
                    <a:pt x="9" y="48"/>
                  </a:cubicBezTo>
                  <a:cubicBezTo>
                    <a:pt x="5" y="47"/>
                    <a:pt x="0" y="41"/>
                    <a:pt x="2" y="36"/>
                  </a:cubicBezTo>
                  <a:cubicBezTo>
                    <a:pt x="6" y="30"/>
                    <a:pt x="5" y="35"/>
                    <a:pt x="12" y="31"/>
                  </a:cubicBezTo>
                  <a:cubicBezTo>
                    <a:pt x="18" y="30"/>
                    <a:pt x="12" y="28"/>
                    <a:pt x="21" y="24"/>
                  </a:cubicBezTo>
                  <a:cubicBezTo>
                    <a:pt x="31" y="19"/>
                    <a:pt x="37" y="16"/>
                    <a:pt x="41" y="19"/>
                  </a:cubicBezTo>
                  <a:cubicBezTo>
                    <a:pt x="46" y="22"/>
                    <a:pt x="52" y="16"/>
                    <a:pt x="53" y="22"/>
                  </a:cubicBezTo>
                  <a:cubicBezTo>
                    <a:pt x="55" y="27"/>
                    <a:pt x="81" y="31"/>
                    <a:pt x="84" y="24"/>
                  </a:cubicBezTo>
                  <a:cubicBezTo>
                    <a:pt x="85" y="17"/>
                    <a:pt x="76" y="17"/>
                    <a:pt x="82" y="10"/>
                  </a:cubicBezTo>
                  <a:cubicBezTo>
                    <a:pt x="88" y="0"/>
                    <a:pt x="85" y="0"/>
                    <a:pt x="99" y="5"/>
                  </a:cubicBezTo>
                  <a:cubicBezTo>
                    <a:pt x="111" y="11"/>
                    <a:pt x="116" y="5"/>
                    <a:pt x="116" y="13"/>
                  </a:cubicBezTo>
                  <a:cubicBezTo>
                    <a:pt x="116" y="21"/>
                    <a:pt x="123" y="27"/>
                    <a:pt x="131" y="24"/>
                  </a:cubicBezTo>
                  <a:cubicBezTo>
                    <a:pt x="140" y="21"/>
                    <a:pt x="141" y="21"/>
                    <a:pt x="152" y="25"/>
                  </a:cubicBezTo>
                  <a:cubicBezTo>
                    <a:pt x="163" y="28"/>
                    <a:pt x="157" y="31"/>
                    <a:pt x="170" y="35"/>
                  </a:cubicBezTo>
                  <a:cubicBezTo>
                    <a:pt x="190" y="39"/>
                    <a:pt x="182" y="31"/>
                    <a:pt x="195" y="33"/>
                  </a:cubicBezTo>
                  <a:cubicBezTo>
                    <a:pt x="207" y="33"/>
                    <a:pt x="204" y="17"/>
                    <a:pt x="214" y="24"/>
                  </a:cubicBezTo>
                  <a:cubicBezTo>
                    <a:pt x="223" y="30"/>
                    <a:pt x="223" y="24"/>
                    <a:pt x="230" y="28"/>
                  </a:cubicBezTo>
                </a:path>
              </a:pathLst>
            </a:custGeom>
            <a:grpFill/>
            <a:ln w="6350" cmpd="sng">
              <a:solidFill>
                <a:schemeClr val="bg1"/>
              </a:solidFill>
              <a:round/>
              <a:headEnd/>
              <a:tailEnd/>
            </a:ln>
          </p:spPr>
          <p:txBody>
            <a:bodyPr/>
            <a:lstStyle/>
            <a:p>
              <a:endParaRPr lang="en-GB" dirty="0"/>
            </a:p>
          </p:txBody>
        </p:sp>
        <p:sp>
          <p:nvSpPr>
            <p:cNvPr id="125" name="Freeform 10"/>
            <p:cNvSpPr>
              <a:spLocks/>
            </p:cNvSpPr>
            <p:nvPr/>
          </p:nvSpPr>
          <p:spPr bwMode="auto">
            <a:xfrm>
              <a:off x="3336471" y="2960368"/>
              <a:ext cx="1369068" cy="1023543"/>
            </a:xfrm>
            <a:custGeom>
              <a:avLst/>
              <a:gdLst/>
              <a:ahLst/>
              <a:cxnLst>
                <a:cxn ang="0">
                  <a:pos x="441" y="136"/>
                </a:cxn>
                <a:cxn ang="0">
                  <a:pos x="427" y="142"/>
                </a:cxn>
                <a:cxn ang="0">
                  <a:pos x="414" y="150"/>
                </a:cxn>
                <a:cxn ang="0">
                  <a:pos x="398" y="160"/>
                </a:cxn>
                <a:cxn ang="0">
                  <a:pos x="383" y="171"/>
                </a:cxn>
                <a:cxn ang="0">
                  <a:pos x="382" y="160"/>
                </a:cxn>
                <a:cxn ang="0">
                  <a:pos x="376" y="151"/>
                </a:cxn>
                <a:cxn ang="0">
                  <a:pos x="351" y="168"/>
                </a:cxn>
                <a:cxn ang="0">
                  <a:pos x="365" y="190"/>
                </a:cxn>
                <a:cxn ang="0">
                  <a:pos x="383" y="187"/>
                </a:cxn>
                <a:cxn ang="0">
                  <a:pos x="385" y="193"/>
                </a:cxn>
                <a:cxn ang="0">
                  <a:pos x="371" y="204"/>
                </a:cxn>
                <a:cxn ang="0">
                  <a:pos x="379" y="240"/>
                </a:cxn>
                <a:cxn ang="0">
                  <a:pos x="371" y="246"/>
                </a:cxn>
                <a:cxn ang="0">
                  <a:pos x="383" y="257"/>
                </a:cxn>
                <a:cxn ang="0">
                  <a:pos x="386" y="268"/>
                </a:cxn>
                <a:cxn ang="0">
                  <a:pos x="380" y="285"/>
                </a:cxn>
                <a:cxn ang="0">
                  <a:pos x="368" y="300"/>
                </a:cxn>
                <a:cxn ang="0">
                  <a:pos x="365" y="313"/>
                </a:cxn>
                <a:cxn ang="0">
                  <a:pos x="357" y="322"/>
                </a:cxn>
                <a:cxn ang="0">
                  <a:pos x="345" y="333"/>
                </a:cxn>
                <a:cxn ang="0">
                  <a:pos x="335" y="342"/>
                </a:cxn>
                <a:cxn ang="0">
                  <a:pos x="325" y="345"/>
                </a:cxn>
                <a:cxn ang="0">
                  <a:pos x="316" y="347"/>
                </a:cxn>
                <a:cxn ang="0">
                  <a:pos x="303" y="353"/>
                </a:cxn>
                <a:cxn ang="0">
                  <a:pos x="290" y="364"/>
                </a:cxn>
                <a:cxn ang="0">
                  <a:pos x="287" y="353"/>
                </a:cxn>
                <a:cxn ang="0">
                  <a:pos x="277" y="353"/>
                </a:cxn>
                <a:cxn ang="0">
                  <a:pos x="265" y="342"/>
                </a:cxn>
                <a:cxn ang="0">
                  <a:pos x="245" y="341"/>
                </a:cxn>
                <a:cxn ang="0">
                  <a:pos x="233" y="341"/>
                </a:cxn>
                <a:cxn ang="0">
                  <a:pos x="220" y="353"/>
                </a:cxn>
                <a:cxn ang="0">
                  <a:pos x="205" y="345"/>
                </a:cxn>
                <a:cxn ang="0">
                  <a:pos x="195" y="328"/>
                </a:cxn>
                <a:cxn ang="0">
                  <a:pos x="201" y="310"/>
                </a:cxn>
                <a:cxn ang="0">
                  <a:pos x="190" y="285"/>
                </a:cxn>
                <a:cxn ang="0">
                  <a:pos x="176" y="274"/>
                </a:cxn>
                <a:cxn ang="0">
                  <a:pos x="144" y="289"/>
                </a:cxn>
                <a:cxn ang="0">
                  <a:pos x="126" y="289"/>
                </a:cxn>
                <a:cxn ang="0">
                  <a:pos x="105" y="286"/>
                </a:cxn>
                <a:cxn ang="0">
                  <a:pos x="93" y="280"/>
                </a:cxn>
                <a:cxn ang="0">
                  <a:pos x="67" y="261"/>
                </a:cxn>
                <a:cxn ang="0">
                  <a:pos x="41" y="241"/>
                </a:cxn>
                <a:cxn ang="0">
                  <a:pos x="47" y="223"/>
                </a:cxn>
                <a:cxn ang="0">
                  <a:pos x="45" y="202"/>
                </a:cxn>
                <a:cxn ang="0">
                  <a:pos x="21" y="196"/>
                </a:cxn>
                <a:cxn ang="0">
                  <a:pos x="12" y="179"/>
                </a:cxn>
                <a:cxn ang="0">
                  <a:pos x="7" y="157"/>
                </a:cxn>
                <a:cxn ang="0">
                  <a:pos x="39" y="143"/>
                </a:cxn>
                <a:cxn ang="0">
                  <a:pos x="56" y="106"/>
                </a:cxn>
                <a:cxn ang="0">
                  <a:pos x="76" y="78"/>
                </a:cxn>
                <a:cxn ang="0">
                  <a:pos x="111" y="55"/>
                </a:cxn>
                <a:cxn ang="0">
                  <a:pos x="140" y="84"/>
                </a:cxn>
                <a:cxn ang="0">
                  <a:pos x="178" y="117"/>
                </a:cxn>
                <a:cxn ang="0">
                  <a:pos x="245" y="137"/>
                </a:cxn>
                <a:cxn ang="0">
                  <a:pos x="283" y="131"/>
                </a:cxn>
                <a:cxn ang="0">
                  <a:pos x="306" y="101"/>
                </a:cxn>
                <a:cxn ang="0">
                  <a:pos x="353" y="83"/>
                </a:cxn>
                <a:cxn ang="0">
                  <a:pos x="348" y="70"/>
                </a:cxn>
                <a:cxn ang="0">
                  <a:pos x="373" y="24"/>
                </a:cxn>
                <a:cxn ang="0">
                  <a:pos x="441" y="50"/>
                </a:cxn>
                <a:cxn ang="0">
                  <a:pos x="481" y="64"/>
                </a:cxn>
                <a:cxn ang="0">
                  <a:pos x="458" y="123"/>
                </a:cxn>
              </a:cxnLst>
              <a:rect l="0" t="0" r="r" b="b"/>
              <a:pathLst>
                <a:path w="490" h="367">
                  <a:moveTo>
                    <a:pt x="453" y="131"/>
                  </a:moveTo>
                  <a:cubicBezTo>
                    <a:pt x="453" y="128"/>
                    <a:pt x="453" y="131"/>
                    <a:pt x="452" y="129"/>
                  </a:cubicBezTo>
                  <a:cubicBezTo>
                    <a:pt x="450" y="128"/>
                    <a:pt x="452" y="126"/>
                    <a:pt x="449" y="125"/>
                  </a:cubicBezTo>
                  <a:cubicBezTo>
                    <a:pt x="446" y="125"/>
                    <a:pt x="449" y="132"/>
                    <a:pt x="446" y="131"/>
                  </a:cubicBezTo>
                  <a:cubicBezTo>
                    <a:pt x="443" y="131"/>
                    <a:pt x="444" y="134"/>
                    <a:pt x="441" y="136"/>
                  </a:cubicBezTo>
                  <a:cubicBezTo>
                    <a:pt x="440" y="137"/>
                    <a:pt x="441" y="136"/>
                    <a:pt x="438" y="136"/>
                  </a:cubicBezTo>
                  <a:cubicBezTo>
                    <a:pt x="436" y="137"/>
                    <a:pt x="433" y="134"/>
                    <a:pt x="433" y="137"/>
                  </a:cubicBezTo>
                  <a:cubicBezTo>
                    <a:pt x="433" y="140"/>
                    <a:pt x="436" y="140"/>
                    <a:pt x="435" y="142"/>
                  </a:cubicBezTo>
                  <a:cubicBezTo>
                    <a:pt x="433" y="143"/>
                    <a:pt x="433" y="142"/>
                    <a:pt x="432" y="142"/>
                  </a:cubicBezTo>
                  <a:cubicBezTo>
                    <a:pt x="430" y="143"/>
                    <a:pt x="429" y="142"/>
                    <a:pt x="427" y="142"/>
                  </a:cubicBezTo>
                  <a:cubicBezTo>
                    <a:pt x="426" y="142"/>
                    <a:pt x="426" y="137"/>
                    <a:pt x="424" y="139"/>
                  </a:cubicBezTo>
                  <a:cubicBezTo>
                    <a:pt x="423" y="140"/>
                    <a:pt x="424" y="139"/>
                    <a:pt x="423" y="140"/>
                  </a:cubicBezTo>
                  <a:cubicBezTo>
                    <a:pt x="421" y="142"/>
                    <a:pt x="423" y="142"/>
                    <a:pt x="421" y="143"/>
                  </a:cubicBezTo>
                  <a:cubicBezTo>
                    <a:pt x="420" y="145"/>
                    <a:pt x="418" y="148"/>
                    <a:pt x="417" y="148"/>
                  </a:cubicBezTo>
                  <a:cubicBezTo>
                    <a:pt x="414" y="148"/>
                    <a:pt x="415" y="150"/>
                    <a:pt x="414" y="150"/>
                  </a:cubicBezTo>
                  <a:cubicBezTo>
                    <a:pt x="412" y="150"/>
                    <a:pt x="414" y="151"/>
                    <a:pt x="412" y="151"/>
                  </a:cubicBezTo>
                  <a:cubicBezTo>
                    <a:pt x="409" y="153"/>
                    <a:pt x="411" y="153"/>
                    <a:pt x="409" y="153"/>
                  </a:cubicBezTo>
                  <a:cubicBezTo>
                    <a:pt x="408" y="153"/>
                    <a:pt x="406" y="156"/>
                    <a:pt x="405" y="157"/>
                  </a:cubicBezTo>
                  <a:cubicBezTo>
                    <a:pt x="405" y="159"/>
                    <a:pt x="405" y="159"/>
                    <a:pt x="405" y="159"/>
                  </a:cubicBezTo>
                  <a:cubicBezTo>
                    <a:pt x="401" y="162"/>
                    <a:pt x="400" y="159"/>
                    <a:pt x="398" y="160"/>
                  </a:cubicBezTo>
                  <a:cubicBezTo>
                    <a:pt x="397" y="162"/>
                    <a:pt x="397" y="159"/>
                    <a:pt x="395" y="162"/>
                  </a:cubicBezTo>
                  <a:cubicBezTo>
                    <a:pt x="395" y="164"/>
                    <a:pt x="392" y="162"/>
                    <a:pt x="391" y="164"/>
                  </a:cubicBezTo>
                  <a:cubicBezTo>
                    <a:pt x="389" y="165"/>
                    <a:pt x="388" y="165"/>
                    <a:pt x="386" y="168"/>
                  </a:cubicBezTo>
                  <a:cubicBezTo>
                    <a:pt x="386" y="171"/>
                    <a:pt x="383" y="170"/>
                    <a:pt x="383" y="170"/>
                  </a:cubicBezTo>
                  <a:cubicBezTo>
                    <a:pt x="383" y="170"/>
                    <a:pt x="385" y="171"/>
                    <a:pt x="383" y="171"/>
                  </a:cubicBezTo>
                  <a:cubicBezTo>
                    <a:pt x="380" y="171"/>
                    <a:pt x="379" y="174"/>
                    <a:pt x="379" y="171"/>
                  </a:cubicBezTo>
                  <a:cubicBezTo>
                    <a:pt x="379" y="168"/>
                    <a:pt x="379" y="171"/>
                    <a:pt x="380" y="170"/>
                  </a:cubicBezTo>
                  <a:cubicBezTo>
                    <a:pt x="382" y="167"/>
                    <a:pt x="382" y="170"/>
                    <a:pt x="383" y="168"/>
                  </a:cubicBezTo>
                  <a:cubicBezTo>
                    <a:pt x="383" y="165"/>
                    <a:pt x="380" y="164"/>
                    <a:pt x="380" y="164"/>
                  </a:cubicBezTo>
                  <a:cubicBezTo>
                    <a:pt x="379" y="164"/>
                    <a:pt x="382" y="162"/>
                    <a:pt x="382" y="160"/>
                  </a:cubicBezTo>
                  <a:cubicBezTo>
                    <a:pt x="380" y="160"/>
                    <a:pt x="383" y="160"/>
                    <a:pt x="386" y="156"/>
                  </a:cubicBezTo>
                  <a:cubicBezTo>
                    <a:pt x="388" y="153"/>
                    <a:pt x="388" y="153"/>
                    <a:pt x="386" y="151"/>
                  </a:cubicBezTo>
                  <a:cubicBezTo>
                    <a:pt x="383" y="148"/>
                    <a:pt x="385" y="148"/>
                    <a:pt x="383" y="148"/>
                  </a:cubicBezTo>
                  <a:cubicBezTo>
                    <a:pt x="382" y="150"/>
                    <a:pt x="380" y="146"/>
                    <a:pt x="379" y="148"/>
                  </a:cubicBezTo>
                  <a:cubicBezTo>
                    <a:pt x="376" y="150"/>
                    <a:pt x="379" y="150"/>
                    <a:pt x="376" y="151"/>
                  </a:cubicBezTo>
                  <a:cubicBezTo>
                    <a:pt x="374" y="154"/>
                    <a:pt x="376" y="156"/>
                    <a:pt x="373" y="156"/>
                  </a:cubicBezTo>
                  <a:cubicBezTo>
                    <a:pt x="371" y="157"/>
                    <a:pt x="363" y="160"/>
                    <a:pt x="363" y="164"/>
                  </a:cubicBezTo>
                  <a:cubicBezTo>
                    <a:pt x="363" y="167"/>
                    <a:pt x="362" y="168"/>
                    <a:pt x="359" y="168"/>
                  </a:cubicBezTo>
                  <a:cubicBezTo>
                    <a:pt x="357" y="167"/>
                    <a:pt x="357" y="171"/>
                    <a:pt x="356" y="168"/>
                  </a:cubicBezTo>
                  <a:cubicBezTo>
                    <a:pt x="354" y="167"/>
                    <a:pt x="351" y="167"/>
                    <a:pt x="351" y="168"/>
                  </a:cubicBezTo>
                  <a:cubicBezTo>
                    <a:pt x="351" y="170"/>
                    <a:pt x="350" y="171"/>
                    <a:pt x="351" y="174"/>
                  </a:cubicBezTo>
                  <a:cubicBezTo>
                    <a:pt x="351" y="178"/>
                    <a:pt x="353" y="178"/>
                    <a:pt x="354" y="178"/>
                  </a:cubicBezTo>
                  <a:cubicBezTo>
                    <a:pt x="354" y="179"/>
                    <a:pt x="357" y="179"/>
                    <a:pt x="359" y="179"/>
                  </a:cubicBezTo>
                  <a:cubicBezTo>
                    <a:pt x="360" y="178"/>
                    <a:pt x="363" y="182"/>
                    <a:pt x="362" y="184"/>
                  </a:cubicBezTo>
                  <a:cubicBezTo>
                    <a:pt x="360" y="185"/>
                    <a:pt x="362" y="190"/>
                    <a:pt x="365" y="190"/>
                  </a:cubicBezTo>
                  <a:cubicBezTo>
                    <a:pt x="370" y="190"/>
                    <a:pt x="370" y="190"/>
                    <a:pt x="370" y="188"/>
                  </a:cubicBezTo>
                  <a:cubicBezTo>
                    <a:pt x="368" y="187"/>
                    <a:pt x="371" y="187"/>
                    <a:pt x="373" y="185"/>
                  </a:cubicBezTo>
                  <a:cubicBezTo>
                    <a:pt x="373" y="182"/>
                    <a:pt x="377" y="182"/>
                    <a:pt x="379" y="184"/>
                  </a:cubicBezTo>
                  <a:cubicBezTo>
                    <a:pt x="379" y="184"/>
                    <a:pt x="379" y="185"/>
                    <a:pt x="380" y="185"/>
                  </a:cubicBezTo>
                  <a:cubicBezTo>
                    <a:pt x="382" y="184"/>
                    <a:pt x="380" y="185"/>
                    <a:pt x="383" y="187"/>
                  </a:cubicBezTo>
                  <a:cubicBezTo>
                    <a:pt x="388" y="187"/>
                    <a:pt x="385" y="184"/>
                    <a:pt x="388" y="185"/>
                  </a:cubicBezTo>
                  <a:cubicBezTo>
                    <a:pt x="388" y="187"/>
                    <a:pt x="392" y="187"/>
                    <a:pt x="391" y="188"/>
                  </a:cubicBezTo>
                  <a:cubicBezTo>
                    <a:pt x="388" y="192"/>
                    <a:pt x="392" y="192"/>
                    <a:pt x="389" y="193"/>
                  </a:cubicBezTo>
                  <a:cubicBezTo>
                    <a:pt x="386" y="195"/>
                    <a:pt x="388" y="192"/>
                    <a:pt x="386" y="192"/>
                  </a:cubicBezTo>
                  <a:cubicBezTo>
                    <a:pt x="385" y="193"/>
                    <a:pt x="386" y="190"/>
                    <a:pt x="385" y="193"/>
                  </a:cubicBezTo>
                  <a:cubicBezTo>
                    <a:pt x="382" y="195"/>
                    <a:pt x="382" y="193"/>
                    <a:pt x="380" y="195"/>
                  </a:cubicBezTo>
                  <a:cubicBezTo>
                    <a:pt x="377" y="196"/>
                    <a:pt x="377" y="198"/>
                    <a:pt x="377" y="198"/>
                  </a:cubicBezTo>
                  <a:cubicBezTo>
                    <a:pt x="376" y="198"/>
                    <a:pt x="376" y="201"/>
                    <a:pt x="374" y="201"/>
                  </a:cubicBezTo>
                  <a:cubicBezTo>
                    <a:pt x="371" y="202"/>
                    <a:pt x="373" y="199"/>
                    <a:pt x="371" y="199"/>
                  </a:cubicBezTo>
                  <a:cubicBezTo>
                    <a:pt x="370" y="201"/>
                    <a:pt x="373" y="202"/>
                    <a:pt x="371" y="204"/>
                  </a:cubicBezTo>
                  <a:cubicBezTo>
                    <a:pt x="370" y="204"/>
                    <a:pt x="371" y="206"/>
                    <a:pt x="368" y="206"/>
                  </a:cubicBezTo>
                  <a:cubicBezTo>
                    <a:pt x="366" y="207"/>
                    <a:pt x="360" y="216"/>
                    <a:pt x="363" y="215"/>
                  </a:cubicBezTo>
                  <a:cubicBezTo>
                    <a:pt x="368" y="215"/>
                    <a:pt x="365" y="218"/>
                    <a:pt x="370" y="220"/>
                  </a:cubicBezTo>
                  <a:cubicBezTo>
                    <a:pt x="374" y="221"/>
                    <a:pt x="373" y="227"/>
                    <a:pt x="376" y="232"/>
                  </a:cubicBezTo>
                  <a:cubicBezTo>
                    <a:pt x="379" y="237"/>
                    <a:pt x="376" y="237"/>
                    <a:pt x="379" y="240"/>
                  </a:cubicBezTo>
                  <a:cubicBezTo>
                    <a:pt x="382" y="241"/>
                    <a:pt x="380" y="241"/>
                    <a:pt x="382" y="244"/>
                  </a:cubicBezTo>
                  <a:cubicBezTo>
                    <a:pt x="385" y="246"/>
                    <a:pt x="386" y="249"/>
                    <a:pt x="383" y="247"/>
                  </a:cubicBezTo>
                  <a:cubicBezTo>
                    <a:pt x="379" y="246"/>
                    <a:pt x="379" y="247"/>
                    <a:pt x="377" y="246"/>
                  </a:cubicBezTo>
                  <a:cubicBezTo>
                    <a:pt x="376" y="246"/>
                    <a:pt x="377" y="244"/>
                    <a:pt x="376" y="244"/>
                  </a:cubicBezTo>
                  <a:cubicBezTo>
                    <a:pt x="374" y="243"/>
                    <a:pt x="373" y="246"/>
                    <a:pt x="371" y="246"/>
                  </a:cubicBezTo>
                  <a:cubicBezTo>
                    <a:pt x="370" y="244"/>
                    <a:pt x="368" y="240"/>
                    <a:pt x="368" y="241"/>
                  </a:cubicBezTo>
                  <a:cubicBezTo>
                    <a:pt x="366" y="243"/>
                    <a:pt x="371" y="247"/>
                    <a:pt x="374" y="244"/>
                  </a:cubicBezTo>
                  <a:cubicBezTo>
                    <a:pt x="374" y="244"/>
                    <a:pt x="377" y="246"/>
                    <a:pt x="376" y="246"/>
                  </a:cubicBezTo>
                  <a:cubicBezTo>
                    <a:pt x="376" y="247"/>
                    <a:pt x="377" y="247"/>
                    <a:pt x="380" y="251"/>
                  </a:cubicBezTo>
                  <a:cubicBezTo>
                    <a:pt x="383" y="254"/>
                    <a:pt x="386" y="257"/>
                    <a:pt x="383" y="257"/>
                  </a:cubicBezTo>
                  <a:cubicBezTo>
                    <a:pt x="382" y="257"/>
                    <a:pt x="377" y="260"/>
                    <a:pt x="377" y="261"/>
                  </a:cubicBezTo>
                  <a:cubicBezTo>
                    <a:pt x="377" y="263"/>
                    <a:pt x="374" y="260"/>
                    <a:pt x="373" y="263"/>
                  </a:cubicBezTo>
                  <a:cubicBezTo>
                    <a:pt x="373" y="265"/>
                    <a:pt x="374" y="261"/>
                    <a:pt x="374" y="263"/>
                  </a:cubicBezTo>
                  <a:cubicBezTo>
                    <a:pt x="376" y="268"/>
                    <a:pt x="379" y="260"/>
                    <a:pt x="382" y="265"/>
                  </a:cubicBezTo>
                  <a:cubicBezTo>
                    <a:pt x="385" y="268"/>
                    <a:pt x="388" y="266"/>
                    <a:pt x="386" y="268"/>
                  </a:cubicBezTo>
                  <a:cubicBezTo>
                    <a:pt x="382" y="271"/>
                    <a:pt x="385" y="268"/>
                    <a:pt x="385" y="272"/>
                  </a:cubicBezTo>
                  <a:cubicBezTo>
                    <a:pt x="386" y="277"/>
                    <a:pt x="380" y="274"/>
                    <a:pt x="383" y="275"/>
                  </a:cubicBezTo>
                  <a:cubicBezTo>
                    <a:pt x="385" y="277"/>
                    <a:pt x="382" y="277"/>
                    <a:pt x="383" y="279"/>
                  </a:cubicBezTo>
                  <a:cubicBezTo>
                    <a:pt x="383" y="280"/>
                    <a:pt x="380" y="279"/>
                    <a:pt x="382" y="282"/>
                  </a:cubicBezTo>
                  <a:cubicBezTo>
                    <a:pt x="383" y="285"/>
                    <a:pt x="382" y="283"/>
                    <a:pt x="380" y="285"/>
                  </a:cubicBezTo>
                  <a:cubicBezTo>
                    <a:pt x="380" y="286"/>
                    <a:pt x="380" y="280"/>
                    <a:pt x="379" y="285"/>
                  </a:cubicBezTo>
                  <a:cubicBezTo>
                    <a:pt x="377" y="289"/>
                    <a:pt x="374" y="289"/>
                    <a:pt x="374" y="291"/>
                  </a:cubicBezTo>
                  <a:cubicBezTo>
                    <a:pt x="376" y="293"/>
                    <a:pt x="373" y="297"/>
                    <a:pt x="371" y="299"/>
                  </a:cubicBezTo>
                  <a:cubicBezTo>
                    <a:pt x="370" y="299"/>
                    <a:pt x="373" y="300"/>
                    <a:pt x="370" y="302"/>
                  </a:cubicBezTo>
                  <a:cubicBezTo>
                    <a:pt x="368" y="302"/>
                    <a:pt x="370" y="299"/>
                    <a:pt x="368" y="300"/>
                  </a:cubicBezTo>
                  <a:cubicBezTo>
                    <a:pt x="365" y="300"/>
                    <a:pt x="368" y="300"/>
                    <a:pt x="368" y="302"/>
                  </a:cubicBezTo>
                  <a:cubicBezTo>
                    <a:pt x="370" y="305"/>
                    <a:pt x="371" y="303"/>
                    <a:pt x="368" y="303"/>
                  </a:cubicBezTo>
                  <a:cubicBezTo>
                    <a:pt x="366" y="305"/>
                    <a:pt x="365" y="308"/>
                    <a:pt x="366" y="307"/>
                  </a:cubicBezTo>
                  <a:cubicBezTo>
                    <a:pt x="370" y="307"/>
                    <a:pt x="365" y="310"/>
                    <a:pt x="366" y="313"/>
                  </a:cubicBezTo>
                  <a:cubicBezTo>
                    <a:pt x="368" y="314"/>
                    <a:pt x="366" y="316"/>
                    <a:pt x="365" y="313"/>
                  </a:cubicBezTo>
                  <a:cubicBezTo>
                    <a:pt x="363" y="311"/>
                    <a:pt x="362" y="313"/>
                    <a:pt x="363" y="314"/>
                  </a:cubicBezTo>
                  <a:cubicBezTo>
                    <a:pt x="363" y="314"/>
                    <a:pt x="366" y="314"/>
                    <a:pt x="363" y="316"/>
                  </a:cubicBezTo>
                  <a:cubicBezTo>
                    <a:pt x="362" y="317"/>
                    <a:pt x="362" y="314"/>
                    <a:pt x="360" y="316"/>
                  </a:cubicBezTo>
                  <a:cubicBezTo>
                    <a:pt x="360" y="317"/>
                    <a:pt x="363" y="317"/>
                    <a:pt x="362" y="319"/>
                  </a:cubicBezTo>
                  <a:cubicBezTo>
                    <a:pt x="359" y="320"/>
                    <a:pt x="359" y="324"/>
                    <a:pt x="357" y="322"/>
                  </a:cubicBezTo>
                  <a:cubicBezTo>
                    <a:pt x="356" y="320"/>
                    <a:pt x="356" y="324"/>
                    <a:pt x="356" y="322"/>
                  </a:cubicBezTo>
                  <a:cubicBezTo>
                    <a:pt x="354" y="320"/>
                    <a:pt x="354" y="324"/>
                    <a:pt x="354" y="324"/>
                  </a:cubicBezTo>
                  <a:cubicBezTo>
                    <a:pt x="356" y="325"/>
                    <a:pt x="353" y="328"/>
                    <a:pt x="351" y="330"/>
                  </a:cubicBezTo>
                  <a:cubicBezTo>
                    <a:pt x="350" y="331"/>
                    <a:pt x="351" y="328"/>
                    <a:pt x="348" y="330"/>
                  </a:cubicBezTo>
                  <a:cubicBezTo>
                    <a:pt x="347" y="333"/>
                    <a:pt x="347" y="330"/>
                    <a:pt x="345" y="333"/>
                  </a:cubicBezTo>
                  <a:cubicBezTo>
                    <a:pt x="344" y="335"/>
                    <a:pt x="342" y="335"/>
                    <a:pt x="344" y="335"/>
                  </a:cubicBezTo>
                  <a:cubicBezTo>
                    <a:pt x="345" y="336"/>
                    <a:pt x="342" y="336"/>
                    <a:pt x="342" y="338"/>
                  </a:cubicBezTo>
                  <a:cubicBezTo>
                    <a:pt x="342" y="339"/>
                    <a:pt x="341" y="339"/>
                    <a:pt x="338" y="341"/>
                  </a:cubicBezTo>
                  <a:cubicBezTo>
                    <a:pt x="336" y="342"/>
                    <a:pt x="336" y="339"/>
                    <a:pt x="335" y="339"/>
                  </a:cubicBezTo>
                  <a:cubicBezTo>
                    <a:pt x="335" y="339"/>
                    <a:pt x="336" y="342"/>
                    <a:pt x="335" y="342"/>
                  </a:cubicBezTo>
                  <a:cubicBezTo>
                    <a:pt x="333" y="341"/>
                    <a:pt x="331" y="339"/>
                    <a:pt x="330" y="342"/>
                  </a:cubicBezTo>
                  <a:cubicBezTo>
                    <a:pt x="328" y="344"/>
                    <a:pt x="328" y="339"/>
                    <a:pt x="327" y="341"/>
                  </a:cubicBezTo>
                  <a:cubicBezTo>
                    <a:pt x="325" y="341"/>
                    <a:pt x="328" y="342"/>
                    <a:pt x="327" y="344"/>
                  </a:cubicBezTo>
                  <a:cubicBezTo>
                    <a:pt x="325" y="344"/>
                    <a:pt x="325" y="341"/>
                    <a:pt x="325" y="342"/>
                  </a:cubicBezTo>
                  <a:cubicBezTo>
                    <a:pt x="324" y="344"/>
                    <a:pt x="325" y="344"/>
                    <a:pt x="325" y="345"/>
                  </a:cubicBezTo>
                  <a:cubicBezTo>
                    <a:pt x="324" y="345"/>
                    <a:pt x="324" y="345"/>
                    <a:pt x="322" y="345"/>
                  </a:cubicBezTo>
                  <a:cubicBezTo>
                    <a:pt x="321" y="344"/>
                    <a:pt x="322" y="344"/>
                    <a:pt x="321" y="342"/>
                  </a:cubicBezTo>
                  <a:cubicBezTo>
                    <a:pt x="319" y="341"/>
                    <a:pt x="319" y="338"/>
                    <a:pt x="318" y="339"/>
                  </a:cubicBezTo>
                  <a:cubicBezTo>
                    <a:pt x="318" y="339"/>
                    <a:pt x="319" y="344"/>
                    <a:pt x="319" y="345"/>
                  </a:cubicBezTo>
                  <a:cubicBezTo>
                    <a:pt x="318" y="348"/>
                    <a:pt x="318" y="345"/>
                    <a:pt x="316" y="347"/>
                  </a:cubicBezTo>
                  <a:cubicBezTo>
                    <a:pt x="316" y="348"/>
                    <a:pt x="315" y="345"/>
                    <a:pt x="315" y="348"/>
                  </a:cubicBezTo>
                  <a:cubicBezTo>
                    <a:pt x="315" y="352"/>
                    <a:pt x="313" y="347"/>
                    <a:pt x="312" y="350"/>
                  </a:cubicBezTo>
                  <a:cubicBezTo>
                    <a:pt x="310" y="352"/>
                    <a:pt x="310" y="348"/>
                    <a:pt x="309" y="350"/>
                  </a:cubicBezTo>
                  <a:cubicBezTo>
                    <a:pt x="307" y="353"/>
                    <a:pt x="309" y="352"/>
                    <a:pt x="307" y="350"/>
                  </a:cubicBezTo>
                  <a:cubicBezTo>
                    <a:pt x="304" y="350"/>
                    <a:pt x="307" y="352"/>
                    <a:pt x="303" y="353"/>
                  </a:cubicBezTo>
                  <a:cubicBezTo>
                    <a:pt x="298" y="355"/>
                    <a:pt x="300" y="353"/>
                    <a:pt x="296" y="355"/>
                  </a:cubicBezTo>
                  <a:cubicBezTo>
                    <a:pt x="293" y="356"/>
                    <a:pt x="292" y="358"/>
                    <a:pt x="292" y="359"/>
                  </a:cubicBezTo>
                  <a:cubicBezTo>
                    <a:pt x="292" y="361"/>
                    <a:pt x="293" y="358"/>
                    <a:pt x="293" y="361"/>
                  </a:cubicBezTo>
                  <a:cubicBezTo>
                    <a:pt x="293" y="364"/>
                    <a:pt x="296" y="364"/>
                    <a:pt x="292" y="366"/>
                  </a:cubicBezTo>
                  <a:cubicBezTo>
                    <a:pt x="289" y="367"/>
                    <a:pt x="290" y="366"/>
                    <a:pt x="290" y="364"/>
                  </a:cubicBezTo>
                  <a:cubicBezTo>
                    <a:pt x="289" y="363"/>
                    <a:pt x="287" y="363"/>
                    <a:pt x="289" y="361"/>
                  </a:cubicBezTo>
                  <a:cubicBezTo>
                    <a:pt x="289" y="359"/>
                    <a:pt x="287" y="361"/>
                    <a:pt x="287" y="358"/>
                  </a:cubicBezTo>
                  <a:cubicBezTo>
                    <a:pt x="289" y="355"/>
                    <a:pt x="290" y="355"/>
                    <a:pt x="289" y="353"/>
                  </a:cubicBezTo>
                  <a:cubicBezTo>
                    <a:pt x="289" y="353"/>
                    <a:pt x="289" y="355"/>
                    <a:pt x="287" y="353"/>
                  </a:cubicBezTo>
                  <a:cubicBezTo>
                    <a:pt x="286" y="350"/>
                    <a:pt x="286" y="352"/>
                    <a:pt x="287" y="353"/>
                  </a:cubicBezTo>
                  <a:cubicBezTo>
                    <a:pt x="287" y="355"/>
                    <a:pt x="286" y="353"/>
                    <a:pt x="284" y="355"/>
                  </a:cubicBezTo>
                  <a:cubicBezTo>
                    <a:pt x="281" y="355"/>
                    <a:pt x="286" y="352"/>
                    <a:pt x="283" y="352"/>
                  </a:cubicBezTo>
                  <a:cubicBezTo>
                    <a:pt x="280" y="352"/>
                    <a:pt x="280" y="348"/>
                    <a:pt x="278" y="350"/>
                  </a:cubicBezTo>
                  <a:cubicBezTo>
                    <a:pt x="278" y="352"/>
                    <a:pt x="280" y="352"/>
                    <a:pt x="278" y="353"/>
                  </a:cubicBezTo>
                  <a:cubicBezTo>
                    <a:pt x="278" y="353"/>
                    <a:pt x="277" y="350"/>
                    <a:pt x="277" y="353"/>
                  </a:cubicBezTo>
                  <a:cubicBezTo>
                    <a:pt x="277" y="355"/>
                    <a:pt x="275" y="353"/>
                    <a:pt x="275" y="353"/>
                  </a:cubicBezTo>
                  <a:cubicBezTo>
                    <a:pt x="272" y="352"/>
                    <a:pt x="271" y="353"/>
                    <a:pt x="269" y="352"/>
                  </a:cubicBezTo>
                  <a:cubicBezTo>
                    <a:pt x="269" y="350"/>
                    <a:pt x="268" y="352"/>
                    <a:pt x="268" y="350"/>
                  </a:cubicBezTo>
                  <a:cubicBezTo>
                    <a:pt x="266" y="347"/>
                    <a:pt x="265" y="348"/>
                    <a:pt x="265" y="347"/>
                  </a:cubicBezTo>
                  <a:cubicBezTo>
                    <a:pt x="265" y="344"/>
                    <a:pt x="262" y="345"/>
                    <a:pt x="265" y="342"/>
                  </a:cubicBezTo>
                  <a:cubicBezTo>
                    <a:pt x="266" y="339"/>
                    <a:pt x="265" y="339"/>
                    <a:pt x="263" y="339"/>
                  </a:cubicBezTo>
                  <a:cubicBezTo>
                    <a:pt x="260" y="341"/>
                    <a:pt x="262" y="338"/>
                    <a:pt x="258" y="339"/>
                  </a:cubicBezTo>
                  <a:cubicBezTo>
                    <a:pt x="255" y="339"/>
                    <a:pt x="254" y="333"/>
                    <a:pt x="252" y="335"/>
                  </a:cubicBezTo>
                  <a:cubicBezTo>
                    <a:pt x="251" y="338"/>
                    <a:pt x="249" y="336"/>
                    <a:pt x="249" y="338"/>
                  </a:cubicBezTo>
                  <a:cubicBezTo>
                    <a:pt x="251" y="339"/>
                    <a:pt x="246" y="342"/>
                    <a:pt x="245" y="341"/>
                  </a:cubicBezTo>
                  <a:cubicBezTo>
                    <a:pt x="245" y="339"/>
                    <a:pt x="243" y="339"/>
                    <a:pt x="243" y="342"/>
                  </a:cubicBezTo>
                  <a:cubicBezTo>
                    <a:pt x="243" y="345"/>
                    <a:pt x="242" y="342"/>
                    <a:pt x="240" y="341"/>
                  </a:cubicBezTo>
                  <a:cubicBezTo>
                    <a:pt x="240" y="341"/>
                    <a:pt x="240" y="342"/>
                    <a:pt x="239" y="341"/>
                  </a:cubicBezTo>
                  <a:cubicBezTo>
                    <a:pt x="237" y="338"/>
                    <a:pt x="237" y="344"/>
                    <a:pt x="236" y="344"/>
                  </a:cubicBezTo>
                  <a:cubicBezTo>
                    <a:pt x="234" y="344"/>
                    <a:pt x="236" y="342"/>
                    <a:pt x="233" y="341"/>
                  </a:cubicBezTo>
                  <a:cubicBezTo>
                    <a:pt x="230" y="339"/>
                    <a:pt x="231" y="344"/>
                    <a:pt x="228" y="344"/>
                  </a:cubicBezTo>
                  <a:cubicBezTo>
                    <a:pt x="227" y="344"/>
                    <a:pt x="222" y="344"/>
                    <a:pt x="225" y="348"/>
                  </a:cubicBezTo>
                  <a:cubicBezTo>
                    <a:pt x="227" y="355"/>
                    <a:pt x="225" y="353"/>
                    <a:pt x="225" y="355"/>
                  </a:cubicBezTo>
                  <a:cubicBezTo>
                    <a:pt x="227" y="356"/>
                    <a:pt x="225" y="358"/>
                    <a:pt x="225" y="356"/>
                  </a:cubicBezTo>
                  <a:cubicBezTo>
                    <a:pt x="223" y="355"/>
                    <a:pt x="222" y="359"/>
                    <a:pt x="220" y="353"/>
                  </a:cubicBezTo>
                  <a:cubicBezTo>
                    <a:pt x="220" y="352"/>
                    <a:pt x="220" y="348"/>
                    <a:pt x="217" y="352"/>
                  </a:cubicBezTo>
                  <a:cubicBezTo>
                    <a:pt x="214" y="356"/>
                    <a:pt x="214" y="353"/>
                    <a:pt x="213" y="353"/>
                  </a:cubicBezTo>
                  <a:cubicBezTo>
                    <a:pt x="211" y="355"/>
                    <a:pt x="213" y="352"/>
                    <a:pt x="211" y="352"/>
                  </a:cubicBezTo>
                  <a:cubicBezTo>
                    <a:pt x="210" y="350"/>
                    <a:pt x="211" y="348"/>
                    <a:pt x="210" y="347"/>
                  </a:cubicBezTo>
                  <a:cubicBezTo>
                    <a:pt x="208" y="347"/>
                    <a:pt x="204" y="348"/>
                    <a:pt x="205" y="345"/>
                  </a:cubicBezTo>
                  <a:cubicBezTo>
                    <a:pt x="207" y="341"/>
                    <a:pt x="205" y="342"/>
                    <a:pt x="205" y="339"/>
                  </a:cubicBezTo>
                  <a:cubicBezTo>
                    <a:pt x="207" y="338"/>
                    <a:pt x="210" y="338"/>
                    <a:pt x="205" y="338"/>
                  </a:cubicBezTo>
                  <a:cubicBezTo>
                    <a:pt x="201" y="338"/>
                    <a:pt x="202" y="335"/>
                    <a:pt x="201" y="331"/>
                  </a:cubicBezTo>
                  <a:cubicBezTo>
                    <a:pt x="199" y="328"/>
                    <a:pt x="204" y="325"/>
                    <a:pt x="201" y="327"/>
                  </a:cubicBezTo>
                  <a:cubicBezTo>
                    <a:pt x="199" y="328"/>
                    <a:pt x="198" y="325"/>
                    <a:pt x="195" y="328"/>
                  </a:cubicBezTo>
                  <a:cubicBezTo>
                    <a:pt x="192" y="330"/>
                    <a:pt x="192" y="328"/>
                    <a:pt x="193" y="327"/>
                  </a:cubicBezTo>
                  <a:cubicBezTo>
                    <a:pt x="195" y="325"/>
                    <a:pt x="188" y="322"/>
                    <a:pt x="193" y="320"/>
                  </a:cubicBezTo>
                  <a:cubicBezTo>
                    <a:pt x="195" y="319"/>
                    <a:pt x="192" y="316"/>
                    <a:pt x="195" y="314"/>
                  </a:cubicBezTo>
                  <a:cubicBezTo>
                    <a:pt x="198" y="314"/>
                    <a:pt x="196" y="311"/>
                    <a:pt x="198" y="311"/>
                  </a:cubicBezTo>
                  <a:cubicBezTo>
                    <a:pt x="199" y="313"/>
                    <a:pt x="198" y="310"/>
                    <a:pt x="201" y="310"/>
                  </a:cubicBezTo>
                  <a:cubicBezTo>
                    <a:pt x="202" y="310"/>
                    <a:pt x="199" y="307"/>
                    <a:pt x="201" y="302"/>
                  </a:cubicBezTo>
                  <a:cubicBezTo>
                    <a:pt x="202" y="297"/>
                    <a:pt x="199" y="296"/>
                    <a:pt x="201" y="294"/>
                  </a:cubicBezTo>
                  <a:cubicBezTo>
                    <a:pt x="202" y="293"/>
                    <a:pt x="201" y="289"/>
                    <a:pt x="199" y="291"/>
                  </a:cubicBezTo>
                  <a:cubicBezTo>
                    <a:pt x="196" y="293"/>
                    <a:pt x="199" y="286"/>
                    <a:pt x="195" y="283"/>
                  </a:cubicBezTo>
                  <a:cubicBezTo>
                    <a:pt x="190" y="279"/>
                    <a:pt x="192" y="283"/>
                    <a:pt x="190" y="285"/>
                  </a:cubicBezTo>
                  <a:cubicBezTo>
                    <a:pt x="188" y="283"/>
                    <a:pt x="188" y="282"/>
                    <a:pt x="184" y="283"/>
                  </a:cubicBezTo>
                  <a:cubicBezTo>
                    <a:pt x="178" y="283"/>
                    <a:pt x="185" y="282"/>
                    <a:pt x="184" y="277"/>
                  </a:cubicBezTo>
                  <a:cubicBezTo>
                    <a:pt x="184" y="274"/>
                    <a:pt x="179" y="279"/>
                    <a:pt x="182" y="275"/>
                  </a:cubicBezTo>
                  <a:cubicBezTo>
                    <a:pt x="184" y="272"/>
                    <a:pt x="182" y="275"/>
                    <a:pt x="181" y="272"/>
                  </a:cubicBezTo>
                  <a:cubicBezTo>
                    <a:pt x="181" y="271"/>
                    <a:pt x="176" y="272"/>
                    <a:pt x="176" y="274"/>
                  </a:cubicBezTo>
                  <a:cubicBezTo>
                    <a:pt x="175" y="275"/>
                    <a:pt x="173" y="275"/>
                    <a:pt x="170" y="274"/>
                  </a:cubicBezTo>
                  <a:cubicBezTo>
                    <a:pt x="169" y="272"/>
                    <a:pt x="167" y="274"/>
                    <a:pt x="164" y="277"/>
                  </a:cubicBezTo>
                  <a:cubicBezTo>
                    <a:pt x="161" y="280"/>
                    <a:pt x="158" y="279"/>
                    <a:pt x="157" y="282"/>
                  </a:cubicBezTo>
                  <a:cubicBezTo>
                    <a:pt x="157" y="285"/>
                    <a:pt x="153" y="283"/>
                    <a:pt x="153" y="286"/>
                  </a:cubicBezTo>
                  <a:cubicBezTo>
                    <a:pt x="153" y="288"/>
                    <a:pt x="150" y="289"/>
                    <a:pt x="144" y="289"/>
                  </a:cubicBezTo>
                  <a:cubicBezTo>
                    <a:pt x="146" y="286"/>
                    <a:pt x="144" y="286"/>
                    <a:pt x="143" y="286"/>
                  </a:cubicBezTo>
                  <a:cubicBezTo>
                    <a:pt x="141" y="285"/>
                    <a:pt x="141" y="288"/>
                    <a:pt x="140" y="286"/>
                  </a:cubicBezTo>
                  <a:cubicBezTo>
                    <a:pt x="138" y="285"/>
                    <a:pt x="134" y="286"/>
                    <a:pt x="135" y="285"/>
                  </a:cubicBezTo>
                  <a:cubicBezTo>
                    <a:pt x="137" y="283"/>
                    <a:pt x="131" y="282"/>
                    <a:pt x="129" y="286"/>
                  </a:cubicBezTo>
                  <a:cubicBezTo>
                    <a:pt x="128" y="289"/>
                    <a:pt x="126" y="286"/>
                    <a:pt x="126" y="289"/>
                  </a:cubicBezTo>
                  <a:cubicBezTo>
                    <a:pt x="125" y="293"/>
                    <a:pt x="125" y="291"/>
                    <a:pt x="123" y="294"/>
                  </a:cubicBezTo>
                  <a:cubicBezTo>
                    <a:pt x="122" y="289"/>
                    <a:pt x="128" y="282"/>
                    <a:pt x="117" y="288"/>
                  </a:cubicBezTo>
                  <a:cubicBezTo>
                    <a:pt x="117" y="288"/>
                    <a:pt x="115" y="288"/>
                    <a:pt x="114" y="288"/>
                  </a:cubicBezTo>
                  <a:cubicBezTo>
                    <a:pt x="114" y="289"/>
                    <a:pt x="114" y="288"/>
                    <a:pt x="111" y="288"/>
                  </a:cubicBezTo>
                  <a:cubicBezTo>
                    <a:pt x="109" y="289"/>
                    <a:pt x="106" y="283"/>
                    <a:pt x="105" y="286"/>
                  </a:cubicBezTo>
                  <a:cubicBezTo>
                    <a:pt x="105" y="288"/>
                    <a:pt x="103" y="288"/>
                    <a:pt x="102" y="286"/>
                  </a:cubicBezTo>
                  <a:cubicBezTo>
                    <a:pt x="100" y="283"/>
                    <a:pt x="102" y="288"/>
                    <a:pt x="100" y="288"/>
                  </a:cubicBezTo>
                  <a:cubicBezTo>
                    <a:pt x="99" y="288"/>
                    <a:pt x="99" y="283"/>
                    <a:pt x="97" y="283"/>
                  </a:cubicBezTo>
                  <a:cubicBezTo>
                    <a:pt x="94" y="283"/>
                    <a:pt x="93" y="285"/>
                    <a:pt x="94" y="282"/>
                  </a:cubicBezTo>
                  <a:cubicBezTo>
                    <a:pt x="94" y="280"/>
                    <a:pt x="94" y="280"/>
                    <a:pt x="93" y="280"/>
                  </a:cubicBezTo>
                  <a:cubicBezTo>
                    <a:pt x="91" y="282"/>
                    <a:pt x="87" y="279"/>
                    <a:pt x="87" y="275"/>
                  </a:cubicBezTo>
                  <a:cubicBezTo>
                    <a:pt x="87" y="272"/>
                    <a:pt x="85" y="274"/>
                    <a:pt x="82" y="274"/>
                  </a:cubicBezTo>
                  <a:cubicBezTo>
                    <a:pt x="80" y="275"/>
                    <a:pt x="79" y="269"/>
                    <a:pt x="77" y="269"/>
                  </a:cubicBezTo>
                  <a:cubicBezTo>
                    <a:pt x="74" y="269"/>
                    <a:pt x="74" y="266"/>
                    <a:pt x="71" y="266"/>
                  </a:cubicBezTo>
                  <a:cubicBezTo>
                    <a:pt x="68" y="265"/>
                    <a:pt x="73" y="263"/>
                    <a:pt x="67" y="261"/>
                  </a:cubicBezTo>
                  <a:cubicBezTo>
                    <a:pt x="62" y="260"/>
                    <a:pt x="64" y="269"/>
                    <a:pt x="61" y="263"/>
                  </a:cubicBezTo>
                  <a:cubicBezTo>
                    <a:pt x="61" y="261"/>
                    <a:pt x="56" y="260"/>
                    <a:pt x="53" y="257"/>
                  </a:cubicBezTo>
                  <a:cubicBezTo>
                    <a:pt x="50" y="254"/>
                    <a:pt x="50" y="258"/>
                    <a:pt x="47" y="252"/>
                  </a:cubicBezTo>
                  <a:cubicBezTo>
                    <a:pt x="45" y="249"/>
                    <a:pt x="42" y="255"/>
                    <a:pt x="42" y="251"/>
                  </a:cubicBezTo>
                  <a:cubicBezTo>
                    <a:pt x="44" y="246"/>
                    <a:pt x="42" y="243"/>
                    <a:pt x="41" y="241"/>
                  </a:cubicBezTo>
                  <a:cubicBezTo>
                    <a:pt x="39" y="238"/>
                    <a:pt x="42" y="238"/>
                    <a:pt x="44" y="240"/>
                  </a:cubicBezTo>
                  <a:cubicBezTo>
                    <a:pt x="45" y="243"/>
                    <a:pt x="45" y="240"/>
                    <a:pt x="47" y="240"/>
                  </a:cubicBezTo>
                  <a:cubicBezTo>
                    <a:pt x="52" y="238"/>
                    <a:pt x="47" y="235"/>
                    <a:pt x="48" y="234"/>
                  </a:cubicBezTo>
                  <a:cubicBezTo>
                    <a:pt x="48" y="232"/>
                    <a:pt x="42" y="232"/>
                    <a:pt x="44" y="227"/>
                  </a:cubicBezTo>
                  <a:cubicBezTo>
                    <a:pt x="45" y="226"/>
                    <a:pt x="41" y="224"/>
                    <a:pt x="47" y="223"/>
                  </a:cubicBezTo>
                  <a:cubicBezTo>
                    <a:pt x="52" y="223"/>
                    <a:pt x="47" y="221"/>
                    <a:pt x="53" y="216"/>
                  </a:cubicBezTo>
                  <a:cubicBezTo>
                    <a:pt x="56" y="213"/>
                    <a:pt x="53" y="213"/>
                    <a:pt x="55" y="210"/>
                  </a:cubicBezTo>
                  <a:cubicBezTo>
                    <a:pt x="58" y="207"/>
                    <a:pt x="55" y="206"/>
                    <a:pt x="55" y="207"/>
                  </a:cubicBezTo>
                  <a:cubicBezTo>
                    <a:pt x="53" y="210"/>
                    <a:pt x="53" y="206"/>
                    <a:pt x="52" y="207"/>
                  </a:cubicBezTo>
                  <a:cubicBezTo>
                    <a:pt x="50" y="207"/>
                    <a:pt x="52" y="202"/>
                    <a:pt x="45" y="202"/>
                  </a:cubicBezTo>
                  <a:cubicBezTo>
                    <a:pt x="39" y="204"/>
                    <a:pt x="41" y="206"/>
                    <a:pt x="36" y="207"/>
                  </a:cubicBezTo>
                  <a:cubicBezTo>
                    <a:pt x="35" y="207"/>
                    <a:pt x="35" y="207"/>
                    <a:pt x="35" y="207"/>
                  </a:cubicBezTo>
                  <a:cubicBezTo>
                    <a:pt x="32" y="207"/>
                    <a:pt x="27" y="206"/>
                    <a:pt x="26" y="204"/>
                  </a:cubicBezTo>
                  <a:cubicBezTo>
                    <a:pt x="26" y="202"/>
                    <a:pt x="24" y="206"/>
                    <a:pt x="21" y="202"/>
                  </a:cubicBezTo>
                  <a:cubicBezTo>
                    <a:pt x="20" y="199"/>
                    <a:pt x="23" y="201"/>
                    <a:pt x="21" y="196"/>
                  </a:cubicBezTo>
                  <a:cubicBezTo>
                    <a:pt x="18" y="192"/>
                    <a:pt x="17" y="196"/>
                    <a:pt x="17" y="193"/>
                  </a:cubicBezTo>
                  <a:cubicBezTo>
                    <a:pt x="15" y="190"/>
                    <a:pt x="12" y="193"/>
                    <a:pt x="9" y="190"/>
                  </a:cubicBezTo>
                  <a:cubicBezTo>
                    <a:pt x="7" y="190"/>
                    <a:pt x="7" y="188"/>
                    <a:pt x="10" y="188"/>
                  </a:cubicBezTo>
                  <a:cubicBezTo>
                    <a:pt x="13" y="188"/>
                    <a:pt x="15" y="187"/>
                    <a:pt x="13" y="185"/>
                  </a:cubicBezTo>
                  <a:cubicBezTo>
                    <a:pt x="10" y="184"/>
                    <a:pt x="13" y="181"/>
                    <a:pt x="12" y="179"/>
                  </a:cubicBezTo>
                  <a:cubicBezTo>
                    <a:pt x="10" y="178"/>
                    <a:pt x="12" y="176"/>
                    <a:pt x="12" y="174"/>
                  </a:cubicBezTo>
                  <a:cubicBezTo>
                    <a:pt x="10" y="173"/>
                    <a:pt x="6" y="171"/>
                    <a:pt x="6" y="174"/>
                  </a:cubicBezTo>
                  <a:cubicBezTo>
                    <a:pt x="6" y="176"/>
                    <a:pt x="3" y="173"/>
                    <a:pt x="4" y="170"/>
                  </a:cubicBezTo>
                  <a:cubicBezTo>
                    <a:pt x="4" y="168"/>
                    <a:pt x="1" y="168"/>
                    <a:pt x="3" y="165"/>
                  </a:cubicBezTo>
                  <a:cubicBezTo>
                    <a:pt x="9" y="164"/>
                    <a:pt x="0" y="159"/>
                    <a:pt x="7" y="157"/>
                  </a:cubicBezTo>
                  <a:cubicBezTo>
                    <a:pt x="13" y="156"/>
                    <a:pt x="10" y="153"/>
                    <a:pt x="13" y="153"/>
                  </a:cubicBezTo>
                  <a:cubicBezTo>
                    <a:pt x="18" y="154"/>
                    <a:pt x="17" y="148"/>
                    <a:pt x="18" y="153"/>
                  </a:cubicBezTo>
                  <a:cubicBezTo>
                    <a:pt x="20" y="157"/>
                    <a:pt x="21" y="153"/>
                    <a:pt x="23" y="154"/>
                  </a:cubicBezTo>
                  <a:cubicBezTo>
                    <a:pt x="26" y="156"/>
                    <a:pt x="26" y="153"/>
                    <a:pt x="27" y="148"/>
                  </a:cubicBezTo>
                  <a:cubicBezTo>
                    <a:pt x="29" y="145"/>
                    <a:pt x="38" y="150"/>
                    <a:pt x="39" y="143"/>
                  </a:cubicBezTo>
                  <a:cubicBezTo>
                    <a:pt x="41" y="140"/>
                    <a:pt x="48" y="139"/>
                    <a:pt x="52" y="137"/>
                  </a:cubicBezTo>
                  <a:cubicBezTo>
                    <a:pt x="53" y="136"/>
                    <a:pt x="53" y="137"/>
                    <a:pt x="56" y="134"/>
                  </a:cubicBezTo>
                  <a:cubicBezTo>
                    <a:pt x="56" y="132"/>
                    <a:pt x="53" y="128"/>
                    <a:pt x="56" y="126"/>
                  </a:cubicBezTo>
                  <a:cubicBezTo>
                    <a:pt x="59" y="126"/>
                    <a:pt x="55" y="125"/>
                    <a:pt x="58" y="123"/>
                  </a:cubicBezTo>
                  <a:cubicBezTo>
                    <a:pt x="62" y="122"/>
                    <a:pt x="55" y="109"/>
                    <a:pt x="56" y="106"/>
                  </a:cubicBezTo>
                  <a:cubicBezTo>
                    <a:pt x="58" y="103"/>
                    <a:pt x="47" y="103"/>
                    <a:pt x="55" y="101"/>
                  </a:cubicBezTo>
                  <a:cubicBezTo>
                    <a:pt x="59" y="100"/>
                    <a:pt x="65" y="98"/>
                    <a:pt x="67" y="98"/>
                  </a:cubicBezTo>
                  <a:cubicBezTo>
                    <a:pt x="70" y="100"/>
                    <a:pt x="73" y="101"/>
                    <a:pt x="74" y="98"/>
                  </a:cubicBezTo>
                  <a:cubicBezTo>
                    <a:pt x="74" y="95"/>
                    <a:pt x="70" y="97"/>
                    <a:pt x="71" y="94"/>
                  </a:cubicBezTo>
                  <a:cubicBezTo>
                    <a:pt x="74" y="91"/>
                    <a:pt x="76" y="81"/>
                    <a:pt x="76" y="78"/>
                  </a:cubicBezTo>
                  <a:cubicBezTo>
                    <a:pt x="77" y="73"/>
                    <a:pt x="82" y="80"/>
                    <a:pt x="87" y="80"/>
                  </a:cubicBezTo>
                  <a:cubicBezTo>
                    <a:pt x="91" y="78"/>
                    <a:pt x="90" y="81"/>
                    <a:pt x="93" y="80"/>
                  </a:cubicBezTo>
                  <a:cubicBezTo>
                    <a:pt x="97" y="78"/>
                    <a:pt x="99" y="76"/>
                    <a:pt x="97" y="73"/>
                  </a:cubicBezTo>
                  <a:cubicBezTo>
                    <a:pt x="96" y="70"/>
                    <a:pt x="94" y="64"/>
                    <a:pt x="103" y="61"/>
                  </a:cubicBezTo>
                  <a:cubicBezTo>
                    <a:pt x="111" y="59"/>
                    <a:pt x="102" y="53"/>
                    <a:pt x="111" y="55"/>
                  </a:cubicBezTo>
                  <a:cubicBezTo>
                    <a:pt x="115" y="53"/>
                    <a:pt x="115" y="53"/>
                    <a:pt x="115" y="53"/>
                  </a:cubicBezTo>
                  <a:cubicBezTo>
                    <a:pt x="114" y="58"/>
                    <a:pt x="118" y="64"/>
                    <a:pt x="123" y="66"/>
                  </a:cubicBezTo>
                  <a:cubicBezTo>
                    <a:pt x="126" y="69"/>
                    <a:pt x="128" y="64"/>
                    <a:pt x="129" y="67"/>
                  </a:cubicBezTo>
                  <a:cubicBezTo>
                    <a:pt x="131" y="70"/>
                    <a:pt x="132" y="67"/>
                    <a:pt x="132" y="69"/>
                  </a:cubicBezTo>
                  <a:cubicBezTo>
                    <a:pt x="134" y="72"/>
                    <a:pt x="141" y="78"/>
                    <a:pt x="140" y="84"/>
                  </a:cubicBezTo>
                  <a:cubicBezTo>
                    <a:pt x="138" y="91"/>
                    <a:pt x="141" y="89"/>
                    <a:pt x="138" y="94"/>
                  </a:cubicBezTo>
                  <a:cubicBezTo>
                    <a:pt x="137" y="95"/>
                    <a:pt x="137" y="100"/>
                    <a:pt x="141" y="100"/>
                  </a:cubicBezTo>
                  <a:cubicBezTo>
                    <a:pt x="144" y="100"/>
                    <a:pt x="147" y="101"/>
                    <a:pt x="152" y="101"/>
                  </a:cubicBezTo>
                  <a:cubicBezTo>
                    <a:pt x="157" y="101"/>
                    <a:pt x="161" y="101"/>
                    <a:pt x="169" y="109"/>
                  </a:cubicBezTo>
                  <a:cubicBezTo>
                    <a:pt x="178" y="117"/>
                    <a:pt x="176" y="111"/>
                    <a:pt x="178" y="117"/>
                  </a:cubicBezTo>
                  <a:cubicBezTo>
                    <a:pt x="179" y="125"/>
                    <a:pt x="181" y="122"/>
                    <a:pt x="182" y="126"/>
                  </a:cubicBezTo>
                  <a:cubicBezTo>
                    <a:pt x="182" y="129"/>
                    <a:pt x="185" y="126"/>
                    <a:pt x="188" y="128"/>
                  </a:cubicBezTo>
                  <a:cubicBezTo>
                    <a:pt x="202" y="129"/>
                    <a:pt x="204" y="129"/>
                    <a:pt x="214" y="128"/>
                  </a:cubicBezTo>
                  <a:cubicBezTo>
                    <a:pt x="225" y="128"/>
                    <a:pt x="228" y="134"/>
                    <a:pt x="231" y="134"/>
                  </a:cubicBezTo>
                  <a:cubicBezTo>
                    <a:pt x="234" y="134"/>
                    <a:pt x="240" y="140"/>
                    <a:pt x="245" y="137"/>
                  </a:cubicBezTo>
                  <a:cubicBezTo>
                    <a:pt x="249" y="136"/>
                    <a:pt x="246" y="140"/>
                    <a:pt x="248" y="140"/>
                  </a:cubicBezTo>
                  <a:cubicBezTo>
                    <a:pt x="251" y="139"/>
                    <a:pt x="251" y="142"/>
                    <a:pt x="252" y="140"/>
                  </a:cubicBezTo>
                  <a:cubicBezTo>
                    <a:pt x="265" y="132"/>
                    <a:pt x="265" y="136"/>
                    <a:pt x="268" y="132"/>
                  </a:cubicBezTo>
                  <a:cubicBezTo>
                    <a:pt x="272" y="129"/>
                    <a:pt x="269" y="131"/>
                    <a:pt x="274" y="131"/>
                  </a:cubicBezTo>
                  <a:cubicBezTo>
                    <a:pt x="280" y="131"/>
                    <a:pt x="280" y="132"/>
                    <a:pt x="283" y="131"/>
                  </a:cubicBezTo>
                  <a:cubicBezTo>
                    <a:pt x="284" y="129"/>
                    <a:pt x="286" y="132"/>
                    <a:pt x="287" y="131"/>
                  </a:cubicBezTo>
                  <a:cubicBezTo>
                    <a:pt x="289" y="128"/>
                    <a:pt x="292" y="129"/>
                    <a:pt x="295" y="125"/>
                  </a:cubicBezTo>
                  <a:cubicBezTo>
                    <a:pt x="300" y="120"/>
                    <a:pt x="301" y="120"/>
                    <a:pt x="306" y="117"/>
                  </a:cubicBezTo>
                  <a:cubicBezTo>
                    <a:pt x="309" y="115"/>
                    <a:pt x="303" y="112"/>
                    <a:pt x="303" y="109"/>
                  </a:cubicBezTo>
                  <a:cubicBezTo>
                    <a:pt x="303" y="104"/>
                    <a:pt x="303" y="101"/>
                    <a:pt x="306" y="101"/>
                  </a:cubicBezTo>
                  <a:cubicBezTo>
                    <a:pt x="310" y="100"/>
                    <a:pt x="313" y="108"/>
                    <a:pt x="321" y="104"/>
                  </a:cubicBezTo>
                  <a:cubicBezTo>
                    <a:pt x="327" y="101"/>
                    <a:pt x="325" y="97"/>
                    <a:pt x="330" y="97"/>
                  </a:cubicBezTo>
                  <a:cubicBezTo>
                    <a:pt x="333" y="98"/>
                    <a:pt x="336" y="97"/>
                    <a:pt x="339" y="94"/>
                  </a:cubicBezTo>
                  <a:cubicBezTo>
                    <a:pt x="342" y="92"/>
                    <a:pt x="339" y="92"/>
                    <a:pt x="342" y="87"/>
                  </a:cubicBezTo>
                  <a:cubicBezTo>
                    <a:pt x="345" y="84"/>
                    <a:pt x="350" y="86"/>
                    <a:pt x="353" y="83"/>
                  </a:cubicBezTo>
                  <a:cubicBezTo>
                    <a:pt x="357" y="81"/>
                    <a:pt x="359" y="84"/>
                    <a:pt x="360" y="83"/>
                  </a:cubicBezTo>
                  <a:cubicBezTo>
                    <a:pt x="362" y="81"/>
                    <a:pt x="366" y="84"/>
                    <a:pt x="370" y="83"/>
                  </a:cubicBezTo>
                  <a:cubicBezTo>
                    <a:pt x="371" y="81"/>
                    <a:pt x="368" y="76"/>
                    <a:pt x="365" y="73"/>
                  </a:cubicBezTo>
                  <a:cubicBezTo>
                    <a:pt x="362" y="70"/>
                    <a:pt x="360" y="67"/>
                    <a:pt x="354" y="67"/>
                  </a:cubicBezTo>
                  <a:cubicBezTo>
                    <a:pt x="348" y="67"/>
                    <a:pt x="351" y="73"/>
                    <a:pt x="348" y="70"/>
                  </a:cubicBezTo>
                  <a:cubicBezTo>
                    <a:pt x="345" y="69"/>
                    <a:pt x="341" y="69"/>
                    <a:pt x="339" y="70"/>
                  </a:cubicBezTo>
                  <a:cubicBezTo>
                    <a:pt x="338" y="72"/>
                    <a:pt x="333" y="67"/>
                    <a:pt x="336" y="66"/>
                  </a:cubicBezTo>
                  <a:cubicBezTo>
                    <a:pt x="339" y="63"/>
                    <a:pt x="333" y="67"/>
                    <a:pt x="344" y="46"/>
                  </a:cubicBezTo>
                  <a:cubicBezTo>
                    <a:pt x="351" y="50"/>
                    <a:pt x="354" y="50"/>
                    <a:pt x="360" y="44"/>
                  </a:cubicBezTo>
                  <a:cubicBezTo>
                    <a:pt x="366" y="38"/>
                    <a:pt x="365" y="33"/>
                    <a:pt x="373" y="24"/>
                  </a:cubicBezTo>
                  <a:cubicBezTo>
                    <a:pt x="379" y="16"/>
                    <a:pt x="376" y="13"/>
                    <a:pt x="371" y="13"/>
                  </a:cubicBezTo>
                  <a:cubicBezTo>
                    <a:pt x="366" y="13"/>
                    <a:pt x="373" y="3"/>
                    <a:pt x="388" y="2"/>
                  </a:cubicBezTo>
                  <a:cubicBezTo>
                    <a:pt x="401" y="0"/>
                    <a:pt x="406" y="5"/>
                    <a:pt x="411" y="5"/>
                  </a:cubicBezTo>
                  <a:cubicBezTo>
                    <a:pt x="415" y="5"/>
                    <a:pt x="424" y="18"/>
                    <a:pt x="427" y="33"/>
                  </a:cubicBezTo>
                  <a:cubicBezTo>
                    <a:pt x="429" y="50"/>
                    <a:pt x="432" y="49"/>
                    <a:pt x="441" y="50"/>
                  </a:cubicBezTo>
                  <a:cubicBezTo>
                    <a:pt x="450" y="52"/>
                    <a:pt x="447" y="56"/>
                    <a:pt x="452" y="56"/>
                  </a:cubicBezTo>
                  <a:cubicBezTo>
                    <a:pt x="456" y="58"/>
                    <a:pt x="452" y="61"/>
                    <a:pt x="455" y="63"/>
                  </a:cubicBezTo>
                  <a:cubicBezTo>
                    <a:pt x="458" y="64"/>
                    <a:pt x="452" y="66"/>
                    <a:pt x="456" y="69"/>
                  </a:cubicBezTo>
                  <a:cubicBezTo>
                    <a:pt x="461" y="73"/>
                    <a:pt x="467" y="72"/>
                    <a:pt x="471" y="67"/>
                  </a:cubicBezTo>
                  <a:cubicBezTo>
                    <a:pt x="476" y="64"/>
                    <a:pt x="476" y="69"/>
                    <a:pt x="481" y="64"/>
                  </a:cubicBezTo>
                  <a:cubicBezTo>
                    <a:pt x="485" y="59"/>
                    <a:pt x="490" y="67"/>
                    <a:pt x="485" y="73"/>
                  </a:cubicBezTo>
                  <a:cubicBezTo>
                    <a:pt x="481" y="81"/>
                    <a:pt x="478" y="104"/>
                    <a:pt x="471" y="101"/>
                  </a:cubicBezTo>
                  <a:cubicBezTo>
                    <a:pt x="465" y="98"/>
                    <a:pt x="464" y="97"/>
                    <a:pt x="462" y="100"/>
                  </a:cubicBezTo>
                  <a:cubicBezTo>
                    <a:pt x="461" y="104"/>
                    <a:pt x="455" y="100"/>
                    <a:pt x="458" y="106"/>
                  </a:cubicBezTo>
                  <a:cubicBezTo>
                    <a:pt x="459" y="112"/>
                    <a:pt x="461" y="119"/>
                    <a:pt x="458" y="123"/>
                  </a:cubicBezTo>
                  <a:cubicBezTo>
                    <a:pt x="456" y="129"/>
                    <a:pt x="455" y="123"/>
                    <a:pt x="453" y="129"/>
                  </a:cubicBezTo>
                  <a:cubicBezTo>
                    <a:pt x="453" y="131"/>
                    <a:pt x="453" y="131"/>
                    <a:pt x="453" y="131"/>
                  </a:cubicBezTo>
                  <a:close/>
                </a:path>
              </a:pathLst>
            </a:custGeom>
            <a:grpFill/>
            <a:ln w="6350" cmpd="sng">
              <a:solidFill>
                <a:schemeClr val="bg1"/>
              </a:solidFill>
              <a:round/>
              <a:headEnd/>
              <a:tailEnd/>
            </a:ln>
          </p:spPr>
          <p:txBody>
            <a:bodyPr/>
            <a:lstStyle/>
            <a:p>
              <a:endParaRPr lang="en-GB" dirty="0"/>
            </a:p>
          </p:txBody>
        </p:sp>
        <p:sp>
          <p:nvSpPr>
            <p:cNvPr id="126" name="Freeform 11"/>
            <p:cNvSpPr>
              <a:spLocks noEditPoints="1"/>
            </p:cNvSpPr>
            <p:nvPr/>
          </p:nvSpPr>
          <p:spPr bwMode="auto">
            <a:xfrm>
              <a:off x="5395112" y="5508429"/>
              <a:ext cx="273526" cy="382929"/>
            </a:xfrm>
            <a:custGeom>
              <a:avLst/>
              <a:gdLst/>
              <a:ahLst/>
              <a:cxnLst>
                <a:cxn ang="0">
                  <a:pos x="47" y="68"/>
                </a:cxn>
                <a:cxn ang="0">
                  <a:pos x="53" y="68"/>
                </a:cxn>
                <a:cxn ang="0">
                  <a:pos x="53" y="70"/>
                </a:cxn>
                <a:cxn ang="0">
                  <a:pos x="56" y="74"/>
                </a:cxn>
                <a:cxn ang="0">
                  <a:pos x="62" y="76"/>
                </a:cxn>
                <a:cxn ang="0">
                  <a:pos x="62" y="82"/>
                </a:cxn>
                <a:cxn ang="0">
                  <a:pos x="53" y="95"/>
                </a:cxn>
                <a:cxn ang="0">
                  <a:pos x="53" y="101"/>
                </a:cxn>
                <a:cxn ang="0">
                  <a:pos x="51" y="104"/>
                </a:cxn>
                <a:cxn ang="0">
                  <a:pos x="39" y="113"/>
                </a:cxn>
                <a:cxn ang="0">
                  <a:pos x="36" y="126"/>
                </a:cxn>
                <a:cxn ang="0">
                  <a:pos x="30" y="132"/>
                </a:cxn>
                <a:cxn ang="0">
                  <a:pos x="18" y="135"/>
                </a:cxn>
                <a:cxn ang="0">
                  <a:pos x="13" y="132"/>
                </a:cxn>
                <a:cxn ang="0">
                  <a:pos x="9" y="130"/>
                </a:cxn>
                <a:cxn ang="0">
                  <a:pos x="1" y="129"/>
                </a:cxn>
                <a:cxn ang="0">
                  <a:pos x="4" y="124"/>
                </a:cxn>
                <a:cxn ang="0">
                  <a:pos x="9" y="115"/>
                </a:cxn>
                <a:cxn ang="0">
                  <a:pos x="19" y="105"/>
                </a:cxn>
                <a:cxn ang="0">
                  <a:pos x="24" y="101"/>
                </a:cxn>
                <a:cxn ang="0">
                  <a:pos x="35" y="95"/>
                </a:cxn>
                <a:cxn ang="0">
                  <a:pos x="44" y="79"/>
                </a:cxn>
                <a:cxn ang="0">
                  <a:pos x="47" y="68"/>
                </a:cxn>
                <a:cxn ang="0">
                  <a:pos x="74" y="78"/>
                </a:cxn>
                <a:cxn ang="0">
                  <a:pos x="85" y="56"/>
                </a:cxn>
                <a:cxn ang="0">
                  <a:pos x="91" y="53"/>
                </a:cxn>
                <a:cxn ang="0">
                  <a:pos x="94" y="47"/>
                </a:cxn>
                <a:cxn ang="0">
                  <a:pos x="97" y="37"/>
                </a:cxn>
                <a:cxn ang="0">
                  <a:pos x="91" y="36"/>
                </a:cxn>
                <a:cxn ang="0">
                  <a:pos x="80" y="36"/>
                </a:cxn>
                <a:cxn ang="0">
                  <a:pos x="74" y="23"/>
                </a:cxn>
                <a:cxn ang="0">
                  <a:pos x="74" y="28"/>
                </a:cxn>
                <a:cxn ang="0">
                  <a:pos x="68" y="22"/>
                </a:cxn>
                <a:cxn ang="0">
                  <a:pos x="65" y="16"/>
                </a:cxn>
                <a:cxn ang="0">
                  <a:pos x="63" y="9"/>
                </a:cxn>
                <a:cxn ang="0">
                  <a:pos x="57" y="5"/>
                </a:cxn>
                <a:cxn ang="0">
                  <a:pos x="51" y="0"/>
                </a:cxn>
                <a:cxn ang="0">
                  <a:pos x="53" y="5"/>
                </a:cxn>
                <a:cxn ang="0">
                  <a:pos x="56" y="9"/>
                </a:cxn>
                <a:cxn ang="0">
                  <a:pos x="62" y="20"/>
                </a:cxn>
                <a:cxn ang="0">
                  <a:pos x="63" y="23"/>
                </a:cxn>
                <a:cxn ang="0">
                  <a:pos x="66" y="31"/>
                </a:cxn>
                <a:cxn ang="0">
                  <a:pos x="66" y="43"/>
                </a:cxn>
                <a:cxn ang="0">
                  <a:pos x="59" y="53"/>
                </a:cxn>
                <a:cxn ang="0">
                  <a:pos x="68" y="60"/>
                </a:cxn>
                <a:cxn ang="0">
                  <a:pos x="68" y="73"/>
                </a:cxn>
                <a:cxn ang="0">
                  <a:pos x="68" y="76"/>
                </a:cxn>
                <a:cxn ang="0">
                  <a:pos x="74" y="78"/>
                </a:cxn>
              </a:cxnLst>
              <a:rect l="0" t="0" r="r" b="b"/>
              <a:pathLst>
                <a:path w="98" h="137">
                  <a:moveTo>
                    <a:pt x="47" y="68"/>
                  </a:moveTo>
                  <a:cubicBezTo>
                    <a:pt x="51" y="64"/>
                    <a:pt x="54" y="67"/>
                    <a:pt x="53" y="68"/>
                  </a:cubicBezTo>
                  <a:cubicBezTo>
                    <a:pt x="50" y="68"/>
                    <a:pt x="51" y="70"/>
                    <a:pt x="53" y="70"/>
                  </a:cubicBezTo>
                  <a:cubicBezTo>
                    <a:pt x="54" y="70"/>
                    <a:pt x="51" y="79"/>
                    <a:pt x="56" y="74"/>
                  </a:cubicBezTo>
                  <a:cubicBezTo>
                    <a:pt x="62" y="70"/>
                    <a:pt x="65" y="71"/>
                    <a:pt x="62" y="76"/>
                  </a:cubicBezTo>
                  <a:cubicBezTo>
                    <a:pt x="60" y="79"/>
                    <a:pt x="66" y="78"/>
                    <a:pt x="62" y="82"/>
                  </a:cubicBezTo>
                  <a:cubicBezTo>
                    <a:pt x="57" y="88"/>
                    <a:pt x="56" y="95"/>
                    <a:pt x="53" y="95"/>
                  </a:cubicBezTo>
                  <a:cubicBezTo>
                    <a:pt x="51" y="95"/>
                    <a:pt x="50" y="101"/>
                    <a:pt x="53" y="101"/>
                  </a:cubicBezTo>
                  <a:cubicBezTo>
                    <a:pt x="56" y="102"/>
                    <a:pt x="54" y="105"/>
                    <a:pt x="51" y="104"/>
                  </a:cubicBezTo>
                  <a:cubicBezTo>
                    <a:pt x="50" y="104"/>
                    <a:pt x="39" y="105"/>
                    <a:pt x="39" y="113"/>
                  </a:cubicBezTo>
                  <a:cubicBezTo>
                    <a:pt x="39" y="120"/>
                    <a:pt x="33" y="123"/>
                    <a:pt x="36" y="126"/>
                  </a:cubicBezTo>
                  <a:cubicBezTo>
                    <a:pt x="38" y="129"/>
                    <a:pt x="33" y="126"/>
                    <a:pt x="30" y="132"/>
                  </a:cubicBezTo>
                  <a:cubicBezTo>
                    <a:pt x="25" y="137"/>
                    <a:pt x="22" y="137"/>
                    <a:pt x="18" y="135"/>
                  </a:cubicBezTo>
                  <a:cubicBezTo>
                    <a:pt x="13" y="135"/>
                    <a:pt x="16" y="132"/>
                    <a:pt x="13" y="132"/>
                  </a:cubicBezTo>
                  <a:cubicBezTo>
                    <a:pt x="10" y="133"/>
                    <a:pt x="12" y="129"/>
                    <a:pt x="9" y="130"/>
                  </a:cubicBezTo>
                  <a:cubicBezTo>
                    <a:pt x="6" y="133"/>
                    <a:pt x="3" y="132"/>
                    <a:pt x="1" y="129"/>
                  </a:cubicBezTo>
                  <a:cubicBezTo>
                    <a:pt x="0" y="126"/>
                    <a:pt x="6" y="127"/>
                    <a:pt x="4" y="124"/>
                  </a:cubicBezTo>
                  <a:cubicBezTo>
                    <a:pt x="3" y="121"/>
                    <a:pt x="6" y="118"/>
                    <a:pt x="9" y="115"/>
                  </a:cubicBezTo>
                  <a:cubicBezTo>
                    <a:pt x="13" y="112"/>
                    <a:pt x="15" y="105"/>
                    <a:pt x="19" y="105"/>
                  </a:cubicBezTo>
                  <a:cubicBezTo>
                    <a:pt x="22" y="105"/>
                    <a:pt x="22" y="102"/>
                    <a:pt x="24" y="101"/>
                  </a:cubicBezTo>
                  <a:cubicBezTo>
                    <a:pt x="27" y="101"/>
                    <a:pt x="30" y="96"/>
                    <a:pt x="35" y="95"/>
                  </a:cubicBezTo>
                  <a:cubicBezTo>
                    <a:pt x="38" y="92"/>
                    <a:pt x="39" y="81"/>
                    <a:pt x="44" y="79"/>
                  </a:cubicBezTo>
                  <a:cubicBezTo>
                    <a:pt x="48" y="78"/>
                    <a:pt x="44" y="71"/>
                    <a:pt x="47" y="68"/>
                  </a:cubicBezTo>
                  <a:close/>
                  <a:moveTo>
                    <a:pt x="74" y="78"/>
                  </a:moveTo>
                  <a:cubicBezTo>
                    <a:pt x="76" y="76"/>
                    <a:pt x="88" y="59"/>
                    <a:pt x="85" y="56"/>
                  </a:cubicBezTo>
                  <a:cubicBezTo>
                    <a:pt x="83" y="54"/>
                    <a:pt x="86" y="48"/>
                    <a:pt x="91" y="53"/>
                  </a:cubicBezTo>
                  <a:cubicBezTo>
                    <a:pt x="95" y="56"/>
                    <a:pt x="89" y="47"/>
                    <a:pt x="94" y="47"/>
                  </a:cubicBezTo>
                  <a:cubicBezTo>
                    <a:pt x="97" y="45"/>
                    <a:pt x="95" y="39"/>
                    <a:pt x="97" y="37"/>
                  </a:cubicBezTo>
                  <a:cubicBezTo>
                    <a:pt x="98" y="34"/>
                    <a:pt x="92" y="33"/>
                    <a:pt x="91" y="36"/>
                  </a:cubicBezTo>
                  <a:cubicBezTo>
                    <a:pt x="89" y="40"/>
                    <a:pt x="85" y="39"/>
                    <a:pt x="80" y="36"/>
                  </a:cubicBezTo>
                  <a:cubicBezTo>
                    <a:pt x="76" y="33"/>
                    <a:pt x="77" y="26"/>
                    <a:pt x="74" y="23"/>
                  </a:cubicBezTo>
                  <a:cubicBezTo>
                    <a:pt x="71" y="19"/>
                    <a:pt x="71" y="23"/>
                    <a:pt x="74" y="28"/>
                  </a:cubicBezTo>
                  <a:cubicBezTo>
                    <a:pt x="76" y="33"/>
                    <a:pt x="66" y="26"/>
                    <a:pt x="68" y="22"/>
                  </a:cubicBezTo>
                  <a:cubicBezTo>
                    <a:pt x="68" y="19"/>
                    <a:pt x="65" y="19"/>
                    <a:pt x="65" y="16"/>
                  </a:cubicBezTo>
                  <a:cubicBezTo>
                    <a:pt x="65" y="12"/>
                    <a:pt x="65" y="12"/>
                    <a:pt x="63" y="9"/>
                  </a:cubicBezTo>
                  <a:cubicBezTo>
                    <a:pt x="62" y="6"/>
                    <a:pt x="60" y="6"/>
                    <a:pt x="57" y="5"/>
                  </a:cubicBezTo>
                  <a:cubicBezTo>
                    <a:pt x="54" y="5"/>
                    <a:pt x="56" y="0"/>
                    <a:pt x="51" y="0"/>
                  </a:cubicBezTo>
                  <a:cubicBezTo>
                    <a:pt x="48" y="0"/>
                    <a:pt x="50" y="0"/>
                    <a:pt x="53" y="5"/>
                  </a:cubicBezTo>
                  <a:cubicBezTo>
                    <a:pt x="56" y="8"/>
                    <a:pt x="53" y="6"/>
                    <a:pt x="56" y="9"/>
                  </a:cubicBezTo>
                  <a:cubicBezTo>
                    <a:pt x="57" y="14"/>
                    <a:pt x="60" y="23"/>
                    <a:pt x="62" y="20"/>
                  </a:cubicBezTo>
                  <a:cubicBezTo>
                    <a:pt x="63" y="17"/>
                    <a:pt x="65" y="25"/>
                    <a:pt x="63" y="23"/>
                  </a:cubicBezTo>
                  <a:cubicBezTo>
                    <a:pt x="62" y="22"/>
                    <a:pt x="62" y="23"/>
                    <a:pt x="66" y="31"/>
                  </a:cubicBezTo>
                  <a:cubicBezTo>
                    <a:pt x="70" y="39"/>
                    <a:pt x="66" y="39"/>
                    <a:pt x="66" y="43"/>
                  </a:cubicBezTo>
                  <a:cubicBezTo>
                    <a:pt x="66" y="50"/>
                    <a:pt x="60" y="50"/>
                    <a:pt x="59" y="53"/>
                  </a:cubicBezTo>
                  <a:cubicBezTo>
                    <a:pt x="59" y="56"/>
                    <a:pt x="65" y="59"/>
                    <a:pt x="68" y="60"/>
                  </a:cubicBezTo>
                  <a:cubicBezTo>
                    <a:pt x="73" y="62"/>
                    <a:pt x="70" y="71"/>
                    <a:pt x="68" y="73"/>
                  </a:cubicBezTo>
                  <a:cubicBezTo>
                    <a:pt x="66" y="74"/>
                    <a:pt x="63" y="74"/>
                    <a:pt x="68" y="76"/>
                  </a:cubicBezTo>
                  <a:cubicBezTo>
                    <a:pt x="71" y="76"/>
                    <a:pt x="70" y="81"/>
                    <a:pt x="74" y="78"/>
                  </a:cubicBezTo>
                  <a:close/>
                </a:path>
              </a:pathLst>
            </a:custGeom>
            <a:grpFill/>
            <a:ln w="6350" cmpd="sng">
              <a:solidFill>
                <a:schemeClr val="bg1"/>
              </a:solidFill>
              <a:round/>
              <a:headEnd/>
              <a:tailEnd/>
            </a:ln>
          </p:spPr>
          <p:txBody>
            <a:bodyPr/>
            <a:lstStyle/>
            <a:p>
              <a:endParaRPr lang="en-GB" dirty="0"/>
            </a:p>
          </p:txBody>
        </p:sp>
        <p:sp>
          <p:nvSpPr>
            <p:cNvPr id="127" name="Freeform 13"/>
            <p:cNvSpPr>
              <a:spLocks/>
            </p:cNvSpPr>
            <p:nvPr/>
          </p:nvSpPr>
          <p:spPr bwMode="auto">
            <a:xfrm>
              <a:off x="2667053" y="4857738"/>
              <a:ext cx="166995" cy="397325"/>
            </a:xfrm>
            <a:custGeom>
              <a:avLst/>
              <a:gdLst/>
              <a:ahLst/>
              <a:cxnLst>
                <a:cxn ang="0">
                  <a:pos x="46" y="12"/>
                </a:cxn>
                <a:cxn ang="0">
                  <a:pos x="48" y="4"/>
                </a:cxn>
                <a:cxn ang="0">
                  <a:pos x="54" y="11"/>
                </a:cxn>
                <a:cxn ang="0">
                  <a:pos x="58" y="32"/>
                </a:cxn>
                <a:cxn ang="0">
                  <a:pos x="55" y="42"/>
                </a:cxn>
                <a:cxn ang="0">
                  <a:pos x="52" y="43"/>
                </a:cxn>
                <a:cxn ang="0">
                  <a:pos x="54" y="51"/>
                </a:cxn>
                <a:cxn ang="0">
                  <a:pos x="51" y="59"/>
                </a:cxn>
                <a:cxn ang="0">
                  <a:pos x="45" y="83"/>
                </a:cxn>
                <a:cxn ang="0">
                  <a:pos x="29" y="135"/>
                </a:cxn>
                <a:cxn ang="0">
                  <a:pos x="16" y="138"/>
                </a:cxn>
                <a:cxn ang="0">
                  <a:pos x="7" y="130"/>
                </a:cxn>
                <a:cxn ang="0">
                  <a:pos x="5" y="116"/>
                </a:cxn>
                <a:cxn ang="0">
                  <a:pos x="2" y="101"/>
                </a:cxn>
                <a:cxn ang="0">
                  <a:pos x="7" y="93"/>
                </a:cxn>
                <a:cxn ang="0">
                  <a:pos x="11" y="80"/>
                </a:cxn>
                <a:cxn ang="0">
                  <a:pos x="10" y="71"/>
                </a:cxn>
                <a:cxn ang="0">
                  <a:pos x="8" y="63"/>
                </a:cxn>
                <a:cxn ang="0">
                  <a:pos x="10" y="53"/>
                </a:cxn>
                <a:cxn ang="0">
                  <a:pos x="13" y="45"/>
                </a:cxn>
                <a:cxn ang="0">
                  <a:pos x="19" y="42"/>
                </a:cxn>
                <a:cxn ang="0">
                  <a:pos x="32" y="31"/>
                </a:cxn>
                <a:cxn ang="0">
                  <a:pos x="39" y="21"/>
                </a:cxn>
                <a:cxn ang="0">
                  <a:pos x="46" y="12"/>
                </a:cxn>
              </a:cxnLst>
              <a:rect l="0" t="0" r="r" b="b"/>
              <a:pathLst>
                <a:path w="60" h="142">
                  <a:moveTo>
                    <a:pt x="46" y="12"/>
                  </a:moveTo>
                  <a:cubicBezTo>
                    <a:pt x="46" y="6"/>
                    <a:pt x="46" y="8"/>
                    <a:pt x="48" y="4"/>
                  </a:cubicBezTo>
                  <a:cubicBezTo>
                    <a:pt x="51" y="0"/>
                    <a:pt x="51" y="9"/>
                    <a:pt x="54" y="11"/>
                  </a:cubicBezTo>
                  <a:cubicBezTo>
                    <a:pt x="57" y="12"/>
                    <a:pt x="57" y="29"/>
                    <a:pt x="58" y="32"/>
                  </a:cubicBezTo>
                  <a:cubicBezTo>
                    <a:pt x="60" y="37"/>
                    <a:pt x="57" y="45"/>
                    <a:pt x="55" y="42"/>
                  </a:cubicBezTo>
                  <a:cubicBezTo>
                    <a:pt x="52" y="34"/>
                    <a:pt x="51" y="39"/>
                    <a:pt x="52" y="43"/>
                  </a:cubicBezTo>
                  <a:cubicBezTo>
                    <a:pt x="55" y="46"/>
                    <a:pt x="52" y="46"/>
                    <a:pt x="54" y="51"/>
                  </a:cubicBezTo>
                  <a:cubicBezTo>
                    <a:pt x="54" y="54"/>
                    <a:pt x="49" y="51"/>
                    <a:pt x="51" y="59"/>
                  </a:cubicBezTo>
                  <a:cubicBezTo>
                    <a:pt x="52" y="66"/>
                    <a:pt x="49" y="68"/>
                    <a:pt x="45" y="83"/>
                  </a:cubicBezTo>
                  <a:cubicBezTo>
                    <a:pt x="40" y="105"/>
                    <a:pt x="34" y="135"/>
                    <a:pt x="29" y="135"/>
                  </a:cubicBezTo>
                  <a:cubicBezTo>
                    <a:pt x="26" y="135"/>
                    <a:pt x="19" y="142"/>
                    <a:pt x="16" y="138"/>
                  </a:cubicBezTo>
                  <a:cubicBezTo>
                    <a:pt x="13" y="135"/>
                    <a:pt x="10" y="138"/>
                    <a:pt x="7" y="130"/>
                  </a:cubicBezTo>
                  <a:cubicBezTo>
                    <a:pt x="2" y="121"/>
                    <a:pt x="7" y="119"/>
                    <a:pt x="5" y="116"/>
                  </a:cubicBezTo>
                  <a:cubicBezTo>
                    <a:pt x="2" y="111"/>
                    <a:pt x="0" y="110"/>
                    <a:pt x="2" y="101"/>
                  </a:cubicBezTo>
                  <a:cubicBezTo>
                    <a:pt x="3" y="93"/>
                    <a:pt x="5" y="99"/>
                    <a:pt x="7" y="93"/>
                  </a:cubicBezTo>
                  <a:cubicBezTo>
                    <a:pt x="8" y="88"/>
                    <a:pt x="13" y="87"/>
                    <a:pt x="11" y="80"/>
                  </a:cubicBezTo>
                  <a:cubicBezTo>
                    <a:pt x="10" y="74"/>
                    <a:pt x="8" y="74"/>
                    <a:pt x="10" y="71"/>
                  </a:cubicBezTo>
                  <a:cubicBezTo>
                    <a:pt x="10" y="68"/>
                    <a:pt x="7" y="68"/>
                    <a:pt x="8" y="63"/>
                  </a:cubicBezTo>
                  <a:cubicBezTo>
                    <a:pt x="10" y="57"/>
                    <a:pt x="5" y="60"/>
                    <a:pt x="10" y="53"/>
                  </a:cubicBezTo>
                  <a:cubicBezTo>
                    <a:pt x="13" y="45"/>
                    <a:pt x="8" y="43"/>
                    <a:pt x="13" y="45"/>
                  </a:cubicBezTo>
                  <a:cubicBezTo>
                    <a:pt x="17" y="45"/>
                    <a:pt x="14" y="42"/>
                    <a:pt x="19" y="42"/>
                  </a:cubicBezTo>
                  <a:cubicBezTo>
                    <a:pt x="29" y="40"/>
                    <a:pt x="26" y="37"/>
                    <a:pt x="32" y="31"/>
                  </a:cubicBezTo>
                  <a:cubicBezTo>
                    <a:pt x="39" y="25"/>
                    <a:pt x="40" y="25"/>
                    <a:pt x="39" y="21"/>
                  </a:cubicBezTo>
                  <a:cubicBezTo>
                    <a:pt x="36" y="17"/>
                    <a:pt x="45" y="23"/>
                    <a:pt x="46" y="12"/>
                  </a:cubicBezTo>
                </a:path>
              </a:pathLst>
            </a:custGeom>
            <a:grpFill/>
            <a:ln w="6350" cmpd="sng">
              <a:solidFill>
                <a:schemeClr val="bg1"/>
              </a:solidFill>
              <a:round/>
              <a:headEnd/>
              <a:tailEnd/>
            </a:ln>
          </p:spPr>
          <p:txBody>
            <a:bodyPr/>
            <a:lstStyle/>
            <a:p>
              <a:endParaRPr lang="en-GB" dirty="0"/>
            </a:p>
          </p:txBody>
        </p:sp>
        <p:sp>
          <p:nvSpPr>
            <p:cNvPr id="128" name="Freeform 41"/>
            <p:cNvSpPr>
              <a:spLocks/>
            </p:cNvSpPr>
            <p:nvPr/>
          </p:nvSpPr>
          <p:spPr bwMode="auto">
            <a:xfrm>
              <a:off x="3219863" y="3526124"/>
              <a:ext cx="653583" cy="807606"/>
            </a:xfrm>
            <a:custGeom>
              <a:avLst/>
              <a:gdLst/>
              <a:ahLst/>
              <a:cxnLst>
                <a:cxn ang="0">
                  <a:pos x="15" y="122"/>
                </a:cxn>
                <a:cxn ang="0">
                  <a:pos x="23" y="116"/>
                </a:cxn>
                <a:cxn ang="0">
                  <a:pos x="14" y="90"/>
                </a:cxn>
                <a:cxn ang="0">
                  <a:pos x="32" y="80"/>
                </a:cxn>
                <a:cxn ang="0">
                  <a:pos x="48" y="56"/>
                </a:cxn>
                <a:cxn ang="0">
                  <a:pos x="51" y="34"/>
                </a:cxn>
                <a:cxn ang="0">
                  <a:pos x="48" y="20"/>
                </a:cxn>
                <a:cxn ang="0">
                  <a:pos x="67" y="12"/>
                </a:cxn>
                <a:cxn ang="0">
                  <a:pos x="87" y="0"/>
                </a:cxn>
                <a:cxn ang="0">
                  <a:pos x="96" y="7"/>
                </a:cxn>
                <a:cxn ang="0">
                  <a:pos x="86" y="24"/>
                </a:cxn>
                <a:cxn ang="0">
                  <a:pos x="86" y="37"/>
                </a:cxn>
                <a:cxn ang="0">
                  <a:pos x="89" y="49"/>
                </a:cxn>
                <a:cxn ang="0">
                  <a:pos x="96" y="68"/>
                </a:cxn>
                <a:cxn ang="0">
                  <a:pos x="107" y="84"/>
                </a:cxn>
                <a:cxn ang="0">
                  <a:pos x="125" y="90"/>
                </a:cxn>
                <a:cxn ang="0">
                  <a:pos x="138" y="96"/>
                </a:cxn>
                <a:cxn ang="0">
                  <a:pos x="154" y="101"/>
                </a:cxn>
                <a:cxn ang="0">
                  <a:pos x="159" y="85"/>
                </a:cxn>
                <a:cxn ang="0">
                  <a:pos x="176" y="96"/>
                </a:cxn>
                <a:cxn ang="0">
                  <a:pos x="191" y="94"/>
                </a:cxn>
                <a:cxn ang="0">
                  <a:pos x="195" y="84"/>
                </a:cxn>
                <a:cxn ang="0">
                  <a:pos x="212" y="71"/>
                </a:cxn>
                <a:cxn ang="0">
                  <a:pos x="224" y="73"/>
                </a:cxn>
                <a:cxn ang="0">
                  <a:pos x="232" y="82"/>
                </a:cxn>
                <a:cxn ang="0">
                  <a:pos x="218" y="96"/>
                </a:cxn>
                <a:cxn ang="0">
                  <a:pos x="211" y="113"/>
                </a:cxn>
                <a:cxn ang="0">
                  <a:pos x="200" y="129"/>
                </a:cxn>
                <a:cxn ang="0">
                  <a:pos x="194" y="146"/>
                </a:cxn>
                <a:cxn ang="0">
                  <a:pos x="183" y="129"/>
                </a:cxn>
                <a:cxn ang="0">
                  <a:pos x="173" y="111"/>
                </a:cxn>
                <a:cxn ang="0">
                  <a:pos x="162" y="99"/>
                </a:cxn>
                <a:cxn ang="0">
                  <a:pos x="163" y="110"/>
                </a:cxn>
                <a:cxn ang="0">
                  <a:pos x="159" y="118"/>
                </a:cxn>
                <a:cxn ang="0">
                  <a:pos x="165" y="133"/>
                </a:cxn>
                <a:cxn ang="0">
                  <a:pos x="167" y="147"/>
                </a:cxn>
                <a:cxn ang="0">
                  <a:pos x="153" y="150"/>
                </a:cxn>
                <a:cxn ang="0">
                  <a:pos x="119" y="191"/>
                </a:cxn>
                <a:cxn ang="0">
                  <a:pos x="95" y="216"/>
                </a:cxn>
                <a:cxn ang="0">
                  <a:pos x="92" y="262"/>
                </a:cxn>
                <a:cxn ang="0">
                  <a:pos x="83" y="273"/>
                </a:cxn>
                <a:cxn ang="0">
                  <a:pos x="54" y="236"/>
                </a:cxn>
                <a:cxn ang="0">
                  <a:pos x="37" y="155"/>
                </a:cxn>
                <a:cxn ang="0">
                  <a:pos x="31" y="153"/>
                </a:cxn>
                <a:cxn ang="0">
                  <a:pos x="14" y="136"/>
                </a:cxn>
                <a:cxn ang="0">
                  <a:pos x="5" y="124"/>
                </a:cxn>
              </a:cxnLst>
              <a:rect l="0" t="0" r="r" b="b"/>
              <a:pathLst>
                <a:path w="234" h="289">
                  <a:moveTo>
                    <a:pt x="5" y="124"/>
                  </a:moveTo>
                  <a:cubicBezTo>
                    <a:pt x="5" y="121"/>
                    <a:pt x="8" y="122"/>
                    <a:pt x="9" y="122"/>
                  </a:cubicBezTo>
                  <a:cubicBezTo>
                    <a:pt x="14" y="121"/>
                    <a:pt x="14" y="125"/>
                    <a:pt x="15" y="122"/>
                  </a:cubicBezTo>
                  <a:cubicBezTo>
                    <a:pt x="17" y="121"/>
                    <a:pt x="19" y="119"/>
                    <a:pt x="20" y="122"/>
                  </a:cubicBezTo>
                  <a:cubicBezTo>
                    <a:pt x="20" y="124"/>
                    <a:pt x="25" y="121"/>
                    <a:pt x="23" y="121"/>
                  </a:cubicBezTo>
                  <a:cubicBezTo>
                    <a:pt x="22" y="119"/>
                    <a:pt x="25" y="118"/>
                    <a:pt x="23" y="116"/>
                  </a:cubicBezTo>
                  <a:cubicBezTo>
                    <a:pt x="17" y="108"/>
                    <a:pt x="23" y="108"/>
                    <a:pt x="19" y="107"/>
                  </a:cubicBezTo>
                  <a:cubicBezTo>
                    <a:pt x="12" y="107"/>
                    <a:pt x="20" y="99"/>
                    <a:pt x="14" y="97"/>
                  </a:cubicBezTo>
                  <a:cubicBezTo>
                    <a:pt x="8" y="97"/>
                    <a:pt x="11" y="93"/>
                    <a:pt x="14" y="90"/>
                  </a:cubicBezTo>
                  <a:cubicBezTo>
                    <a:pt x="17" y="87"/>
                    <a:pt x="17" y="80"/>
                    <a:pt x="20" y="85"/>
                  </a:cubicBezTo>
                  <a:cubicBezTo>
                    <a:pt x="22" y="88"/>
                    <a:pt x="23" y="85"/>
                    <a:pt x="29" y="85"/>
                  </a:cubicBezTo>
                  <a:cubicBezTo>
                    <a:pt x="32" y="85"/>
                    <a:pt x="29" y="82"/>
                    <a:pt x="32" y="80"/>
                  </a:cubicBezTo>
                  <a:cubicBezTo>
                    <a:pt x="34" y="79"/>
                    <a:pt x="32" y="76"/>
                    <a:pt x="37" y="74"/>
                  </a:cubicBezTo>
                  <a:cubicBezTo>
                    <a:pt x="41" y="73"/>
                    <a:pt x="38" y="65"/>
                    <a:pt x="44" y="62"/>
                  </a:cubicBezTo>
                  <a:cubicBezTo>
                    <a:pt x="51" y="60"/>
                    <a:pt x="44" y="62"/>
                    <a:pt x="48" y="56"/>
                  </a:cubicBezTo>
                  <a:cubicBezTo>
                    <a:pt x="55" y="45"/>
                    <a:pt x="46" y="45"/>
                    <a:pt x="54" y="41"/>
                  </a:cubicBezTo>
                  <a:cubicBezTo>
                    <a:pt x="60" y="38"/>
                    <a:pt x="58" y="38"/>
                    <a:pt x="54" y="37"/>
                  </a:cubicBezTo>
                  <a:cubicBezTo>
                    <a:pt x="51" y="37"/>
                    <a:pt x="55" y="32"/>
                    <a:pt x="51" y="34"/>
                  </a:cubicBezTo>
                  <a:cubicBezTo>
                    <a:pt x="49" y="34"/>
                    <a:pt x="51" y="32"/>
                    <a:pt x="48" y="31"/>
                  </a:cubicBezTo>
                  <a:cubicBezTo>
                    <a:pt x="44" y="28"/>
                    <a:pt x="51" y="28"/>
                    <a:pt x="48" y="24"/>
                  </a:cubicBezTo>
                  <a:cubicBezTo>
                    <a:pt x="43" y="21"/>
                    <a:pt x="54" y="21"/>
                    <a:pt x="48" y="20"/>
                  </a:cubicBezTo>
                  <a:cubicBezTo>
                    <a:pt x="43" y="20"/>
                    <a:pt x="49" y="20"/>
                    <a:pt x="46" y="17"/>
                  </a:cubicBezTo>
                  <a:cubicBezTo>
                    <a:pt x="43" y="15"/>
                    <a:pt x="48" y="10"/>
                    <a:pt x="57" y="15"/>
                  </a:cubicBezTo>
                  <a:cubicBezTo>
                    <a:pt x="63" y="17"/>
                    <a:pt x="64" y="12"/>
                    <a:pt x="67" y="12"/>
                  </a:cubicBezTo>
                  <a:cubicBezTo>
                    <a:pt x="72" y="14"/>
                    <a:pt x="69" y="9"/>
                    <a:pt x="76" y="4"/>
                  </a:cubicBezTo>
                  <a:cubicBezTo>
                    <a:pt x="78" y="4"/>
                    <a:pt x="78" y="4"/>
                    <a:pt x="78" y="4"/>
                  </a:cubicBezTo>
                  <a:cubicBezTo>
                    <a:pt x="83" y="3"/>
                    <a:pt x="81" y="1"/>
                    <a:pt x="87" y="0"/>
                  </a:cubicBezTo>
                  <a:cubicBezTo>
                    <a:pt x="93" y="0"/>
                    <a:pt x="92" y="4"/>
                    <a:pt x="93" y="4"/>
                  </a:cubicBezTo>
                  <a:cubicBezTo>
                    <a:pt x="95" y="3"/>
                    <a:pt x="95" y="7"/>
                    <a:pt x="96" y="4"/>
                  </a:cubicBezTo>
                  <a:cubicBezTo>
                    <a:pt x="96" y="3"/>
                    <a:pt x="99" y="4"/>
                    <a:pt x="96" y="7"/>
                  </a:cubicBezTo>
                  <a:cubicBezTo>
                    <a:pt x="95" y="10"/>
                    <a:pt x="98" y="10"/>
                    <a:pt x="95" y="14"/>
                  </a:cubicBezTo>
                  <a:cubicBezTo>
                    <a:pt x="89" y="18"/>
                    <a:pt x="93" y="20"/>
                    <a:pt x="89" y="20"/>
                  </a:cubicBezTo>
                  <a:cubicBezTo>
                    <a:pt x="83" y="21"/>
                    <a:pt x="87" y="23"/>
                    <a:pt x="86" y="24"/>
                  </a:cubicBezTo>
                  <a:cubicBezTo>
                    <a:pt x="84" y="29"/>
                    <a:pt x="90" y="29"/>
                    <a:pt x="90" y="31"/>
                  </a:cubicBezTo>
                  <a:cubicBezTo>
                    <a:pt x="89" y="32"/>
                    <a:pt x="93" y="35"/>
                    <a:pt x="89" y="37"/>
                  </a:cubicBezTo>
                  <a:cubicBezTo>
                    <a:pt x="87" y="37"/>
                    <a:pt x="87" y="40"/>
                    <a:pt x="86" y="37"/>
                  </a:cubicBezTo>
                  <a:cubicBezTo>
                    <a:pt x="84" y="35"/>
                    <a:pt x="81" y="35"/>
                    <a:pt x="83" y="38"/>
                  </a:cubicBezTo>
                  <a:cubicBezTo>
                    <a:pt x="84" y="40"/>
                    <a:pt x="86" y="43"/>
                    <a:pt x="84" y="48"/>
                  </a:cubicBezTo>
                  <a:cubicBezTo>
                    <a:pt x="84" y="52"/>
                    <a:pt x="87" y="46"/>
                    <a:pt x="89" y="49"/>
                  </a:cubicBezTo>
                  <a:cubicBezTo>
                    <a:pt x="92" y="56"/>
                    <a:pt x="92" y="51"/>
                    <a:pt x="95" y="54"/>
                  </a:cubicBezTo>
                  <a:cubicBezTo>
                    <a:pt x="98" y="57"/>
                    <a:pt x="102" y="59"/>
                    <a:pt x="102" y="60"/>
                  </a:cubicBezTo>
                  <a:cubicBezTo>
                    <a:pt x="95" y="65"/>
                    <a:pt x="99" y="66"/>
                    <a:pt x="96" y="68"/>
                  </a:cubicBezTo>
                  <a:cubicBezTo>
                    <a:pt x="95" y="71"/>
                    <a:pt x="98" y="71"/>
                    <a:pt x="96" y="73"/>
                  </a:cubicBezTo>
                  <a:cubicBezTo>
                    <a:pt x="93" y="74"/>
                    <a:pt x="98" y="79"/>
                    <a:pt x="99" y="77"/>
                  </a:cubicBezTo>
                  <a:cubicBezTo>
                    <a:pt x="99" y="74"/>
                    <a:pt x="104" y="80"/>
                    <a:pt x="107" y="84"/>
                  </a:cubicBezTo>
                  <a:cubicBezTo>
                    <a:pt x="112" y="87"/>
                    <a:pt x="108" y="82"/>
                    <a:pt x="113" y="87"/>
                  </a:cubicBezTo>
                  <a:cubicBezTo>
                    <a:pt x="116" y="90"/>
                    <a:pt x="115" y="85"/>
                    <a:pt x="116" y="88"/>
                  </a:cubicBezTo>
                  <a:cubicBezTo>
                    <a:pt x="118" y="91"/>
                    <a:pt x="122" y="88"/>
                    <a:pt x="125" y="90"/>
                  </a:cubicBezTo>
                  <a:cubicBezTo>
                    <a:pt x="127" y="91"/>
                    <a:pt x="125" y="88"/>
                    <a:pt x="130" y="90"/>
                  </a:cubicBezTo>
                  <a:cubicBezTo>
                    <a:pt x="134" y="93"/>
                    <a:pt x="130" y="94"/>
                    <a:pt x="133" y="94"/>
                  </a:cubicBezTo>
                  <a:cubicBezTo>
                    <a:pt x="138" y="96"/>
                    <a:pt x="134" y="97"/>
                    <a:pt x="138" y="96"/>
                  </a:cubicBezTo>
                  <a:cubicBezTo>
                    <a:pt x="141" y="94"/>
                    <a:pt x="139" y="99"/>
                    <a:pt x="142" y="97"/>
                  </a:cubicBezTo>
                  <a:cubicBezTo>
                    <a:pt x="145" y="96"/>
                    <a:pt x="147" y="102"/>
                    <a:pt x="150" y="99"/>
                  </a:cubicBezTo>
                  <a:cubicBezTo>
                    <a:pt x="153" y="97"/>
                    <a:pt x="150" y="102"/>
                    <a:pt x="154" y="101"/>
                  </a:cubicBezTo>
                  <a:cubicBezTo>
                    <a:pt x="159" y="99"/>
                    <a:pt x="157" y="102"/>
                    <a:pt x="159" y="99"/>
                  </a:cubicBezTo>
                  <a:cubicBezTo>
                    <a:pt x="160" y="94"/>
                    <a:pt x="157" y="94"/>
                    <a:pt x="159" y="90"/>
                  </a:cubicBezTo>
                  <a:cubicBezTo>
                    <a:pt x="160" y="85"/>
                    <a:pt x="160" y="87"/>
                    <a:pt x="159" y="85"/>
                  </a:cubicBezTo>
                  <a:cubicBezTo>
                    <a:pt x="170" y="79"/>
                    <a:pt x="163" y="87"/>
                    <a:pt x="165" y="91"/>
                  </a:cubicBezTo>
                  <a:cubicBezTo>
                    <a:pt x="162" y="93"/>
                    <a:pt x="167" y="96"/>
                    <a:pt x="168" y="96"/>
                  </a:cubicBezTo>
                  <a:cubicBezTo>
                    <a:pt x="171" y="94"/>
                    <a:pt x="171" y="99"/>
                    <a:pt x="176" y="96"/>
                  </a:cubicBezTo>
                  <a:cubicBezTo>
                    <a:pt x="180" y="94"/>
                    <a:pt x="179" y="99"/>
                    <a:pt x="183" y="96"/>
                  </a:cubicBezTo>
                  <a:cubicBezTo>
                    <a:pt x="188" y="94"/>
                    <a:pt x="186" y="97"/>
                    <a:pt x="188" y="96"/>
                  </a:cubicBezTo>
                  <a:cubicBezTo>
                    <a:pt x="189" y="94"/>
                    <a:pt x="191" y="97"/>
                    <a:pt x="191" y="94"/>
                  </a:cubicBezTo>
                  <a:cubicBezTo>
                    <a:pt x="189" y="91"/>
                    <a:pt x="192" y="88"/>
                    <a:pt x="189" y="90"/>
                  </a:cubicBezTo>
                  <a:cubicBezTo>
                    <a:pt x="186" y="90"/>
                    <a:pt x="186" y="87"/>
                    <a:pt x="186" y="87"/>
                  </a:cubicBezTo>
                  <a:cubicBezTo>
                    <a:pt x="192" y="87"/>
                    <a:pt x="195" y="85"/>
                    <a:pt x="195" y="84"/>
                  </a:cubicBezTo>
                  <a:cubicBezTo>
                    <a:pt x="195" y="80"/>
                    <a:pt x="199" y="82"/>
                    <a:pt x="199" y="79"/>
                  </a:cubicBezTo>
                  <a:cubicBezTo>
                    <a:pt x="200" y="76"/>
                    <a:pt x="203" y="77"/>
                    <a:pt x="206" y="74"/>
                  </a:cubicBezTo>
                  <a:cubicBezTo>
                    <a:pt x="209" y="71"/>
                    <a:pt x="211" y="69"/>
                    <a:pt x="212" y="71"/>
                  </a:cubicBezTo>
                  <a:cubicBezTo>
                    <a:pt x="215" y="73"/>
                    <a:pt x="217" y="73"/>
                    <a:pt x="218" y="71"/>
                  </a:cubicBezTo>
                  <a:cubicBezTo>
                    <a:pt x="218" y="69"/>
                    <a:pt x="223" y="68"/>
                    <a:pt x="223" y="69"/>
                  </a:cubicBezTo>
                  <a:cubicBezTo>
                    <a:pt x="224" y="73"/>
                    <a:pt x="226" y="69"/>
                    <a:pt x="224" y="73"/>
                  </a:cubicBezTo>
                  <a:cubicBezTo>
                    <a:pt x="221" y="76"/>
                    <a:pt x="226" y="71"/>
                    <a:pt x="226" y="74"/>
                  </a:cubicBezTo>
                  <a:cubicBezTo>
                    <a:pt x="227" y="79"/>
                    <a:pt x="220" y="80"/>
                    <a:pt x="226" y="80"/>
                  </a:cubicBezTo>
                  <a:cubicBezTo>
                    <a:pt x="231" y="79"/>
                    <a:pt x="231" y="80"/>
                    <a:pt x="232" y="82"/>
                  </a:cubicBezTo>
                  <a:cubicBezTo>
                    <a:pt x="234" y="87"/>
                    <a:pt x="227" y="87"/>
                    <a:pt x="229" y="90"/>
                  </a:cubicBezTo>
                  <a:cubicBezTo>
                    <a:pt x="232" y="94"/>
                    <a:pt x="231" y="94"/>
                    <a:pt x="229" y="91"/>
                  </a:cubicBezTo>
                  <a:cubicBezTo>
                    <a:pt x="226" y="88"/>
                    <a:pt x="221" y="93"/>
                    <a:pt x="218" y="96"/>
                  </a:cubicBezTo>
                  <a:cubicBezTo>
                    <a:pt x="215" y="99"/>
                    <a:pt x="215" y="96"/>
                    <a:pt x="215" y="99"/>
                  </a:cubicBezTo>
                  <a:cubicBezTo>
                    <a:pt x="214" y="102"/>
                    <a:pt x="217" y="101"/>
                    <a:pt x="215" y="105"/>
                  </a:cubicBezTo>
                  <a:cubicBezTo>
                    <a:pt x="212" y="111"/>
                    <a:pt x="209" y="111"/>
                    <a:pt x="211" y="113"/>
                  </a:cubicBezTo>
                  <a:cubicBezTo>
                    <a:pt x="214" y="116"/>
                    <a:pt x="209" y="116"/>
                    <a:pt x="208" y="122"/>
                  </a:cubicBezTo>
                  <a:cubicBezTo>
                    <a:pt x="206" y="130"/>
                    <a:pt x="206" y="125"/>
                    <a:pt x="203" y="125"/>
                  </a:cubicBezTo>
                  <a:cubicBezTo>
                    <a:pt x="200" y="124"/>
                    <a:pt x="200" y="121"/>
                    <a:pt x="200" y="129"/>
                  </a:cubicBezTo>
                  <a:cubicBezTo>
                    <a:pt x="202" y="141"/>
                    <a:pt x="199" y="130"/>
                    <a:pt x="199" y="138"/>
                  </a:cubicBezTo>
                  <a:cubicBezTo>
                    <a:pt x="199" y="141"/>
                    <a:pt x="200" y="139"/>
                    <a:pt x="199" y="144"/>
                  </a:cubicBezTo>
                  <a:cubicBezTo>
                    <a:pt x="195" y="149"/>
                    <a:pt x="197" y="141"/>
                    <a:pt x="194" y="146"/>
                  </a:cubicBezTo>
                  <a:cubicBezTo>
                    <a:pt x="194" y="136"/>
                    <a:pt x="191" y="136"/>
                    <a:pt x="192" y="130"/>
                  </a:cubicBezTo>
                  <a:cubicBezTo>
                    <a:pt x="192" y="127"/>
                    <a:pt x="189" y="127"/>
                    <a:pt x="189" y="130"/>
                  </a:cubicBezTo>
                  <a:cubicBezTo>
                    <a:pt x="188" y="138"/>
                    <a:pt x="185" y="136"/>
                    <a:pt x="183" y="129"/>
                  </a:cubicBezTo>
                  <a:cubicBezTo>
                    <a:pt x="182" y="122"/>
                    <a:pt x="191" y="124"/>
                    <a:pt x="191" y="118"/>
                  </a:cubicBezTo>
                  <a:cubicBezTo>
                    <a:pt x="191" y="113"/>
                    <a:pt x="195" y="118"/>
                    <a:pt x="194" y="115"/>
                  </a:cubicBezTo>
                  <a:cubicBezTo>
                    <a:pt x="191" y="111"/>
                    <a:pt x="173" y="115"/>
                    <a:pt x="173" y="111"/>
                  </a:cubicBezTo>
                  <a:cubicBezTo>
                    <a:pt x="173" y="107"/>
                    <a:pt x="173" y="101"/>
                    <a:pt x="171" y="104"/>
                  </a:cubicBezTo>
                  <a:cubicBezTo>
                    <a:pt x="170" y="108"/>
                    <a:pt x="168" y="101"/>
                    <a:pt x="167" y="101"/>
                  </a:cubicBezTo>
                  <a:cubicBezTo>
                    <a:pt x="162" y="104"/>
                    <a:pt x="163" y="99"/>
                    <a:pt x="162" y="99"/>
                  </a:cubicBezTo>
                  <a:cubicBezTo>
                    <a:pt x="160" y="97"/>
                    <a:pt x="160" y="99"/>
                    <a:pt x="162" y="101"/>
                  </a:cubicBezTo>
                  <a:cubicBezTo>
                    <a:pt x="163" y="101"/>
                    <a:pt x="156" y="105"/>
                    <a:pt x="159" y="107"/>
                  </a:cubicBezTo>
                  <a:cubicBezTo>
                    <a:pt x="162" y="107"/>
                    <a:pt x="162" y="110"/>
                    <a:pt x="163" y="110"/>
                  </a:cubicBezTo>
                  <a:cubicBezTo>
                    <a:pt x="165" y="110"/>
                    <a:pt x="165" y="110"/>
                    <a:pt x="165" y="111"/>
                  </a:cubicBezTo>
                  <a:cubicBezTo>
                    <a:pt x="168" y="115"/>
                    <a:pt x="160" y="110"/>
                    <a:pt x="162" y="113"/>
                  </a:cubicBezTo>
                  <a:cubicBezTo>
                    <a:pt x="162" y="118"/>
                    <a:pt x="159" y="113"/>
                    <a:pt x="159" y="118"/>
                  </a:cubicBezTo>
                  <a:cubicBezTo>
                    <a:pt x="157" y="122"/>
                    <a:pt x="163" y="119"/>
                    <a:pt x="163" y="124"/>
                  </a:cubicBezTo>
                  <a:cubicBezTo>
                    <a:pt x="165" y="129"/>
                    <a:pt x="160" y="127"/>
                    <a:pt x="163" y="129"/>
                  </a:cubicBezTo>
                  <a:cubicBezTo>
                    <a:pt x="165" y="132"/>
                    <a:pt x="162" y="133"/>
                    <a:pt x="165" y="133"/>
                  </a:cubicBezTo>
                  <a:cubicBezTo>
                    <a:pt x="167" y="133"/>
                    <a:pt x="165" y="133"/>
                    <a:pt x="165" y="139"/>
                  </a:cubicBezTo>
                  <a:cubicBezTo>
                    <a:pt x="167" y="143"/>
                    <a:pt x="167" y="144"/>
                    <a:pt x="167" y="146"/>
                  </a:cubicBezTo>
                  <a:cubicBezTo>
                    <a:pt x="165" y="146"/>
                    <a:pt x="165" y="146"/>
                    <a:pt x="167" y="147"/>
                  </a:cubicBezTo>
                  <a:cubicBezTo>
                    <a:pt x="168" y="150"/>
                    <a:pt x="167" y="150"/>
                    <a:pt x="165" y="149"/>
                  </a:cubicBezTo>
                  <a:cubicBezTo>
                    <a:pt x="162" y="149"/>
                    <a:pt x="160" y="152"/>
                    <a:pt x="160" y="147"/>
                  </a:cubicBezTo>
                  <a:cubicBezTo>
                    <a:pt x="159" y="143"/>
                    <a:pt x="159" y="147"/>
                    <a:pt x="153" y="150"/>
                  </a:cubicBezTo>
                  <a:cubicBezTo>
                    <a:pt x="145" y="153"/>
                    <a:pt x="154" y="155"/>
                    <a:pt x="148" y="163"/>
                  </a:cubicBezTo>
                  <a:cubicBezTo>
                    <a:pt x="142" y="171"/>
                    <a:pt x="144" y="166"/>
                    <a:pt x="139" y="169"/>
                  </a:cubicBezTo>
                  <a:cubicBezTo>
                    <a:pt x="131" y="174"/>
                    <a:pt x="130" y="181"/>
                    <a:pt x="119" y="191"/>
                  </a:cubicBezTo>
                  <a:cubicBezTo>
                    <a:pt x="108" y="200"/>
                    <a:pt x="116" y="195"/>
                    <a:pt x="112" y="202"/>
                  </a:cubicBezTo>
                  <a:cubicBezTo>
                    <a:pt x="107" y="206"/>
                    <a:pt x="105" y="199"/>
                    <a:pt x="104" y="205"/>
                  </a:cubicBezTo>
                  <a:cubicBezTo>
                    <a:pt x="102" y="211"/>
                    <a:pt x="92" y="203"/>
                    <a:pt x="95" y="216"/>
                  </a:cubicBezTo>
                  <a:cubicBezTo>
                    <a:pt x="98" y="223"/>
                    <a:pt x="95" y="222"/>
                    <a:pt x="96" y="225"/>
                  </a:cubicBezTo>
                  <a:cubicBezTo>
                    <a:pt x="98" y="236"/>
                    <a:pt x="96" y="237"/>
                    <a:pt x="93" y="244"/>
                  </a:cubicBezTo>
                  <a:cubicBezTo>
                    <a:pt x="90" y="254"/>
                    <a:pt x="96" y="262"/>
                    <a:pt x="92" y="262"/>
                  </a:cubicBezTo>
                  <a:cubicBezTo>
                    <a:pt x="86" y="262"/>
                    <a:pt x="90" y="262"/>
                    <a:pt x="87" y="267"/>
                  </a:cubicBezTo>
                  <a:cubicBezTo>
                    <a:pt x="84" y="272"/>
                    <a:pt x="90" y="272"/>
                    <a:pt x="90" y="273"/>
                  </a:cubicBezTo>
                  <a:cubicBezTo>
                    <a:pt x="90" y="273"/>
                    <a:pt x="89" y="272"/>
                    <a:pt x="83" y="273"/>
                  </a:cubicBezTo>
                  <a:cubicBezTo>
                    <a:pt x="78" y="275"/>
                    <a:pt x="83" y="278"/>
                    <a:pt x="76" y="282"/>
                  </a:cubicBezTo>
                  <a:cubicBezTo>
                    <a:pt x="72" y="289"/>
                    <a:pt x="66" y="276"/>
                    <a:pt x="63" y="261"/>
                  </a:cubicBezTo>
                  <a:cubicBezTo>
                    <a:pt x="60" y="245"/>
                    <a:pt x="54" y="245"/>
                    <a:pt x="54" y="236"/>
                  </a:cubicBezTo>
                  <a:cubicBezTo>
                    <a:pt x="52" y="227"/>
                    <a:pt x="46" y="211"/>
                    <a:pt x="43" y="206"/>
                  </a:cubicBezTo>
                  <a:cubicBezTo>
                    <a:pt x="41" y="203"/>
                    <a:pt x="40" y="194"/>
                    <a:pt x="37" y="177"/>
                  </a:cubicBezTo>
                  <a:cubicBezTo>
                    <a:pt x="34" y="160"/>
                    <a:pt x="40" y="161"/>
                    <a:pt x="37" y="155"/>
                  </a:cubicBezTo>
                  <a:cubicBezTo>
                    <a:pt x="34" y="149"/>
                    <a:pt x="37" y="150"/>
                    <a:pt x="35" y="147"/>
                  </a:cubicBezTo>
                  <a:cubicBezTo>
                    <a:pt x="34" y="144"/>
                    <a:pt x="38" y="141"/>
                    <a:pt x="34" y="143"/>
                  </a:cubicBezTo>
                  <a:cubicBezTo>
                    <a:pt x="31" y="144"/>
                    <a:pt x="35" y="150"/>
                    <a:pt x="31" y="153"/>
                  </a:cubicBezTo>
                  <a:cubicBezTo>
                    <a:pt x="22" y="161"/>
                    <a:pt x="20" y="160"/>
                    <a:pt x="11" y="149"/>
                  </a:cubicBezTo>
                  <a:cubicBezTo>
                    <a:pt x="2" y="136"/>
                    <a:pt x="6" y="143"/>
                    <a:pt x="12" y="141"/>
                  </a:cubicBezTo>
                  <a:cubicBezTo>
                    <a:pt x="20" y="139"/>
                    <a:pt x="19" y="133"/>
                    <a:pt x="14" y="136"/>
                  </a:cubicBezTo>
                  <a:cubicBezTo>
                    <a:pt x="11" y="139"/>
                    <a:pt x="5" y="135"/>
                    <a:pt x="3" y="132"/>
                  </a:cubicBezTo>
                  <a:cubicBezTo>
                    <a:pt x="2" y="129"/>
                    <a:pt x="0" y="130"/>
                    <a:pt x="0" y="129"/>
                  </a:cubicBezTo>
                  <a:cubicBezTo>
                    <a:pt x="0" y="124"/>
                    <a:pt x="6" y="127"/>
                    <a:pt x="5" y="124"/>
                  </a:cubicBezTo>
                </a:path>
              </a:pathLst>
            </a:custGeom>
            <a:grpFill/>
            <a:ln w="6350" cmpd="sng">
              <a:solidFill>
                <a:schemeClr val="bg1"/>
              </a:solidFill>
              <a:round/>
              <a:headEnd/>
              <a:tailEnd/>
            </a:ln>
          </p:spPr>
          <p:txBody>
            <a:bodyPr/>
            <a:lstStyle/>
            <a:p>
              <a:endParaRPr lang="en-GB" dirty="0"/>
            </a:p>
          </p:txBody>
        </p:sp>
        <p:sp>
          <p:nvSpPr>
            <p:cNvPr id="129" name="Freeform 42"/>
            <p:cNvSpPr>
              <a:spLocks/>
            </p:cNvSpPr>
            <p:nvPr/>
          </p:nvSpPr>
          <p:spPr bwMode="auto">
            <a:xfrm>
              <a:off x="3478993" y="3685918"/>
              <a:ext cx="190028" cy="125244"/>
            </a:xfrm>
            <a:custGeom>
              <a:avLst/>
              <a:gdLst/>
              <a:ahLst/>
              <a:cxnLst>
                <a:cxn ang="0">
                  <a:pos x="9" y="3"/>
                </a:cxn>
                <a:cxn ang="0">
                  <a:pos x="3" y="11"/>
                </a:cxn>
                <a:cxn ang="0">
                  <a:pos x="3" y="16"/>
                </a:cxn>
                <a:cxn ang="0">
                  <a:pos x="6" y="20"/>
                </a:cxn>
                <a:cxn ang="0">
                  <a:pos x="14" y="27"/>
                </a:cxn>
                <a:cxn ang="0">
                  <a:pos x="20" y="30"/>
                </a:cxn>
                <a:cxn ang="0">
                  <a:pos x="23" y="31"/>
                </a:cxn>
                <a:cxn ang="0">
                  <a:pos x="32" y="33"/>
                </a:cxn>
                <a:cxn ang="0">
                  <a:pos x="37" y="33"/>
                </a:cxn>
                <a:cxn ang="0">
                  <a:pos x="40" y="37"/>
                </a:cxn>
                <a:cxn ang="0">
                  <a:pos x="45" y="39"/>
                </a:cxn>
                <a:cxn ang="0">
                  <a:pos x="49" y="40"/>
                </a:cxn>
                <a:cxn ang="0">
                  <a:pos x="57" y="42"/>
                </a:cxn>
                <a:cxn ang="0">
                  <a:pos x="62" y="44"/>
                </a:cxn>
                <a:cxn ang="0">
                  <a:pos x="66" y="42"/>
                </a:cxn>
                <a:cxn ang="0">
                  <a:pos x="66" y="33"/>
                </a:cxn>
                <a:cxn ang="0">
                  <a:pos x="66" y="28"/>
                </a:cxn>
                <a:cxn ang="0">
                  <a:pos x="63" y="28"/>
                </a:cxn>
                <a:cxn ang="0">
                  <a:pos x="60" y="28"/>
                </a:cxn>
                <a:cxn ang="0">
                  <a:pos x="54" y="27"/>
                </a:cxn>
                <a:cxn ang="0">
                  <a:pos x="51" y="27"/>
                </a:cxn>
                <a:cxn ang="0">
                  <a:pos x="49" y="28"/>
                </a:cxn>
                <a:cxn ang="0">
                  <a:pos x="46" y="23"/>
                </a:cxn>
                <a:cxn ang="0">
                  <a:pos x="43" y="22"/>
                </a:cxn>
                <a:cxn ang="0">
                  <a:pos x="42" y="20"/>
                </a:cxn>
                <a:cxn ang="0">
                  <a:pos x="35" y="16"/>
                </a:cxn>
                <a:cxn ang="0">
                  <a:pos x="31" y="14"/>
                </a:cxn>
                <a:cxn ang="0">
                  <a:pos x="26" y="9"/>
                </a:cxn>
                <a:cxn ang="0">
                  <a:pos x="20" y="6"/>
                </a:cxn>
                <a:cxn ang="0">
                  <a:pos x="15" y="2"/>
                </a:cxn>
                <a:cxn ang="0">
                  <a:pos x="9" y="3"/>
                </a:cxn>
              </a:cxnLst>
              <a:rect l="0" t="0" r="r" b="b"/>
              <a:pathLst>
                <a:path w="68" h="45">
                  <a:moveTo>
                    <a:pt x="9" y="3"/>
                  </a:moveTo>
                  <a:cubicBezTo>
                    <a:pt x="2" y="8"/>
                    <a:pt x="6" y="9"/>
                    <a:pt x="3" y="11"/>
                  </a:cubicBezTo>
                  <a:cubicBezTo>
                    <a:pt x="2" y="14"/>
                    <a:pt x="5" y="14"/>
                    <a:pt x="3" y="16"/>
                  </a:cubicBezTo>
                  <a:cubicBezTo>
                    <a:pt x="0" y="17"/>
                    <a:pt x="5" y="22"/>
                    <a:pt x="6" y="20"/>
                  </a:cubicBezTo>
                  <a:cubicBezTo>
                    <a:pt x="6" y="17"/>
                    <a:pt x="11" y="23"/>
                    <a:pt x="14" y="27"/>
                  </a:cubicBezTo>
                  <a:cubicBezTo>
                    <a:pt x="19" y="30"/>
                    <a:pt x="15" y="25"/>
                    <a:pt x="20" y="30"/>
                  </a:cubicBezTo>
                  <a:cubicBezTo>
                    <a:pt x="23" y="33"/>
                    <a:pt x="22" y="28"/>
                    <a:pt x="23" y="31"/>
                  </a:cubicBezTo>
                  <a:cubicBezTo>
                    <a:pt x="25" y="34"/>
                    <a:pt x="29" y="31"/>
                    <a:pt x="32" y="33"/>
                  </a:cubicBezTo>
                  <a:cubicBezTo>
                    <a:pt x="34" y="34"/>
                    <a:pt x="32" y="31"/>
                    <a:pt x="37" y="33"/>
                  </a:cubicBezTo>
                  <a:cubicBezTo>
                    <a:pt x="42" y="36"/>
                    <a:pt x="37" y="37"/>
                    <a:pt x="40" y="37"/>
                  </a:cubicBezTo>
                  <a:cubicBezTo>
                    <a:pt x="45" y="39"/>
                    <a:pt x="42" y="40"/>
                    <a:pt x="45" y="39"/>
                  </a:cubicBezTo>
                  <a:cubicBezTo>
                    <a:pt x="48" y="37"/>
                    <a:pt x="46" y="42"/>
                    <a:pt x="49" y="40"/>
                  </a:cubicBezTo>
                  <a:cubicBezTo>
                    <a:pt x="52" y="39"/>
                    <a:pt x="54" y="45"/>
                    <a:pt x="57" y="42"/>
                  </a:cubicBezTo>
                  <a:cubicBezTo>
                    <a:pt x="60" y="40"/>
                    <a:pt x="57" y="45"/>
                    <a:pt x="62" y="44"/>
                  </a:cubicBezTo>
                  <a:cubicBezTo>
                    <a:pt x="66" y="42"/>
                    <a:pt x="65" y="45"/>
                    <a:pt x="66" y="42"/>
                  </a:cubicBezTo>
                  <a:cubicBezTo>
                    <a:pt x="68" y="37"/>
                    <a:pt x="65" y="37"/>
                    <a:pt x="66" y="33"/>
                  </a:cubicBezTo>
                  <a:cubicBezTo>
                    <a:pt x="68" y="28"/>
                    <a:pt x="68" y="30"/>
                    <a:pt x="66" y="28"/>
                  </a:cubicBezTo>
                  <a:cubicBezTo>
                    <a:pt x="66" y="28"/>
                    <a:pt x="65" y="28"/>
                    <a:pt x="63" y="28"/>
                  </a:cubicBezTo>
                  <a:cubicBezTo>
                    <a:pt x="63" y="30"/>
                    <a:pt x="63" y="28"/>
                    <a:pt x="60" y="28"/>
                  </a:cubicBezTo>
                  <a:cubicBezTo>
                    <a:pt x="58" y="30"/>
                    <a:pt x="55" y="23"/>
                    <a:pt x="54" y="27"/>
                  </a:cubicBezTo>
                  <a:cubicBezTo>
                    <a:pt x="54" y="28"/>
                    <a:pt x="52" y="28"/>
                    <a:pt x="51" y="27"/>
                  </a:cubicBezTo>
                  <a:cubicBezTo>
                    <a:pt x="49" y="23"/>
                    <a:pt x="51" y="28"/>
                    <a:pt x="49" y="28"/>
                  </a:cubicBezTo>
                  <a:cubicBezTo>
                    <a:pt x="48" y="28"/>
                    <a:pt x="48" y="23"/>
                    <a:pt x="46" y="23"/>
                  </a:cubicBezTo>
                  <a:cubicBezTo>
                    <a:pt x="43" y="23"/>
                    <a:pt x="42" y="25"/>
                    <a:pt x="43" y="22"/>
                  </a:cubicBezTo>
                  <a:cubicBezTo>
                    <a:pt x="43" y="20"/>
                    <a:pt x="43" y="20"/>
                    <a:pt x="42" y="20"/>
                  </a:cubicBezTo>
                  <a:cubicBezTo>
                    <a:pt x="40" y="22"/>
                    <a:pt x="35" y="19"/>
                    <a:pt x="35" y="16"/>
                  </a:cubicBezTo>
                  <a:cubicBezTo>
                    <a:pt x="35" y="12"/>
                    <a:pt x="34" y="14"/>
                    <a:pt x="31" y="14"/>
                  </a:cubicBezTo>
                  <a:cubicBezTo>
                    <a:pt x="29" y="16"/>
                    <a:pt x="28" y="9"/>
                    <a:pt x="26" y="9"/>
                  </a:cubicBezTo>
                  <a:cubicBezTo>
                    <a:pt x="23" y="9"/>
                    <a:pt x="23" y="6"/>
                    <a:pt x="20" y="6"/>
                  </a:cubicBezTo>
                  <a:cubicBezTo>
                    <a:pt x="17" y="5"/>
                    <a:pt x="22" y="3"/>
                    <a:pt x="15" y="2"/>
                  </a:cubicBezTo>
                  <a:cubicBezTo>
                    <a:pt x="11" y="0"/>
                    <a:pt x="12" y="9"/>
                    <a:pt x="9" y="3"/>
                  </a:cubicBezTo>
                </a:path>
              </a:pathLst>
            </a:custGeom>
            <a:grpFill/>
            <a:ln w="6350" cmpd="sng">
              <a:solidFill>
                <a:schemeClr val="bg1"/>
              </a:solidFill>
              <a:round/>
              <a:headEnd/>
              <a:tailEnd/>
            </a:ln>
          </p:spPr>
          <p:txBody>
            <a:bodyPr/>
            <a:lstStyle/>
            <a:p>
              <a:endParaRPr lang="en-GB" dirty="0"/>
            </a:p>
          </p:txBody>
        </p:sp>
        <p:sp>
          <p:nvSpPr>
            <p:cNvPr id="130" name="Freeform 43"/>
            <p:cNvSpPr>
              <a:spLocks/>
            </p:cNvSpPr>
            <p:nvPr/>
          </p:nvSpPr>
          <p:spPr bwMode="auto">
            <a:xfrm>
              <a:off x="3671900" y="3747820"/>
              <a:ext cx="83497" cy="54704"/>
            </a:xfrm>
            <a:custGeom>
              <a:avLst/>
              <a:gdLst/>
              <a:ahLst/>
              <a:cxnLst>
                <a:cxn ang="0">
                  <a:pos x="3" y="12"/>
                </a:cxn>
                <a:cxn ang="0">
                  <a:pos x="6" y="17"/>
                </a:cxn>
                <a:cxn ang="0">
                  <a:pos x="14" y="17"/>
                </a:cxn>
                <a:cxn ang="0">
                  <a:pos x="21" y="17"/>
                </a:cxn>
                <a:cxn ang="0">
                  <a:pos x="26" y="17"/>
                </a:cxn>
                <a:cxn ang="0">
                  <a:pos x="29" y="15"/>
                </a:cxn>
                <a:cxn ang="0">
                  <a:pos x="27" y="11"/>
                </a:cxn>
                <a:cxn ang="0">
                  <a:pos x="24" y="8"/>
                </a:cxn>
                <a:cxn ang="0">
                  <a:pos x="23" y="4"/>
                </a:cxn>
                <a:cxn ang="0">
                  <a:pos x="20" y="4"/>
                </a:cxn>
                <a:cxn ang="0">
                  <a:pos x="15" y="3"/>
                </a:cxn>
                <a:cxn ang="0">
                  <a:pos x="9" y="4"/>
                </a:cxn>
                <a:cxn ang="0">
                  <a:pos x="6" y="8"/>
                </a:cxn>
                <a:cxn ang="0">
                  <a:pos x="3" y="12"/>
                </a:cxn>
              </a:cxnLst>
              <a:rect l="0" t="0" r="r" b="b"/>
              <a:pathLst>
                <a:path w="30" h="20">
                  <a:moveTo>
                    <a:pt x="3" y="12"/>
                  </a:moveTo>
                  <a:cubicBezTo>
                    <a:pt x="0" y="14"/>
                    <a:pt x="5" y="17"/>
                    <a:pt x="6" y="17"/>
                  </a:cubicBezTo>
                  <a:cubicBezTo>
                    <a:pt x="9" y="15"/>
                    <a:pt x="9" y="20"/>
                    <a:pt x="14" y="17"/>
                  </a:cubicBezTo>
                  <a:cubicBezTo>
                    <a:pt x="18" y="15"/>
                    <a:pt x="17" y="20"/>
                    <a:pt x="21" y="17"/>
                  </a:cubicBezTo>
                  <a:cubicBezTo>
                    <a:pt x="26" y="15"/>
                    <a:pt x="24" y="19"/>
                    <a:pt x="26" y="17"/>
                  </a:cubicBezTo>
                  <a:cubicBezTo>
                    <a:pt x="27" y="15"/>
                    <a:pt x="29" y="19"/>
                    <a:pt x="29" y="15"/>
                  </a:cubicBezTo>
                  <a:cubicBezTo>
                    <a:pt x="27" y="12"/>
                    <a:pt x="30" y="9"/>
                    <a:pt x="27" y="11"/>
                  </a:cubicBezTo>
                  <a:cubicBezTo>
                    <a:pt x="24" y="11"/>
                    <a:pt x="24" y="8"/>
                    <a:pt x="24" y="8"/>
                  </a:cubicBezTo>
                  <a:cubicBezTo>
                    <a:pt x="26" y="4"/>
                    <a:pt x="24" y="4"/>
                    <a:pt x="23" y="4"/>
                  </a:cubicBezTo>
                  <a:cubicBezTo>
                    <a:pt x="21" y="3"/>
                    <a:pt x="21" y="6"/>
                    <a:pt x="20" y="4"/>
                  </a:cubicBezTo>
                  <a:cubicBezTo>
                    <a:pt x="18" y="3"/>
                    <a:pt x="14" y="4"/>
                    <a:pt x="15" y="3"/>
                  </a:cubicBezTo>
                  <a:cubicBezTo>
                    <a:pt x="17" y="1"/>
                    <a:pt x="11" y="0"/>
                    <a:pt x="9" y="4"/>
                  </a:cubicBezTo>
                  <a:cubicBezTo>
                    <a:pt x="8" y="8"/>
                    <a:pt x="6" y="4"/>
                    <a:pt x="6" y="8"/>
                  </a:cubicBezTo>
                  <a:cubicBezTo>
                    <a:pt x="5" y="11"/>
                    <a:pt x="5" y="9"/>
                    <a:pt x="3" y="12"/>
                  </a:cubicBezTo>
                </a:path>
              </a:pathLst>
            </a:custGeom>
            <a:grpFill/>
            <a:ln w="6350" cmpd="sng">
              <a:solidFill>
                <a:schemeClr val="bg1"/>
              </a:solidFill>
              <a:round/>
              <a:headEnd/>
              <a:tailEnd/>
            </a:ln>
          </p:spPr>
          <p:txBody>
            <a:bodyPr/>
            <a:lstStyle/>
            <a:p>
              <a:endParaRPr lang="en-GB" dirty="0"/>
            </a:p>
          </p:txBody>
        </p:sp>
        <p:sp>
          <p:nvSpPr>
            <p:cNvPr id="131" name="Freeform 44"/>
            <p:cNvSpPr>
              <a:spLocks/>
            </p:cNvSpPr>
            <p:nvPr/>
          </p:nvSpPr>
          <p:spPr bwMode="auto">
            <a:xfrm>
              <a:off x="3656064" y="3799645"/>
              <a:ext cx="107971" cy="177069"/>
            </a:xfrm>
            <a:custGeom>
              <a:avLst/>
              <a:gdLst/>
              <a:ahLst/>
              <a:cxnLst>
                <a:cxn ang="0">
                  <a:pos x="9" y="41"/>
                </a:cxn>
                <a:cxn ang="0">
                  <a:pos x="9" y="35"/>
                </a:cxn>
                <a:cxn ang="0">
                  <a:pos x="8" y="31"/>
                </a:cxn>
                <a:cxn ang="0">
                  <a:pos x="8" y="26"/>
                </a:cxn>
                <a:cxn ang="0">
                  <a:pos x="3" y="20"/>
                </a:cxn>
                <a:cxn ang="0">
                  <a:pos x="6" y="15"/>
                </a:cxn>
                <a:cxn ang="0">
                  <a:pos x="9" y="13"/>
                </a:cxn>
                <a:cxn ang="0">
                  <a:pos x="8" y="12"/>
                </a:cxn>
                <a:cxn ang="0">
                  <a:pos x="3" y="9"/>
                </a:cxn>
                <a:cxn ang="0">
                  <a:pos x="6" y="3"/>
                </a:cxn>
                <a:cxn ang="0">
                  <a:pos x="6" y="1"/>
                </a:cxn>
                <a:cxn ang="0">
                  <a:pos x="11" y="3"/>
                </a:cxn>
                <a:cxn ang="0">
                  <a:pos x="15" y="6"/>
                </a:cxn>
                <a:cxn ang="0">
                  <a:pos x="17" y="13"/>
                </a:cxn>
                <a:cxn ang="0">
                  <a:pos x="38" y="17"/>
                </a:cxn>
                <a:cxn ang="0">
                  <a:pos x="35" y="20"/>
                </a:cxn>
                <a:cxn ang="0">
                  <a:pos x="27" y="31"/>
                </a:cxn>
                <a:cxn ang="0">
                  <a:pos x="33" y="32"/>
                </a:cxn>
                <a:cxn ang="0">
                  <a:pos x="36" y="32"/>
                </a:cxn>
                <a:cxn ang="0">
                  <a:pos x="38" y="48"/>
                </a:cxn>
                <a:cxn ang="0">
                  <a:pos x="35" y="57"/>
                </a:cxn>
                <a:cxn ang="0">
                  <a:pos x="35" y="57"/>
                </a:cxn>
                <a:cxn ang="0">
                  <a:pos x="33" y="52"/>
                </a:cxn>
                <a:cxn ang="0">
                  <a:pos x="33" y="48"/>
                </a:cxn>
                <a:cxn ang="0">
                  <a:pos x="29" y="40"/>
                </a:cxn>
                <a:cxn ang="0">
                  <a:pos x="24" y="38"/>
                </a:cxn>
                <a:cxn ang="0">
                  <a:pos x="23" y="32"/>
                </a:cxn>
                <a:cxn ang="0">
                  <a:pos x="21" y="34"/>
                </a:cxn>
                <a:cxn ang="0">
                  <a:pos x="23" y="41"/>
                </a:cxn>
                <a:cxn ang="0">
                  <a:pos x="18" y="49"/>
                </a:cxn>
                <a:cxn ang="0">
                  <a:pos x="15" y="49"/>
                </a:cxn>
                <a:cxn ang="0">
                  <a:pos x="11" y="48"/>
                </a:cxn>
                <a:cxn ang="0">
                  <a:pos x="9" y="41"/>
                </a:cxn>
              </a:cxnLst>
              <a:rect l="0" t="0" r="r" b="b"/>
              <a:pathLst>
                <a:path w="39" h="63">
                  <a:moveTo>
                    <a:pt x="9" y="41"/>
                  </a:moveTo>
                  <a:cubicBezTo>
                    <a:pt x="9" y="35"/>
                    <a:pt x="11" y="35"/>
                    <a:pt x="9" y="35"/>
                  </a:cubicBezTo>
                  <a:cubicBezTo>
                    <a:pt x="6" y="35"/>
                    <a:pt x="9" y="34"/>
                    <a:pt x="8" y="31"/>
                  </a:cubicBezTo>
                  <a:cubicBezTo>
                    <a:pt x="5" y="29"/>
                    <a:pt x="9" y="31"/>
                    <a:pt x="8" y="26"/>
                  </a:cubicBezTo>
                  <a:cubicBezTo>
                    <a:pt x="8" y="21"/>
                    <a:pt x="2" y="24"/>
                    <a:pt x="3" y="20"/>
                  </a:cubicBezTo>
                  <a:cubicBezTo>
                    <a:pt x="3" y="15"/>
                    <a:pt x="6" y="20"/>
                    <a:pt x="6" y="15"/>
                  </a:cubicBezTo>
                  <a:cubicBezTo>
                    <a:pt x="5" y="12"/>
                    <a:pt x="12" y="17"/>
                    <a:pt x="9" y="13"/>
                  </a:cubicBezTo>
                  <a:cubicBezTo>
                    <a:pt x="9" y="12"/>
                    <a:pt x="9" y="12"/>
                    <a:pt x="8" y="12"/>
                  </a:cubicBezTo>
                  <a:cubicBezTo>
                    <a:pt x="6" y="12"/>
                    <a:pt x="6" y="9"/>
                    <a:pt x="3" y="9"/>
                  </a:cubicBezTo>
                  <a:cubicBezTo>
                    <a:pt x="0" y="7"/>
                    <a:pt x="8" y="3"/>
                    <a:pt x="6" y="3"/>
                  </a:cubicBezTo>
                  <a:cubicBezTo>
                    <a:pt x="5" y="1"/>
                    <a:pt x="5" y="0"/>
                    <a:pt x="6" y="1"/>
                  </a:cubicBezTo>
                  <a:cubicBezTo>
                    <a:pt x="8" y="1"/>
                    <a:pt x="6" y="6"/>
                    <a:pt x="11" y="3"/>
                  </a:cubicBezTo>
                  <a:cubicBezTo>
                    <a:pt x="12" y="3"/>
                    <a:pt x="14" y="10"/>
                    <a:pt x="15" y="6"/>
                  </a:cubicBezTo>
                  <a:cubicBezTo>
                    <a:pt x="17" y="3"/>
                    <a:pt x="17" y="9"/>
                    <a:pt x="17" y="13"/>
                  </a:cubicBezTo>
                  <a:cubicBezTo>
                    <a:pt x="17" y="17"/>
                    <a:pt x="35" y="13"/>
                    <a:pt x="38" y="17"/>
                  </a:cubicBezTo>
                  <a:cubicBezTo>
                    <a:pt x="39" y="20"/>
                    <a:pt x="35" y="15"/>
                    <a:pt x="35" y="20"/>
                  </a:cubicBezTo>
                  <a:cubicBezTo>
                    <a:pt x="35" y="26"/>
                    <a:pt x="26" y="24"/>
                    <a:pt x="27" y="31"/>
                  </a:cubicBezTo>
                  <a:cubicBezTo>
                    <a:pt x="29" y="38"/>
                    <a:pt x="32" y="40"/>
                    <a:pt x="33" y="32"/>
                  </a:cubicBezTo>
                  <a:cubicBezTo>
                    <a:pt x="33" y="29"/>
                    <a:pt x="36" y="29"/>
                    <a:pt x="36" y="32"/>
                  </a:cubicBezTo>
                  <a:cubicBezTo>
                    <a:pt x="35" y="38"/>
                    <a:pt x="38" y="38"/>
                    <a:pt x="38" y="48"/>
                  </a:cubicBezTo>
                  <a:cubicBezTo>
                    <a:pt x="39" y="63"/>
                    <a:pt x="35" y="46"/>
                    <a:pt x="35" y="57"/>
                  </a:cubicBezTo>
                  <a:cubicBezTo>
                    <a:pt x="36" y="60"/>
                    <a:pt x="35" y="59"/>
                    <a:pt x="35" y="57"/>
                  </a:cubicBezTo>
                  <a:cubicBezTo>
                    <a:pt x="33" y="55"/>
                    <a:pt x="33" y="54"/>
                    <a:pt x="33" y="52"/>
                  </a:cubicBezTo>
                  <a:cubicBezTo>
                    <a:pt x="35" y="51"/>
                    <a:pt x="33" y="51"/>
                    <a:pt x="33" y="48"/>
                  </a:cubicBezTo>
                  <a:cubicBezTo>
                    <a:pt x="30" y="41"/>
                    <a:pt x="30" y="38"/>
                    <a:pt x="29" y="40"/>
                  </a:cubicBezTo>
                  <a:cubicBezTo>
                    <a:pt x="26" y="43"/>
                    <a:pt x="24" y="41"/>
                    <a:pt x="24" y="38"/>
                  </a:cubicBezTo>
                  <a:cubicBezTo>
                    <a:pt x="23" y="35"/>
                    <a:pt x="23" y="31"/>
                    <a:pt x="23" y="32"/>
                  </a:cubicBezTo>
                  <a:cubicBezTo>
                    <a:pt x="21" y="34"/>
                    <a:pt x="21" y="32"/>
                    <a:pt x="21" y="34"/>
                  </a:cubicBezTo>
                  <a:cubicBezTo>
                    <a:pt x="23" y="37"/>
                    <a:pt x="21" y="38"/>
                    <a:pt x="23" y="41"/>
                  </a:cubicBezTo>
                  <a:cubicBezTo>
                    <a:pt x="23" y="45"/>
                    <a:pt x="20" y="51"/>
                    <a:pt x="18" y="49"/>
                  </a:cubicBezTo>
                  <a:cubicBezTo>
                    <a:pt x="17" y="46"/>
                    <a:pt x="15" y="52"/>
                    <a:pt x="15" y="49"/>
                  </a:cubicBezTo>
                  <a:cubicBezTo>
                    <a:pt x="14" y="48"/>
                    <a:pt x="12" y="52"/>
                    <a:pt x="11" y="48"/>
                  </a:cubicBezTo>
                  <a:cubicBezTo>
                    <a:pt x="11" y="46"/>
                    <a:pt x="11" y="45"/>
                    <a:pt x="9" y="41"/>
                  </a:cubicBezTo>
                </a:path>
              </a:pathLst>
            </a:custGeom>
            <a:grpFill/>
            <a:ln w="6350" cmpd="sng">
              <a:solidFill>
                <a:schemeClr val="bg1"/>
              </a:solidFill>
              <a:round/>
              <a:headEnd/>
              <a:tailEnd/>
            </a:ln>
          </p:spPr>
          <p:txBody>
            <a:bodyPr/>
            <a:lstStyle/>
            <a:p>
              <a:endParaRPr lang="en-GB" dirty="0"/>
            </a:p>
          </p:txBody>
        </p:sp>
        <p:sp>
          <p:nvSpPr>
            <p:cNvPr id="132" name="Freeform 45"/>
            <p:cNvSpPr>
              <a:spLocks/>
            </p:cNvSpPr>
            <p:nvPr/>
          </p:nvSpPr>
          <p:spPr bwMode="auto">
            <a:xfrm>
              <a:off x="3052868" y="3445507"/>
              <a:ext cx="318154" cy="285037"/>
            </a:xfrm>
            <a:custGeom>
              <a:avLst/>
              <a:gdLst/>
              <a:ahLst/>
              <a:cxnLst>
                <a:cxn ang="0">
                  <a:pos x="6" y="33"/>
                </a:cxn>
                <a:cxn ang="0">
                  <a:pos x="0" y="50"/>
                </a:cxn>
                <a:cxn ang="0">
                  <a:pos x="3" y="74"/>
                </a:cxn>
                <a:cxn ang="0">
                  <a:pos x="10" y="80"/>
                </a:cxn>
                <a:cxn ang="0">
                  <a:pos x="3" y="94"/>
                </a:cxn>
                <a:cxn ang="0">
                  <a:pos x="29" y="97"/>
                </a:cxn>
                <a:cxn ang="0">
                  <a:pos x="47" y="88"/>
                </a:cxn>
                <a:cxn ang="0">
                  <a:pos x="59" y="75"/>
                </a:cxn>
                <a:cxn ang="0">
                  <a:pos x="69" y="74"/>
                </a:cxn>
                <a:cxn ang="0">
                  <a:pos x="70" y="64"/>
                </a:cxn>
                <a:cxn ang="0">
                  <a:pos x="76" y="53"/>
                </a:cxn>
                <a:cxn ang="0">
                  <a:pos x="85" y="46"/>
                </a:cxn>
                <a:cxn ang="0">
                  <a:pos x="87" y="33"/>
                </a:cxn>
                <a:cxn ang="0">
                  <a:pos x="96" y="21"/>
                </a:cxn>
                <a:cxn ang="0">
                  <a:pos x="111" y="16"/>
                </a:cxn>
                <a:cxn ang="0">
                  <a:pos x="113" y="15"/>
                </a:cxn>
                <a:cxn ang="0">
                  <a:pos x="108" y="13"/>
                </a:cxn>
                <a:cxn ang="0">
                  <a:pos x="105" y="13"/>
                </a:cxn>
                <a:cxn ang="0">
                  <a:pos x="101" y="13"/>
                </a:cxn>
                <a:cxn ang="0">
                  <a:pos x="97" y="16"/>
                </a:cxn>
                <a:cxn ang="0">
                  <a:pos x="91" y="19"/>
                </a:cxn>
                <a:cxn ang="0">
                  <a:pos x="88" y="10"/>
                </a:cxn>
                <a:cxn ang="0">
                  <a:pos x="85" y="7"/>
                </a:cxn>
                <a:cxn ang="0">
                  <a:pos x="84" y="2"/>
                </a:cxn>
                <a:cxn ang="0">
                  <a:pos x="78" y="7"/>
                </a:cxn>
                <a:cxn ang="0">
                  <a:pos x="78" y="11"/>
                </a:cxn>
                <a:cxn ang="0">
                  <a:pos x="72" y="11"/>
                </a:cxn>
                <a:cxn ang="0">
                  <a:pos x="70" y="16"/>
                </a:cxn>
                <a:cxn ang="0">
                  <a:pos x="67" y="15"/>
                </a:cxn>
                <a:cxn ang="0">
                  <a:pos x="61" y="16"/>
                </a:cxn>
                <a:cxn ang="0">
                  <a:pos x="58" y="16"/>
                </a:cxn>
                <a:cxn ang="0">
                  <a:pos x="55" y="15"/>
                </a:cxn>
                <a:cxn ang="0">
                  <a:pos x="49" y="13"/>
                </a:cxn>
                <a:cxn ang="0">
                  <a:pos x="41" y="13"/>
                </a:cxn>
                <a:cxn ang="0">
                  <a:pos x="33" y="21"/>
                </a:cxn>
                <a:cxn ang="0">
                  <a:pos x="24" y="28"/>
                </a:cxn>
                <a:cxn ang="0">
                  <a:pos x="17" y="36"/>
                </a:cxn>
                <a:cxn ang="0">
                  <a:pos x="10" y="35"/>
                </a:cxn>
                <a:cxn ang="0">
                  <a:pos x="6" y="33"/>
                </a:cxn>
              </a:cxnLst>
              <a:rect l="0" t="0" r="r" b="b"/>
              <a:pathLst>
                <a:path w="114" h="102">
                  <a:moveTo>
                    <a:pt x="6" y="33"/>
                  </a:moveTo>
                  <a:cubicBezTo>
                    <a:pt x="4" y="47"/>
                    <a:pt x="0" y="43"/>
                    <a:pt x="0" y="50"/>
                  </a:cubicBezTo>
                  <a:cubicBezTo>
                    <a:pt x="1" y="58"/>
                    <a:pt x="3" y="66"/>
                    <a:pt x="3" y="74"/>
                  </a:cubicBezTo>
                  <a:cubicBezTo>
                    <a:pt x="1" y="81"/>
                    <a:pt x="10" y="74"/>
                    <a:pt x="10" y="80"/>
                  </a:cubicBezTo>
                  <a:cubicBezTo>
                    <a:pt x="12" y="86"/>
                    <a:pt x="3" y="89"/>
                    <a:pt x="3" y="94"/>
                  </a:cubicBezTo>
                  <a:cubicBezTo>
                    <a:pt x="7" y="92"/>
                    <a:pt x="14" y="102"/>
                    <a:pt x="29" y="97"/>
                  </a:cubicBezTo>
                  <a:cubicBezTo>
                    <a:pt x="46" y="94"/>
                    <a:pt x="47" y="94"/>
                    <a:pt x="47" y="88"/>
                  </a:cubicBezTo>
                  <a:cubicBezTo>
                    <a:pt x="46" y="80"/>
                    <a:pt x="55" y="78"/>
                    <a:pt x="59" y="75"/>
                  </a:cubicBezTo>
                  <a:cubicBezTo>
                    <a:pt x="64" y="70"/>
                    <a:pt x="67" y="77"/>
                    <a:pt x="69" y="74"/>
                  </a:cubicBezTo>
                  <a:cubicBezTo>
                    <a:pt x="70" y="72"/>
                    <a:pt x="69" y="70"/>
                    <a:pt x="70" y="64"/>
                  </a:cubicBezTo>
                  <a:cubicBezTo>
                    <a:pt x="73" y="56"/>
                    <a:pt x="81" y="61"/>
                    <a:pt x="76" y="53"/>
                  </a:cubicBezTo>
                  <a:cubicBezTo>
                    <a:pt x="70" y="44"/>
                    <a:pt x="85" y="55"/>
                    <a:pt x="85" y="46"/>
                  </a:cubicBezTo>
                  <a:cubicBezTo>
                    <a:pt x="85" y="41"/>
                    <a:pt x="90" y="39"/>
                    <a:pt x="87" y="33"/>
                  </a:cubicBezTo>
                  <a:cubicBezTo>
                    <a:pt x="84" y="27"/>
                    <a:pt x="85" y="24"/>
                    <a:pt x="96" y="21"/>
                  </a:cubicBezTo>
                  <a:cubicBezTo>
                    <a:pt x="105" y="16"/>
                    <a:pt x="108" y="22"/>
                    <a:pt x="111" y="16"/>
                  </a:cubicBezTo>
                  <a:cubicBezTo>
                    <a:pt x="110" y="16"/>
                    <a:pt x="110" y="15"/>
                    <a:pt x="113" y="15"/>
                  </a:cubicBezTo>
                  <a:cubicBezTo>
                    <a:pt x="114" y="13"/>
                    <a:pt x="111" y="11"/>
                    <a:pt x="108" y="13"/>
                  </a:cubicBezTo>
                  <a:cubicBezTo>
                    <a:pt x="105" y="16"/>
                    <a:pt x="104" y="16"/>
                    <a:pt x="105" y="13"/>
                  </a:cubicBezTo>
                  <a:cubicBezTo>
                    <a:pt x="107" y="11"/>
                    <a:pt x="102" y="11"/>
                    <a:pt x="101" y="13"/>
                  </a:cubicBezTo>
                  <a:cubicBezTo>
                    <a:pt x="99" y="15"/>
                    <a:pt x="97" y="15"/>
                    <a:pt x="97" y="16"/>
                  </a:cubicBezTo>
                  <a:cubicBezTo>
                    <a:pt x="97" y="18"/>
                    <a:pt x="94" y="18"/>
                    <a:pt x="91" y="19"/>
                  </a:cubicBezTo>
                  <a:cubicBezTo>
                    <a:pt x="88" y="22"/>
                    <a:pt x="87" y="19"/>
                    <a:pt x="88" y="10"/>
                  </a:cubicBezTo>
                  <a:cubicBezTo>
                    <a:pt x="88" y="4"/>
                    <a:pt x="87" y="8"/>
                    <a:pt x="85" y="7"/>
                  </a:cubicBezTo>
                  <a:cubicBezTo>
                    <a:pt x="85" y="5"/>
                    <a:pt x="88" y="4"/>
                    <a:pt x="84" y="2"/>
                  </a:cubicBezTo>
                  <a:cubicBezTo>
                    <a:pt x="79" y="0"/>
                    <a:pt x="81" y="5"/>
                    <a:pt x="78" y="7"/>
                  </a:cubicBezTo>
                  <a:cubicBezTo>
                    <a:pt x="76" y="8"/>
                    <a:pt x="79" y="10"/>
                    <a:pt x="78" y="11"/>
                  </a:cubicBezTo>
                  <a:cubicBezTo>
                    <a:pt x="76" y="13"/>
                    <a:pt x="75" y="10"/>
                    <a:pt x="72" y="11"/>
                  </a:cubicBezTo>
                  <a:cubicBezTo>
                    <a:pt x="70" y="13"/>
                    <a:pt x="72" y="16"/>
                    <a:pt x="70" y="16"/>
                  </a:cubicBezTo>
                  <a:cubicBezTo>
                    <a:pt x="70" y="16"/>
                    <a:pt x="69" y="13"/>
                    <a:pt x="67" y="15"/>
                  </a:cubicBezTo>
                  <a:cubicBezTo>
                    <a:pt x="64" y="15"/>
                    <a:pt x="62" y="15"/>
                    <a:pt x="61" y="16"/>
                  </a:cubicBezTo>
                  <a:cubicBezTo>
                    <a:pt x="61" y="19"/>
                    <a:pt x="59" y="19"/>
                    <a:pt x="58" y="16"/>
                  </a:cubicBezTo>
                  <a:cubicBezTo>
                    <a:pt x="56" y="15"/>
                    <a:pt x="56" y="15"/>
                    <a:pt x="55" y="15"/>
                  </a:cubicBezTo>
                  <a:cubicBezTo>
                    <a:pt x="53" y="16"/>
                    <a:pt x="53" y="11"/>
                    <a:pt x="49" y="13"/>
                  </a:cubicBezTo>
                  <a:cubicBezTo>
                    <a:pt x="44" y="15"/>
                    <a:pt x="43" y="10"/>
                    <a:pt x="41" y="13"/>
                  </a:cubicBezTo>
                  <a:cubicBezTo>
                    <a:pt x="38" y="16"/>
                    <a:pt x="35" y="13"/>
                    <a:pt x="33" y="21"/>
                  </a:cubicBezTo>
                  <a:cubicBezTo>
                    <a:pt x="32" y="28"/>
                    <a:pt x="27" y="27"/>
                    <a:pt x="24" y="28"/>
                  </a:cubicBezTo>
                  <a:cubicBezTo>
                    <a:pt x="21" y="30"/>
                    <a:pt x="21" y="35"/>
                    <a:pt x="17" y="36"/>
                  </a:cubicBezTo>
                  <a:cubicBezTo>
                    <a:pt x="12" y="38"/>
                    <a:pt x="15" y="33"/>
                    <a:pt x="10" y="35"/>
                  </a:cubicBezTo>
                  <a:cubicBezTo>
                    <a:pt x="7" y="35"/>
                    <a:pt x="9" y="33"/>
                    <a:pt x="6" y="33"/>
                  </a:cubicBezTo>
                </a:path>
              </a:pathLst>
            </a:custGeom>
            <a:grpFill/>
            <a:ln w="6350" cmpd="sng">
              <a:solidFill>
                <a:schemeClr val="bg1"/>
              </a:solidFill>
              <a:round/>
              <a:headEnd/>
              <a:tailEnd/>
            </a:ln>
          </p:spPr>
          <p:txBody>
            <a:bodyPr/>
            <a:lstStyle/>
            <a:p>
              <a:endParaRPr lang="en-GB" dirty="0"/>
            </a:p>
          </p:txBody>
        </p:sp>
        <p:sp>
          <p:nvSpPr>
            <p:cNvPr id="133" name="Freeform 46"/>
            <p:cNvSpPr>
              <a:spLocks/>
            </p:cNvSpPr>
            <p:nvPr/>
          </p:nvSpPr>
          <p:spPr bwMode="auto">
            <a:xfrm>
              <a:off x="3060066" y="3490134"/>
              <a:ext cx="374298" cy="395885"/>
            </a:xfrm>
            <a:custGeom>
              <a:avLst/>
              <a:gdLst/>
              <a:ahLst/>
              <a:cxnLst>
                <a:cxn ang="0">
                  <a:pos x="108" y="0"/>
                </a:cxn>
                <a:cxn ang="0">
                  <a:pos x="116" y="3"/>
                </a:cxn>
                <a:cxn ang="0">
                  <a:pos x="120" y="6"/>
                </a:cxn>
                <a:cxn ang="0">
                  <a:pos x="120" y="12"/>
                </a:cxn>
                <a:cxn ang="0">
                  <a:pos x="125" y="14"/>
                </a:cxn>
                <a:cxn ang="0">
                  <a:pos x="134" y="17"/>
                </a:cxn>
                <a:cxn ang="0">
                  <a:pos x="125" y="25"/>
                </a:cxn>
                <a:cxn ang="0">
                  <a:pos x="114" y="28"/>
                </a:cxn>
                <a:cxn ang="0">
                  <a:pos x="103" y="30"/>
                </a:cxn>
                <a:cxn ang="0">
                  <a:pos x="105" y="33"/>
                </a:cxn>
                <a:cxn ang="0">
                  <a:pos x="105" y="37"/>
                </a:cxn>
                <a:cxn ang="0">
                  <a:pos x="105" y="44"/>
                </a:cxn>
                <a:cxn ang="0">
                  <a:pos x="108" y="47"/>
                </a:cxn>
                <a:cxn ang="0">
                  <a:pos x="111" y="50"/>
                </a:cxn>
                <a:cxn ang="0">
                  <a:pos x="111" y="54"/>
                </a:cxn>
                <a:cxn ang="0">
                  <a:pos x="105" y="69"/>
                </a:cxn>
                <a:cxn ang="0">
                  <a:pos x="102" y="75"/>
                </a:cxn>
                <a:cxn ang="0">
                  <a:pos x="94" y="87"/>
                </a:cxn>
                <a:cxn ang="0">
                  <a:pos x="90" y="93"/>
                </a:cxn>
                <a:cxn ang="0">
                  <a:pos x="86" y="98"/>
                </a:cxn>
                <a:cxn ang="0">
                  <a:pos x="77" y="98"/>
                </a:cxn>
                <a:cxn ang="0">
                  <a:pos x="71" y="103"/>
                </a:cxn>
                <a:cxn ang="0">
                  <a:pos x="71" y="110"/>
                </a:cxn>
                <a:cxn ang="0">
                  <a:pos x="76" y="120"/>
                </a:cxn>
                <a:cxn ang="0">
                  <a:pos x="81" y="129"/>
                </a:cxn>
                <a:cxn ang="0">
                  <a:pos x="81" y="134"/>
                </a:cxn>
                <a:cxn ang="0">
                  <a:pos x="77" y="135"/>
                </a:cxn>
                <a:cxn ang="0">
                  <a:pos x="73" y="135"/>
                </a:cxn>
                <a:cxn ang="0">
                  <a:pos x="67" y="135"/>
                </a:cxn>
                <a:cxn ang="0">
                  <a:pos x="62" y="137"/>
                </a:cxn>
                <a:cxn ang="0">
                  <a:pos x="58" y="142"/>
                </a:cxn>
                <a:cxn ang="0">
                  <a:pos x="53" y="140"/>
                </a:cxn>
                <a:cxn ang="0">
                  <a:pos x="52" y="137"/>
                </a:cxn>
                <a:cxn ang="0">
                  <a:pos x="50" y="134"/>
                </a:cxn>
                <a:cxn ang="0">
                  <a:pos x="48" y="129"/>
                </a:cxn>
                <a:cxn ang="0">
                  <a:pos x="45" y="124"/>
                </a:cxn>
                <a:cxn ang="0">
                  <a:pos x="30" y="124"/>
                </a:cxn>
                <a:cxn ang="0">
                  <a:pos x="24" y="124"/>
                </a:cxn>
                <a:cxn ang="0">
                  <a:pos x="18" y="126"/>
                </a:cxn>
                <a:cxn ang="0">
                  <a:pos x="12" y="126"/>
                </a:cxn>
                <a:cxn ang="0">
                  <a:pos x="6" y="126"/>
                </a:cxn>
                <a:cxn ang="0">
                  <a:pos x="7" y="117"/>
                </a:cxn>
                <a:cxn ang="0">
                  <a:pos x="12" y="112"/>
                </a:cxn>
                <a:cxn ang="0">
                  <a:pos x="18" y="110"/>
                </a:cxn>
                <a:cxn ang="0">
                  <a:pos x="20" y="104"/>
                </a:cxn>
                <a:cxn ang="0">
                  <a:pos x="15" y="103"/>
                </a:cxn>
                <a:cxn ang="0">
                  <a:pos x="15" y="95"/>
                </a:cxn>
                <a:cxn ang="0">
                  <a:pos x="13" y="93"/>
                </a:cxn>
                <a:cxn ang="0">
                  <a:pos x="6" y="87"/>
                </a:cxn>
                <a:cxn ang="0">
                  <a:pos x="0" y="78"/>
                </a:cxn>
                <a:cxn ang="0">
                  <a:pos x="26" y="81"/>
                </a:cxn>
                <a:cxn ang="0">
                  <a:pos x="44" y="72"/>
                </a:cxn>
                <a:cxn ang="0">
                  <a:pos x="56" y="59"/>
                </a:cxn>
                <a:cxn ang="0">
                  <a:pos x="65" y="58"/>
                </a:cxn>
                <a:cxn ang="0">
                  <a:pos x="67" y="48"/>
                </a:cxn>
                <a:cxn ang="0">
                  <a:pos x="73" y="37"/>
                </a:cxn>
                <a:cxn ang="0">
                  <a:pos x="82" y="30"/>
                </a:cxn>
                <a:cxn ang="0">
                  <a:pos x="83" y="17"/>
                </a:cxn>
                <a:cxn ang="0">
                  <a:pos x="93" y="5"/>
                </a:cxn>
                <a:cxn ang="0">
                  <a:pos x="108" y="0"/>
                </a:cxn>
              </a:cxnLst>
              <a:rect l="0" t="0" r="r" b="b"/>
              <a:pathLst>
                <a:path w="134" h="142">
                  <a:moveTo>
                    <a:pt x="108" y="0"/>
                  </a:moveTo>
                  <a:cubicBezTo>
                    <a:pt x="111" y="3"/>
                    <a:pt x="114" y="0"/>
                    <a:pt x="116" y="3"/>
                  </a:cubicBezTo>
                  <a:cubicBezTo>
                    <a:pt x="116" y="6"/>
                    <a:pt x="117" y="2"/>
                    <a:pt x="120" y="6"/>
                  </a:cubicBezTo>
                  <a:cubicBezTo>
                    <a:pt x="122" y="11"/>
                    <a:pt x="119" y="9"/>
                    <a:pt x="120" y="12"/>
                  </a:cubicBezTo>
                  <a:cubicBezTo>
                    <a:pt x="123" y="16"/>
                    <a:pt x="125" y="12"/>
                    <a:pt x="125" y="14"/>
                  </a:cubicBezTo>
                  <a:cubicBezTo>
                    <a:pt x="126" y="16"/>
                    <a:pt x="131" y="17"/>
                    <a:pt x="134" y="17"/>
                  </a:cubicBezTo>
                  <a:cubicBezTo>
                    <a:pt x="126" y="22"/>
                    <a:pt x="129" y="27"/>
                    <a:pt x="125" y="25"/>
                  </a:cubicBezTo>
                  <a:cubicBezTo>
                    <a:pt x="122" y="25"/>
                    <a:pt x="120" y="30"/>
                    <a:pt x="114" y="28"/>
                  </a:cubicBezTo>
                  <a:cubicBezTo>
                    <a:pt x="105" y="23"/>
                    <a:pt x="100" y="28"/>
                    <a:pt x="103" y="30"/>
                  </a:cubicBezTo>
                  <a:cubicBezTo>
                    <a:pt x="106" y="33"/>
                    <a:pt x="100" y="33"/>
                    <a:pt x="105" y="33"/>
                  </a:cubicBezTo>
                  <a:cubicBezTo>
                    <a:pt x="111" y="34"/>
                    <a:pt x="100" y="34"/>
                    <a:pt x="105" y="37"/>
                  </a:cubicBezTo>
                  <a:cubicBezTo>
                    <a:pt x="108" y="40"/>
                    <a:pt x="102" y="40"/>
                    <a:pt x="105" y="44"/>
                  </a:cubicBezTo>
                  <a:cubicBezTo>
                    <a:pt x="108" y="45"/>
                    <a:pt x="106" y="47"/>
                    <a:pt x="108" y="47"/>
                  </a:cubicBezTo>
                  <a:cubicBezTo>
                    <a:pt x="112" y="45"/>
                    <a:pt x="108" y="50"/>
                    <a:pt x="111" y="50"/>
                  </a:cubicBezTo>
                  <a:cubicBezTo>
                    <a:pt x="116" y="51"/>
                    <a:pt x="117" y="51"/>
                    <a:pt x="111" y="54"/>
                  </a:cubicBezTo>
                  <a:cubicBezTo>
                    <a:pt x="103" y="58"/>
                    <a:pt x="112" y="58"/>
                    <a:pt x="105" y="69"/>
                  </a:cubicBezTo>
                  <a:cubicBezTo>
                    <a:pt x="102" y="75"/>
                    <a:pt x="108" y="73"/>
                    <a:pt x="102" y="75"/>
                  </a:cubicBezTo>
                  <a:cubicBezTo>
                    <a:pt x="96" y="78"/>
                    <a:pt x="99" y="86"/>
                    <a:pt x="94" y="87"/>
                  </a:cubicBezTo>
                  <a:cubicBezTo>
                    <a:pt x="90" y="89"/>
                    <a:pt x="91" y="92"/>
                    <a:pt x="90" y="93"/>
                  </a:cubicBezTo>
                  <a:cubicBezTo>
                    <a:pt x="86" y="95"/>
                    <a:pt x="90" y="98"/>
                    <a:pt x="86" y="98"/>
                  </a:cubicBezTo>
                  <a:cubicBezTo>
                    <a:pt x="81" y="98"/>
                    <a:pt x="79" y="101"/>
                    <a:pt x="77" y="98"/>
                  </a:cubicBezTo>
                  <a:cubicBezTo>
                    <a:pt x="74" y="93"/>
                    <a:pt x="74" y="100"/>
                    <a:pt x="71" y="103"/>
                  </a:cubicBezTo>
                  <a:cubicBezTo>
                    <a:pt x="68" y="106"/>
                    <a:pt x="65" y="110"/>
                    <a:pt x="71" y="110"/>
                  </a:cubicBezTo>
                  <a:cubicBezTo>
                    <a:pt x="77" y="112"/>
                    <a:pt x="70" y="120"/>
                    <a:pt x="76" y="120"/>
                  </a:cubicBezTo>
                  <a:cubicBezTo>
                    <a:pt x="81" y="121"/>
                    <a:pt x="74" y="121"/>
                    <a:pt x="81" y="129"/>
                  </a:cubicBezTo>
                  <a:cubicBezTo>
                    <a:pt x="82" y="131"/>
                    <a:pt x="79" y="132"/>
                    <a:pt x="81" y="134"/>
                  </a:cubicBezTo>
                  <a:cubicBezTo>
                    <a:pt x="82" y="134"/>
                    <a:pt x="77" y="137"/>
                    <a:pt x="77" y="135"/>
                  </a:cubicBezTo>
                  <a:cubicBezTo>
                    <a:pt x="76" y="132"/>
                    <a:pt x="74" y="134"/>
                    <a:pt x="73" y="135"/>
                  </a:cubicBezTo>
                  <a:cubicBezTo>
                    <a:pt x="71" y="139"/>
                    <a:pt x="71" y="134"/>
                    <a:pt x="67" y="135"/>
                  </a:cubicBezTo>
                  <a:cubicBezTo>
                    <a:pt x="65" y="135"/>
                    <a:pt x="62" y="134"/>
                    <a:pt x="62" y="137"/>
                  </a:cubicBezTo>
                  <a:cubicBezTo>
                    <a:pt x="64" y="140"/>
                    <a:pt x="58" y="137"/>
                    <a:pt x="58" y="142"/>
                  </a:cubicBezTo>
                  <a:cubicBezTo>
                    <a:pt x="55" y="139"/>
                    <a:pt x="55" y="142"/>
                    <a:pt x="53" y="140"/>
                  </a:cubicBezTo>
                  <a:cubicBezTo>
                    <a:pt x="52" y="139"/>
                    <a:pt x="53" y="139"/>
                    <a:pt x="52" y="137"/>
                  </a:cubicBezTo>
                  <a:cubicBezTo>
                    <a:pt x="50" y="135"/>
                    <a:pt x="52" y="135"/>
                    <a:pt x="50" y="134"/>
                  </a:cubicBezTo>
                  <a:cubicBezTo>
                    <a:pt x="48" y="132"/>
                    <a:pt x="52" y="129"/>
                    <a:pt x="48" y="129"/>
                  </a:cubicBezTo>
                  <a:cubicBezTo>
                    <a:pt x="44" y="129"/>
                    <a:pt x="47" y="128"/>
                    <a:pt x="45" y="124"/>
                  </a:cubicBezTo>
                  <a:cubicBezTo>
                    <a:pt x="45" y="123"/>
                    <a:pt x="32" y="124"/>
                    <a:pt x="30" y="124"/>
                  </a:cubicBezTo>
                  <a:cubicBezTo>
                    <a:pt x="30" y="128"/>
                    <a:pt x="30" y="126"/>
                    <a:pt x="24" y="124"/>
                  </a:cubicBezTo>
                  <a:cubicBezTo>
                    <a:pt x="18" y="123"/>
                    <a:pt x="23" y="128"/>
                    <a:pt x="18" y="126"/>
                  </a:cubicBezTo>
                  <a:cubicBezTo>
                    <a:pt x="12" y="123"/>
                    <a:pt x="13" y="128"/>
                    <a:pt x="12" y="126"/>
                  </a:cubicBezTo>
                  <a:cubicBezTo>
                    <a:pt x="10" y="124"/>
                    <a:pt x="7" y="131"/>
                    <a:pt x="6" y="126"/>
                  </a:cubicBezTo>
                  <a:cubicBezTo>
                    <a:pt x="6" y="123"/>
                    <a:pt x="6" y="120"/>
                    <a:pt x="7" y="117"/>
                  </a:cubicBezTo>
                  <a:cubicBezTo>
                    <a:pt x="9" y="114"/>
                    <a:pt x="12" y="115"/>
                    <a:pt x="12" y="112"/>
                  </a:cubicBezTo>
                  <a:cubicBezTo>
                    <a:pt x="12" y="110"/>
                    <a:pt x="18" y="112"/>
                    <a:pt x="18" y="110"/>
                  </a:cubicBezTo>
                  <a:cubicBezTo>
                    <a:pt x="18" y="107"/>
                    <a:pt x="20" y="106"/>
                    <a:pt x="20" y="104"/>
                  </a:cubicBezTo>
                  <a:cubicBezTo>
                    <a:pt x="18" y="104"/>
                    <a:pt x="13" y="106"/>
                    <a:pt x="15" y="103"/>
                  </a:cubicBezTo>
                  <a:cubicBezTo>
                    <a:pt x="17" y="101"/>
                    <a:pt x="15" y="98"/>
                    <a:pt x="15" y="95"/>
                  </a:cubicBezTo>
                  <a:cubicBezTo>
                    <a:pt x="15" y="92"/>
                    <a:pt x="15" y="97"/>
                    <a:pt x="13" y="93"/>
                  </a:cubicBezTo>
                  <a:cubicBezTo>
                    <a:pt x="12" y="90"/>
                    <a:pt x="7" y="93"/>
                    <a:pt x="6" y="87"/>
                  </a:cubicBezTo>
                  <a:cubicBezTo>
                    <a:pt x="4" y="82"/>
                    <a:pt x="3" y="81"/>
                    <a:pt x="0" y="78"/>
                  </a:cubicBezTo>
                  <a:cubicBezTo>
                    <a:pt x="4" y="76"/>
                    <a:pt x="10" y="86"/>
                    <a:pt x="26" y="81"/>
                  </a:cubicBezTo>
                  <a:cubicBezTo>
                    <a:pt x="42" y="78"/>
                    <a:pt x="44" y="78"/>
                    <a:pt x="44" y="72"/>
                  </a:cubicBezTo>
                  <a:cubicBezTo>
                    <a:pt x="42" y="64"/>
                    <a:pt x="52" y="62"/>
                    <a:pt x="56" y="59"/>
                  </a:cubicBezTo>
                  <a:cubicBezTo>
                    <a:pt x="61" y="54"/>
                    <a:pt x="64" y="61"/>
                    <a:pt x="65" y="58"/>
                  </a:cubicBezTo>
                  <a:cubicBezTo>
                    <a:pt x="67" y="56"/>
                    <a:pt x="65" y="54"/>
                    <a:pt x="67" y="48"/>
                  </a:cubicBezTo>
                  <a:cubicBezTo>
                    <a:pt x="70" y="40"/>
                    <a:pt x="77" y="45"/>
                    <a:pt x="73" y="37"/>
                  </a:cubicBezTo>
                  <a:cubicBezTo>
                    <a:pt x="67" y="28"/>
                    <a:pt x="82" y="39"/>
                    <a:pt x="82" y="30"/>
                  </a:cubicBezTo>
                  <a:cubicBezTo>
                    <a:pt x="82" y="25"/>
                    <a:pt x="86" y="23"/>
                    <a:pt x="83" y="17"/>
                  </a:cubicBezTo>
                  <a:cubicBezTo>
                    <a:pt x="81" y="11"/>
                    <a:pt x="82" y="8"/>
                    <a:pt x="93" y="5"/>
                  </a:cubicBezTo>
                  <a:cubicBezTo>
                    <a:pt x="102" y="0"/>
                    <a:pt x="105" y="6"/>
                    <a:pt x="108" y="0"/>
                  </a:cubicBezTo>
                </a:path>
              </a:pathLst>
            </a:custGeom>
            <a:grpFill/>
            <a:ln w="6350" cmpd="sng">
              <a:solidFill>
                <a:schemeClr val="bg1"/>
              </a:solidFill>
              <a:round/>
              <a:headEnd/>
              <a:tailEnd/>
            </a:ln>
          </p:spPr>
          <p:txBody>
            <a:bodyPr/>
            <a:lstStyle/>
            <a:p>
              <a:endParaRPr lang="en-GB" dirty="0"/>
            </a:p>
          </p:txBody>
        </p:sp>
        <p:sp>
          <p:nvSpPr>
            <p:cNvPr id="134" name="Freeform 47"/>
            <p:cNvSpPr>
              <a:spLocks/>
            </p:cNvSpPr>
            <p:nvPr/>
          </p:nvSpPr>
          <p:spPr bwMode="auto">
            <a:xfrm>
              <a:off x="2685768" y="3403760"/>
              <a:ext cx="427564" cy="440512"/>
            </a:xfrm>
            <a:custGeom>
              <a:avLst/>
              <a:gdLst/>
              <a:ahLst/>
              <a:cxnLst>
                <a:cxn ang="0">
                  <a:pos x="50" y="29"/>
                </a:cxn>
                <a:cxn ang="0">
                  <a:pos x="79" y="33"/>
                </a:cxn>
                <a:cxn ang="0">
                  <a:pos x="79" y="28"/>
                </a:cxn>
                <a:cxn ang="0">
                  <a:pos x="99" y="20"/>
                </a:cxn>
                <a:cxn ang="0">
                  <a:pos x="106" y="20"/>
                </a:cxn>
                <a:cxn ang="0">
                  <a:pos x="118" y="25"/>
                </a:cxn>
                <a:cxn ang="0">
                  <a:pos x="131" y="36"/>
                </a:cxn>
                <a:cxn ang="0">
                  <a:pos x="137" y="40"/>
                </a:cxn>
                <a:cxn ang="0">
                  <a:pos x="137" y="48"/>
                </a:cxn>
                <a:cxn ang="0">
                  <a:pos x="134" y="88"/>
                </a:cxn>
                <a:cxn ang="0">
                  <a:pos x="134" y="108"/>
                </a:cxn>
                <a:cxn ang="0">
                  <a:pos x="147" y="124"/>
                </a:cxn>
                <a:cxn ang="0">
                  <a:pos x="149" y="133"/>
                </a:cxn>
                <a:cxn ang="0">
                  <a:pos x="152" y="141"/>
                </a:cxn>
                <a:cxn ang="0">
                  <a:pos x="141" y="147"/>
                </a:cxn>
                <a:cxn ang="0">
                  <a:pos x="137" y="157"/>
                </a:cxn>
                <a:cxn ang="0">
                  <a:pos x="131" y="155"/>
                </a:cxn>
                <a:cxn ang="0">
                  <a:pos x="115" y="152"/>
                </a:cxn>
                <a:cxn ang="0">
                  <a:pos x="105" y="149"/>
                </a:cxn>
                <a:cxn ang="0">
                  <a:pos x="94" y="138"/>
                </a:cxn>
                <a:cxn ang="0">
                  <a:pos x="83" y="143"/>
                </a:cxn>
                <a:cxn ang="0">
                  <a:pos x="68" y="133"/>
                </a:cxn>
                <a:cxn ang="0">
                  <a:pos x="55" y="119"/>
                </a:cxn>
                <a:cxn ang="0">
                  <a:pos x="45" y="105"/>
                </a:cxn>
                <a:cxn ang="0">
                  <a:pos x="36" y="107"/>
                </a:cxn>
                <a:cxn ang="0">
                  <a:pos x="30" y="96"/>
                </a:cxn>
                <a:cxn ang="0">
                  <a:pos x="18" y="73"/>
                </a:cxn>
                <a:cxn ang="0">
                  <a:pos x="17" y="50"/>
                </a:cxn>
                <a:cxn ang="0">
                  <a:pos x="11" y="42"/>
                </a:cxn>
                <a:cxn ang="0">
                  <a:pos x="4" y="25"/>
                </a:cxn>
                <a:cxn ang="0">
                  <a:pos x="4" y="19"/>
                </a:cxn>
                <a:cxn ang="0">
                  <a:pos x="3" y="12"/>
                </a:cxn>
                <a:cxn ang="0">
                  <a:pos x="1" y="9"/>
                </a:cxn>
                <a:cxn ang="0">
                  <a:pos x="3" y="6"/>
                </a:cxn>
                <a:cxn ang="0">
                  <a:pos x="6" y="3"/>
                </a:cxn>
                <a:cxn ang="0">
                  <a:pos x="18" y="12"/>
                </a:cxn>
                <a:cxn ang="0">
                  <a:pos x="20" y="12"/>
                </a:cxn>
                <a:cxn ang="0">
                  <a:pos x="23" y="9"/>
                </a:cxn>
                <a:cxn ang="0">
                  <a:pos x="27" y="6"/>
                </a:cxn>
                <a:cxn ang="0">
                  <a:pos x="35" y="6"/>
                </a:cxn>
                <a:cxn ang="0">
                  <a:pos x="35" y="9"/>
                </a:cxn>
                <a:cxn ang="0">
                  <a:pos x="32" y="12"/>
                </a:cxn>
                <a:cxn ang="0">
                  <a:pos x="35" y="15"/>
                </a:cxn>
                <a:cxn ang="0">
                  <a:pos x="39" y="17"/>
                </a:cxn>
              </a:cxnLst>
              <a:rect l="0" t="0" r="r" b="b"/>
              <a:pathLst>
                <a:path w="153" h="158">
                  <a:moveTo>
                    <a:pt x="39" y="17"/>
                  </a:moveTo>
                  <a:cubicBezTo>
                    <a:pt x="39" y="33"/>
                    <a:pt x="47" y="23"/>
                    <a:pt x="50" y="29"/>
                  </a:cubicBezTo>
                  <a:cubicBezTo>
                    <a:pt x="52" y="34"/>
                    <a:pt x="62" y="37"/>
                    <a:pt x="64" y="37"/>
                  </a:cubicBezTo>
                  <a:cubicBezTo>
                    <a:pt x="67" y="36"/>
                    <a:pt x="77" y="33"/>
                    <a:pt x="79" y="33"/>
                  </a:cubicBezTo>
                  <a:cubicBezTo>
                    <a:pt x="79" y="34"/>
                    <a:pt x="74" y="34"/>
                    <a:pt x="79" y="34"/>
                  </a:cubicBezTo>
                  <a:cubicBezTo>
                    <a:pt x="82" y="34"/>
                    <a:pt x="79" y="31"/>
                    <a:pt x="79" y="28"/>
                  </a:cubicBezTo>
                  <a:cubicBezTo>
                    <a:pt x="90" y="28"/>
                    <a:pt x="82" y="25"/>
                    <a:pt x="90" y="22"/>
                  </a:cubicBezTo>
                  <a:cubicBezTo>
                    <a:pt x="94" y="19"/>
                    <a:pt x="97" y="23"/>
                    <a:pt x="99" y="20"/>
                  </a:cubicBezTo>
                  <a:cubicBezTo>
                    <a:pt x="99" y="19"/>
                    <a:pt x="102" y="17"/>
                    <a:pt x="103" y="19"/>
                  </a:cubicBezTo>
                  <a:cubicBezTo>
                    <a:pt x="103" y="20"/>
                    <a:pt x="105" y="17"/>
                    <a:pt x="106" y="20"/>
                  </a:cubicBezTo>
                  <a:cubicBezTo>
                    <a:pt x="106" y="23"/>
                    <a:pt x="112" y="22"/>
                    <a:pt x="112" y="25"/>
                  </a:cubicBezTo>
                  <a:cubicBezTo>
                    <a:pt x="114" y="26"/>
                    <a:pt x="114" y="23"/>
                    <a:pt x="118" y="25"/>
                  </a:cubicBezTo>
                  <a:cubicBezTo>
                    <a:pt x="124" y="26"/>
                    <a:pt x="120" y="29"/>
                    <a:pt x="124" y="31"/>
                  </a:cubicBezTo>
                  <a:cubicBezTo>
                    <a:pt x="129" y="33"/>
                    <a:pt x="127" y="36"/>
                    <a:pt x="131" y="36"/>
                  </a:cubicBezTo>
                  <a:cubicBezTo>
                    <a:pt x="134" y="36"/>
                    <a:pt x="135" y="36"/>
                    <a:pt x="137" y="37"/>
                  </a:cubicBezTo>
                  <a:cubicBezTo>
                    <a:pt x="137" y="39"/>
                    <a:pt x="135" y="37"/>
                    <a:pt x="137" y="40"/>
                  </a:cubicBezTo>
                  <a:cubicBezTo>
                    <a:pt x="137" y="42"/>
                    <a:pt x="135" y="43"/>
                    <a:pt x="137" y="43"/>
                  </a:cubicBezTo>
                  <a:cubicBezTo>
                    <a:pt x="138" y="45"/>
                    <a:pt x="137" y="46"/>
                    <a:pt x="137" y="48"/>
                  </a:cubicBezTo>
                  <a:cubicBezTo>
                    <a:pt x="135" y="62"/>
                    <a:pt x="131" y="57"/>
                    <a:pt x="131" y="65"/>
                  </a:cubicBezTo>
                  <a:cubicBezTo>
                    <a:pt x="132" y="73"/>
                    <a:pt x="134" y="81"/>
                    <a:pt x="134" y="88"/>
                  </a:cubicBezTo>
                  <a:cubicBezTo>
                    <a:pt x="132" y="96"/>
                    <a:pt x="141" y="88"/>
                    <a:pt x="141" y="95"/>
                  </a:cubicBezTo>
                  <a:cubicBezTo>
                    <a:pt x="143" y="101"/>
                    <a:pt x="134" y="104"/>
                    <a:pt x="134" y="108"/>
                  </a:cubicBezTo>
                  <a:cubicBezTo>
                    <a:pt x="137" y="112"/>
                    <a:pt x="138" y="113"/>
                    <a:pt x="140" y="118"/>
                  </a:cubicBezTo>
                  <a:cubicBezTo>
                    <a:pt x="141" y="124"/>
                    <a:pt x="146" y="121"/>
                    <a:pt x="147" y="124"/>
                  </a:cubicBezTo>
                  <a:cubicBezTo>
                    <a:pt x="149" y="127"/>
                    <a:pt x="149" y="122"/>
                    <a:pt x="149" y="126"/>
                  </a:cubicBezTo>
                  <a:cubicBezTo>
                    <a:pt x="149" y="129"/>
                    <a:pt x="150" y="132"/>
                    <a:pt x="149" y="133"/>
                  </a:cubicBezTo>
                  <a:cubicBezTo>
                    <a:pt x="147" y="136"/>
                    <a:pt x="152" y="135"/>
                    <a:pt x="153" y="135"/>
                  </a:cubicBezTo>
                  <a:cubicBezTo>
                    <a:pt x="153" y="136"/>
                    <a:pt x="152" y="138"/>
                    <a:pt x="152" y="141"/>
                  </a:cubicBezTo>
                  <a:cubicBezTo>
                    <a:pt x="152" y="143"/>
                    <a:pt x="146" y="141"/>
                    <a:pt x="146" y="143"/>
                  </a:cubicBezTo>
                  <a:cubicBezTo>
                    <a:pt x="146" y="146"/>
                    <a:pt x="143" y="144"/>
                    <a:pt x="141" y="147"/>
                  </a:cubicBezTo>
                  <a:cubicBezTo>
                    <a:pt x="140" y="150"/>
                    <a:pt x="140" y="153"/>
                    <a:pt x="140" y="157"/>
                  </a:cubicBezTo>
                  <a:cubicBezTo>
                    <a:pt x="138" y="155"/>
                    <a:pt x="140" y="158"/>
                    <a:pt x="137" y="157"/>
                  </a:cubicBezTo>
                  <a:cubicBezTo>
                    <a:pt x="134" y="155"/>
                    <a:pt x="132" y="157"/>
                    <a:pt x="132" y="155"/>
                  </a:cubicBezTo>
                  <a:cubicBezTo>
                    <a:pt x="131" y="153"/>
                    <a:pt x="131" y="153"/>
                    <a:pt x="131" y="155"/>
                  </a:cubicBezTo>
                  <a:cubicBezTo>
                    <a:pt x="131" y="157"/>
                    <a:pt x="123" y="153"/>
                    <a:pt x="121" y="153"/>
                  </a:cubicBezTo>
                  <a:cubicBezTo>
                    <a:pt x="118" y="155"/>
                    <a:pt x="120" y="153"/>
                    <a:pt x="115" y="152"/>
                  </a:cubicBezTo>
                  <a:cubicBezTo>
                    <a:pt x="112" y="152"/>
                    <a:pt x="114" y="153"/>
                    <a:pt x="111" y="152"/>
                  </a:cubicBezTo>
                  <a:cubicBezTo>
                    <a:pt x="109" y="150"/>
                    <a:pt x="106" y="152"/>
                    <a:pt x="105" y="149"/>
                  </a:cubicBezTo>
                  <a:cubicBezTo>
                    <a:pt x="105" y="147"/>
                    <a:pt x="105" y="138"/>
                    <a:pt x="100" y="136"/>
                  </a:cubicBezTo>
                  <a:cubicBezTo>
                    <a:pt x="96" y="135"/>
                    <a:pt x="96" y="138"/>
                    <a:pt x="94" y="138"/>
                  </a:cubicBezTo>
                  <a:cubicBezTo>
                    <a:pt x="91" y="138"/>
                    <a:pt x="93" y="139"/>
                    <a:pt x="91" y="139"/>
                  </a:cubicBezTo>
                  <a:cubicBezTo>
                    <a:pt x="88" y="139"/>
                    <a:pt x="86" y="144"/>
                    <a:pt x="83" y="143"/>
                  </a:cubicBezTo>
                  <a:cubicBezTo>
                    <a:pt x="80" y="139"/>
                    <a:pt x="79" y="143"/>
                    <a:pt x="74" y="138"/>
                  </a:cubicBezTo>
                  <a:cubicBezTo>
                    <a:pt x="73" y="136"/>
                    <a:pt x="68" y="135"/>
                    <a:pt x="68" y="133"/>
                  </a:cubicBezTo>
                  <a:cubicBezTo>
                    <a:pt x="70" y="130"/>
                    <a:pt x="61" y="130"/>
                    <a:pt x="58" y="127"/>
                  </a:cubicBezTo>
                  <a:cubicBezTo>
                    <a:pt x="55" y="122"/>
                    <a:pt x="58" y="122"/>
                    <a:pt x="55" y="119"/>
                  </a:cubicBezTo>
                  <a:cubicBezTo>
                    <a:pt x="53" y="116"/>
                    <a:pt x="55" y="113"/>
                    <a:pt x="52" y="110"/>
                  </a:cubicBezTo>
                  <a:cubicBezTo>
                    <a:pt x="47" y="107"/>
                    <a:pt x="50" y="102"/>
                    <a:pt x="45" y="105"/>
                  </a:cubicBezTo>
                  <a:cubicBezTo>
                    <a:pt x="42" y="108"/>
                    <a:pt x="39" y="101"/>
                    <a:pt x="39" y="104"/>
                  </a:cubicBezTo>
                  <a:cubicBezTo>
                    <a:pt x="39" y="107"/>
                    <a:pt x="38" y="105"/>
                    <a:pt x="36" y="107"/>
                  </a:cubicBezTo>
                  <a:cubicBezTo>
                    <a:pt x="36" y="104"/>
                    <a:pt x="35" y="104"/>
                    <a:pt x="33" y="102"/>
                  </a:cubicBezTo>
                  <a:cubicBezTo>
                    <a:pt x="32" y="102"/>
                    <a:pt x="32" y="99"/>
                    <a:pt x="30" y="96"/>
                  </a:cubicBezTo>
                  <a:cubicBezTo>
                    <a:pt x="29" y="93"/>
                    <a:pt x="32" y="90"/>
                    <a:pt x="29" y="84"/>
                  </a:cubicBezTo>
                  <a:cubicBezTo>
                    <a:pt x="26" y="79"/>
                    <a:pt x="18" y="77"/>
                    <a:pt x="18" y="73"/>
                  </a:cubicBezTo>
                  <a:cubicBezTo>
                    <a:pt x="17" y="67"/>
                    <a:pt x="11" y="68"/>
                    <a:pt x="12" y="62"/>
                  </a:cubicBezTo>
                  <a:cubicBezTo>
                    <a:pt x="12" y="56"/>
                    <a:pt x="20" y="54"/>
                    <a:pt x="17" y="50"/>
                  </a:cubicBezTo>
                  <a:cubicBezTo>
                    <a:pt x="15" y="45"/>
                    <a:pt x="20" y="46"/>
                    <a:pt x="20" y="45"/>
                  </a:cubicBezTo>
                  <a:cubicBezTo>
                    <a:pt x="18" y="43"/>
                    <a:pt x="11" y="45"/>
                    <a:pt x="11" y="42"/>
                  </a:cubicBezTo>
                  <a:cubicBezTo>
                    <a:pt x="11" y="39"/>
                    <a:pt x="8" y="36"/>
                    <a:pt x="6" y="31"/>
                  </a:cubicBezTo>
                  <a:cubicBezTo>
                    <a:pt x="6" y="28"/>
                    <a:pt x="4" y="28"/>
                    <a:pt x="4" y="25"/>
                  </a:cubicBezTo>
                  <a:cubicBezTo>
                    <a:pt x="6" y="23"/>
                    <a:pt x="1" y="23"/>
                    <a:pt x="1" y="22"/>
                  </a:cubicBezTo>
                  <a:cubicBezTo>
                    <a:pt x="1" y="20"/>
                    <a:pt x="4" y="20"/>
                    <a:pt x="4" y="19"/>
                  </a:cubicBezTo>
                  <a:cubicBezTo>
                    <a:pt x="4" y="17"/>
                    <a:pt x="3" y="17"/>
                    <a:pt x="3" y="17"/>
                  </a:cubicBezTo>
                  <a:cubicBezTo>
                    <a:pt x="3" y="15"/>
                    <a:pt x="3" y="14"/>
                    <a:pt x="3" y="12"/>
                  </a:cubicBezTo>
                  <a:cubicBezTo>
                    <a:pt x="3" y="11"/>
                    <a:pt x="1" y="11"/>
                    <a:pt x="1" y="11"/>
                  </a:cubicBezTo>
                  <a:cubicBezTo>
                    <a:pt x="1" y="9"/>
                    <a:pt x="1" y="9"/>
                    <a:pt x="1" y="9"/>
                  </a:cubicBezTo>
                  <a:cubicBezTo>
                    <a:pt x="1" y="8"/>
                    <a:pt x="0" y="8"/>
                    <a:pt x="0" y="6"/>
                  </a:cubicBezTo>
                  <a:cubicBezTo>
                    <a:pt x="0" y="5"/>
                    <a:pt x="3" y="6"/>
                    <a:pt x="3" y="6"/>
                  </a:cubicBezTo>
                  <a:cubicBezTo>
                    <a:pt x="4" y="5"/>
                    <a:pt x="3" y="0"/>
                    <a:pt x="6" y="3"/>
                  </a:cubicBezTo>
                  <a:cubicBezTo>
                    <a:pt x="6" y="3"/>
                    <a:pt x="6" y="3"/>
                    <a:pt x="6" y="3"/>
                  </a:cubicBezTo>
                  <a:cubicBezTo>
                    <a:pt x="9" y="6"/>
                    <a:pt x="11" y="11"/>
                    <a:pt x="15" y="12"/>
                  </a:cubicBezTo>
                  <a:cubicBezTo>
                    <a:pt x="17" y="12"/>
                    <a:pt x="17" y="12"/>
                    <a:pt x="18" y="12"/>
                  </a:cubicBezTo>
                  <a:cubicBezTo>
                    <a:pt x="18" y="12"/>
                    <a:pt x="18" y="11"/>
                    <a:pt x="20" y="11"/>
                  </a:cubicBezTo>
                  <a:cubicBezTo>
                    <a:pt x="20" y="12"/>
                    <a:pt x="20" y="12"/>
                    <a:pt x="20" y="12"/>
                  </a:cubicBezTo>
                  <a:cubicBezTo>
                    <a:pt x="21" y="12"/>
                    <a:pt x="21" y="12"/>
                    <a:pt x="21" y="11"/>
                  </a:cubicBezTo>
                  <a:cubicBezTo>
                    <a:pt x="23" y="9"/>
                    <a:pt x="23" y="9"/>
                    <a:pt x="23" y="9"/>
                  </a:cubicBezTo>
                  <a:cubicBezTo>
                    <a:pt x="24" y="8"/>
                    <a:pt x="24" y="8"/>
                    <a:pt x="24" y="8"/>
                  </a:cubicBezTo>
                  <a:cubicBezTo>
                    <a:pt x="24" y="8"/>
                    <a:pt x="26" y="6"/>
                    <a:pt x="27" y="6"/>
                  </a:cubicBezTo>
                  <a:cubicBezTo>
                    <a:pt x="27" y="5"/>
                    <a:pt x="30" y="2"/>
                    <a:pt x="32" y="3"/>
                  </a:cubicBezTo>
                  <a:cubicBezTo>
                    <a:pt x="35" y="6"/>
                    <a:pt x="35" y="6"/>
                    <a:pt x="35" y="6"/>
                  </a:cubicBezTo>
                  <a:cubicBezTo>
                    <a:pt x="35" y="6"/>
                    <a:pt x="33" y="6"/>
                    <a:pt x="33" y="8"/>
                  </a:cubicBezTo>
                  <a:cubicBezTo>
                    <a:pt x="33" y="9"/>
                    <a:pt x="35" y="9"/>
                    <a:pt x="35" y="9"/>
                  </a:cubicBezTo>
                  <a:cubicBezTo>
                    <a:pt x="35" y="11"/>
                    <a:pt x="32" y="11"/>
                    <a:pt x="32" y="11"/>
                  </a:cubicBezTo>
                  <a:cubicBezTo>
                    <a:pt x="32" y="12"/>
                    <a:pt x="32" y="12"/>
                    <a:pt x="32" y="12"/>
                  </a:cubicBezTo>
                  <a:cubicBezTo>
                    <a:pt x="33" y="12"/>
                    <a:pt x="33" y="12"/>
                    <a:pt x="33" y="14"/>
                  </a:cubicBezTo>
                  <a:cubicBezTo>
                    <a:pt x="33" y="14"/>
                    <a:pt x="33" y="15"/>
                    <a:pt x="35" y="15"/>
                  </a:cubicBezTo>
                  <a:cubicBezTo>
                    <a:pt x="35" y="14"/>
                    <a:pt x="35" y="14"/>
                    <a:pt x="35" y="14"/>
                  </a:cubicBezTo>
                  <a:cubicBezTo>
                    <a:pt x="36" y="15"/>
                    <a:pt x="35" y="19"/>
                    <a:pt x="39" y="17"/>
                  </a:cubicBezTo>
                </a:path>
              </a:pathLst>
            </a:custGeom>
            <a:grpFill/>
            <a:ln w="6350" cmpd="sng">
              <a:solidFill>
                <a:schemeClr val="bg1"/>
              </a:solidFill>
              <a:round/>
              <a:headEnd/>
              <a:tailEnd/>
            </a:ln>
          </p:spPr>
          <p:txBody>
            <a:bodyPr/>
            <a:lstStyle/>
            <a:p>
              <a:endParaRPr lang="en-GB" dirty="0"/>
            </a:p>
          </p:txBody>
        </p:sp>
        <p:sp>
          <p:nvSpPr>
            <p:cNvPr id="135" name="Freeform 48"/>
            <p:cNvSpPr>
              <a:spLocks/>
            </p:cNvSpPr>
            <p:nvPr/>
          </p:nvSpPr>
          <p:spPr bwMode="auto">
            <a:xfrm>
              <a:off x="2289875" y="3328901"/>
              <a:ext cx="413168" cy="200102"/>
            </a:xfrm>
            <a:custGeom>
              <a:avLst/>
              <a:gdLst/>
              <a:ahLst/>
              <a:cxnLst>
                <a:cxn ang="0">
                  <a:pos x="139" y="14"/>
                </a:cxn>
                <a:cxn ang="0">
                  <a:pos x="140" y="19"/>
                </a:cxn>
                <a:cxn ang="0">
                  <a:pos x="140" y="24"/>
                </a:cxn>
                <a:cxn ang="0">
                  <a:pos x="146" y="27"/>
                </a:cxn>
                <a:cxn ang="0">
                  <a:pos x="148" y="30"/>
                </a:cxn>
                <a:cxn ang="0">
                  <a:pos x="142" y="33"/>
                </a:cxn>
                <a:cxn ang="0">
                  <a:pos x="143" y="38"/>
                </a:cxn>
                <a:cxn ang="0">
                  <a:pos x="145" y="44"/>
                </a:cxn>
                <a:cxn ang="0">
                  <a:pos x="143" y="49"/>
                </a:cxn>
                <a:cxn ang="0">
                  <a:pos x="148" y="58"/>
                </a:cxn>
                <a:cxn ang="0">
                  <a:pos x="145" y="60"/>
                </a:cxn>
                <a:cxn ang="0">
                  <a:pos x="139" y="56"/>
                </a:cxn>
                <a:cxn ang="0">
                  <a:pos x="134" y="55"/>
                </a:cxn>
                <a:cxn ang="0">
                  <a:pos x="133" y="55"/>
                </a:cxn>
                <a:cxn ang="0">
                  <a:pos x="133" y="55"/>
                </a:cxn>
                <a:cxn ang="0">
                  <a:pos x="130" y="56"/>
                </a:cxn>
                <a:cxn ang="0">
                  <a:pos x="124" y="58"/>
                </a:cxn>
                <a:cxn ang="0">
                  <a:pos x="104" y="63"/>
                </a:cxn>
                <a:cxn ang="0">
                  <a:pos x="90" y="63"/>
                </a:cxn>
                <a:cxn ang="0">
                  <a:pos x="84" y="61"/>
                </a:cxn>
                <a:cxn ang="0">
                  <a:pos x="84" y="67"/>
                </a:cxn>
                <a:cxn ang="0">
                  <a:pos x="79" y="72"/>
                </a:cxn>
                <a:cxn ang="0">
                  <a:pos x="78" y="67"/>
                </a:cxn>
                <a:cxn ang="0">
                  <a:pos x="75" y="63"/>
                </a:cxn>
                <a:cxn ang="0">
                  <a:pos x="55" y="70"/>
                </a:cxn>
                <a:cxn ang="0">
                  <a:pos x="35" y="67"/>
                </a:cxn>
                <a:cxn ang="0">
                  <a:pos x="24" y="64"/>
                </a:cxn>
                <a:cxn ang="0">
                  <a:pos x="15" y="63"/>
                </a:cxn>
                <a:cxn ang="0">
                  <a:pos x="15" y="60"/>
                </a:cxn>
                <a:cxn ang="0">
                  <a:pos x="11" y="56"/>
                </a:cxn>
                <a:cxn ang="0">
                  <a:pos x="9" y="50"/>
                </a:cxn>
                <a:cxn ang="0">
                  <a:pos x="3" y="46"/>
                </a:cxn>
                <a:cxn ang="0">
                  <a:pos x="6" y="42"/>
                </a:cxn>
                <a:cxn ang="0">
                  <a:pos x="5" y="35"/>
                </a:cxn>
                <a:cxn ang="0">
                  <a:pos x="0" y="28"/>
                </a:cxn>
                <a:cxn ang="0">
                  <a:pos x="11" y="22"/>
                </a:cxn>
                <a:cxn ang="0">
                  <a:pos x="15" y="21"/>
                </a:cxn>
                <a:cxn ang="0">
                  <a:pos x="26" y="19"/>
                </a:cxn>
                <a:cxn ang="0">
                  <a:pos x="24" y="14"/>
                </a:cxn>
                <a:cxn ang="0">
                  <a:pos x="37" y="13"/>
                </a:cxn>
                <a:cxn ang="0">
                  <a:pos x="55" y="5"/>
                </a:cxn>
                <a:cxn ang="0">
                  <a:pos x="76" y="7"/>
                </a:cxn>
                <a:cxn ang="0">
                  <a:pos x="89" y="14"/>
                </a:cxn>
                <a:cxn ang="0">
                  <a:pos x="108" y="14"/>
                </a:cxn>
                <a:cxn ang="0">
                  <a:pos x="127" y="10"/>
                </a:cxn>
                <a:cxn ang="0">
                  <a:pos x="131" y="8"/>
                </a:cxn>
                <a:cxn ang="0">
                  <a:pos x="136" y="11"/>
                </a:cxn>
                <a:cxn ang="0">
                  <a:pos x="139" y="13"/>
                </a:cxn>
              </a:cxnLst>
              <a:rect l="0" t="0" r="r" b="b"/>
              <a:pathLst>
                <a:path w="148" h="72">
                  <a:moveTo>
                    <a:pt x="139" y="14"/>
                  </a:moveTo>
                  <a:cubicBezTo>
                    <a:pt x="139" y="14"/>
                    <a:pt x="139" y="14"/>
                    <a:pt x="139" y="14"/>
                  </a:cubicBezTo>
                  <a:cubicBezTo>
                    <a:pt x="139" y="14"/>
                    <a:pt x="137" y="14"/>
                    <a:pt x="139" y="14"/>
                  </a:cubicBezTo>
                  <a:cubicBezTo>
                    <a:pt x="139" y="16"/>
                    <a:pt x="140" y="18"/>
                    <a:pt x="140" y="19"/>
                  </a:cubicBezTo>
                  <a:cubicBezTo>
                    <a:pt x="140" y="21"/>
                    <a:pt x="139" y="21"/>
                    <a:pt x="139" y="22"/>
                  </a:cubicBezTo>
                  <a:cubicBezTo>
                    <a:pt x="139" y="24"/>
                    <a:pt x="140" y="24"/>
                    <a:pt x="140" y="24"/>
                  </a:cubicBezTo>
                  <a:cubicBezTo>
                    <a:pt x="140" y="25"/>
                    <a:pt x="139" y="25"/>
                    <a:pt x="139" y="25"/>
                  </a:cubicBezTo>
                  <a:cubicBezTo>
                    <a:pt x="142" y="27"/>
                    <a:pt x="145" y="25"/>
                    <a:pt x="146" y="27"/>
                  </a:cubicBezTo>
                  <a:cubicBezTo>
                    <a:pt x="148" y="28"/>
                    <a:pt x="148" y="28"/>
                    <a:pt x="148" y="30"/>
                  </a:cubicBezTo>
                  <a:cubicBezTo>
                    <a:pt x="148" y="30"/>
                    <a:pt x="148" y="30"/>
                    <a:pt x="148" y="30"/>
                  </a:cubicBezTo>
                  <a:cubicBezTo>
                    <a:pt x="145" y="27"/>
                    <a:pt x="146" y="32"/>
                    <a:pt x="145" y="33"/>
                  </a:cubicBezTo>
                  <a:cubicBezTo>
                    <a:pt x="145" y="33"/>
                    <a:pt x="142" y="32"/>
                    <a:pt x="142" y="33"/>
                  </a:cubicBezTo>
                  <a:cubicBezTo>
                    <a:pt x="142" y="35"/>
                    <a:pt x="143" y="35"/>
                    <a:pt x="143" y="36"/>
                  </a:cubicBezTo>
                  <a:cubicBezTo>
                    <a:pt x="143" y="38"/>
                    <a:pt x="143" y="38"/>
                    <a:pt x="143" y="38"/>
                  </a:cubicBezTo>
                  <a:cubicBezTo>
                    <a:pt x="143" y="38"/>
                    <a:pt x="145" y="38"/>
                    <a:pt x="145" y="39"/>
                  </a:cubicBezTo>
                  <a:cubicBezTo>
                    <a:pt x="145" y="41"/>
                    <a:pt x="145" y="42"/>
                    <a:pt x="145" y="44"/>
                  </a:cubicBezTo>
                  <a:cubicBezTo>
                    <a:pt x="145" y="44"/>
                    <a:pt x="146" y="44"/>
                    <a:pt x="146" y="46"/>
                  </a:cubicBezTo>
                  <a:cubicBezTo>
                    <a:pt x="146" y="47"/>
                    <a:pt x="143" y="47"/>
                    <a:pt x="143" y="49"/>
                  </a:cubicBezTo>
                  <a:cubicBezTo>
                    <a:pt x="143" y="50"/>
                    <a:pt x="148" y="50"/>
                    <a:pt x="146" y="52"/>
                  </a:cubicBezTo>
                  <a:cubicBezTo>
                    <a:pt x="146" y="55"/>
                    <a:pt x="148" y="55"/>
                    <a:pt x="148" y="58"/>
                  </a:cubicBezTo>
                  <a:cubicBezTo>
                    <a:pt x="148" y="58"/>
                    <a:pt x="148" y="58"/>
                    <a:pt x="146" y="58"/>
                  </a:cubicBezTo>
                  <a:cubicBezTo>
                    <a:pt x="145" y="60"/>
                    <a:pt x="145" y="60"/>
                    <a:pt x="145" y="60"/>
                  </a:cubicBezTo>
                  <a:cubicBezTo>
                    <a:pt x="143" y="58"/>
                    <a:pt x="145" y="56"/>
                    <a:pt x="143" y="56"/>
                  </a:cubicBezTo>
                  <a:cubicBezTo>
                    <a:pt x="142" y="55"/>
                    <a:pt x="142" y="58"/>
                    <a:pt x="139" y="56"/>
                  </a:cubicBezTo>
                  <a:cubicBezTo>
                    <a:pt x="137" y="56"/>
                    <a:pt x="137" y="55"/>
                    <a:pt x="136" y="55"/>
                  </a:cubicBezTo>
                  <a:cubicBezTo>
                    <a:pt x="136" y="55"/>
                    <a:pt x="136" y="55"/>
                    <a:pt x="134" y="55"/>
                  </a:cubicBezTo>
                  <a:cubicBezTo>
                    <a:pt x="134" y="56"/>
                    <a:pt x="134" y="56"/>
                    <a:pt x="134" y="56"/>
                  </a:cubicBezTo>
                  <a:cubicBezTo>
                    <a:pt x="134" y="56"/>
                    <a:pt x="134" y="55"/>
                    <a:pt x="133" y="55"/>
                  </a:cubicBezTo>
                  <a:cubicBezTo>
                    <a:pt x="133" y="55"/>
                    <a:pt x="133" y="55"/>
                    <a:pt x="133" y="55"/>
                  </a:cubicBezTo>
                  <a:cubicBezTo>
                    <a:pt x="133" y="55"/>
                    <a:pt x="133" y="55"/>
                    <a:pt x="133" y="55"/>
                  </a:cubicBezTo>
                  <a:cubicBezTo>
                    <a:pt x="131" y="56"/>
                    <a:pt x="131" y="58"/>
                    <a:pt x="130" y="58"/>
                  </a:cubicBezTo>
                  <a:cubicBezTo>
                    <a:pt x="130" y="56"/>
                    <a:pt x="130" y="56"/>
                    <a:pt x="130" y="56"/>
                  </a:cubicBezTo>
                  <a:cubicBezTo>
                    <a:pt x="130" y="56"/>
                    <a:pt x="128" y="55"/>
                    <a:pt x="128" y="56"/>
                  </a:cubicBezTo>
                  <a:cubicBezTo>
                    <a:pt x="127" y="58"/>
                    <a:pt x="125" y="58"/>
                    <a:pt x="124" y="58"/>
                  </a:cubicBezTo>
                  <a:cubicBezTo>
                    <a:pt x="121" y="58"/>
                    <a:pt x="119" y="58"/>
                    <a:pt x="117" y="58"/>
                  </a:cubicBezTo>
                  <a:cubicBezTo>
                    <a:pt x="113" y="60"/>
                    <a:pt x="110" y="63"/>
                    <a:pt x="104" y="63"/>
                  </a:cubicBezTo>
                  <a:cubicBezTo>
                    <a:pt x="101" y="63"/>
                    <a:pt x="101" y="61"/>
                    <a:pt x="98" y="60"/>
                  </a:cubicBezTo>
                  <a:cubicBezTo>
                    <a:pt x="95" y="60"/>
                    <a:pt x="93" y="63"/>
                    <a:pt x="90" y="63"/>
                  </a:cubicBezTo>
                  <a:cubicBezTo>
                    <a:pt x="89" y="63"/>
                    <a:pt x="89" y="63"/>
                    <a:pt x="89" y="63"/>
                  </a:cubicBezTo>
                  <a:cubicBezTo>
                    <a:pt x="87" y="63"/>
                    <a:pt x="84" y="61"/>
                    <a:pt x="84" y="61"/>
                  </a:cubicBezTo>
                  <a:cubicBezTo>
                    <a:pt x="84" y="61"/>
                    <a:pt x="82" y="64"/>
                    <a:pt x="84" y="66"/>
                  </a:cubicBezTo>
                  <a:cubicBezTo>
                    <a:pt x="84" y="67"/>
                    <a:pt x="84" y="67"/>
                    <a:pt x="84" y="67"/>
                  </a:cubicBezTo>
                  <a:cubicBezTo>
                    <a:pt x="82" y="67"/>
                    <a:pt x="82" y="67"/>
                    <a:pt x="82" y="67"/>
                  </a:cubicBezTo>
                  <a:cubicBezTo>
                    <a:pt x="81" y="67"/>
                    <a:pt x="81" y="72"/>
                    <a:pt x="79" y="72"/>
                  </a:cubicBezTo>
                  <a:cubicBezTo>
                    <a:pt x="79" y="72"/>
                    <a:pt x="79" y="70"/>
                    <a:pt x="78" y="70"/>
                  </a:cubicBezTo>
                  <a:cubicBezTo>
                    <a:pt x="79" y="69"/>
                    <a:pt x="78" y="69"/>
                    <a:pt x="78" y="67"/>
                  </a:cubicBezTo>
                  <a:cubicBezTo>
                    <a:pt x="76" y="66"/>
                    <a:pt x="81" y="64"/>
                    <a:pt x="81" y="61"/>
                  </a:cubicBezTo>
                  <a:cubicBezTo>
                    <a:pt x="79" y="60"/>
                    <a:pt x="79" y="60"/>
                    <a:pt x="75" y="63"/>
                  </a:cubicBezTo>
                  <a:cubicBezTo>
                    <a:pt x="72" y="67"/>
                    <a:pt x="72" y="56"/>
                    <a:pt x="64" y="64"/>
                  </a:cubicBezTo>
                  <a:cubicBezTo>
                    <a:pt x="60" y="70"/>
                    <a:pt x="60" y="67"/>
                    <a:pt x="55" y="70"/>
                  </a:cubicBezTo>
                  <a:cubicBezTo>
                    <a:pt x="50" y="72"/>
                    <a:pt x="50" y="64"/>
                    <a:pt x="41" y="61"/>
                  </a:cubicBezTo>
                  <a:cubicBezTo>
                    <a:pt x="32" y="58"/>
                    <a:pt x="37" y="66"/>
                    <a:pt x="35" y="67"/>
                  </a:cubicBezTo>
                  <a:cubicBezTo>
                    <a:pt x="34" y="69"/>
                    <a:pt x="34" y="66"/>
                    <a:pt x="31" y="69"/>
                  </a:cubicBezTo>
                  <a:cubicBezTo>
                    <a:pt x="29" y="70"/>
                    <a:pt x="24" y="67"/>
                    <a:pt x="24" y="64"/>
                  </a:cubicBezTo>
                  <a:cubicBezTo>
                    <a:pt x="23" y="60"/>
                    <a:pt x="23" y="64"/>
                    <a:pt x="20" y="63"/>
                  </a:cubicBezTo>
                  <a:cubicBezTo>
                    <a:pt x="18" y="60"/>
                    <a:pt x="15" y="66"/>
                    <a:pt x="15" y="63"/>
                  </a:cubicBezTo>
                  <a:cubicBezTo>
                    <a:pt x="15" y="61"/>
                    <a:pt x="11" y="64"/>
                    <a:pt x="11" y="63"/>
                  </a:cubicBezTo>
                  <a:cubicBezTo>
                    <a:pt x="9" y="61"/>
                    <a:pt x="14" y="63"/>
                    <a:pt x="15" y="60"/>
                  </a:cubicBezTo>
                  <a:cubicBezTo>
                    <a:pt x="17" y="58"/>
                    <a:pt x="11" y="61"/>
                    <a:pt x="9" y="60"/>
                  </a:cubicBezTo>
                  <a:cubicBezTo>
                    <a:pt x="8" y="56"/>
                    <a:pt x="12" y="60"/>
                    <a:pt x="11" y="56"/>
                  </a:cubicBezTo>
                  <a:cubicBezTo>
                    <a:pt x="11" y="55"/>
                    <a:pt x="9" y="56"/>
                    <a:pt x="9" y="55"/>
                  </a:cubicBezTo>
                  <a:cubicBezTo>
                    <a:pt x="9" y="52"/>
                    <a:pt x="8" y="53"/>
                    <a:pt x="9" y="50"/>
                  </a:cubicBezTo>
                  <a:cubicBezTo>
                    <a:pt x="11" y="47"/>
                    <a:pt x="8" y="49"/>
                    <a:pt x="6" y="47"/>
                  </a:cubicBezTo>
                  <a:cubicBezTo>
                    <a:pt x="5" y="46"/>
                    <a:pt x="5" y="49"/>
                    <a:pt x="3" y="46"/>
                  </a:cubicBezTo>
                  <a:cubicBezTo>
                    <a:pt x="2" y="44"/>
                    <a:pt x="3" y="39"/>
                    <a:pt x="5" y="42"/>
                  </a:cubicBezTo>
                  <a:cubicBezTo>
                    <a:pt x="5" y="47"/>
                    <a:pt x="9" y="44"/>
                    <a:pt x="6" y="42"/>
                  </a:cubicBezTo>
                  <a:cubicBezTo>
                    <a:pt x="3" y="41"/>
                    <a:pt x="9" y="39"/>
                    <a:pt x="6" y="38"/>
                  </a:cubicBezTo>
                  <a:cubicBezTo>
                    <a:pt x="5" y="38"/>
                    <a:pt x="8" y="36"/>
                    <a:pt x="5" y="35"/>
                  </a:cubicBezTo>
                  <a:cubicBezTo>
                    <a:pt x="3" y="33"/>
                    <a:pt x="9" y="30"/>
                    <a:pt x="5" y="32"/>
                  </a:cubicBezTo>
                  <a:cubicBezTo>
                    <a:pt x="0" y="33"/>
                    <a:pt x="0" y="33"/>
                    <a:pt x="0" y="28"/>
                  </a:cubicBezTo>
                  <a:cubicBezTo>
                    <a:pt x="2" y="25"/>
                    <a:pt x="2" y="27"/>
                    <a:pt x="3" y="25"/>
                  </a:cubicBezTo>
                  <a:cubicBezTo>
                    <a:pt x="6" y="21"/>
                    <a:pt x="9" y="21"/>
                    <a:pt x="11" y="22"/>
                  </a:cubicBezTo>
                  <a:cubicBezTo>
                    <a:pt x="11" y="24"/>
                    <a:pt x="14" y="24"/>
                    <a:pt x="12" y="22"/>
                  </a:cubicBezTo>
                  <a:cubicBezTo>
                    <a:pt x="11" y="21"/>
                    <a:pt x="17" y="19"/>
                    <a:pt x="15" y="21"/>
                  </a:cubicBezTo>
                  <a:cubicBezTo>
                    <a:pt x="15" y="22"/>
                    <a:pt x="23" y="22"/>
                    <a:pt x="23" y="22"/>
                  </a:cubicBezTo>
                  <a:cubicBezTo>
                    <a:pt x="24" y="21"/>
                    <a:pt x="17" y="21"/>
                    <a:pt x="26" y="19"/>
                  </a:cubicBezTo>
                  <a:cubicBezTo>
                    <a:pt x="34" y="18"/>
                    <a:pt x="28" y="19"/>
                    <a:pt x="26" y="18"/>
                  </a:cubicBezTo>
                  <a:cubicBezTo>
                    <a:pt x="24" y="16"/>
                    <a:pt x="23" y="16"/>
                    <a:pt x="24" y="14"/>
                  </a:cubicBezTo>
                  <a:cubicBezTo>
                    <a:pt x="24" y="13"/>
                    <a:pt x="24" y="13"/>
                    <a:pt x="29" y="13"/>
                  </a:cubicBezTo>
                  <a:cubicBezTo>
                    <a:pt x="32" y="14"/>
                    <a:pt x="32" y="11"/>
                    <a:pt x="37" y="13"/>
                  </a:cubicBezTo>
                  <a:cubicBezTo>
                    <a:pt x="40" y="14"/>
                    <a:pt x="41" y="14"/>
                    <a:pt x="43" y="13"/>
                  </a:cubicBezTo>
                  <a:cubicBezTo>
                    <a:pt x="43" y="11"/>
                    <a:pt x="46" y="8"/>
                    <a:pt x="55" y="5"/>
                  </a:cubicBezTo>
                  <a:cubicBezTo>
                    <a:pt x="63" y="2"/>
                    <a:pt x="66" y="7"/>
                    <a:pt x="70" y="4"/>
                  </a:cubicBezTo>
                  <a:cubicBezTo>
                    <a:pt x="75" y="0"/>
                    <a:pt x="70" y="10"/>
                    <a:pt x="76" y="7"/>
                  </a:cubicBezTo>
                  <a:cubicBezTo>
                    <a:pt x="82" y="5"/>
                    <a:pt x="79" y="13"/>
                    <a:pt x="84" y="11"/>
                  </a:cubicBezTo>
                  <a:cubicBezTo>
                    <a:pt x="87" y="10"/>
                    <a:pt x="84" y="11"/>
                    <a:pt x="89" y="14"/>
                  </a:cubicBezTo>
                  <a:cubicBezTo>
                    <a:pt x="93" y="16"/>
                    <a:pt x="90" y="11"/>
                    <a:pt x="95" y="14"/>
                  </a:cubicBezTo>
                  <a:cubicBezTo>
                    <a:pt x="98" y="19"/>
                    <a:pt x="104" y="11"/>
                    <a:pt x="108" y="14"/>
                  </a:cubicBezTo>
                  <a:cubicBezTo>
                    <a:pt x="113" y="19"/>
                    <a:pt x="122" y="11"/>
                    <a:pt x="122" y="10"/>
                  </a:cubicBezTo>
                  <a:cubicBezTo>
                    <a:pt x="125" y="11"/>
                    <a:pt x="124" y="10"/>
                    <a:pt x="127" y="10"/>
                  </a:cubicBezTo>
                  <a:cubicBezTo>
                    <a:pt x="127" y="10"/>
                    <a:pt x="130" y="11"/>
                    <a:pt x="130" y="10"/>
                  </a:cubicBezTo>
                  <a:cubicBezTo>
                    <a:pt x="131" y="8"/>
                    <a:pt x="131" y="8"/>
                    <a:pt x="131" y="8"/>
                  </a:cubicBezTo>
                  <a:cubicBezTo>
                    <a:pt x="131" y="8"/>
                    <a:pt x="133" y="8"/>
                    <a:pt x="136" y="11"/>
                  </a:cubicBezTo>
                  <a:cubicBezTo>
                    <a:pt x="136" y="11"/>
                    <a:pt x="136" y="11"/>
                    <a:pt x="136" y="11"/>
                  </a:cubicBezTo>
                  <a:cubicBezTo>
                    <a:pt x="136" y="13"/>
                    <a:pt x="136" y="13"/>
                    <a:pt x="136" y="13"/>
                  </a:cubicBezTo>
                  <a:cubicBezTo>
                    <a:pt x="137" y="14"/>
                    <a:pt x="137" y="13"/>
                    <a:pt x="139" y="13"/>
                  </a:cubicBezTo>
                  <a:cubicBezTo>
                    <a:pt x="139" y="14"/>
                    <a:pt x="139" y="14"/>
                    <a:pt x="139" y="14"/>
                  </a:cubicBezTo>
                </a:path>
              </a:pathLst>
            </a:custGeom>
            <a:grpFill/>
            <a:ln w="6350" cmpd="sng">
              <a:solidFill>
                <a:schemeClr val="bg1"/>
              </a:solidFill>
              <a:round/>
              <a:headEnd/>
              <a:tailEnd/>
            </a:ln>
          </p:spPr>
          <p:txBody>
            <a:bodyPr/>
            <a:lstStyle/>
            <a:p>
              <a:endParaRPr lang="en-GB" dirty="0"/>
            </a:p>
          </p:txBody>
        </p:sp>
        <p:sp>
          <p:nvSpPr>
            <p:cNvPr id="136" name="Freeform 49"/>
            <p:cNvSpPr>
              <a:spLocks/>
            </p:cNvSpPr>
            <p:nvPr/>
          </p:nvSpPr>
          <p:spPr bwMode="auto">
            <a:xfrm>
              <a:off x="2870038" y="3311626"/>
              <a:ext cx="322472" cy="240410"/>
            </a:xfrm>
            <a:custGeom>
              <a:avLst/>
              <a:gdLst/>
              <a:ahLst/>
              <a:cxnLst>
                <a:cxn ang="0">
                  <a:pos x="2" y="16"/>
                </a:cxn>
                <a:cxn ang="0">
                  <a:pos x="5" y="14"/>
                </a:cxn>
                <a:cxn ang="0">
                  <a:pos x="13" y="11"/>
                </a:cxn>
                <a:cxn ang="0">
                  <a:pos x="17" y="24"/>
                </a:cxn>
                <a:cxn ang="0">
                  <a:pos x="11" y="24"/>
                </a:cxn>
                <a:cxn ang="0">
                  <a:pos x="7" y="24"/>
                </a:cxn>
                <a:cxn ang="0">
                  <a:pos x="3" y="30"/>
                </a:cxn>
                <a:cxn ang="0">
                  <a:pos x="7" y="33"/>
                </a:cxn>
                <a:cxn ang="0">
                  <a:pos x="9" y="36"/>
                </a:cxn>
                <a:cxn ang="0">
                  <a:pos x="8" y="36"/>
                </a:cxn>
                <a:cxn ang="0">
                  <a:pos x="8" y="39"/>
                </a:cxn>
                <a:cxn ang="0">
                  <a:pos x="13" y="45"/>
                </a:cxn>
                <a:cxn ang="0">
                  <a:pos x="13" y="61"/>
                </a:cxn>
                <a:cxn ang="0">
                  <a:pos x="32" y="53"/>
                </a:cxn>
                <a:cxn ang="0">
                  <a:pos x="40" y="53"/>
                </a:cxn>
                <a:cxn ang="0">
                  <a:pos x="52" y="58"/>
                </a:cxn>
                <a:cxn ang="0">
                  <a:pos x="64" y="68"/>
                </a:cxn>
                <a:cxn ang="0">
                  <a:pos x="71" y="73"/>
                </a:cxn>
                <a:cxn ang="0">
                  <a:pos x="71" y="81"/>
                </a:cxn>
                <a:cxn ang="0">
                  <a:pos x="81" y="84"/>
                </a:cxn>
                <a:cxn ang="0">
                  <a:pos x="98" y="68"/>
                </a:cxn>
                <a:cxn ang="0">
                  <a:pos x="113" y="61"/>
                </a:cxn>
                <a:cxn ang="0">
                  <a:pos x="107" y="51"/>
                </a:cxn>
                <a:cxn ang="0">
                  <a:pos x="84" y="34"/>
                </a:cxn>
                <a:cxn ang="0">
                  <a:pos x="75" y="19"/>
                </a:cxn>
                <a:cxn ang="0">
                  <a:pos x="63" y="17"/>
                </a:cxn>
                <a:cxn ang="0">
                  <a:pos x="63" y="11"/>
                </a:cxn>
                <a:cxn ang="0">
                  <a:pos x="54" y="5"/>
                </a:cxn>
                <a:cxn ang="0">
                  <a:pos x="46" y="4"/>
                </a:cxn>
                <a:cxn ang="0">
                  <a:pos x="37" y="11"/>
                </a:cxn>
                <a:cxn ang="0">
                  <a:pos x="29" y="17"/>
                </a:cxn>
                <a:cxn ang="0">
                  <a:pos x="19" y="10"/>
                </a:cxn>
                <a:cxn ang="0">
                  <a:pos x="5" y="10"/>
                </a:cxn>
              </a:cxnLst>
              <a:rect l="0" t="0" r="r" b="b"/>
              <a:pathLst>
                <a:path w="115" h="86">
                  <a:moveTo>
                    <a:pt x="0" y="13"/>
                  </a:moveTo>
                  <a:cubicBezTo>
                    <a:pt x="3" y="14"/>
                    <a:pt x="2" y="14"/>
                    <a:pt x="2" y="16"/>
                  </a:cubicBezTo>
                  <a:cubicBezTo>
                    <a:pt x="3" y="17"/>
                    <a:pt x="3" y="21"/>
                    <a:pt x="3" y="17"/>
                  </a:cubicBezTo>
                  <a:cubicBezTo>
                    <a:pt x="3" y="16"/>
                    <a:pt x="5" y="14"/>
                    <a:pt x="5" y="14"/>
                  </a:cubicBezTo>
                  <a:cubicBezTo>
                    <a:pt x="3" y="14"/>
                    <a:pt x="3" y="10"/>
                    <a:pt x="8" y="10"/>
                  </a:cubicBezTo>
                  <a:cubicBezTo>
                    <a:pt x="11" y="8"/>
                    <a:pt x="13" y="8"/>
                    <a:pt x="13" y="11"/>
                  </a:cubicBezTo>
                  <a:cubicBezTo>
                    <a:pt x="13" y="13"/>
                    <a:pt x="13" y="16"/>
                    <a:pt x="17" y="19"/>
                  </a:cubicBezTo>
                  <a:cubicBezTo>
                    <a:pt x="22" y="21"/>
                    <a:pt x="17" y="25"/>
                    <a:pt x="17" y="24"/>
                  </a:cubicBezTo>
                  <a:cubicBezTo>
                    <a:pt x="16" y="22"/>
                    <a:pt x="14" y="22"/>
                    <a:pt x="16" y="24"/>
                  </a:cubicBezTo>
                  <a:cubicBezTo>
                    <a:pt x="16" y="25"/>
                    <a:pt x="11" y="27"/>
                    <a:pt x="11" y="24"/>
                  </a:cubicBezTo>
                  <a:cubicBezTo>
                    <a:pt x="11" y="21"/>
                    <a:pt x="9" y="25"/>
                    <a:pt x="8" y="24"/>
                  </a:cubicBezTo>
                  <a:cubicBezTo>
                    <a:pt x="8" y="22"/>
                    <a:pt x="7" y="25"/>
                    <a:pt x="7" y="24"/>
                  </a:cubicBezTo>
                  <a:cubicBezTo>
                    <a:pt x="7" y="22"/>
                    <a:pt x="3" y="19"/>
                    <a:pt x="5" y="22"/>
                  </a:cubicBezTo>
                  <a:cubicBezTo>
                    <a:pt x="5" y="25"/>
                    <a:pt x="2" y="28"/>
                    <a:pt x="3" y="30"/>
                  </a:cubicBezTo>
                  <a:cubicBezTo>
                    <a:pt x="3" y="31"/>
                    <a:pt x="5" y="36"/>
                    <a:pt x="5" y="34"/>
                  </a:cubicBezTo>
                  <a:cubicBezTo>
                    <a:pt x="7" y="34"/>
                    <a:pt x="5" y="33"/>
                    <a:pt x="7" y="33"/>
                  </a:cubicBezTo>
                  <a:cubicBezTo>
                    <a:pt x="8" y="33"/>
                    <a:pt x="9" y="31"/>
                    <a:pt x="9" y="33"/>
                  </a:cubicBezTo>
                  <a:cubicBezTo>
                    <a:pt x="8" y="36"/>
                    <a:pt x="8" y="36"/>
                    <a:pt x="9" y="36"/>
                  </a:cubicBezTo>
                  <a:cubicBezTo>
                    <a:pt x="11" y="36"/>
                    <a:pt x="11" y="38"/>
                    <a:pt x="9" y="38"/>
                  </a:cubicBezTo>
                  <a:cubicBezTo>
                    <a:pt x="7" y="38"/>
                    <a:pt x="8" y="36"/>
                    <a:pt x="8" y="36"/>
                  </a:cubicBezTo>
                  <a:cubicBezTo>
                    <a:pt x="7" y="36"/>
                    <a:pt x="5" y="41"/>
                    <a:pt x="7" y="41"/>
                  </a:cubicBezTo>
                  <a:cubicBezTo>
                    <a:pt x="8" y="42"/>
                    <a:pt x="7" y="39"/>
                    <a:pt x="8" y="39"/>
                  </a:cubicBezTo>
                  <a:cubicBezTo>
                    <a:pt x="9" y="41"/>
                    <a:pt x="9" y="41"/>
                    <a:pt x="11" y="42"/>
                  </a:cubicBezTo>
                  <a:cubicBezTo>
                    <a:pt x="11" y="44"/>
                    <a:pt x="14" y="44"/>
                    <a:pt x="13" y="45"/>
                  </a:cubicBezTo>
                  <a:cubicBezTo>
                    <a:pt x="11" y="47"/>
                    <a:pt x="11" y="51"/>
                    <a:pt x="13" y="61"/>
                  </a:cubicBezTo>
                  <a:cubicBezTo>
                    <a:pt x="13" y="61"/>
                    <a:pt x="13" y="61"/>
                    <a:pt x="13" y="61"/>
                  </a:cubicBezTo>
                  <a:cubicBezTo>
                    <a:pt x="23" y="61"/>
                    <a:pt x="16" y="58"/>
                    <a:pt x="23" y="55"/>
                  </a:cubicBezTo>
                  <a:cubicBezTo>
                    <a:pt x="28" y="51"/>
                    <a:pt x="31" y="56"/>
                    <a:pt x="32" y="53"/>
                  </a:cubicBezTo>
                  <a:cubicBezTo>
                    <a:pt x="32" y="51"/>
                    <a:pt x="35" y="50"/>
                    <a:pt x="37" y="51"/>
                  </a:cubicBezTo>
                  <a:cubicBezTo>
                    <a:pt x="37" y="53"/>
                    <a:pt x="39" y="50"/>
                    <a:pt x="40" y="53"/>
                  </a:cubicBezTo>
                  <a:cubicBezTo>
                    <a:pt x="40" y="56"/>
                    <a:pt x="46" y="55"/>
                    <a:pt x="46" y="58"/>
                  </a:cubicBezTo>
                  <a:cubicBezTo>
                    <a:pt x="48" y="59"/>
                    <a:pt x="48" y="56"/>
                    <a:pt x="52" y="58"/>
                  </a:cubicBezTo>
                  <a:cubicBezTo>
                    <a:pt x="58" y="59"/>
                    <a:pt x="54" y="62"/>
                    <a:pt x="58" y="64"/>
                  </a:cubicBezTo>
                  <a:cubicBezTo>
                    <a:pt x="63" y="65"/>
                    <a:pt x="61" y="68"/>
                    <a:pt x="64" y="68"/>
                  </a:cubicBezTo>
                  <a:cubicBezTo>
                    <a:pt x="67" y="68"/>
                    <a:pt x="69" y="68"/>
                    <a:pt x="71" y="70"/>
                  </a:cubicBezTo>
                  <a:cubicBezTo>
                    <a:pt x="71" y="72"/>
                    <a:pt x="69" y="70"/>
                    <a:pt x="71" y="73"/>
                  </a:cubicBezTo>
                  <a:cubicBezTo>
                    <a:pt x="71" y="75"/>
                    <a:pt x="69" y="76"/>
                    <a:pt x="71" y="76"/>
                  </a:cubicBezTo>
                  <a:cubicBezTo>
                    <a:pt x="72" y="78"/>
                    <a:pt x="71" y="79"/>
                    <a:pt x="71" y="81"/>
                  </a:cubicBezTo>
                  <a:cubicBezTo>
                    <a:pt x="74" y="81"/>
                    <a:pt x="72" y="82"/>
                    <a:pt x="75" y="82"/>
                  </a:cubicBezTo>
                  <a:cubicBezTo>
                    <a:pt x="80" y="81"/>
                    <a:pt x="77" y="86"/>
                    <a:pt x="81" y="84"/>
                  </a:cubicBezTo>
                  <a:cubicBezTo>
                    <a:pt x="86" y="82"/>
                    <a:pt x="86" y="78"/>
                    <a:pt x="89" y="76"/>
                  </a:cubicBezTo>
                  <a:cubicBezTo>
                    <a:pt x="92" y="75"/>
                    <a:pt x="96" y="76"/>
                    <a:pt x="98" y="68"/>
                  </a:cubicBezTo>
                  <a:cubicBezTo>
                    <a:pt x="100" y="61"/>
                    <a:pt x="103" y="64"/>
                    <a:pt x="106" y="61"/>
                  </a:cubicBezTo>
                  <a:cubicBezTo>
                    <a:pt x="107" y="58"/>
                    <a:pt x="109" y="62"/>
                    <a:pt x="113" y="61"/>
                  </a:cubicBezTo>
                  <a:cubicBezTo>
                    <a:pt x="112" y="55"/>
                    <a:pt x="115" y="55"/>
                    <a:pt x="113" y="55"/>
                  </a:cubicBezTo>
                  <a:cubicBezTo>
                    <a:pt x="110" y="53"/>
                    <a:pt x="109" y="50"/>
                    <a:pt x="107" y="51"/>
                  </a:cubicBezTo>
                  <a:cubicBezTo>
                    <a:pt x="104" y="53"/>
                    <a:pt x="96" y="44"/>
                    <a:pt x="95" y="44"/>
                  </a:cubicBezTo>
                  <a:cubicBezTo>
                    <a:pt x="92" y="44"/>
                    <a:pt x="89" y="39"/>
                    <a:pt x="84" y="34"/>
                  </a:cubicBezTo>
                  <a:cubicBezTo>
                    <a:pt x="80" y="31"/>
                    <a:pt x="81" y="28"/>
                    <a:pt x="78" y="27"/>
                  </a:cubicBezTo>
                  <a:cubicBezTo>
                    <a:pt x="77" y="25"/>
                    <a:pt x="78" y="21"/>
                    <a:pt x="75" y="19"/>
                  </a:cubicBezTo>
                  <a:cubicBezTo>
                    <a:pt x="71" y="17"/>
                    <a:pt x="72" y="21"/>
                    <a:pt x="71" y="19"/>
                  </a:cubicBezTo>
                  <a:cubicBezTo>
                    <a:pt x="67" y="17"/>
                    <a:pt x="66" y="21"/>
                    <a:pt x="63" y="17"/>
                  </a:cubicBezTo>
                  <a:cubicBezTo>
                    <a:pt x="60" y="14"/>
                    <a:pt x="63" y="16"/>
                    <a:pt x="61" y="14"/>
                  </a:cubicBezTo>
                  <a:cubicBezTo>
                    <a:pt x="60" y="13"/>
                    <a:pt x="64" y="13"/>
                    <a:pt x="63" y="11"/>
                  </a:cubicBezTo>
                  <a:cubicBezTo>
                    <a:pt x="58" y="8"/>
                    <a:pt x="64" y="7"/>
                    <a:pt x="60" y="7"/>
                  </a:cubicBezTo>
                  <a:cubicBezTo>
                    <a:pt x="52" y="7"/>
                    <a:pt x="57" y="5"/>
                    <a:pt x="54" y="5"/>
                  </a:cubicBezTo>
                  <a:cubicBezTo>
                    <a:pt x="51" y="4"/>
                    <a:pt x="51" y="0"/>
                    <a:pt x="49" y="2"/>
                  </a:cubicBezTo>
                  <a:cubicBezTo>
                    <a:pt x="48" y="4"/>
                    <a:pt x="45" y="2"/>
                    <a:pt x="46" y="4"/>
                  </a:cubicBezTo>
                  <a:cubicBezTo>
                    <a:pt x="51" y="7"/>
                    <a:pt x="45" y="4"/>
                    <a:pt x="45" y="7"/>
                  </a:cubicBezTo>
                  <a:cubicBezTo>
                    <a:pt x="45" y="10"/>
                    <a:pt x="39" y="7"/>
                    <a:pt x="37" y="11"/>
                  </a:cubicBezTo>
                  <a:cubicBezTo>
                    <a:pt x="35" y="16"/>
                    <a:pt x="39" y="16"/>
                    <a:pt x="39" y="17"/>
                  </a:cubicBezTo>
                  <a:cubicBezTo>
                    <a:pt x="37" y="19"/>
                    <a:pt x="32" y="17"/>
                    <a:pt x="29" y="17"/>
                  </a:cubicBezTo>
                  <a:cubicBezTo>
                    <a:pt x="26" y="17"/>
                    <a:pt x="25" y="19"/>
                    <a:pt x="25" y="17"/>
                  </a:cubicBezTo>
                  <a:cubicBezTo>
                    <a:pt x="20" y="11"/>
                    <a:pt x="22" y="11"/>
                    <a:pt x="19" y="10"/>
                  </a:cubicBezTo>
                  <a:cubicBezTo>
                    <a:pt x="17" y="8"/>
                    <a:pt x="16" y="5"/>
                    <a:pt x="13" y="7"/>
                  </a:cubicBezTo>
                  <a:cubicBezTo>
                    <a:pt x="9" y="7"/>
                    <a:pt x="7" y="8"/>
                    <a:pt x="5" y="10"/>
                  </a:cubicBezTo>
                  <a:cubicBezTo>
                    <a:pt x="2" y="11"/>
                    <a:pt x="0" y="13"/>
                    <a:pt x="0" y="13"/>
                  </a:cubicBezTo>
                </a:path>
              </a:pathLst>
            </a:custGeom>
            <a:grpFill/>
            <a:ln w="6350" cmpd="sng">
              <a:solidFill>
                <a:schemeClr val="bg1"/>
              </a:solidFill>
              <a:round/>
              <a:headEnd/>
              <a:tailEnd/>
            </a:ln>
          </p:spPr>
          <p:txBody>
            <a:bodyPr/>
            <a:lstStyle/>
            <a:p>
              <a:endParaRPr lang="en-GB" dirty="0"/>
            </a:p>
          </p:txBody>
        </p:sp>
        <p:sp>
          <p:nvSpPr>
            <p:cNvPr id="137" name="Freeform 50"/>
            <p:cNvSpPr>
              <a:spLocks/>
            </p:cNvSpPr>
            <p:nvPr/>
          </p:nvSpPr>
          <p:spPr bwMode="auto">
            <a:xfrm>
              <a:off x="2949216" y="3225251"/>
              <a:ext cx="390134" cy="264883"/>
            </a:xfrm>
            <a:custGeom>
              <a:avLst/>
              <a:gdLst/>
              <a:ahLst/>
              <a:cxnLst>
                <a:cxn ang="0">
                  <a:pos x="41" y="20"/>
                </a:cxn>
                <a:cxn ang="0">
                  <a:pos x="32" y="25"/>
                </a:cxn>
                <a:cxn ang="0">
                  <a:pos x="20" y="22"/>
                </a:cxn>
                <a:cxn ang="0">
                  <a:pos x="21" y="0"/>
                </a:cxn>
                <a:cxn ang="0">
                  <a:pos x="1" y="11"/>
                </a:cxn>
                <a:cxn ang="0">
                  <a:pos x="11" y="48"/>
                </a:cxn>
                <a:cxn ang="0">
                  <a:pos x="17" y="37"/>
                </a:cxn>
                <a:cxn ang="0">
                  <a:pos x="21" y="33"/>
                </a:cxn>
                <a:cxn ang="0">
                  <a:pos x="32" y="37"/>
                </a:cxn>
                <a:cxn ang="0">
                  <a:pos x="33" y="45"/>
                </a:cxn>
                <a:cxn ang="0">
                  <a:pos x="43" y="50"/>
                </a:cxn>
                <a:cxn ang="0">
                  <a:pos x="50" y="58"/>
                </a:cxn>
                <a:cxn ang="0">
                  <a:pos x="67" y="75"/>
                </a:cxn>
                <a:cxn ang="0">
                  <a:pos x="85" y="86"/>
                </a:cxn>
                <a:cxn ang="0">
                  <a:pos x="91" y="93"/>
                </a:cxn>
                <a:cxn ang="0">
                  <a:pos x="96" y="89"/>
                </a:cxn>
                <a:cxn ang="0">
                  <a:pos x="97" y="75"/>
                </a:cxn>
                <a:cxn ang="0">
                  <a:pos x="91" y="72"/>
                </a:cxn>
                <a:cxn ang="0">
                  <a:pos x="102" y="65"/>
                </a:cxn>
                <a:cxn ang="0">
                  <a:pos x="108" y="54"/>
                </a:cxn>
                <a:cxn ang="0">
                  <a:pos x="116" y="51"/>
                </a:cxn>
                <a:cxn ang="0">
                  <a:pos x="117" y="56"/>
                </a:cxn>
                <a:cxn ang="0">
                  <a:pos x="120" y="61"/>
                </a:cxn>
                <a:cxn ang="0">
                  <a:pos x="130" y="59"/>
                </a:cxn>
                <a:cxn ang="0">
                  <a:pos x="131" y="51"/>
                </a:cxn>
                <a:cxn ang="0">
                  <a:pos x="114" y="47"/>
                </a:cxn>
                <a:cxn ang="0">
                  <a:pos x="119" y="39"/>
                </a:cxn>
                <a:cxn ang="0">
                  <a:pos x="116" y="40"/>
                </a:cxn>
                <a:cxn ang="0">
                  <a:pos x="107" y="47"/>
                </a:cxn>
                <a:cxn ang="0">
                  <a:pos x="101" y="54"/>
                </a:cxn>
                <a:cxn ang="0">
                  <a:pos x="96" y="54"/>
                </a:cxn>
                <a:cxn ang="0">
                  <a:pos x="96" y="51"/>
                </a:cxn>
                <a:cxn ang="0">
                  <a:pos x="85" y="47"/>
                </a:cxn>
                <a:cxn ang="0">
                  <a:pos x="81" y="40"/>
                </a:cxn>
                <a:cxn ang="0">
                  <a:pos x="81" y="31"/>
                </a:cxn>
                <a:cxn ang="0">
                  <a:pos x="70" y="22"/>
                </a:cxn>
                <a:cxn ang="0">
                  <a:pos x="46" y="22"/>
                </a:cxn>
                <a:cxn ang="0">
                  <a:pos x="43" y="14"/>
                </a:cxn>
              </a:cxnLst>
              <a:rect l="0" t="0" r="r" b="b"/>
              <a:pathLst>
                <a:path w="140" h="95">
                  <a:moveTo>
                    <a:pt x="43" y="14"/>
                  </a:moveTo>
                  <a:cubicBezTo>
                    <a:pt x="36" y="20"/>
                    <a:pt x="40" y="19"/>
                    <a:pt x="41" y="20"/>
                  </a:cubicBezTo>
                  <a:cubicBezTo>
                    <a:pt x="43" y="22"/>
                    <a:pt x="38" y="23"/>
                    <a:pt x="36" y="23"/>
                  </a:cubicBezTo>
                  <a:cubicBezTo>
                    <a:pt x="33" y="22"/>
                    <a:pt x="35" y="25"/>
                    <a:pt x="32" y="25"/>
                  </a:cubicBezTo>
                  <a:cubicBezTo>
                    <a:pt x="29" y="25"/>
                    <a:pt x="33" y="22"/>
                    <a:pt x="29" y="20"/>
                  </a:cubicBezTo>
                  <a:cubicBezTo>
                    <a:pt x="23" y="20"/>
                    <a:pt x="20" y="25"/>
                    <a:pt x="20" y="22"/>
                  </a:cubicBezTo>
                  <a:cubicBezTo>
                    <a:pt x="20" y="17"/>
                    <a:pt x="18" y="14"/>
                    <a:pt x="20" y="12"/>
                  </a:cubicBezTo>
                  <a:cubicBezTo>
                    <a:pt x="20" y="11"/>
                    <a:pt x="17" y="11"/>
                    <a:pt x="21" y="0"/>
                  </a:cubicBezTo>
                  <a:cubicBezTo>
                    <a:pt x="20" y="0"/>
                    <a:pt x="6" y="5"/>
                    <a:pt x="3" y="6"/>
                  </a:cubicBezTo>
                  <a:cubicBezTo>
                    <a:pt x="0" y="6"/>
                    <a:pt x="1" y="6"/>
                    <a:pt x="1" y="11"/>
                  </a:cubicBezTo>
                  <a:cubicBezTo>
                    <a:pt x="1" y="14"/>
                    <a:pt x="1" y="48"/>
                    <a:pt x="1" y="48"/>
                  </a:cubicBezTo>
                  <a:cubicBezTo>
                    <a:pt x="4" y="48"/>
                    <a:pt x="9" y="50"/>
                    <a:pt x="11" y="48"/>
                  </a:cubicBezTo>
                  <a:cubicBezTo>
                    <a:pt x="11" y="47"/>
                    <a:pt x="7" y="47"/>
                    <a:pt x="9" y="42"/>
                  </a:cubicBezTo>
                  <a:cubicBezTo>
                    <a:pt x="11" y="37"/>
                    <a:pt x="17" y="40"/>
                    <a:pt x="17" y="37"/>
                  </a:cubicBezTo>
                  <a:cubicBezTo>
                    <a:pt x="17" y="34"/>
                    <a:pt x="23" y="37"/>
                    <a:pt x="18" y="34"/>
                  </a:cubicBezTo>
                  <a:cubicBezTo>
                    <a:pt x="17" y="33"/>
                    <a:pt x="20" y="34"/>
                    <a:pt x="21" y="33"/>
                  </a:cubicBezTo>
                  <a:cubicBezTo>
                    <a:pt x="23" y="31"/>
                    <a:pt x="23" y="34"/>
                    <a:pt x="26" y="36"/>
                  </a:cubicBezTo>
                  <a:cubicBezTo>
                    <a:pt x="29" y="36"/>
                    <a:pt x="24" y="37"/>
                    <a:pt x="32" y="37"/>
                  </a:cubicBezTo>
                  <a:cubicBezTo>
                    <a:pt x="36" y="37"/>
                    <a:pt x="30" y="39"/>
                    <a:pt x="35" y="42"/>
                  </a:cubicBezTo>
                  <a:cubicBezTo>
                    <a:pt x="36" y="44"/>
                    <a:pt x="32" y="44"/>
                    <a:pt x="33" y="45"/>
                  </a:cubicBezTo>
                  <a:cubicBezTo>
                    <a:pt x="35" y="47"/>
                    <a:pt x="32" y="45"/>
                    <a:pt x="35" y="48"/>
                  </a:cubicBezTo>
                  <a:cubicBezTo>
                    <a:pt x="38" y="51"/>
                    <a:pt x="40" y="48"/>
                    <a:pt x="43" y="50"/>
                  </a:cubicBezTo>
                  <a:cubicBezTo>
                    <a:pt x="44" y="51"/>
                    <a:pt x="43" y="48"/>
                    <a:pt x="47" y="50"/>
                  </a:cubicBezTo>
                  <a:cubicBezTo>
                    <a:pt x="50" y="51"/>
                    <a:pt x="49" y="56"/>
                    <a:pt x="50" y="58"/>
                  </a:cubicBezTo>
                  <a:cubicBezTo>
                    <a:pt x="53" y="59"/>
                    <a:pt x="52" y="62"/>
                    <a:pt x="56" y="65"/>
                  </a:cubicBezTo>
                  <a:cubicBezTo>
                    <a:pt x="61" y="70"/>
                    <a:pt x="64" y="75"/>
                    <a:pt x="67" y="75"/>
                  </a:cubicBezTo>
                  <a:cubicBezTo>
                    <a:pt x="68" y="75"/>
                    <a:pt x="76" y="84"/>
                    <a:pt x="79" y="83"/>
                  </a:cubicBezTo>
                  <a:cubicBezTo>
                    <a:pt x="81" y="81"/>
                    <a:pt x="82" y="84"/>
                    <a:pt x="85" y="86"/>
                  </a:cubicBezTo>
                  <a:cubicBezTo>
                    <a:pt x="87" y="86"/>
                    <a:pt x="84" y="86"/>
                    <a:pt x="85" y="92"/>
                  </a:cubicBezTo>
                  <a:cubicBezTo>
                    <a:pt x="90" y="90"/>
                    <a:pt x="90" y="95"/>
                    <a:pt x="91" y="93"/>
                  </a:cubicBezTo>
                  <a:cubicBezTo>
                    <a:pt x="93" y="93"/>
                    <a:pt x="93" y="93"/>
                    <a:pt x="94" y="95"/>
                  </a:cubicBezTo>
                  <a:cubicBezTo>
                    <a:pt x="94" y="93"/>
                    <a:pt x="94" y="92"/>
                    <a:pt x="96" y="89"/>
                  </a:cubicBezTo>
                  <a:cubicBezTo>
                    <a:pt x="99" y="84"/>
                    <a:pt x="101" y="84"/>
                    <a:pt x="97" y="81"/>
                  </a:cubicBezTo>
                  <a:cubicBezTo>
                    <a:pt x="96" y="78"/>
                    <a:pt x="99" y="76"/>
                    <a:pt x="97" y="75"/>
                  </a:cubicBezTo>
                  <a:cubicBezTo>
                    <a:pt x="96" y="73"/>
                    <a:pt x="94" y="76"/>
                    <a:pt x="94" y="73"/>
                  </a:cubicBezTo>
                  <a:cubicBezTo>
                    <a:pt x="94" y="72"/>
                    <a:pt x="93" y="72"/>
                    <a:pt x="91" y="72"/>
                  </a:cubicBezTo>
                  <a:cubicBezTo>
                    <a:pt x="90" y="72"/>
                    <a:pt x="93" y="67"/>
                    <a:pt x="96" y="67"/>
                  </a:cubicBezTo>
                  <a:cubicBezTo>
                    <a:pt x="99" y="69"/>
                    <a:pt x="101" y="69"/>
                    <a:pt x="102" y="65"/>
                  </a:cubicBezTo>
                  <a:cubicBezTo>
                    <a:pt x="105" y="61"/>
                    <a:pt x="101" y="61"/>
                    <a:pt x="105" y="61"/>
                  </a:cubicBezTo>
                  <a:cubicBezTo>
                    <a:pt x="108" y="61"/>
                    <a:pt x="105" y="56"/>
                    <a:pt x="108" y="54"/>
                  </a:cubicBezTo>
                  <a:cubicBezTo>
                    <a:pt x="108" y="53"/>
                    <a:pt x="108" y="56"/>
                    <a:pt x="113" y="54"/>
                  </a:cubicBezTo>
                  <a:cubicBezTo>
                    <a:pt x="116" y="53"/>
                    <a:pt x="114" y="51"/>
                    <a:pt x="116" y="51"/>
                  </a:cubicBezTo>
                  <a:cubicBezTo>
                    <a:pt x="117" y="51"/>
                    <a:pt x="117" y="54"/>
                    <a:pt x="117" y="54"/>
                  </a:cubicBezTo>
                  <a:cubicBezTo>
                    <a:pt x="119" y="54"/>
                    <a:pt x="119" y="54"/>
                    <a:pt x="117" y="56"/>
                  </a:cubicBezTo>
                  <a:cubicBezTo>
                    <a:pt x="116" y="58"/>
                    <a:pt x="114" y="59"/>
                    <a:pt x="116" y="59"/>
                  </a:cubicBezTo>
                  <a:cubicBezTo>
                    <a:pt x="117" y="59"/>
                    <a:pt x="116" y="62"/>
                    <a:pt x="120" y="61"/>
                  </a:cubicBezTo>
                  <a:cubicBezTo>
                    <a:pt x="122" y="59"/>
                    <a:pt x="122" y="59"/>
                    <a:pt x="125" y="62"/>
                  </a:cubicBezTo>
                  <a:cubicBezTo>
                    <a:pt x="128" y="64"/>
                    <a:pt x="128" y="58"/>
                    <a:pt x="130" y="59"/>
                  </a:cubicBezTo>
                  <a:cubicBezTo>
                    <a:pt x="133" y="59"/>
                    <a:pt x="133" y="58"/>
                    <a:pt x="136" y="54"/>
                  </a:cubicBezTo>
                  <a:cubicBezTo>
                    <a:pt x="140" y="53"/>
                    <a:pt x="136" y="54"/>
                    <a:pt x="131" y="51"/>
                  </a:cubicBezTo>
                  <a:cubicBezTo>
                    <a:pt x="125" y="48"/>
                    <a:pt x="126" y="44"/>
                    <a:pt x="123" y="48"/>
                  </a:cubicBezTo>
                  <a:cubicBezTo>
                    <a:pt x="122" y="53"/>
                    <a:pt x="117" y="48"/>
                    <a:pt x="114" y="47"/>
                  </a:cubicBezTo>
                  <a:cubicBezTo>
                    <a:pt x="111" y="45"/>
                    <a:pt x="126" y="39"/>
                    <a:pt x="120" y="37"/>
                  </a:cubicBezTo>
                  <a:cubicBezTo>
                    <a:pt x="119" y="39"/>
                    <a:pt x="119" y="39"/>
                    <a:pt x="119" y="39"/>
                  </a:cubicBezTo>
                  <a:cubicBezTo>
                    <a:pt x="117" y="39"/>
                    <a:pt x="119" y="40"/>
                    <a:pt x="117" y="40"/>
                  </a:cubicBezTo>
                  <a:cubicBezTo>
                    <a:pt x="116" y="40"/>
                    <a:pt x="117" y="39"/>
                    <a:pt x="116" y="40"/>
                  </a:cubicBezTo>
                  <a:cubicBezTo>
                    <a:pt x="113" y="42"/>
                    <a:pt x="111" y="44"/>
                    <a:pt x="110" y="45"/>
                  </a:cubicBezTo>
                  <a:cubicBezTo>
                    <a:pt x="108" y="47"/>
                    <a:pt x="108" y="47"/>
                    <a:pt x="107" y="47"/>
                  </a:cubicBezTo>
                  <a:cubicBezTo>
                    <a:pt x="104" y="48"/>
                    <a:pt x="105" y="50"/>
                    <a:pt x="104" y="50"/>
                  </a:cubicBezTo>
                  <a:cubicBezTo>
                    <a:pt x="102" y="51"/>
                    <a:pt x="101" y="53"/>
                    <a:pt x="101" y="54"/>
                  </a:cubicBezTo>
                  <a:cubicBezTo>
                    <a:pt x="102" y="56"/>
                    <a:pt x="101" y="58"/>
                    <a:pt x="99" y="56"/>
                  </a:cubicBezTo>
                  <a:cubicBezTo>
                    <a:pt x="96" y="54"/>
                    <a:pt x="96" y="54"/>
                    <a:pt x="96" y="54"/>
                  </a:cubicBezTo>
                  <a:cubicBezTo>
                    <a:pt x="97" y="51"/>
                    <a:pt x="97" y="51"/>
                    <a:pt x="97" y="51"/>
                  </a:cubicBezTo>
                  <a:cubicBezTo>
                    <a:pt x="97" y="51"/>
                    <a:pt x="97" y="53"/>
                    <a:pt x="96" y="51"/>
                  </a:cubicBezTo>
                  <a:cubicBezTo>
                    <a:pt x="96" y="50"/>
                    <a:pt x="96" y="50"/>
                    <a:pt x="90" y="50"/>
                  </a:cubicBezTo>
                  <a:cubicBezTo>
                    <a:pt x="85" y="51"/>
                    <a:pt x="85" y="50"/>
                    <a:pt x="85" y="47"/>
                  </a:cubicBezTo>
                  <a:cubicBezTo>
                    <a:pt x="85" y="44"/>
                    <a:pt x="85" y="40"/>
                    <a:pt x="84" y="40"/>
                  </a:cubicBezTo>
                  <a:cubicBezTo>
                    <a:pt x="81" y="40"/>
                    <a:pt x="81" y="40"/>
                    <a:pt x="81" y="40"/>
                  </a:cubicBezTo>
                  <a:cubicBezTo>
                    <a:pt x="81" y="40"/>
                    <a:pt x="81" y="39"/>
                    <a:pt x="81" y="36"/>
                  </a:cubicBezTo>
                  <a:cubicBezTo>
                    <a:pt x="82" y="31"/>
                    <a:pt x="82" y="28"/>
                    <a:pt x="81" y="31"/>
                  </a:cubicBezTo>
                  <a:cubicBezTo>
                    <a:pt x="78" y="33"/>
                    <a:pt x="79" y="26"/>
                    <a:pt x="76" y="25"/>
                  </a:cubicBezTo>
                  <a:cubicBezTo>
                    <a:pt x="73" y="23"/>
                    <a:pt x="73" y="20"/>
                    <a:pt x="70" y="22"/>
                  </a:cubicBezTo>
                  <a:cubicBezTo>
                    <a:pt x="65" y="25"/>
                    <a:pt x="62" y="22"/>
                    <a:pt x="55" y="23"/>
                  </a:cubicBezTo>
                  <a:cubicBezTo>
                    <a:pt x="49" y="25"/>
                    <a:pt x="49" y="25"/>
                    <a:pt x="46" y="22"/>
                  </a:cubicBezTo>
                  <a:cubicBezTo>
                    <a:pt x="44" y="19"/>
                    <a:pt x="43" y="17"/>
                    <a:pt x="43" y="16"/>
                  </a:cubicBezTo>
                  <a:cubicBezTo>
                    <a:pt x="41" y="16"/>
                    <a:pt x="43" y="14"/>
                    <a:pt x="43" y="14"/>
                  </a:cubicBezTo>
                </a:path>
              </a:pathLst>
            </a:custGeom>
            <a:grpFill/>
            <a:ln w="6350" cmpd="sng">
              <a:solidFill>
                <a:schemeClr val="bg1"/>
              </a:solidFill>
              <a:round/>
              <a:headEnd/>
              <a:tailEnd/>
            </a:ln>
          </p:spPr>
          <p:txBody>
            <a:bodyPr/>
            <a:lstStyle/>
            <a:p>
              <a:endParaRPr lang="en-GB" dirty="0"/>
            </a:p>
          </p:txBody>
        </p:sp>
        <p:sp>
          <p:nvSpPr>
            <p:cNvPr id="138" name="Freeform 51"/>
            <p:cNvSpPr>
              <a:spLocks/>
            </p:cNvSpPr>
            <p:nvPr/>
          </p:nvSpPr>
          <p:spPr bwMode="auto">
            <a:xfrm>
              <a:off x="3247215" y="3300110"/>
              <a:ext cx="240415" cy="128123"/>
            </a:xfrm>
            <a:custGeom>
              <a:avLst/>
              <a:gdLst/>
              <a:ahLst/>
              <a:cxnLst>
                <a:cxn ang="0">
                  <a:pos x="13" y="10"/>
                </a:cxn>
                <a:cxn ang="0">
                  <a:pos x="7" y="20"/>
                </a:cxn>
                <a:cxn ang="0">
                  <a:pos x="16" y="21"/>
                </a:cxn>
                <a:cxn ang="0">
                  <a:pos x="24" y="24"/>
                </a:cxn>
                <a:cxn ang="0">
                  <a:pos x="29" y="27"/>
                </a:cxn>
                <a:cxn ang="0">
                  <a:pos x="22" y="32"/>
                </a:cxn>
                <a:cxn ang="0">
                  <a:pos x="18" y="35"/>
                </a:cxn>
                <a:cxn ang="0">
                  <a:pos x="13" y="34"/>
                </a:cxn>
                <a:cxn ang="0">
                  <a:pos x="10" y="37"/>
                </a:cxn>
                <a:cxn ang="0">
                  <a:pos x="9" y="35"/>
                </a:cxn>
                <a:cxn ang="0">
                  <a:pos x="1" y="35"/>
                </a:cxn>
                <a:cxn ang="0">
                  <a:pos x="0" y="38"/>
                </a:cxn>
                <a:cxn ang="0">
                  <a:pos x="10" y="41"/>
                </a:cxn>
                <a:cxn ang="0">
                  <a:pos x="18" y="41"/>
                </a:cxn>
                <a:cxn ang="0">
                  <a:pos x="22" y="44"/>
                </a:cxn>
                <a:cxn ang="0">
                  <a:pos x="29" y="43"/>
                </a:cxn>
                <a:cxn ang="0">
                  <a:pos x="35" y="43"/>
                </a:cxn>
                <a:cxn ang="0">
                  <a:pos x="39" y="35"/>
                </a:cxn>
                <a:cxn ang="0">
                  <a:pos x="45" y="31"/>
                </a:cxn>
                <a:cxn ang="0">
                  <a:pos x="50" y="31"/>
                </a:cxn>
                <a:cxn ang="0">
                  <a:pos x="54" y="32"/>
                </a:cxn>
                <a:cxn ang="0">
                  <a:pos x="59" y="26"/>
                </a:cxn>
                <a:cxn ang="0">
                  <a:pos x="71" y="21"/>
                </a:cxn>
                <a:cxn ang="0">
                  <a:pos x="83" y="15"/>
                </a:cxn>
                <a:cxn ang="0">
                  <a:pos x="86" y="12"/>
                </a:cxn>
                <a:cxn ang="0">
                  <a:pos x="79" y="7"/>
                </a:cxn>
                <a:cxn ang="0">
                  <a:pos x="62" y="4"/>
                </a:cxn>
                <a:cxn ang="0">
                  <a:pos x="47" y="4"/>
                </a:cxn>
                <a:cxn ang="0">
                  <a:pos x="36" y="1"/>
                </a:cxn>
                <a:cxn ang="0">
                  <a:pos x="32" y="9"/>
                </a:cxn>
                <a:cxn ang="0">
                  <a:pos x="18" y="4"/>
                </a:cxn>
                <a:cxn ang="0">
                  <a:pos x="13" y="10"/>
                </a:cxn>
              </a:cxnLst>
              <a:rect l="0" t="0" r="r" b="b"/>
              <a:pathLst>
                <a:path w="86" h="46">
                  <a:moveTo>
                    <a:pt x="13" y="10"/>
                  </a:moveTo>
                  <a:cubicBezTo>
                    <a:pt x="19" y="12"/>
                    <a:pt x="4" y="18"/>
                    <a:pt x="7" y="20"/>
                  </a:cubicBezTo>
                  <a:cubicBezTo>
                    <a:pt x="10" y="21"/>
                    <a:pt x="15" y="26"/>
                    <a:pt x="16" y="21"/>
                  </a:cubicBezTo>
                  <a:cubicBezTo>
                    <a:pt x="19" y="17"/>
                    <a:pt x="18" y="21"/>
                    <a:pt x="24" y="24"/>
                  </a:cubicBezTo>
                  <a:cubicBezTo>
                    <a:pt x="29" y="27"/>
                    <a:pt x="33" y="26"/>
                    <a:pt x="29" y="27"/>
                  </a:cubicBezTo>
                  <a:cubicBezTo>
                    <a:pt x="25" y="31"/>
                    <a:pt x="25" y="32"/>
                    <a:pt x="22" y="32"/>
                  </a:cubicBezTo>
                  <a:cubicBezTo>
                    <a:pt x="21" y="31"/>
                    <a:pt x="21" y="37"/>
                    <a:pt x="18" y="35"/>
                  </a:cubicBezTo>
                  <a:cubicBezTo>
                    <a:pt x="15" y="32"/>
                    <a:pt x="15" y="32"/>
                    <a:pt x="13" y="34"/>
                  </a:cubicBezTo>
                  <a:cubicBezTo>
                    <a:pt x="12" y="35"/>
                    <a:pt x="12" y="34"/>
                    <a:pt x="10" y="37"/>
                  </a:cubicBezTo>
                  <a:cubicBezTo>
                    <a:pt x="9" y="38"/>
                    <a:pt x="10" y="35"/>
                    <a:pt x="9" y="35"/>
                  </a:cubicBezTo>
                  <a:cubicBezTo>
                    <a:pt x="6" y="34"/>
                    <a:pt x="1" y="34"/>
                    <a:pt x="1" y="35"/>
                  </a:cubicBezTo>
                  <a:cubicBezTo>
                    <a:pt x="1" y="38"/>
                    <a:pt x="0" y="35"/>
                    <a:pt x="0" y="38"/>
                  </a:cubicBezTo>
                  <a:cubicBezTo>
                    <a:pt x="0" y="43"/>
                    <a:pt x="10" y="40"/>
                    <a:pt x="10" y="41"/>
                  </a:cubicBezTo>
                  <a:cubicBezTo>
                    <a:pt x="12" y="44"/>
                    <a:pt x="16" y="38"/>
                    <a:pt x="18" y="41"/>
                  </a:cubicBezTo>
                  <a:cubicBezTo>
                    <a:pt x="19" y="46"/>
                    <a:pt x="21" y="43"/>
                    <a:pt x="22" y="44"/>
                  </a:cubicBezTo>
                  <a:cubicBezTo>
                    <a:pt x="24" y="46"/>
                    <a:pt x="24" y="41"/>
                    <a:pt x="29" y="43"/>
                  </a:cubicBezTo>
                  <a:cubicBezTo>
                    <a:pt x="33" y="44"/>
                    <a:pt x="32" y="41"/>
                    <a:pt x="35" y="43"/>
                  </a:cubicBezTo>
                  <a:cubicBezTo>
                    <a:pt x="41" y="41"/>
                    <a:pt x="32" y="37"/>
                    <a:pt x="39" y="35"/>
                  </a:cubicBezTo>
                  <a:cubicBezTo>
                    <a:pt x="45" y="34"/>
                    <a:pt x="42" y="31"/>
                    <a:pt x="45" y="31"/>
                  </a:cubicBezTo>
                  <a:cubicBezTo>
                    <a:pt x="50" y="32"/>
                    <a:pt x="48" y="26"/>
                    <a:pt x="50" y="31"/>
                  </a:cubicBezTo>
                  <a:cubicBezTo>
                    <a:pt x="51" y="35"/>
                    <a:pt x="53" y="31"/>
                    <a:pt x="54" y="32"/>
                  </a:cubicBezTo>
                  <a:cubicBezTo>
                    <a:pt x="57" y="34"/>
                    <a:pt x="57" y="31"/>
                    <a:pt x="59" y="26"/>
                  </a:cubicBezTo>
                  <a:cubicBezTo>
                    <a:pt x="60" y="23"/>
                    <a:pt x="69" y="27"/>
                    <a:pt x="71" y="21"/>
                  </a:cubicBezTo>
                  <a:cubicBezTo>
                    <a:pt x="72" y="18"/>
                    <a:pt x="80" y="17"/>
                    <a:pt x="83" y="15"/>
                  </a:cubicBezTo>
                  <a:cubicBezTo>
                    <a:pt x="85" y="13"/>
                    <a:pt x="85" y="15"/>
                    <a:pt x="86" y="12"/>
                  </a:cubicBezTo>
                  <a:cubicBezTo>
                    <a:pt x="83" y="7"/>
                    <a:pt x="80" y="10"/>
                    <a:pt x="79" y="7"/>
                  </a:cubicBezTo>
                  <a:cubicBezTo>
                    <a:pt x="79" y="4"/>
                    <a:pt x="72" y="4"/>
                    <a:pt x="62" y="4"/>
                  </a:cubicBezTo>
                  <a:cubicBezTo>
                    <a:pt x="50" y="3"/>
                    <a:pt x="50" y="6"/>
                    <a:pt x="47" y="4"/>
                  </a:cubicBezTo>
                  <a:cubicBezTo>
                    <a:pt x="45" y="3"/>
                    <a:pt x="41" y="0"/>
                    <a:pt x="36" y="1"/>
                  </a:cubicBezTo>
                  <a:cubicBezTo>
                    <a:pt x="30" y="3"/>
                    <a:pt x="35" y="10"/>
                    <a:pt x="32" y="9"/>
                  </a:cubicBezTo>
                  <a:cubicBezTo>
                    <a:pt x="29" y="7"/>
                    <a:pt x="22" y="4"/>
                    <a:pt x="18" y="4"/>
                  </a:cubicBezTo>
                  <a:cubicBezTo>
                    <a:pt x="13" y="6"/>
                    <a:pt x="13" y="9"/>
                    <a:pt x="13" y="10"/>
                  </a:cubicBezTo>
                </a:path>
              </a:pathLst>
            </a:custGeom>
            <a:grpFill/>
            <a:ln w="6350" cmpd="sng">
              <a:solidFill>
                <a:schemeClr val="bg1"/>
              </a:solidFill>
              <a:round/>
              <a:headEnd/>
              <a:tailEnd/>
            </a:ln>
          </p:spPr>
          <p:txBody>
            <a:bodyPr/>
            <a:lstStyle/>
            <a:p>
              <a:endParaRPr lang="en-GB" dirty="0"/>
            </a:p>
          </p:txBody>
        </p:sp>
        <p:sp>
          <p:nvSpPr>
            <p:cNvPr id="139" name="Freeform 52"/>
            <p:cNvSpPr>
              <a:spLocks/>
            </p:cNvSpPr>
            <p:nvPr/>
          </p:nvSpPr>
          <p:spPr bwMode="auto">
            <a:xfrm>
              <a:off x="3199708" y="3367770"/>
              <a:ext cx="178512" cy="139640"/>
            </a:xfrm>
            <a:custGeom>
              <a:avLst/>
              <a:gdLst/>
              <a:ahLst/>
              <a:cxnLst>
                <a:cxn ang="0">
                  <a:pos x="31" y="9"/>
                </a:cxn>
                <a:cxn ang="0">
                  <a:pos x="26" y="8"/>
                </a:cxn>
                <a:cxn ang="0">
                  <a:pos x="27" y="5"/>
                </a:cxn>
                <a:cxn ang="0">
                  <a:pos x="27" y="3"/>
                </a:cxn>
                <a:cxn ang="0">
                  <a:pos x="26" y="0"/>
                </a:cxn>
                <a:cxn ang="0">
                  <a:pos x="23" y="3"/>
                </a:cxn>
                <a:cxn ang="0">
                  <a:pos x="18" y="3"/>
                </a:cxn>
                <a:cxn ang="0">
                  <a:pos x="15" y="9"/>
                </a:cxn>
                <a:cxn ang="0">
                  <a:pos x="12" y="14"/>
                </a:cxn>
                <a:cxn ang="0">
                  <a:pos x="6" y="16"/>
                </a:cxn>
                <a:cxn ang="0">
                  <a:pos x="1" y="20"/>
                </a:cxn>
                <a:cxn ang="0">
                  <a:pos x="4" y="22"/>
                </a:cxn>
                <a:cxn ang="0">
                  <a:pos x="7" y="23"/>
                </a:cxn>
                <a:cxn ang="0">
                  <a:pos x="7" y="30"/>
                </a:cxn>
                <a:cxn ang="0">
                  <a:pos x="6" y="37"/>
                </a:cxn>
                <a:cxn ang="0">
                  <a:pos x="4" y="44"/>
                </a:cxn>
                <a:cxn ang="0">
                  <a:pos x="7" y="44"/>
                </a:cxn>
                <a:cxn ang="0">
                  <a:pos x="14" y="42"/>
                </a:cxn>
                <a:cxn ang="0">
                  <a:pos x="17" y="44"/>
                </a:cxn>
                <a:cxn ang="0">
                  <a:pos x="18" y="39"/>
                </a:cxn>
                <a:cxn ang="0">
                  <a:pos x="24" y="39"/>
                </a:cxn>
                <a:cxn ang="0">
                  <a:pos x="24" y="34"/>
                </a:cxn>
                <a:cxn ang="0">
                  <a:pos x="31" y="30"/>
                </a:cxn>
                <a:cxn ang="0">
                  <a:pos x="32" y="34"/>
                </a:cxn>
                <a:cxn ang="0">
                  <a:pos x="35" y="37"/>
                </a:cxn>
                <a:cxn ang="0">
                  <a:pos x="38" y="47"/>
                </a:cxn>
                <a:cxn ang="0">
                  <a:pos x="44" y="44"/>
                </a:cxn>
                <a:cxn ang="0">
                  <a:pos x="47" y="41"/>
                </a:cxn>
                <a:cxn ang="0">
                  <a:pos x="52" y="41"/>
                </a:cxn>
                <a:cxn ang="0">
                  <a:pos x="55" y="41"/>
                </a:cxn>
                <a:cxn ang="0">
                  <a:pos x="60" y="42"/>
                </a:cxn>
                <a:cxn ang="0">
                  <a:pos x="63" y="39"/>
                </a:cxn>
                <a:cxn ang="0">
                  <a:pos x="61" y="33"/>
                </a:cxn>
                <a:cxn ang="0">
                  <a:pos x="61" y="28"/>
                </a:cxn>
                <a:cxn ang="0">
                  <a:pos x="55" y="28"/>
                </a:cxn>
                <a:cxn ang="0">
                  <a:pos x="54" y="23"/>
                </a:cxn>
                <a:cxn ang="0">
                  <a:pos x="52" y="19"/>
                </a:cxn>
                <a:cxn ang="0">
                  <a:pos x="46" y="19"/>
                </a:cxn>
                <a:cxn ang="0">
                  <a:pos x="40" y="20"/>
                </a:cxn>
                <a:cxn ang="0">
                  <a:pos x="35" y="17"/>
                </a:cxn>
                <a:cxn ang="0">
                  <a:pos x="27" y="17"/>
                </a:cxn>
                <a:cxn ang="0">
                  <a:pos x="17" y="14"/>
                </a:cxn>
                <a:cxn ang="0">
                  <a:pos x="18" y="11"/>
                </a:cxn>
                <a:cxn ang="0">
                  <a:pos x="26" y="11"/>
                </a:cxn>
                <a:cxn ang="0">
                  <a:pos x="27" y="13"/>
                </a:cxn>
                <a:cxn ang="0">
                  <a:pos x="31" y="9"/>
                </a:cxn>
              </a:cxnLst>
              <a:rect l="0" t="0" r="r" b="b"/>
              <a:pathLst>
                <a:path w="64" h="50">
                  <a:moveTo>
                    <a:pt x="31" y="9"/>
                  </a:moveTo>
                  <a:cubicBezTo>
                    <a:pt x="26" y="11"/>
                    <a:pt x="27" y="8"/>
                    <a:pt x="26" y="8"/>
                  </a:cubicBezTo>
                  <a:cubicBezTo>
                    <a:pt x="24" y="8"/>
                    <a:pt x="26" y="6"/>
                    <a:pt x="27" y="5"/>
                  </a:cubicBezTo>
                  <a:cubicBezTo>
                    <a:pt x="29" y="3"/>
                    <a:pt x="29" y="3"/>
                    <a:pt x="27" y="3"/>
                  </a:cubicBezTo>
                  <a:cubicBezTo>
                    <a:pt x="27" y="3"/>
                    <a:pt x="27" y="0"/>
                    <a:pt x="26" y="0"/>
                  </a:cubicBezTo>
                  <a:cubicBezTo>
                    <a:pt x="24" y="0"/>
                    <a:pt x="26" y="2"/>
                    <a:pt x="23" y="3"/>
                  </a:cubicBezTo>
                  <a:cubicBezTo>
                    <a:pt x="18" y="5"/>
                    <a:pt x="18" y="2"/>
                    <a:pt x="18" y="3"/>
                  </a:cubicBezTo>
                  <a:cubicBezTo>
                    <a:pt x="15" y="5"/>
                    <a:pt x="18" y="9"/>
                    <a:pt x="15" y="9"/>
                  </a:cubicBezTo>
                  <a:cubicBezTo>
                    <a:pt x="10" y="9"/>
                    <a:pt x="15" y="9"/>
                    <a:pt x="12" y="14"/>
                  </a:cubicBezTo>
                  <a:cubicBezTo>
                    <a:pt x="10" y="17"/>
                    <a:pt x="9" y="17"/>
                    <a:pt x="6" y="16"/>
                  </a:cubicBezTo>
                  <a:cubicBezTo>
                    <a:pt x="3" y="16"/>
                    <a:pt x="0" y="20"/>
                    <a:pt x="1" y="20"/>
                  </a:cubicBezTo>
                  <a:cubicBezTo>
                    <a:pt x="3" y="20"/>
                    <a:pt x="4" y="20"/>
                    <a:pt x="4" y="22"/>
                  </a:cubicBezTo>
                  <a:cubicBezTo>
                    <a:pt x="4" y="25"/>
                    <a:pt x="6" y="22"/>
                    <a:pt x="7" y="23"/>
                  </a:cubicBezTo>
                  <a:cubicBezTo>
                    <a:pt x="9" y="25"/>
                    <a:pt x="6" y="27"/>
                    <a:pt x="7" y="30"/>
                  </a:cubicBezTo>
                  <a:cubicBezTo>
                    <a:pt x="10" y="33"/>
                    <a:pt x="9" y="33"/>
                    <a:pt x="6" y="37"/>
                  </a:cubicBezTo>
                  <a:cubicBezTo>
                    <a:pt x="4" y="41"/>
                    <a:pt x="4" y="42"/>
                    <a:pt x="4" y="44"/>
                  </a:cubicBezTo>
                  <a:cubicBezTo>
                    <a:pt x="6" y="47"/>
                    <a:pt x="7" y="47"/>
                    <a:pt x="7" y="44"/>
                  </a:cubicBezTo>
                  <a:cubicBezTo>
                    <a:pt x="9" y="42"/>
                    <a:pt x="10" y="42"/>
                    <a:pt x="14" y="42"/>
                  </a:cubicBezTo>
                  <a:cubicBezTo>
                    <a:pt x="15" y="41"/>
                    <a:pt x="17" y="44"/>
                    <a:pt x="17" y="44"/>
                  </a:cubicBezTo>
                  <a:cubicBezTo>
                    <a:pt x="18" y="44"/>
                    <a:pt x="17" y="41"/>
                    <a:pt x="18" y="39"/>
                  </a:cubicBezTo>
                  <a:cubicBezTo>
                    <a:pt x="21" y="37"/>
                    <a:pt x="23" y="41"/>
                    <a:pt x="24" y="39"/>
                  </a:cubicBezTo>
                  <a:cubicBezTo>
                    <a:pt x="26" y="37"/>
                    <a:pt x="23" y="36"/>
                    <a:pt x="24" y="34"/>
                  </a:cubicBezTo>
                  <a:cubicBezTo>
                    <a:pt x="27" y="33"/>
                    <a:pt x="26" y="28"/>
                    <a:pt x="31" y="30"/>
                  </a:cubicBezTo>
                  <a:cubicBezTo>
                    <a:pt x="35" y="31"/>
                    <a:pt x="32" y="33"/>
                    <a:pt x="32" y="34"/>
                  </a:cubicBezTo>
                  <a:cubicBezTo>
                    <a:pt x="33" y="36"/>
                    <a:pt x="35" y="31"/>
                    <a:pt x="35" y="37"/>
                  </a:cubicBezTo>
                  <a:cubicBezTo>
                    <a:pt x="33" y="47"/>
                    <a:pt x="35" y="50"/>
                    <a:pt x="38" y="47"/>
                  </a:cubicBezTo>
                  <a:cubicBezTo>
                    <a:pt x="41" y="45"/>
                    <a:pt x="44" y="45"/>
                    <a:pt x="44" y="44"/>
                  </a:cubicBezTo>
                  <a:cubicBezTo>
                    <a:pt x="44" y="42"/>
                    <a:pt x="46" y="42"/>
                    <a:pt x="47" y="41"/>
                  </a:cubicBezTo>
                  <a:cubicBezTo>
                    <a:pt x="49" y="39"/>
                    <a:pt x="54" y="39"/>
                    <a:pt x="52" y="41"/>
                  </a:cubicBezTo>
                  <a:cubicBezTo>
                    <a:pt x="50" y="44"/>
                    <a:pt x="52" y="44"/>
                    <a:pt x="55" y="41"/>
                  </a:cubicBezTo>
                  <a:cubicBezTo>
                    <a:pt x="58" y="39"/>
                    <a:pt x="61" y="41"/>
                    <a:pt x="60" y="42"/>
                  </a:cubicBezTo>
                  <a:cubicBezTo>
                    <a:pt x="63" y="42"/>
                    <a:pt x="64" y="41"/>
                    <a:pt x="63" y="39"/>
                  </a:cubicBezTo>
                  <a:cubicBezTo>
                    <a:pt x="60" y="37"/>
                    <a:pt x="63" y="34"/>
                    <a:pt x="61" y="33"/>
                  </a:cubicBezTo>
                  <a:cubicBezTo>
                    <a:pt x="60" y="31"/>
                    <a:pt x="61" y="30"/>
                    <a:pt x="61" y="28"/>
                  </a:cubicBezTo>
                  <a:cubicBezTo>
                    <a:pt x="60" y="27"/>
                    <a:pt x="55" y="25"/>
                    <a:pt x="55" y="28"/>
                  </a:cubicBezTo>
                  <a:cubicBezTo>
                    <a:pt x="55" y="30"/>
                    <a:pt x="52" y="27"/>
                    <a:pt x="54" y="23"/>
                  </a:cubicBezTo>
                  <a:cubicBezTo>
                    <a:pt x="54" y="22"/>
                    <a:pt x="50" y="22"/>
                    <a:pt x="52" y="19"/>
                  </a:cubicBezTo>
                  <a:cubicBezTo>
                    <a:pt x="49" y="17"/>
                    <a:pt x="50" y="20"/>
                    <a:pt x="46" y="19"/>
                  </a:cubicBezTo>
                  <a:cubicBezTo>
                    <a:pt x="41" y="17"/>
                    <a:pt x="41" y="22"/>
                    <a:pt x="40" y="20"/>
                  </a:cubicBezTo>
                  <a:cubicBezTo>
                    <a:pt x="38" y="19"/>
                    <a:pt x="37" y="22"/>
                    <a:pt x="35" y="17"/>
                  </a:cubicBezTo>
                  <a:cubicBezTo>
                    <a:pt x="33" y="14"/>
                    <a:pt x="29" y="20"/>
                    <a:pt x="27" y="17"/>
                  </a:cubicBezTo>
                  <a:cubicBezTo>
                    <a:pt x="27" y="16"/>
                    <a:pt x="17" y="19"/>
                    <a:pt x="17" y="14"/>
                  </a:cubicBezTo>
                  <a:cubicBezTo>
                    <a:pt x="17" y="11"/>
                    <a:pt x="18" y="14"/>
                    <a:pt x="18" y="11"/>
                  </a:cubicBezTo>
                  <a:cubicBezTo>
                    <a:pt x="18" y="9"/>
                    <a:pt x="23" y="9"/>
                    <a:pt x="26" y="11"/>
                  </a:cubicBezTo>
                  <a:cubicBezTo>
                    <a:pt x="27" y="11"/>
                    <a:pt x="26" y="14"/>
                    <a:pt x="27" y="13"/>
                  </a:cubicBezTo>
                  <a:cubicBezTo>
                    <a:pt x="29" y="9"/>
                    <a:pt x="29" y="11"/>
                    <a:pt x="31" y="9"/>
                  </a:cubicBezTo>
                </a:path>
              </a:pathLst>
            </a:custGeom>
            <a:grpFill/>
            <a:ln w="6350" cmpd="sng">
              <a:solidFill>
                <a:schemeClr val="bg1"/>
              </a:solidFill>
              <a:round/>
              <a:headEnd/>
              <a:tailEnd/>
            </a:ln>
          </p:spPr>
          <p:txBody>
            <a:bodyPr/>
            <a:lstStyle/>
            <a:p>
              <a:endParaRPr lang="en-GB" dirty="0"/>
            </a:p>
          </p:txBody>
        </p:sp>
        <p:sp>
          <p:nvSpPr>
            <p:cNvPr id="140" name="Freeform 53"/>
            <p:cNvSpPr>
              <a:spLocks/>
            </p:cNvSpPr>
            <p:nvPr/>
          </p:nvSpPr>
          <p:spPr bwMode="auto">
            <a:xfrm>
              <a:off x="4367231" y="3834195"/>
              <a:ext cx="47507" cy="113727"/>
            </a:xfrm>
            <a:custGeom>
              <a:avLst/>
              <a:gdLst/>
              <a:ahLst/>
              <a:cxnLst>
                <a:cxn ang="0">
                  <a:pos x="3" y="12"/>
                </a:cxn>
                <a:cxn ang="0">
                  <a:pos x="11" y="3"/>
                </a:cxn>
                <a:cxn ang="0">
                  <a:pos x="14" y="3"/>
                </a:cxn>
                <a:cxn ang="0">
                  <a:pos x="16" y="9"/>
                </a:cxn>
                <a:cxn ang="0">
                  <a:pos x="13" y="22"/>
                </a:cxn>
                <a:cxn ang="0">
                  <a:pos x="8" y="34"/>
                </a:cxn>
                <a:cxn ang="0">
                  <a:pos x="5" y="33"/>
                </a:cxn>
                <a:cxn ang="0">
                  <a:pos x="2" y="26"/>
                </a:cxn>
                <a:cxn ang="0">
                  <a:pos x="3" y="12"/>
                </a:cxn>
              </a:cxnLst>
              <a:rect l="0" t="0" r="r" b="b"/>
              <a:pathLst>
                <a:path w="17" h="41">
                  <a:moveTo>
                    <a:pt x="3" y="12"/>
                  </a:moveTo>
                  <a:cubicBezTo>
                    <a:pt x="8" y="6"/>
                    <a:pt x="10" y="4"/>
                    <a:pt x="11" y="3"/>
                  </a:cubicBezTo>
                  <a:cubicBezTo>
                    <a:pt x="13" y="3"/>
                    <a:pt x="13" y="0"/>
                    <a:pt x="14" y="3"/>
                  </a:cubicBezTo>
                  <a:cubicBezTo>
                    <a:pt x="17" y="6"/>
                    <a:pt x="14" y="6"/>
                    <a:pt x="16" y="9"/>
                  </a:cubicBezTo>
                  <a:cubicBezTo>
                    <a:pt x="16" y="11"/>
                    <a:pt x="14" y="14"/>
                    <a:pt x="13" y="22"/>
                  </a:cubicBezTo>
                  <a:cubicBezTo>
                    <a:pt x="11" y="31"/>
                    <a:pt x="8" y="28"/>
                    <a:pt x="8" y="34"/>
                  </a:cubicBezTo>
                  <a:cubicBezTo>
                    <a:pt x="8" y="41"/>
                    <a:pt x="7" y="36"/>
                    <a:pt x="5" y="33"/>
                  </a:cubicBezTo>
                  <a:cubicBezTo>
                    <a:pt x="5" y="30"/>
                    <a:pt x="3" y="33"/>
                    <a:pt x="2" y="26"/>
                  </a:cubicBezTo>
                  <a:cubicBezTo>
                    <a:pt x="0" y="22"/>
                    <a:pt x="0" y="19"/>
                    <a:pt x="3" y="12"/>
                  </a:cubicBezTo>
                </a:path>
              </a:pathLst>
            </a:custGeom>
            <a:grpFill/>
            <a:ln w="6350" cmpd="sng">
              <a:solidFill>
                <a:schemeClr val="bg1"/>
              </a:solidFill>
              <a:round/>
              <a:headEnd/>
              <a:tailEnd/>
            </a:ln>
          </p:spPr>
          <p:txBody>
            <a:bodyPr/>
            <a:lstStyle/>
            <a:p>
              <a:endParaRPr lang="en-GB" dirty="0"/>
            </a:p>
          </p:txBody>
        </p:sp>
        <p:sp>
          <p:nvSpPr>
            <p:cNvPr id="141" name="Freeform 54"/>
            <p:cNvSpPr>
              <a:spLocks/>
            </p:cNvSpPr>
            <p:nvPr/>
          </p:nvSpPr>
          <p:spPr bwMode="auto">
            <a:xfrm>
              <a:off x="4468004" y="3308747"/>
              <a:ext cx="139642" cy="169871"/>
            </a:xfrm>
            <a:custGeom>
              <a:avLst/>
              <a:gdLst/>
              <a:ahLst/>
              <a:cxnLst>
                <a:cxn ang="0">
                  <a:pos x="0" y="34"/>
                </a:cxn>
                <a:cxn ang="0">
                  <a:pos x="3" y="37"/>
                </a:cxn>
                <a:cxn ang="0">
                  <a:pos x="7" y="42"/>
                </a:cxn>
                <a:cxn ang="0">
                  <a:pos x="6" y="48"/>
                </a:cxn>
                <a:cxn ang="0">
                  <a:pos x="4" y="51"/>
                </a:cxn>
                <a:cxn ang="0">
                  <a:pos x="4" y="54"/>
                </a:cxn>
                <a:cxn ang="0">
                  <a:pos x="6" y="57"/>
                </a:cxn>
                <a:cxn ang="0">
                  <a:pos x="9" y="59"/>
                </a:cxn>
                <a:cxn ang="0">
                  <a:pos x="12" y="57"/>
                </a:cxn>
                <a:cxn ang="0">
                  <a:pos x="14" y="57"/>
                </a:cxn>
                <a:cxn ang="0">
                  <a:pos x="18" y="57"/>
                </a:cxn>
                <a:cxn ang="0">
                  <a:pos x="21" y="53"/>
                </a:cxn>
                <a:cxn ang="0">
                  <a:pos x="30" y="51"/>
                </a:cxn>
                <a:cxn ang="0">
                  <a:pos x="32" y="48"/>
                </a:cxn>
                <a:cxn ang="0">
                  <a:pos x="27" y="45"/>
                </a:cxn>
                <a:cxn ang="0">
                  <a:pos x="24" y="42"/>
                </a:cxn>
                <a:cxn ang="0">
                  <a:pos x="24" y="39"/>
                </a:cxn>
                <a:cxn ang="0">
                  <a:pos x="27" y="34"/>
                </a:cxn>
                <a:cxn ang="0">
                  <a:pos x="33" y="31"/>
                </a:cxn>
                <a:cxn ang="0">
                  <a:pos x="41" y="25"/>
                </a:cxn>
                <a:cxn ang="0">
                  <a:pos x="43" y="19"/>
                </a:cxn>
                <a:cxn ang="0">
                  <a:pos x="43" y="14"/>
                </a:cxn>
                <a:cxn ang="0">
                  <a:pos x="47" y="8"/>
                </a:cxn>
                <a:cxn ang="0">
                  <a:pos x="50" y="8"/>
                </a:cxn>
                <a:cxn ang="0">
                  <a:pos x="49" y="6"/>
                </a:cxn>
                <a:cxn ang="0">
                  <a:pos x="47" y="5"/>
                </a:cxn>
                <a:cxn ang="0">
                  <a:pos x="44" y="0"/>
                </a:cxn>
                <a:cxn ang="0">
                  <a:pos x="41" y="6"/>
                </a:cxn>
                <a:cxn ang="0">
                  <a:pos x="36" y="11"/>
                </a:cxn>
                <a:cxn ang="0">
                  <a:pos x="33" y="11"/>
                </a:cxn>
                <a:cxn ang="0">
                  <a:pos x="29" y="12"/>
                </a:cxn>
                <a:cxn ang="0">
                  <a:pos x="30" y="17"/>
                </a:cxn>
                <a:cxn ang="0">
                  <a:pos x="27" y="17"/>
                </a:cxn>
                <a:cxn ang="0">
                  <a:pos x="23" y="17"/>
                </a:cxn>
                <a:cxn ang="0">
                  <a:pos x="20" y="14"/>
                </a:cxn>
                <a:cxn ang="0">
                  <a:pos x="18" y="15"/>
                </a:cxn>
                <a:cxn ang="0">
                  <a:pos x="17" y="19"/>
                </a:cxn>
                <a:cxn ang="0">
                  <a:pos x="12" y="23"/>
                </a:cxn>
                <a:cxn ang="0">
                  <a:pos x="9" y="25"/>
                </a:cxn>
                <a:cxn ang="0">
                  <a:pos x="7" y="26"/>
                </a:cxn>
                <a:cxn ang="0">
                  <a:pos x="4" y="28"/>
                </a:cxn>
                <a:cxn ang="0">
                  <a:pos x="0" y="33"/>
                </a:cxn>
                <a:cxn ang="0">
                  <a:pos x="0" y="34"/>
                </a:cxn>
              </a:cxnLst>
              <a:rect l="0" t="0" r="r" b="b"/>
              <a:pathLst>
                <a:path w="50" h="61">
                  <a:moveTo>
                    <a:pt x="0" y="34"/>
                  </a:moveTo>
                  <a:cubicBezTo>
                    <a:pt x="0" y="36"/>
                    <a:pt x="1" y="39"/>
                    <a:pt x="3" y="37"/>
                  </a:cubicBezTo>
                  <a:cubicBezTo>
                    <a:pt x="4" y="36"/>
                    <a:pt x="9" y="39"/>
                    <a:pt x="7" y="42"/>
                  </a:cubicBezTo>
                  <a:cubicBezTo>
                    <a:pt x="7" y="45"/>
                    <a:pt x="4" y="47"/>
                    <a:pt x="6" y="48"/>
                  </a:cubicBezTo>
                  <a:cubicBezTo>
                    <a:pt x="7" y="50"/>
                    <a:pt x="4" y="48"/>
                    <a:pt x="4" y="51"/>
                  </a:cubicBezTo>
                  <a:cubicBezTo>
                    <a:pt x="3" y="54"/>
                    <a:pt x="0" y="54"/>
                    <a:pt x="4" y="54"/>
                  </a:cubicBezTo>
                  <a:cubicBezTo>
                    <a:pt x="7" y="56"/>
                    <a:pt x="1" y="56"/>
                    <a:pt x="6" y="57"/>
                  </a:cubicBezTo>
                  <a:cubicBezTo>
                    <a:pt x="9" y="57"/>
                    <a:pt x="6" y="61"/>
                    <a:pt x="9" y="59"/>
                  </a:cubicBezTo>
                  <a:cubicBezTo>
                    <a:pt x="11" y="57"/>
                    <a:pt x="9" y="54"/>
                    <a:pt x="12" y="57"/>
                  </a:cubicBezTo>
                  <a:cubicBezTo>
                    <a:pt x="14" y="59"/>
                    <a:pt x="14" y="59"/>
                    <a:pt x="14" y="57"/>
                  </a:cubicBezTo>
                  <a:cubicBezTo>
                    <a:pt x="15" y="56"/>
                    <a:pt x="17" y="57"/>
                    <a:pt x="18" y="57"/>
                  </a:cubicBezTo>
                  <a:cubicBezTo>
                    <a:pt x="18" y="56"/>
                    <a:pt x="18" y="54"/>
                    <a:pt x="21" y="53"/>
                  </a:cubicBezTo>
                  <a:cubicBezTo>
                    <a:pt x="26" y="51"/>
                    <a:pt x="27" y="53"/>
                    <a:pt x="30" y="51"/>
                  </a:cubicBezTo>
                  <a:cubicBezTo>
                    <a:pt x="32" y="51"/>
                    <a:pt x="29" y="50"/>
                    <a:pt x="32" y="48"/>
                  </a:cubicBezTo>
                  <a:cubicBezTo>
                    <a:pt x="30" y="47"/>
                    <a:pt x="30" y="48"/>
                    <a:pt x="27" y="45"/>
                  </a:cubicBezTo>
                  <a:cubicBezTo>
                    <a:pt x="26" y="42"/>
                    <a:pt x="24" y="43"/>
                    <a:pt x="24" y="42"/>
                  </a:cubicBezTo>
                  <a:cubicBezTo>
                    <a:pt x="23" y="40"/>
                    <a:pt x="26" y="43"/>
                    <a:pt x="24" y="39"/>
                  </a:cubicBezTo>
                  <a:cubicBezTo>
                    <a:pt x="24" y="34"/>
                    <a:pt x="26" y="37"/>
                    <a:pt x="27" y="34"/>
                  </a:cubicBezTo>
                  <a:cubicBezTo>
                    <a:pt x="29" y="31"/>
                    <a:pt x="29" y="36"/>
                    <a:pt x="33" y="31"/>
                  </a:cubicBezTo>
                  <a:cubicBezTo>
                    <a:pt x="38" y="28"/>
                    <a:pt x="40" y="25"/>
                    <a:pt x="41" y="25"/>
                  </a:cubicBezTo>
                  <a:cubicBezTo>
                    <a:pt x="43" y="25"/>
                    <a:pt x="43" y="20"/>
                    <a:pt x="43" y="19"/>
                  </a:cubicBezTo>
                  <a:cubicBezTo>
                    <a:pt x="43" y="17"/>
                    <a:pt x="41" y="17"/>
                    <a:pt x="43" y="14"/>
                  </a:cubicBezTo>
                  <a:cubicBezTo>
                    <a:pt x="46" y="11"/>
                    <a:pt x="46" y="9"/>
                    <a:pt x="47" y="8"/>
                  </a:cubicBezTo>
                  <a:cubicBezTo>
                    <a:pt x="49" y="8"/>
                    <a:pt x="49" y="9"/>
                    <a:pt x="50" y="8"/>
                  </a:cubicBezTo>
                  <a:cubicBezTo>
                    <a:pt x="49" y="6"/>
                    <a:pt x="49" y="6"/>
                    <a:pt x="49" y="6"/>
                  </a:cubicBezTo>
                  <a:cubicBezTo>
                    <a:pt x="49" y="3"/>
                    <a:pt x="49" y="6"/>
                    <a:pt x="47" y="5"/>
                  </a:cubicBezTo>
                  <a:cubicBezTo>
                    <a:pt x="46" y="3"/>
                    <a:pt x="47" y="2"/>
                    <a:pt x="44" y="0"/>
                  </a:cubicBezTo>
                  <a:cubicBezTo>
                    <a:pt x="41" y="0"/>
                    <a:pt x="44" y="8"/>
                    <a:pt x="41" y="6"/>
                  </a:cubicBezTo>
                  <a:cubicBezTo>
                    <a:pt x="38" y="6"/>
                    <a:pt x="40" y="9"/>
                    <a:pt x="36" y="11"/>
                  </a:cubicBezTo>
                  <a:cubicBezTo>
                    <a:pt x="35" y="12"/>
                    <a:pt x="36" y="11"/>
                    <a:pt x="33" y="11"/>
                  </a:cubicBezTo>
                  <a:cubicBezTo>
                    <a:pt x="32" y="12"/>
                    <a:pt x="29" y="9"/>
                    <a:pt x="29" y="12"/>
                  </a:cubicBezTo>
                  <a:cubicBezTo>
                    <a:pt x="29" y="15"/>
                    <a:pt x="32" y="15"/>
                    <a:pt x="30" y="17"/>
                  </a:cubicBezTo>
                  <a:cubicBezTo>
                    <a:pt x="29" y="19"/>
                    <a:pt x="29" y="17"/>
                    <a:pt x="27" y="17"/>
                  </a:cubicBezTo>
                  <a:cubicBezTo>
                    <a:pt x="26" y="19"/>
                    <a:pt x="24" y="17"/>
                    <a:pt x="23" y="17"/>
                  </a:cubicBezTo>
                  <a:cubicBezTo>
                    <a:pt x="21" y="17"/>
                    <a:pt x="21" y="12"/>
                    <a:pt x="20" y="14"/>
                  </a:cubicBezTo>
                  <a:cubicBezTo>
                    <a:pt x="18" y="15"/>
                    <a:pt x="20" y="14"/>
                    <a:pt x="18" y="15"/>
                  </a:cubicBezTo>
                  <a:cubicBezTo>
                    <a:pt x="17" y="17"/>
                    <a:pt x="18" y="17"/>
                    <a:pt x="17" y="19"/>
                  </a:cubicBezTo>
                  <a:cubicBezTo>
                    <a:pt x="15" y="20"/>
                    <a:pt x="14" y="23"/>
                    <a:pt x="12" y="23"/>
                  </a:cubicBezTo>
                  <a:cubicBezTo>
                    <a:pt x="9" y="23"/>
                    <a:pt x="11" y="25"/>
                    <a:pt x="9" y="25"/>
                  </a:cubicBezTo>
                  <a:cubicBezTo>
                    <a:pt x="7" y="25"/>
                    <a:pt x="9" y="26"/>
                    <a:pt x="7" y="26"/>
                  </a:cubicBezTo>
                  <a:cubicBezTo>
                    <a:pt x="4" y="28"/>
                    <a:pt x="6" y="28"/>
                    <a:pt x="4" y="28"/>
                  </a:cubicBezTo>
                  <a:cubicBezTo>
                    <a:pt x="3" y="28"/>
                    <a:pt x="1" y="31"/>
                    <a:pt x="0" y="33"/>
                  </a:cubicBezTo>
                  <a:cubicBezTo>
                    <a:pt x="0" y="34"/>
                    <a:pt x="0" y="34"/>
                    <a:pt x="0" y="34"/>
                  </a:cubicBezTo>
                  <a:close/>
                </a:path>
              </a:pathLst>
            </a:custGeom>
            <a:grpFill/>
            <a:ln w="6350" cmpd="sng">
              <a:solidFill>
                <a:schemeClr val="bg1"/>
              </a:solidFill>
              <a:round/>
              <a:headEnd/>
              <a:tailEnd/>
            </a:ln>
          </p:spPr>
          <p:txBody>
            <a:bodyPr/>
            <a:lstStyle/>
            <a:p>
              <a:endParaRPr lang="en-GB" dirty="0"/>
            </a:p>
          </p:txBody>
        </p:sp>
        <p:sp>
          <p:nvSpPr>
            <p:cNvPr id="142" name="Freeform 55"/>
            <p:cNvSpPr>
              <a:spLocks/>
            </p:cNvSpPr>
            <p:nvPr/>
          </p:nvSpPr>
          <p:spPr bwMode="auto">
            <a:xfrm>
              <a:off x="4503994" y="3442628"/>
              <a:ext cx="79179" cy="133881"/>
            </a:xfrm>
            <a:custGeom>
              <a:avLst/>
              <a:gdLst/>
              <a:ahLst/>
              <a:cxnLst>
                <a:cxn ang="0">
                  <a:pos x="5" y="9"/>
                </a:cxn>
                <a:cxn ang="0">
                  <a:pos x="3" y="10"/>
                </a:cxn>
                <a:cxn ang="0">
                  <a:pos x="5" y="15"/>
                </a:cxn>
                <a:cxn ang="0">
                  <a:pos x="6" y="20"/>
                </a:cxn>
                <a:cxn ang="0">
                  <a:pos x="5" y="18"/>
                </a:cxn>
                <a:cxn ang="0">
                  <a:pos x="2" y="18"/>
                </a:cxn>
                <a:cxn ang="0">
                  <a:pos x="2" y="20"/>
                </a:cxn>
                <a:cxn ang="0">
                  <a:pos x="0" y="21"/>
                </a:cxn>
                <a:cxn ang="0">
                  <a:pos x="3" y="23"/>
                </a:cxn>
                <a:cxn ang="0">
                  <a:pos x="3" y="28"/>
                </a:cxn>
                <a:cxn ang="0">
                  <a:pos x="5" y="31"/>
                </a:cxn>
                <a:cxn ang="0">
                  <a:pos x="3" y="34"/>
                </a:cxn>
                <a:cxn ang="0">
                  <a:pos x="2" y="39"/>
                </a:cxn>
                <a:cxn ang="0">
                  <a:pos x="2" y="42"/>
                </a:cxn>
                <a:cxn ang="0">
                  <a:pos x="2" y="43"/>
                </a:cxn>
                <a:cxn ang="0">
                  <a:pos x="3" y="45"/>
                </a:cxn>
                <a:cxn ang="0">
                  <a:pos x="5" y="45"/>
                </a:cxn>
                <a:cxn ang="0">
                  <a:pos x="6" y="47"/>
                </a:cxn>
                <a:cxn ang="0">
                  <a:pos x="8" y="43"/>
                </a:cxn>
                <a:cxn ang="0">
                  <a:pos x="9" y="43"/>
                </a:cxn>
                <a:cxn ang="0">
                  <a:pos x="11" y="45"/>
                </a:cxn>
                <a:cxn ang="0">
                  <a:pos x="11" y="43"/>
                </a:cxn>
                <a:cxn ang="0">
                  <a:pos x="11" y="42"/>
                </a:cxn>
                <a:cxn ang="0">
                  <a:pos x="13" y="43"/>
                </a:cxn>
                <a:cxn ang="0">
                  <a:pos x="13" y="40"/>
                </a:cxn>
                <a:cxn ang="0">
                  <a:pos x="19" y="42"/>
                </a:cxn>
                <a:cxn ang="0">
                  <a:pos x="20" y="39"/>
                </a:cxn>
                <a:cxn ang="0">
                  <a:pos x="25" y="39"/>
                </a:cxn>
                <a:cxn ang="0">
                  <a:pos x="28" y="29"/>
                </a:cxn>
                <a:cxn ang="0">
                  <a:pos x="26" y="28"/>
                </a:cxn>
                <a:cxn ang="0">
                  <a:pos x="26" y="20"/>
                </a:cxn>
                <a:cxn ang="0">
                  <a:pos x="22" y="7"/>
                </a:cxn>
                <a:cxn ang="0">
                  <a:pos x="19" y="0"/>
                </a:cxn>
                <a:cxn ang="0">
                  <a:pos x="17" y="3"/>
                </a:cxn>
                <a:cxn ang="0">
                  <a:pos x="8" y="4"/>
                </a:cxn>
                <a:cxn ang="0">
                  <a:pos x="5" y="9"/>
                </a:cxn>
              </a:cxnLst>
              <a:rect l="0" t="0" r="r" b="b"/>
              <a:pathLst>
                <a:path w="28" h="48">
                  <a:moveTo>
                    <a:pt x="5" y="9"/>
                  </a:moveTo>
                  <a:cubicBezTo>
                    <a:pt x="5" y="10"/>
                    <a:pt x="5" y="9"/>
                    <a:pt x="3" y="10"/>
                  </a:cubicBezTo>
                  <a:cubicBezTo>
                    <a:pt x="3" y="12"/>
                    <a:pt x="6" y="14"/>
                    <a:pt x="5" y="15"/>
                  </a:cubicBezTo>
                  <a:cubicBezTo>
                    <a:pt x="3" y="17"/>
                    <a:pt x="8" y="17"/>
                    <a:pt x="6" y="20"/>
                  </a:cubicBezTo>
                  <a:cubicBezTo>
                    <a:pt x="6" y="21"/>
                    <a:pt x="6" y="18"/>
                    <a:pt x="5" y="18"/>
                  </a:cubicBezTo>
                  <a:cubicBezTo>
                    <a:pt x="2" y="18"/>
                    <a:pt x="2" y="18"/>
                    <a:pt x="2" y="18"/>
                  </a:cubicBezTo>
                  <a:cubicBezTo>
                    <a:pt x="3" y="20"/>
                    <a:pt x="2" y="20"/>
                    <a:pt x="2" y="20"/>
                  </a:cubicBezTo>
                  <a:cubicBezTo>
                    <a:pt x="0" y="18"/>
                    <a:pt x="0" y="21"/>
                    <a:pt x="0" y="21"/>
                  </a:cubicBezTo>
                  <a:cubicBezTo>
                    <a:pt x="2" y="23"/>
                    <a:pt x="3" y="20"/>
                    <a:pt x="3" y="23"/>
                  </a:cubicBezTo>
                  <a:cubicBezTo>
                    <a:pt x="3" y="25"/>
                    <a:pt x="3" y="28"/>
                    <a:pt x="3" y="28"/>
                  </a:cubicBezTo>
                  <a:cubicBezTo>
                    <a:pt x="5" y="29"/>
                    <a:pt x="3" y="29"/>
                    <a:pt x="5" y="31"/>
                  </a:cubicBezTo>
                  <a:cubicBezTo>
                    <a:pt x="6" y="32"/>
                    <a:pt x="3" y="31"/>
                    <a:pt x="3" y="34"/>
                  </a:cubicBezTo>
                  <a:cubicBezTo>
                    <a:pt x="2" y="37"/>
                    <a:pt x="0" y="39"/>
                    <a:pt x="2" y="39"/>
                  </a:cubicBezTo>
                  <a:cubicBezTo>
                    <a:pt x="2" y="40"/>
                    <a:pt x="2" y="40"/>
                    <a:pt x="2" y="42"/>
                  </a:cubicBezTo>
                  <a:cubicBezTo>
                    <a:pt x="3" y="43"/>
                    <a:pt x="2" y="42"/>
                    <a:pt x="2" y="43"/>
                  </a:cubicBezTo>
                  <a:cubicBezTo>
                    <a:pt x="2" y="45"/>
                    <a:pt x="3" y="43"/>
                    <a:pt x="3" y="45"/>
                  </a:cubicBezTo>
                  <a:cubicBezTo>
                    <a:pt x="3" y="48"/>
                    <a:pt x="3" y="48"/>
                    <a:pt x="5" y="45"/>
                  </a:cubicBezTo>
                  <a:cubicBezTo>
                    <a:pt x="6" y="42"/>
                    <a:pt x="5" y="47"/>
                    <a:pt x="6" y="47"/>
                  </a:cubicBezTo>
                  <a:cubicBezTo>
                    <a:pt x="6" y="47"/>
                    <a:pt x="6" y="45"/>
                    <a:pt x="8" y="43"/>
                  </a:cubicBezTo>
                  <a:cubicBezTo>
                    <a:pt x="9" y="42"/>
                    <a:pt x="11" y="42"/>
                    <a:pt x="9" y="43"/>
                  </a:cubicBezTo>
                  <a:cubicBezTo>
                    <a:pt x="8" y="45"/>
                    <a:pt x="9" y="47"/>
                    <a:pt x="11" y="45"/>
                  </a:cubicBezTo>
                  <a:cubicBezTo>
                    <a:pt x="11" y="43"/>
                    <a:pt x="11" y="43"/>
                    <a:pt x="11" y="43"/>
                  </a:cubicBezTo>
                  <a:cubicBezTo>
                    <a:pt x="11" y="42"/>
                    <a:pt x="11" y="40"/>
                    <a:pt x="11" y="42"/>
                  </a:cubicBezTo>
                  <a:cubicBezTo>
                    <a:pt x="13" y="43"/>
                    <a:pt x="13" y="43"/>
                    <a:pt x="13" y="43"/>
                  </a:cubicBezTo>
                  <a:cubicBezTo>
                    <a:pt x="14" y="42"/>
                    <a:pt x="11" y="42"/>
                    <a:pt x="13" y="40"/>
                  </a:cubicBezTo>
                  <a:cubicBezTo>
                    <a:pt x="16" y="40"/>
                    <a:pt x="17" y="42"/>
                    <a:pt x="19" y="42"/>
                  </a:cubicBezTo>
                  <a:cubicBezTo>
                    <a:pt x="20" y="40"/>
                    <a:pt x="19" y="40"/>
                    <a:pt x="20" y="39"/>
                  </a:cubicBezTo>
                  <a:cubicBezTo>
                    <a:pt x="22" y="39"/>
                    <a:pt x="23" y="40"/>
                    <a:pt x="25" y="39"/>
                  </a:cubicBezTo>
                  <a:cubicBezTo>
                    <a:pt x="25" y="37"/>
                    <a:pt x="28" y="32"/>
                    <a:pt x="28" y="29"/>
                  </a:cubicBezTo>
                  <a:cubicBezTo>
                    <a:pt x="28" y="26"/>
                    <a:pt x="26" y="31"/>
                    <a:pt x="26" y="28"/>
                  </a:cubicBezTo>
                  <a:cubicBezTo>
                    <a:pt x="26" y="23"/>
                    <a:pt x="28" y="23"/>
                    <a:pt x="26" y="20"/>
                  </a:cubicBezTo>
                  <a:cubicBezTo>
                    <a:pt x="26" y="15"/>
                    <a:pt x="23" y="10"/>
                    <a:pt x="22" y="7"/>
                  </a:cubicBezTo>
                  <a:cubicBezTo>
                    <a:pt x="20" y="4"/>
                    <a:pt x="19" y="1"/>
                    <a:pt x="19" y="0"/>
                  </a:cubicBezTo>
                  <a:cubicBezTo>
                    <a:pt x="16" y="1"/>
                    <a:pt x="19" y="3"/>
                    <a:pt x="17" y="3"/>
                  </a:cubicBezTo>
                  <a:cubicBezTo>
                    <a:pt x="14" y="4"/>
                    <a:pt x="13" y="3"/>
                    <a:pt x="8" y="4"/>
                  </a:cubicBezTo>
                  <a:cubicBezTo>
                    <a:pt x="5" y="6"/>
                    <a:pt x="5" y="7"/>
                    <a:pt x="5" y="9"/>
                  </a:cubicBezTo>
                </a:path>
              </a:pathLst>
            </a:custGeom>
            <a:grpFill/>
            <a:ln w="6350" cmpd="sng">
              <a:solidFill>
                <a:schemeClr val="bg1"/>
              </a:solidFill>
              <a:round/>
              <a:headEnd/>
              <a:tailEnd/>
            </a:ln>
          </p:spPr>
          <p:txBody>
            <a:bodyPr/>
            <a:lstStyle/>
            <a:p>
              <a:endParaRPr lang="en-GB" dirty="0"/>
            </a:p>
          </p:txBody>
        </p:sp>
        <p:sp>
          <p:nvSpPr>
            <p:cNvPr id="143" name="Freeform 56"/>
            <p:cNvSpPr>
              <a:spLocks/>
            </p:cNvSpPr>
            <p:nvPr/>
          </p:nvSpPr>
          <p:spPr bwMode="auto">
            <a:xfrm>
              <a:off x="4501115" y="3596664"/>
              <a:ext cx="25913" cy="15835"/>
            </a:xfrm>
            <a:custGeom>
              <a:avLst/>
              <a:gdLst/>
              <a:ahLst/>
              <a:cxnLst>
                <a:cxn ang="0">
                  <a:pos x="1" y="4"/>
                </a:cxn>
                <a:cxn ang="0">
                  <a:pos x="8" y="1"/>
                </a:cxn>
                <a:cxn ang="0">
                  <a:pos x="1" y="4"/>
                </a:cxn>
              </a:cxnLst>
              <a:rect l="0" t="0" r="r" b="b"/>
              <a:pathLst>
                <a:path w="9" h="6">
                  <a:moveTo>
                    <a:pt x="1" y="4"/>
                  </a:moveTo>
                  <a:cubicBezTo>
                    <a:pt x="0" y="1"/>
                    <a:pt x="8" y="0"/>
                    <a:pt x="8" y="1"/>
                  </a:cubicBezTo>
                  <a:cubicBezTo>
                    <a:pt x="9" y="3"/>
                    <a:pt x="3" y="6"/>
                    <a:pt x="1" y="4"/>
                  </a:cubicBezTo>
                </a:path>
              </a:pathLst>
            </a:custGeom>
            <a:grpFill/>
            <a:ln w="6350" cmpd="sng">
              <a:solidFill>
                <a:schemeClr val="bg1"/>
              </a:solidFill>
              <a:round/>
              <a:headEnd/>
              <a:tailEnd/>
            </a:ln>
          </p:spPr>
          <p:txBody>
            <a:bodyPr/>
            <a:lstStyle/>
            <a:p>
              <a:endParaRPr lang="en-GB" dirty="0"/>
            </a:p>
          </p:txBody>
        </p:sp>
        <p:sp>
          <p:nvSpPr>
            <p:cNvPr id="144" name="Freeform 57"/>
            <p:cNvSpPr>
              <a:spLocks/>
            </p:cNvSpPr>
            <p:nvPr/>
          </p:nvSpPr>
          <p:spPr bwMode="auto">
            <a:xfrm>
              <a:off x="4574535" y="3562114"/>
              <a:ext cx="8638" cy="20154"/>
            </a:xfrm>
            <a:custGeom>
              <a:avLst/>
              <a:gdLst/>
              <a:ahLst/>
              <a:cxnLst>
                <a:cxn ang="0">
                  <a:pos x="0" y="7"/>
                </a:cxn>
                <a:cxn ang="0">
                  <a:pos x="0" y="3"/>
                </a:cxn>
                <a:cxn ang="0">
                  <a:pos x="1" y="0"/>
                </a:cxn>
                <a:cxn ang="0">
                  <a:pos x="1" y="3"/>
                </a:cxn>
                <a:cxn ang="0">
                  <a:pos x="0" y="7"/>
                </a:cxn>
              </a:cxnLst>
              <a:rect l="0" t="0" r="r" b="b"/>
              <a:pathLst>
                <a:path w="3" h="7">
                  <a:moveTo>
                    <a:pt x="0" y="7"/>
                  </a:moveTo>
                  <a:cubicBezTo>
                    <a:pt x="0" y="7"/>
                    <a:pt x="0" y="5"/>
                    <a:pt x="0" y="3"/>
                  </a:cubicBezTo>
                  <a:cubicBezTo>
                    <a:pt x="1" y="2"/>
                    <a:pt x="0" y="0"/>
                    <a:pt x="1" y="0"/>
                  </a:cubicBezTo>
                  <a:cubicBezTo>
                    <a:pt x="3" y="0"/>
                    <a:pt x="3" y="2"/>
                    <a:pt x="1" y="3"/>
                  </a:cubicBezTo>
                  <a:cubicBezTo>
                    <a:pt x="0" y="5"/>
                    <a:pt x="1" y="7"/>
                    <a:pt x="0" y="7"/>
                  </a:cubicBezTo>
                </a:path>
              </a:pathLst>
            </a:custGeom>
            <a:grpFill/>
            <a:ln w="6350" cmpd="sng">
              <a:solidFill>
                <a:schemeClr val="bg1"/>
              </a:solidFill>
              <a:round/>
              <a:headEnd/>
              <a:tailEnd/>
            </a:ln>
          </p:spPr>
          <p:txBody>
            <a:bodyPr/>
            <a:lstStyle/>
            <a:p>
              <a:endParaRPr lang="en-GB" dirty="0"/>
            </a:p>
          </p:txBody>
        </p:sp>
        <p:sp>
          <p:nvSpPr>
            <p:cNvPr id="145" name="Freeform 58"/>
            <p:cNvSpPr>
              <a:spLocks/>
            </p:cNvSpPr>
            <p:nvPr/>
          </p:nvSpPr>
          <p:spPr bwMode="auto">
            <a:xfrm>
              <a:off x="4501115" y="3567872"/>
              <a:ext cx="11517" cy="5758"/>
            </a:xfrm>
            <a:custGeom>
              <a:avLst/>
              <a:gdLst/>
              <a:ahLst/>
              <a:cxnLst>
                <a:cxn ang="0">
                  <a:pos x="1" y="2"/>
                </a:cxn>
                <a:cxn ang="0">
                  <a:pos x="3" y="0"/>
                </a:cxn>
                <a:cxn ang="0">
                  <a:pos x="1" y="2"/>
                </a:cxn>
              </a:cxnLst>
              <a:rect l="0" t="0" r="r" b="b"/>
              <a:pathLst>
                <a:path w="4" h="2">
                  <a:moveTo>
                    <a:pt x="1" y="2"/>
                  </a:moveTo>
                  <a:cubicBezTo>
                    <a:pt x="0" y="2"/>
                    <a:pt x="3" y="0"/>
                    <a:pt x="3" y="0"/>
                  </a:cubicBezTo>
                  <a:cubicBezTo>
                    <a:pt x="4" y="2"/>
                    <a:pt x="1" y="2"/>
                    <a:pt x="1" y="2"/>
                  </a:cubicBezTo>
                </a:path>
              </a:pathLst>
            </a:custGeom>
            <a:grpFill/>
            <a:ln w="6350" cmpd="sng">
              <a:solidFill>
                <a:schemeClr val="bg1"/>
              </a:solidFill>
              <a:round/>
              <a:headEnd/>
              <a:tailEnd/>
            </a:ln>
          </p:spPr>
          <p:txBody>
            <a:bodyPr/>
            <a:lstStyle/>
            <a:p>
              <a:endParaRPr lang="en-GB" dirty="0"/>
            </a:p>
          </p:txBody>
        </p:sp>
        <p:sp>
          <p:nvSpPr>
            <p:cNvPr id="146" name="Freeform 59"/>
            <p:cNvSpPr>
              <a:spLocks/>
            </p:cNvSpPr>
            <p:nvPr/>
          </p:nvSpPr>
          <p:spPr bwMode="auto">
            <a:xfrm>
              <a:off x="4501115" y="3554916"/>
              <a:ext cx="2879" cy="7198"/>
            </a:xfrm>
            <a:custGeom>
              <a:avLst/>
              <a:gdLst/>
              <a:ahLst/>
              <a:cxnLst>
                <a:cxn ang="0">
                  <a:pos x="1" y="3"/>
                </a:cxn>
                <a:cxn ang="0">
                  <a:pos x="1" y="0"/>
                </a:cxn>
                <a:cxn ang="0">
                  <a:pos x="1" y="2"/>
                </a:cxn>
                <a:cxn ang="0">
                  <a:pos x="1" y="3"/>
                </a:cxn>
              </a:cxnLst>
              <a:rect l="0" t="0" r="r" b="b"/>
              <a:pathLst>
                <a:path w="1" h="3">
                  <a:moveTo>
                    <a:pt x="1" y="3"/>
                  </a:moveTo>
                  <a:cubicBezTo>
                    <a:pt x="1" y="2"/>
                    <a:pt x="0" y="2"/>
                    <a:pt x="1" y="0"/>
                  </a:cubicBezTo>
                  <a:cubicBezTo>
                    <a:pt x="1" y="2"/>
                    <a:pt x="1" y="2"/>
                    <a:pt x="1" y="2"/>
                  </a:cubicBezTo>
                  <a:cubicBezTo>
                    <a:pt x="1" y="3"/>
                    <a:pt x="1" y="3"/>
                    <a:pt x="1" y="3"/>
                  </a:cubicBezTo>
                </a:path>
              </a:pathLst>
            </a:custGeom>
            <a:grpFill/>
            <a:ln w="6350" cmpd="sng">
              <a:solidFill>
                <a:schemeClr val="bg1"/>
              </a:solidFill>
              <a:round/>
              <a:headEnd/>
              <a:tailEnd/>
            </a:ln>
          </p:spPr>
          <p:txBody>
            <a:bodyPr/>
            <a:lstStyle/>
            <a:p>
              <a:endParaRPr lang="en-GB" dirty="0"/>
            </a:p>
          </p:txBody>
        </p:sp>
        <p:sp>
          <p:nvSpPr>
            <p:cNvPr id="147" name="Freeform 60"/>
            <p:cNvSpPr>
              <a:spLocks/>
            </p:cNvSpPr>
            <p:nvPr/>
          </p:nvSpPr>
          <p:spPr bwMode="auto">
            <a:xfrm>
              <a:off x="4509753" y="3507409"/>
              <a:ext cx="2879" cy="5758"/>
            </a:xfrm>
            <a:custGeom>
              <a:avLst/>
              <a:gdLst/>
              <a:ahLst/>
              <a:cxnLst>
                <a:cxn ang="0">
                  <a:pos x="0" y="2"/>
                </a:cxn>
                <a:cxn ang="0">
                  <a:pos x="0" y="0"/>
                </a:cxn>
                <a:cxn ang="0">
                  <a:pos x="0" y="2"/>
                </a:cxn>
              </a:cxnLst>
              <a:rect l="0" t="0" r="r" b="b"/>
              <a:pathLst>
                <a:path w="1" h="2">
                  <a:moveTo>
                    <a:pt x="0" y="2"/>
                  </a:moveTo>
                  <a:cubicBezTo>
                    <a:pt x="0" y="0"/>
                    <a:pt x="0" y="0"/>
                    <a:pt x="0" y="0"/>
                  </a:cubicBezTo>
                  <a:cubicBezTo>
                    <a:pt x="1" y="0"/>
                    <a:pt x="1" y="2"/>
                    <a:pt x="0" y="2"/>
                  </a:cubicBezTo>
                </a:path>
              </a:pathLst>
            </a:custGeom>
            <a:grpFill/>
            <a:ln w="6350" cmpd="sng">
              <a:solidFill>
                <a:schemeClr val="bg1"/>
              </a:solidFill>
              <a:round/>
              <a:headEnd/>
              <a:tailEnd/>
            </a:ln>
          </p:spPr>
          <p:txBody>
            <a:bodyPr/>
            <a:lstStyle/>
            <a:p>
              <a:endParaRPr lang="en-GB" dirty="0"/>
            </a:p>
          </p:txBody>
        </p:sp>
        <p:sp>
          <p:nvSpPr>
            <p:cNvPr id="148" name="Freeform 61"/>
            <p:cNvSpPr>
              <a:spLocks/>
            </p:cNvSpPr>
            <p:nvPr/>
          </p:nvSpPr>
          <p:spPr bwMode="auto">
            <a:xfrm>
              <a:off x="4557260" y="3554916"/>
              <a:ext cx="8638" cy="7198"/>
            </a:xfrm>
            <a:custGeom>
              <a:avLst/>
              <a:gdLst/>
              <a:ahLst/>
              <a:cxnLst>
                <a:cxn ang="0">
                  <a:pos x="1" y="3"/>
                </a:cxn>
                <a:cxn ang="0">
                  <a:pos x="1" y="0"/>
                </a:cxn>
                <a:cxn ang="0">
                  <a:pos x="1" y="3"/>
                </a:cxn>
              </a:cxnLst>
              <a:rect l="0" t="0" r="r" b="b"/>
              <a:pathLst>
                <a:path w="3" h="3">
                  <a:moveTo>
                    <a:pt x="1" y="3"/>
                  </a:moveTo>
                  <a:cubicBezTo>
                    <a:pt x="0" y="3"/>
                    <a:pt x="0" y="0"/>
                    <a:pt x="1" y="0"/>
                  </a:cubicBezTo>
                  <a:cubicBezTo>
                    <a:pt x="3" y="0"/>
                    <a:pt x="3" y="2"/>
                    <a:pt x="1" y="3"/>
                  </a:cubicBezTo>
                </a:path>
              </a:pathLst>
            </a:custGeom>
            <a:grpFill/>
            <a:ln w="6350" cmpd="sng">
              <a:solidFill>
                <a:schemeClr val="bg1"/>
              </a:solidFill>
              <a:round/>
              <a:headEnd/>
              <a:tailEnd/>
            </a:ln>
          </p:spPr>
          <p:txBody>
            <a:bodyPr/>
            <a:lstStyle/>
            <a:p>
              <a:endParaRPr lang="en-GB" dirty="0"/>
            </a:p>
          </p:txBody>
        </p:sp>
        <p:sp>
          <p:nvSpPr>
            <p:cNvPr id="149" name="Freeform 62"/>
            <p:cNvSpPr>
              <a:spLocks/>
            </p:cNvSpPr>
            <p:nvPr/>
          </p:nvSpPr>
          <p:spPr bwMode="auto">
            <a:xfrm>
              <a:off x="4542864" y="3554916"/>
              <a:ext cx="5758" cy="7198"/>
            </a:xfrm>
            <a:custGeom>
              <a:avLst/>
              <a:gdLst/>
              <a:ahLst/>
              <a:cxnLst>
                <a:cxn ang="0">
                  <a:pos x="2" y="3"/>
                </a:cxn>
                <a:cxn ang="0">
                  <a:pos x="0" y="0"/>
                </a:cxn>
                <a:cxn ang="0">
                  <a:pos x="2" y="2"/>
                </a:cxn>
                <a:cxn ang="0">
                  <a:pos x="2" y="3"/>
                </a:cxn>
              </a:cxnLst>
              <a:rect l="0" t="0" r="r" b="b"/>
              <a:pathLst>
                <a:path w="2" h="3">
                  <a:moveTo>
                    <a:pt x="2" y="3"/>
                  </a:moveTo>
                  <a:cubicBezTo>
                    <a:pt x="0" y="2"/>
                    <a:pt x="0" y="2"/>
                    <a:pt x="0" y="0"/>
                  </a:cubicBezTo>
                  <a:cubicBezTo>
                    <a:pt x="0" y="0"/>
                    <a:pt x="2" y="0"/>
                    <a:pt x="2" y="2"/>
                  </a:cubicBezTo>
                  <a:cubicBezTo>
                    <a:pt x="2" y="3"/>
                    <a:pt x="2" y="3"/>
                    <a:pt x="2" y="3"/>
                  </a:cubicBezTo>
                </a:path>
              </a:pathLst>
            </a:custGeom>
            <a:grpFill/>
            <a:ln w="6350" cmpd="sng">
              <a:solidFill>
                <a:schemeClr val="bg1"/>
              </a:solidFill>
              <a:round/>
              <a:headEnd/>
              <a:tailEnd/>
            </a:ln>
          </p:spPr>
          <p:txBody>
            <a:bodyPr/>
            <a:lstStyle/>
            <a:p>
              <a:endParaRPr lang="en-GB" dirty="0"/>
            </a:p>
          </p:txBody>
        </p:sp>
        <p:sp>
          <p:nvSpPr>
            <p:cNvPr id="150" name="Freeform 63"/>
            <p:cNvSpPr>
              <a:spLocks/>
            </p:cNvSpPr>
            <p:nvPr/>
          </p:nvSpPr>
          <p:spPr bwMode="auto">
            <a:xfrm>
              <a:off x="4512632" y="3576509"/>
              <a:ext cx="5758" cy="5758"/>
            </a:xfrm>
            <a:custGeom>
              <a:avLst/>
              <a:gdLst/>
              <a:ahLst/>
              <a:cxnLst>
                <a:cxn ang="0">
                  <a:pos x="2" y="2"/>
                </a:cxn>
                <a:cxn ang="0">
                  <a:pos x="0" y="0"/>
                </a:cxn>
                <a:cxn ang="0">
                  <a:pos x="2" y="2"/>
                </a:cxn>
              </a:cxnLst>
              <a:rect l="0" t="0" r="r" b="b"/>
              <a:pathLst>
                <a:path w="2" h="2">
                  <a:moveTo>
                    <a:pt x="2" y="2"/>
                  </a:moveTo>
                  <a:cubicBezTo>
                    <a:pt x="0" y="2"/>
                    <a:pt x="0" y="2"/>
                    <a:pt x="0" y="0"/>
                  </a:cubicBezTo>
                  <a:cubicBezTo>
                    <a:pt x="2" y="0"/>
                    <a:pt x="2" y="2"/>
                    <a:pt x="2" y="2"/>
                  </a:cubicBezTo>
                </a:path>
              </a:pathLst>
            </a:custGeom>
            <a:grpFill/>
            <a:ln w="6350" cmpd="sng">
              <a:solidFill>
                <a:schemeClr val="bg1"/>
              </a:solidFill>
              <a:round/>
              <a:headEnd/>
              <a:tailEnd/>
            </a:ln>
          </p:spPr>
          <p:txBody>
            <a:bodyPr/>
            <a:lstStyle/>
            <a:p>
              <a:endParaRPr lang="en-GB" dirty="0"/>
            </a:p>
          </p:txBody>
        </p:sp>
        <p:sp>
          <p:nvSpPr>
            <p:cNvPr id="151" name="Freeform 64"/>
            <p:cNvSpPr>
              <a:spLocks/>
            </p:cNvSpPr>
            <p:nvPr/>
          </p:nvSpPr>
          <p:spPr bwMode="auto">
            <a:xfrm>
              <a:off x="4509753" y="3468541"/>
              <a:ext cx="2879" cy="10077"/>
            </a:xfrm>
            <a:custGeom>
              <a:avLst/>
              <a:gdLst/>
              <a:ahLst/>
              <a:cxnLst>
                <a:cxn ang="0">
                  <a:pos x="1" y="4"/>
                </a:cxn>
                <a:cxn ang="0">
                  <a:pos x="0" y="0"/>
                </a:cxn>
                <a:cxn ang="0">
                  <a:pos x="1" y="4"/>
                </a:cxn>
              </a:cxnLst>
              <a:rect l="0" t="0" r="r" b="b"/>
              <a:pathLst>
                <a:path w="1" h="4">
                  <a:moveTo>
                    <a:pt x="1" y="4"/>
                  </a:moveTo>
                  <a:cubicBezTo>
                    <a:pt x="0" y="4"/>
                    <a:pt x="0" y="0"/>
                    <a:pt x="0" y="0"/>
                  </a:cubicBezTo>
                  <a:cubicBezTo>
                    <a:pt x="1" y="0"/>
                    <a:pt x="1" y="4"/>
                    <a:pt x="1" y="4"/>
                  </a:cubicBezTo>
                </a:path>
              </a:pathLst>
            </a:custGeom>
            <a:grpFill/>
            <a:ln w="6350" cmpd="sng">
              <a:solidFill>
                <a:schemeClr val="bg1"/>
              </a:solidFill>
              <a:round/>
              <a:headEnd/>
              <a:tailEnd/>
            </a:ln>
          </p:spPr>
          <p:txBody>
            <a:bodyPr/>
            <a:lstStyle/>
            <a:p>
              <a:endParaRPr lang="en-GB" dirty="0"/>
            </a:p>
          </p:txBody>
        </p:sp>
        <p:sp>
          <p:nvSpPr>
            <p:cNvPr id="152" name="Freeform 65"/>
            <p:cNvSpPr>
              <a:spLocks/>
            </p:cNvSpPr>
            <p:nvPr/>
          </p:nvSpPr>
          <p:spPr bwMode="auto">
            <a:xfrm>
              <a:off x="4113860" y="3983911"/>
              <a:ext cx="54705" cy="59023"/>
            </a:xfrm>
            <a:custGeom>
              <a:avLst/>
              <a:gdLst/>
              <a:ahLst/>
              <a:cxnLst>
                <a:cxn ang="0">
                  <a:pos x="3" y="6"/>
                </a:cxn>
                <a:cxn ang="0">
                  <a:pos x="6" y="3"/>
                </a:cxn>
                <a:cxn ang="0">
                  <a:pos x="9" y="2"/>
                </a:cxn>
                <a:cxn ang="0">
                  <a:pos x="12" y="2"/>
                </a:cxn>
                <a:cxn ang="0">
                  <a:pos x="17" y="2"/>
                </a:cxn>
                <a:cxn ang="0">
                  <a:pos x="18" y="2"/>
                </a:cxn>
                <a:cxn ang="0">
                  <a:pos x="20" y="6"/>
                </a:cxn>
                <a:cxn ang="0">
                  <a:pos x="17" y="13"/>
                </a:cxn>
                <a:cxn ang="0">
                  <a:pos x="12" y="17"/>
                </a:cxn>
                <a:cxn ang="0">
                  <a:pos x="9" y="19"/>
                </a:cxn>
                <a:cxn ang="0">
                  <a:pos x="8" y="19"/>
                </a:cxn>
                <a:cxn ang="0">
                  <a:pos x="3" y="17"/>
                </a:cxn>
                <a:cxn ang="0">
                  <a:pos x="2" y="13"/>
                </a:cxn>
                <a:cxn ang="0">
                  <a:pos x="3" y="6"/>
                </a:cxn>
              </a:cxnLst>
              <a:rect l="0" t="0" r="r" b="b"/>
              <a:pathLst>
                <a:path w="20" h="21">
                  <a:moveTo>
                    <a:pt x="3" y="6"/>
                  </a:moveTo>
                  <a:cubicBezTo>
                    <a:pt x="6" y="3"/>
                    <a:pt x="5" y="5"/>
                    <a:pt x="6" y="3"/>
                  </a:cubicBezTo>
                  <a:cubicBezTo>
                    <a:pt x="8" y="2"/>
                    <a:pt x="8" y="5"/>
                    <a:pt x="9" y="2"/>
                  </a:cubicBezTo>
                  <a:cubicBezTo>
                    <a:pt x="9" y="0"/>
                    <a:pt x="11" y="3"/>
                    <a:pt x="12" y="2"/>
                  </a:cubicBezTo>
                  <a:cubicBezTo>
                    <a:pt x="14" y="0"/>
                    <a:pt x="15" y="2"/>
                    <a:pt x="17" y="2"/>
                  </a:cubicBezTo>
                  <a:cubicBezTo>
                    <a:pt x="17" y="0"/>
                    <a:pt x="18" y="2"/>
                    <a:pt x="18" y="2"/>
                  </a:cubicBezTo>
                  <a:cubicBezTo>
                    <a:pt x="20" y="2"/>
                    <a:pt x="20" y="5"/>
                    <a:pt x="20" y="6"/>
                  </a:cubicBezTo>
                  <a:cubicBezTo>
                    <a:pt x="18" y="6"/>
                    <a:pt x="17" y="10"/>
                    <a:pt x="17" y="13"/>
                  </a:cubicBezTo>
                  <a:cubicBezTo>
                    <a:pt x="17" y="16"/>
                    <a:pt x="14" y="14"/>
                    <a:pt x="12" y="17"/>
                  </a:cubicBezTo>
                  <a:cubicBezTo>
                    <a:pt x="12" y="19"/>
                    <a:pt x="11" y="17"/>
                    <a:pt x="9" y="19"/>
                  </a:cubicBezTo>
                  <a:cubicBezTo>
                    <a:pt x="9" y="21"/>
                    <a:pt x="8" y="21"/>
                    <a:pt x="8" y="19"/>
                  </a:cubicBezTo>
                  <a:cubicBezTo>
                    <a:pt x="6" y="19"/>
                    <a:pt x="6" y="21"/>
                    <a:pt x="3" y="17"/>
                  </a:cubicBezTo>
                  <a:cubicBezTo>
                    <a:pt x="0" y="16"/>
                    <a:pt x="2" y="16"/>
                    <a:pt x="2" y="13"/>
                  </a:cubicBezTo>
                  <a:cubicBezTo>
                    <a:pt x="0" y="8"/>
                    <a:pt x="3" y="8"/>
                    <a:pt x="3" y="6"/>
                  </a:cubicBezTo>
                </a:path>
              </a:pathLst>
            </a:custGeom>
            <a:grpFill/>
            <a:ln w="6350" cmpd="sng">
              <a:solidFill>
                <a:schemeClr val="bg1"/>
              </a:solidFill>
              <a:round/>
              <a:headEnd/>
              <a:tailEnd/>
            </a:ln>
          </p:spPr>
          <p:txBody>
            <a:bodyPr/>
            <a:lstStyle/>
            <a:p>
              <a:endParaRPr lang="en-GB" dirty="0"/>
            </a:p>
          </p:txBody>
        </p:sp>
        <p:sp>
          <p:nvSpPr>
            <p:cNvPr id="153" name="Freeform 66"/>
            <p:cNvSpPr>
              <a:spLocks/>
            </p:cNvSpPr>
            <p:nvPr/>
          </p:nvSpPr>
          <p:spPr bwMode="auto">
            <a:xfrm>
              <a:off x="3476113" y="4271828"/>
              <a:ext cx="50386" cy="112287"/>
            </a:xfrm>
            <a:custGeom>
              <a:avLst/>
              <a:gdLst/>
              <a:ahLst/>
              <a:cxnLst>
                <a:cxn ang="0">
                  <a:pos x="4" y="37"/>
                </a:cxn>
                <a:cxn ang="0">
                  <a:pos x="0" y="18"/>
                </a:cxn>
                <a:cxn ang="0">
                  <a:pos x="1" y="15"/>
                </a:cxn>
                <a:cxn ang="0">
                  <a:pos x="1" y="9"/>
                </a:cxn>
                <a:cxn ang="0">
                  <a:pos x="3" y="4"/>
                </a:cxn>
                <a:cxn ang="0">
                  <a:pos x="1" y="0"/>
                </a:cxn>
                <a:cxn ang="0">
                  <a:pos x="7" y="1"/>
                </a:cxn>
                <a:cxn ang="0">
                  <a:pos x="11" y="9"/>
                </a:cxn>
                <a:cxn ang="0">
                  <a:pos x="15" y="18"/>
                </a:cxn>
                <a:cxn ang="0">
                  <a:pos x="17" y="21"/>
                </a:cxn>
                <a:cxn ang="0">
                  <a:pos x="13" y="34"/>
                </a:cxn>
                <a:cxn ang="0">
                  <a:pos x="4" y="37"/>
                </a:cxn>
              </a:cxnLst>
              <a:rect l="0" t="0" r="r" b="b"/>
              <a:pathLst>
                <a:path w="18" h="40">
                  <a:moveTo>
                    <a:pt x="4" y="37"/>
                  </a:moveTo>
                  <a:cubicBezTo>
                    <a:pt x="0" y="32"/>
                    <a:pt x="1" y="23"/>
                    <a:pt x="0" y="18"/>
                  </a:cubicBezTo>
                  <a:cubicBezTo>
                    <a:pt x="0" y="14"/>
                    <a:pt x="1" y="14"/>
                    <a:pt x="1" y="15"/>
                  </a:cubicBezTo>
                  <a:cubicBezTo>
                    <a:pt x="1" y="17"/>
                    <a:pt x="1" y="12"/>
                    <a:pt x="1" y="9"/>
                  </a:cubicBezTo>
                  <a:cubicBezTo>
                    <a:pt x="1" y="8"/>
                    <a:pt x="3" y="8"/>
                    <a:pt x="3" y="4"/>
                  </a:cubicBezTo>
                  <a:cubicBezTo>
                    <a:pt x="3" y="1"/>
                    <a:pt x="1" y="1"/>
                    <a:pt x="1" y="0"/>
                  </a:cubicBezTo>
                  <a:cubicBezTo>
                    <a:pt x="1" y="0"/>
                    <a:pt x="4" y="0"/>
                    <a:pt x="7" y="1"/>
                  </a:cubicBezTo>
                  <a:cubicBezTo>
                    <a:pt x="9" y="4"/>
                    <a:pt x="9" y="6"/>
                    <a:pt x="11" y="9"/>
                  </a:cubicBezTo>
                  <a:cubicBezTo>
                    <a:pt x="13" y="11"/>
                    <a:pt x="13" y="17"/>
                    <a:pt x="15" y="18"/>
                  </a:cubicBezTo>
                  <a:cubicBezTo>
                    <a:pt x="17" y="20"/>
                    <a:pt x="15" y="20"/>
                    <a:pt x="17" y="21"/>
                  </a:cubicBezTo>
                  <a:cubicBezTo>
                    <a:pt x="18" y="25"/>
                    <a:pt x="18" y="32"/>
                    <a:pt x="13" y="34"/>
                  </a:cubicBezTo>
                  <a:cubicBezTo>
                    <a:pt x="11" y="37"/>
                    <a:pt x="7" y="40"/>
                    <a:pt x="4" y="37"/>
                  </a:cubicBezTo>
                </a:path>
              </a:pathLst>
            </a:custGeom>
            <a:grpFill/>
            <a:ln w="6350" cmpd="sng">
              <a:solidFill>
                <a:schemeClr val="bg1"/>
              </a:solidFill>
              <a:round/>
              <a:headEnd/>
              <a:tailEnd/>
            </a:ln>
          </p:spPr>
          <p:txBody>
            <a:bodyPr/>
            <a:lstStyle/>
            <a:p>
              <a:endParaRPr lang="en-GB" dirty="0"/>
            </a:p>
          </p:txBody>
        </p:sp>
        <p:sp>
          <p:nvSpPr>
            <p:cNvPr id="154" name="Freeform 67"/>
            <p:cNvSpPr>
              <a:spLocks/>
            </p:cNvSpPr>
            <p:nvPr/>
          </p:nvSpPr>
          <p:spPr bwMode="auto">
            <a:xfrm>
              <a:off x="3752518" y="3739182"/>
              <a:ext cx="201545" cy="532646"/>
            </a:xfrm>
            <a:custGeom>
              <a:avLst/>
              <a:gdLst/>
              <a:ahLst/>
              <a:cxnLst>
                <a:cxn ang="0">
                  <a:pos x="7" y="68"/>
                </a:cxn>
                <a:cxn ang="0">
                  <a:pos x="9" y="52"/>
                </a:cxn>
                <a:cxn ang="0">
                  <a:pos x="16" y="46"/>
                </a:cxn>
                <a:cxn ang="0">
                  <a:pos x="24" y="29"/>
                </a:cxn>
                <a:cxn ang="0">
                  <a:pos x="27" y="20"/>
                </a:cxn>
                <a:cxn ang="0">
                  <a:pos x="38" y="14"/>
                </a:cxn>
                <a:cxn ang="0">
                  <a:pos x="46" y="4"/>
                </a:cxn>
                <a:cxn ang="0">
                  <a:pos x="52" y="15"/>
                </a:cxn>
                <a:cxn ang="0">
                  <a:pos x="52" y="31"/>
                </a:cxn>
                <a:cxn ang="0">
                  <a:pos x="46" y="35"/>
                </a:cxn>
                <a:cxn ang="0">
                  <a:pos x="44" y="48"/>
                </a:cxn>
                <a:cxn ang="0">
                  <a:pos x="52" y="48"/>
                </a:cxn>
                <a:cxn ang="0">
                  <a:pos x="56" y="59"/>
                </a:cxn>
                <a:cxn ang="0">
                  <a:pos x="56" y="66"/>
                </a:cxn>
                <a:cxn ang="0">
                  <a:pos x="62" y="73"/>
                </a:cxn>
                <a:cxn ang="0">
                  <a:pos x="68" y="73"/>
                </a:cxn>
                <a:cxn ang="0">
                  <a:pos x="67" y="79"/>
                </a:cxn>
                <a:cxn ang="0">
                  <a:pos x="59" y="87"/>
                </a:cxn>
                <a:cxn ang="0">
                  <a:pos x="55" y="90"/>
                </a:cxn>
                <a:cxn ang="0">
                  <a:pos x="47" y="93"/>
                </a:cxn>
                <a:cxn ang="0">
                  <a:pos x="44" y="102"/>
                </a:cxn>
                <a:cxn ang="0">
                  <a:pos x="44" y="108"/>
                </a:cxn>
                <a:cxn ang="0">
                  <a:pos x="50" y="121"/>
                </a:cxn>
                <a:cxn ang="0">
                  <a:pos x="52" y="129"/>
                </a:cxn>
                <a:cxn ang="0">
                  <a:pos x="49" y="136"/>
                </a:cxn>
                <a:cxn ang="0">
                  <a:pos x="55" y="158"/>
                </a:cxn>
                <a:cxn ang="0">
                  <a:pos x="59" y="169"/>
                </a:cxn>
                <a:cxn ang="0">
                  <a:pos x="55" y="180"/>
                </a:cxn>
                <a:cxn ang="0">
                  <a:pos x="50" y="188"/>
                </a:cxn>
                <a:cxn ang="0">
                  <a:pos x="52" y="172"/>
                </a:cxn>
                <a:cxn ang="0">
                  <a:pos x="52" y="161"/>
                </a:cxn>
                <a:cxn ang="0">
                  <a:pos x="47" y="149"/>
                </a:cxn>
                <a:cxn ang="0">
                  <a:pos x="42" y="127"/>
                </a:cxn>
                <a:cxn ang="0">
                  <a:pos x="41" y="122"/>
                </a:cxn>
                <a:cxn ang="0">
                  <a:pos x="38" y="115"/>
                </a:cxn>
                <a:cxn ang="0">
                  <a:pos x="24" y="132"/>
                </a:cxn>
                <a:cxn ang="0">
                  <a:pos x="20" y="127"/>
                </a:cxn>
                <a:cxn ang="0">
                  <a:pos x="20" y="116"/>
                </a:cxn>
                <a:cxn ang="0">
                  <a:pos x="13" y="101"/>
                </a:cxn>
                <a:cxn ang="0">
                  <a:pos x="13" y="96"/>
                </a:cxn>
                <a:cxn ang="0">
                  <a:pos x="7" y="90"/>
                </a:cxn>
                <a:cxn ang="0">
                  <a:pos x="0" y="79"/>
                </a:cxn>
              </a:cxnLst>
              <a:rect l="0" t="0" r="r" b="b"/>
              <a:pathLst>
                <a:path w="72" h="191">
                  <a:moveTo>
                    <a:pt x="3" y="69"/>
                  </a:moveTo>
                  <a:cubicBezTo>
                    <a:pt x="6" y="65"/>
                    <a:pt x="4" y="73"/>
                    <a:pt x="7" y="68"/>
                  </a:cubicBezTo>
                  <a:cubicBezTo>
                    <a:pt x="9" y="63"/>
                    <a:pt x="7" y="65"/>
                    <a:pt x="7" y="62"/>
                  </a:cubicBezTo>
                  <a:cubicBezTo>
                    <a:pt x="7" y="54"/>
                    <a:pt x="10" y="65"/>
                    <a:pt x="9" y="52"/>
                  </a:cubicBezTo>
                  <a:cubicBezTo>
                    <a:pt x="9" y="45"/>
                    <a:pt x="9" y="48"/>
                    <a:pt x="12" y="49"/>
                  </a:cubicBezTo>
                  <a:cubicBezTo>
                    <a:pt x="15" y="49"/>
                    <a:pt x="15" y="54"/>
                    <a:pt x="16" y="46"/>
                  </a:cubicBezTo>
                  <a:cubicBezTo>
                    <a:pt x="18" y="40"/>
                    <a:pt x="23" y="40"/>
                    <a:pt x="20" y="37"/>
                  </a:cubicBezTo>
                  <a:cubicBezTo>
                    <a:pt x="18" y="35"/>
                    <a:pt x="21" y="35"/>
                    <a:pt x="24" y="29"/>
                  </a:cubicBezTo>
                  <a:cubicBezTo>
                    <a:pt x="26" y="24"/>
                    <a:pt x="23" y="26"/>
                    <a:pt x="24" y="23"/>
                  </a:cubicBezTo>
                  <a:cubicBezTo>
                    <a:pt x="24" y="20"/>
                    <a:pt x="24" y="23"/>
                    <a:pt x="27" y="20"/>
                  </a:cubicBezTo>
                  <a:cubicBezTo>
                    <a:pt x="30" y="17"/>
                    <a:pt x="35" y="12"/>
                    <a:pt x="38" y="15"/>
                  </a:cubicBezTo>
                  <a:cubicBezTo>
                    <a:pt x="39" y="18"/>
                    <a:pt x="41" y="18"/>
                    <a:pt x="38" y="14"/>
                  </a:cubicBezTo>
                  <a:cubicBezTo>
                    <a:pt x="36" y="11"/>
                    <a:pt x="42" y="11"/>
                    <a:pt x="41" y="6"/>
                  </a:cubicBezTo>
                  <a:cubicBezTo>
                    <a:pt x="42" y="4"/>
                    <a:pt x="41" y="0"/>
                    <a:pt x="46" y="4"/>
                  </a:cubicBezTo>
                  <a:cubicBezTo>
                    <a:pt x="50" y="7"/>
                    <a:pt x="47" y="14"/>
                    <a:pt x="50" y="12"/>
                  </a:cubicBezTo>
                  <a:cubicBezTo>
                    <a:pt x="52" y="11"/>
                    <a:pt x="53" y="14"/>
                    <a:pt x="52" y="15"/>
                  </a:cubicBezTo>
                  <a:cubicBezTo>
                    <a:pt x="50" y="17"/>
                    <a:pt x="53" y="18"/>
                    <a:pt x="52" y="23"/>
                  </a:cubicBezTo>
                  <a:cubicBezTo>
                    <a:pt x="50" y="28"/>
                    <a:pt x="53" y="31"/>
                    <a:pt x="52" y="31"/>
                  </a:cubicBezTo>
                  <a:cubicBezTo>
                    <a:pt x="49" y="31"/>
                    <a:pt x="50" y="34"/>
                    <a:pt x="49" y="32"/>
                  </a:cubicBezTo>
                  <a:cubicBezTo>
                    <a:pt x="47" y="32"/>
                    <a:pt x="49" y="35"/>
                    <a:pt x="46" y="35"/>
                  </a:cubicBezTo>
                  <a:cubicBezTo>
                    <a:pt x="42" y="37"/>
                    <a:pt x="46" y="40"/>
                    <a:pt x="44" y="41"/>
                  </a:cubicBezTo>
                  <a:cubicBezTo>
                    <a:pt x="39" y="43"/>
                    <a:pt x="46" y="46"/>
                    <a:pt x="44" y="48"/>
                  </a:cubicBezTo>
                  <a:cubicBezTo>
                    <a:pt x="42" y="49"/>
                    <a:pt x="42" y="51"/>
                    <a:pt x="46" y="49"/>
                  </a:cubicBezTo>
                  <a:cubicBezTo>
                    <a:pt x="49" y="46"/>
                    <a:pt x="50" y="49"/>
                    <a:pt x="52" y="48"/>
                  </a:cubicBezTo>
                  <a:cubicBezTo>
                    <a:pt x="55" y="46"/>
                    <a:pt x="50" y="49"/>
                    <a:pt x="52" y="52"/>
                  </a:cubicBezTo>
                  <a:cubicBezTo>
                    <a:pt x="53" y="56"/>
                    <a:pt x="52" y="59"/>
                    <a:pt x="56" y="59"/>
                  </a:cubicBezTo>
                  <a:cubicBezTo>
                    <a:pt x="61" y="59"/>
                    <a:pt x="58" y="59"/>
                    <a:pt x="56" y="60"/>
                  </a:cubicBezTo>
                  <a:cubicBezTo>
                    <a:pt x="56" y="63"/>
                    <a:pt x="58" y="62"/>
                    <a:pt x="56" y="66"/>
                  </a:cubicBezTo>
                  <a:cubicBezTo>
                    <a:pt x="55" y="69"/>
                    <a:pt x="59" y="68"/>
                    <a:pt x="61" y="68"/>
                  </a:cubicBezTo>
                  <a:cubicBezTo>
                    <a:pt x="62" y="69"/>
                    <a:pt x="61" y="71"/>
                    <a:pt x="62" y="73"/>
                  </a:cubicBezTo>
                  <a:cubicBezTo>
                    <a:pt x="64" y="73"/>
                    <a:pt x="62" y="76"/>
                    <a:pt x="64" y="74"/>
                  </a:cubicBezTo>
                  <a:cubicBezTo>
                    <a:pt x="65" y="74"/>
                    <a:pt x="65" y="77"/>
                    <a:pt x="68" y="73"/>
                  </a:cubicBezTo>
                  <a:cubicBezTo>
                    <a:pt x="72" y="69"/>
                    <a:pt x="72" y="73"/>
                    <a:pt x="72" y="74"/>
                  </a:cubicBezTo>
                  <a:cubicBezTo>
                    <a:pt x="70" y="76"/>
                    <a:pt x="67" y="74"/>
                    <a:pt x="67" y="79"/>
                  </a:cubicBezTo>
                  <a:cubicBezTo>
                    <a:pt x="65" y="84"/>
                    <a:pt x="64" y="79"/>
                    <a:pt x="64" y="85"/>
                  </a:cubicBezTo>
                  <a:cubicBezTo>
                    <a:pt x="61" y="85"/>
                    <a:pt x="62" y="87"/>
                    <a:pt x="59" y="87"/>
                  </a:cubicBezTo>
                  <a:cubicBezTo>
                    <a:pt x="56" y="85"/>
                    <a:pt x="59" y="88"/>
                    <a:pt x="58" y="88"/>
                  </a:cubicBezTo>
                  <a:cubicBezTo>
                    <a:pt x="56" y="90"/>
                    <a:pt x="56" y="87"/>
                    <a:pt x="55" y="90"/>
                  </a:cubicBezTo>
                  <a:cubicBezTo>
                    <a:pt x="55" y="93"/>
                    <a:pt x="53" y="91"/>
                    <a:pt x="50" y="93"/>
                  </a:cubicBezTo>
                  <a:cubicBezTo>
                    <a:pt x="47" y="94"/>
                    <a:pt x="47" y="90"/>
                    <a:pt x="47" y="93"/>
                  </a:cubicBezTo>
                  <a:cubicBezTo>
                    <a:pt x="46" y="96"/>
                    <a:pt x="44" y="94"/>
                    <a:pt x="46" y="97"/>
                  </a:cubicBezTo>
                  <a:cubicBezTo>
                    <a:pt x="47" y="101"/>
                    <a:pt x="42" y="97"/>
                    <a:pt x="44" y="102"/>
                  </a:cubicBezTo>
                  <a:cubicBezTo>
                    <a:pt x="46" y="107"/>
                    <a:pt x="41" y="102"/>
                    <a:pt x="41" y="105"/>
                  </a:cubicBezTo>
                  <a:cubicBezTo>
                    <a:pt x="42" y="108"/>
                    <a:pt x="44" y="104"/>
                    <a:pt x="44" y="108"/>
                  </a:cubicBezTo>
                  <a:cubicBezTo>
                    <a:pt x="44" y="113"/>
                    <a:pt x="46" y="115"/>
                    <a:pt x="49" y="118"/>
                  </a:cubicBezTo>
                  <a:cubicBezTo>
                    <a:pt x="50" y="121"/>
                    <a:pt x="50" y="118"/>
                    <a:pt x="50" y="121"/>
                  </a:cubicBezTo>
                  <a:cubicBezTo>
                    <a:pt x="50" y="124"/>
                    <a:pt x="52" y="127"/>
                    <a:pt x="52" y="127"/>
                  </a:cubicBezTo>
                  <a:cubicBezTo>
                    <a:pt x="55" y="122"/>
                    <a:pt x="55" y="129"/>
                    <a:pt x="52" y="129"/>
                  </a:cubicBezTo>
                  <a:cubicBezTo>
                    <a:pt x="50" y="129"/>
                    <a:pt x="52" y="136"/>
                    <a:pt x="50" y="136"/>
                  </a:cubicBezTo>
                  <a:cubicBezTo>
                    <a:pt x="49" y="135"/>
                    <a:pt x="50" y="138"/>
                    <a:pt x="49" y="136"/>
                  </a:cubicBezTo>
                  <a:cubicBezTo>
                    <a:pt x="47" y="136"/>
                    <a:pt x="47" y="141"/>
                    <a:pt x="52" y="146"/>
                  </a:cubicBezTo>
                  <a:cubicBezTo>
                    <a:pt x="56" y="150"/>
                    <a:pt x="58" y="153"/>
                    <a:pt x="55" y="158"/>
                  </a:cubicBezTo>
                  <a:cubicBezTo>
                    <a:pt x="58" y="163"/>
                    <a:pt x="58" y="166"/>
                    <a:pt x="58" y="167"/>
                  </a:cubicBezTo>
                  <a:cubicBezTo>
                    <a:pt x="58" y="169"/>
                    <a:pt x="59" y="167"/>
                    <a:pt x="59" y="169"/>
                  </a:cubicBezTo>
                  <a:cubicBezTo>
                    <a:pt x="59" y="172"/>
                    <a:pt x="61" y="170"/>
                    <a:pt x="59" y="172"/>
                  </a:cubicBezTo>
                  <a:cubicBezTo>
                    <a:pt x="56" y="175"/>
                    <a:pt x="58" y="175"/>
                    <a:pt x="55" y="180"/>
                  </a:cubicBezTo>
                  <a:cubicBezTo>
                    <a:pt x="52" y="183"/>
                    <a:pt x="53" y="183"/>
                    <a:pt x="52" y="186"/>
                  </a:cubicBezTo>
                  <a:cubicBezTo>
                    <a:pt x="52" y="189"/>
                    <a:pt x="50" y="191"/>
                    <a:pt x="50" y="188"/>
                  </a:cubicBezTo>
                  <a:cubicBezTo>
                    <a:pt x="50" y="178"/>
                    <a:pt x="52" y="181"/>
                    <a:pt x="52" y="178"/>
                  </a:cubicBezTo>
                  <a:cubicBezTo>
                    <a:pt x="52" y="175"/>
                    <a:pt x="55" y="172"/>
                    <a:pt x="52" y="172"/>
                  </a:cubicBezTo>
                  <a:cubicBezTo>
                    <a:pt x="49" y="172"/>
                    <a:pt x="53" y="169"/>
                    <a:pt x="52" y="167"/>
                  </a:cubicBezTo>
                  <a:cubicBezTo>
                    <a:pt x="50" y="166"/>
                    <a:pt x="52" y="164"/>
                    <a:pt x="52" y="161"/>
                  </a:cubicBezTo>
                  <a:cubicBezTo>
                    <a:pt x="50" y="160"/>
                    <a:pt x="50" y="157"/>
                    <a:pt x="49" y="153"/>
                  </a:cubicBezTo>
                  <a:cubicBezTo>
                    <a:pt x="47" y="149"/>
                    <a:pt x="47" y="158"/>
                    <a:pt x="47" y="149"/>
                  </a:cubicBezTo>
                  <a:cubicBezTo>
                    <a:pt x="47" y="146"/>
                    <a:pt x="44" y="144"/>
                    <a:pt x="44" y="136"/>
                  </a:cubicBezTo>
                  <a:cubicBezTo>
                    <a:pt x="44" y="130"/>
                    <a:pt x="42" y="130"/>
                    <a:pt x="42" y="127"/>
                  </a:cubicBezTo>
                  <a:cubicBezTo>
                    <a:pt x="42" y="125"/>
                    <a:pt x="46" y="124"/>
                    <a:pt x="44" y="124"/>
                  </a:cubicBezTo>
                  <a:cubicBezTo>
                    <a:pt x="42" y="124"/>
                    <a:pt x="41" y="125"/>
                    <a:pt x="41" y="122"/>
                  </a:cubicBezTo>
                  <a:cubicBezTo>
                    <a:pt x="39" y="118"/>
                    <a:pt x="39" y="119"/>
                    <a:pt x="39" y="118"/>
                  </a:cubicBezTo>
                  <a:cubicBezTo>
                    <a:pt x="39" y="116"/>
                    <a:pt x="38" y="116"/>
                    <a:pt x="38" y="115"/>
                  </a:cubicBezTo>
                  <a:cubicBezTo>
                    <a:pt x="39" y="122"/>
                    <a:pt x="35" y="124"/>
                    <a:pt x="32" y="125"/>
                  </a:cubicBezTo>
                  <a:cubicBezTo>
                    <a:pt x="27" y="127"/>
                    <a:pt x="27" y="135"/>
                    <a:pt x="24" y="132"/>
                  </a:cubicBezTo>
                  <a:cubicBezTo>
                    <a:pt x="21" y="129"/>
                    <a:pt x="23" y="133"/>
                    <a:pt x="20" y="130"/>
                  </a:cubicBezTo>
                  <a:cubicBezTo>
                    <a:pt x="18" y="129"/>
                    <a:pt x="21" y="127"/>
                    <a:pt x="20" y="127"/>
                  </a:cubicBezTo>
                  <a:cubicBezTo>
                    <a:pt x="18" y="125"/>
                    <a:pt x="18" y="130"/>
                    <a:pt x="16" y="130"/>
                  </a:cubicBezTo>
                  <a:cubicBezTo>
                    <a:pt x="15" y="130"/>
                    <a:pt x="18" y="122"/>
                    <a:pt x="20" y="116"/>
                  </a:cubicBezTo>
                  <a:cubicBezTo>
                    <a:pt x="21" y="111"/>
                    <a:pt x="16" y="105"/>
                    <a:pt x="15" y="101"/>
                  </a:cubicBezTo>
                  <a:cubicBezTo>
                    <a:pt x="15" y="96"/>
                    <a:pt x="13" y="99"/>
                    <a:pt x="13" y="101"/>
                  </a:cubicBezTo>
                  <a:cubicBezTo>
                    <a:pt x="13" y="102"/>
                    <a:pt x="9" y="97"/>
                    <a:pt x="10" y="96"/>
                  </a:cubicBezTo>
                  <a:cubicBezTo>
                    <a:pt x="12" y="94"/>
                    <a:pt x="12" y="97"/>
                    <a:pt x="13" y="96"/>
                  </a:cubicBezTo>
                  <a:cubicBezTo>
                    <a:pt x="16" y="94"/>
                    <a:pt x="13" y="94"/>
                    <a:pt x="12" y="93"/>
                  </a:cubicBezTo>
                  <a:cubicBezTo>
                    <a:pt x="10" y="90"/>
                    <a:pt x="9" y="87"/>
                    <a:pt x="7" y="90"/>
                  </a:cubicBezTo>
                  <a:cubicBezTo>
                    <a:pt x="7" y="93"/>
                    <a:pt x="7" y="90"/>
                    <a:pt x="4" y="87"/>
                  </a:cubicBezTo>
                  <a:cubicBezTo>
                    <a:pt x="1" y="84"/>
                    <a:pt x="1" y="79"/>
                    <a:pt x="0" y="79"/>
                  </a:cubicBezTo>
                  <a:cubicBezTo>
                    <a:pt x="0" y="68"/>
                    <a:pt x="4" y="85"/>
                    <a:pt x="3" y="69"/>
                  </a:cubicBezTo>
                </a:path>
              </a:pathLst>
            </a:custGeom>
            <a:grpFill/>
            <a:ln w="6350" cmpd="sng">
              <a:solidFill>
                <a:schemeClr val="bg1"/>
              </a:solidFill>
              <a:round/>
              <a:headEnd/>
              <a:tailEnd/>
            </a:ln>
          </p:spPr>
          <p:txBody>
            <a:bodyPr/>
            <a:lstStyle/>
            <a:p>
              <a:endParaRPr lang="en-GB" dirty="0"/>
            </a:p>
          </p:txBody>
        </p:sp>
        <p:sp>
          <p:nvSpPr>
            <p:cNvPr id="155" name="Freeform 68"/>
            <p:cNvSpPr>
              <a:spLocks/>
            </p:cNvSpPr>
            <p:nvPr/>
          </p:nvSpPr>
          <p:spPr bwMode="auto">
            <a:xfrm>
              <a:off x="3867687" y="3976713"/>
              <a:ext cx="187149" cy="413160"/>
            </a:xfrm>
            <a:custGeom>
              <a:avLst/>
              <a:gdLst/>
              <a:ahLst/>
              <a:cxnLst>
                <a:cxn ang="0">
                  <a:pos x="41" y="82"/>
                </a:cxn>
                <a:cxn ang="0">
                  <a:pos x="32" y="78"/>
                </a:cxn>
                <a:cxn ang="0">
                  <a:pos x="26" y="69"/>
                </a:cxn>
                <a:cxn ang="0">
                  <a:pos x="18" y="89"/>
                </a:cxn>
                <a:cxn ang="0">
                  <a:pos x="15" y="110"/>
                </a:cxn>
                <a:cxn ang="0">
                  <a:pos x="23" y="120"/>
                </a:cxn>
                <a:cxn ang="0">
                  <a:pos x="34" y="135"/>
                </a:cxn>
                <a:cxn ang="0">
                  <a:pos x="35" y="145"/>
                </a:cxn>
                <a:cxn ang="0">
                  <a:pos x="30" y="142"/>
                </a:cxn>
                <a:cxn ang="0">
                  <a:pos x="24" y="137"/>
                </a:cxn>
                <a:cxn ang="0">
                  <a:pos x="20" y="135"/>
                </a:cxn>
                <a:cxn ang="0">
                  <a:pos x="15" y="129"/>
                </a:cxn>
                <a:cxn ang="0">
                  <a:pos x="8" y="121"/>
                </a:cxn>
                <a:cxn ang="0">
                  <a:pos x="9" y="109"/>
                </a:cxn>
                <a:cxn ang="0">
                  <a:pos x="11" y="101"/>
                </a:cxn>
                <a:cxn ang="0">
                  <a:pos x="18" y="87"/>
                </a:cxn>
                <a:cxn ang="0">
                  <a:pos x="17" y="82"/>
                </a:cxn>
                <a:cxn ang="0">
                  <a:pos x="11" y="61"/>
                </a:cxn>
                <a:cxn ang="0">
                  <a:pos x="9" y="51"/>
                </a:cxn>
                <a:cxn ang="0">
                  <a:pos x="11" y="42"/>
                </a:cxn>
                <a:cxn ang="0">
                  <a:pos x="8" y="33"/>
                </a:cxn>
                <a:cxn ang="0">
                  <a:pos x="0" y="20"/>
                </a:cxn>
                <a:cxn ang="0">
                  <a:pos x="5" y="13"/>
                </a:cxn>
                <a:cxn ang="0">
                  <a:pos x="9" y="8"/>
                </a:cxn>
                <a:cxn ang="0">
                  <a:pos x="17" y="3"/>
                </a:cxn>
                <a:cxn ang="0">
                  <a:pos x="23" y="0"/>
                </a:cxn>
                <a:cxn ang="0">
                  <a:pos x="26" y="9"/>
                </a:cxn>
                <a:cxn ang="0">
                  <a:pos x="32" y="13"/>
                </a:cxn>
                <a:cxn ang="0">
                  <a:pos x="29" y="30"/>
                </a:cxn>
                <a:cxn ang="0">
                  <a:pos x="41" y="25"/>
                </a:cxn>
                <a:cxn ang="0">
                  <a:pos x="50" y="20"/>
                </a:cxn>
                <a:cxn ang="0">
                  <a:pos x="59" y="36"/>
                </a:cxn>
                <a:cxn ang="0">
                  <a:pos x="65" y="56"/>
                </a:cxn>
                <a:cxn ang="0">
                  <a:pos x="58" y="61"/>
                </a:cxn>
                <a:cxn ang="0">
                  <a:pos x="41" y="69"/>
                </a:cxn>
                <a:cxn ang="0">
                  <a:pos x="43" y="79"/>
                </a:cxn>
              </a:cxnLst>
              <a:rect l="0" t="0" r="r" b="b"/>
              <a:pathLst>
                <a:path w="67" h="148">
                  <a:moveTo>
                    <a:pt x="44" y="87"/>
                  </a:moveTo>
                  <a:cubicBezTo>
                    <a:pt x="43" y="87"/>
                    <a:pt x="44" y="84"/>
                    <a:pt x="41" y="82"/>
                  </a:cubicBezTo>
                  <a:cubicBezTo>
                    <a:pt x="40" y="82"/>
                    <a:pt x="38" y="79"/>
                    <a:pt x="35" y="78"/>
                  </a:cubicBezTo>
                  <a:cubicBezTo>
                    <a:pt x="34" y="76"/>
                    <a:pt x="34" y="79"/>
                    <a:pt x="32" y="78"/>
                  </a:cubicBezTo>
                  <a:cubicBezTo>
                    <a:pt x="29" y="76"/>
                    <a:pt x="27" y="81"/>
                    <a:pt x="27" y="76"/>
                  </a:cubicBezTo>
                  <a:cubicBezTo>
                    <a:pt x="29" y="70"/>
                    <a:pt x="30" y="69"/>
                    <a:pt x="26" y="69"/>
                  </a:cubicBezTo>
                  <a:cubicBezTo>
                    <a:pt x="21" y="69"/>
                    <a:pt x="20" y="72"/>
                    <a:pt x="21" y="73"/>
                  </a:cubicBezTo>
                  <a:cubicBezTo>
                    <a:pt x="23" y="73"/>
                    <a:pt x="20" y="86"/>
                    <a:pt x="18" y="89"/>
                  </a:cubicBezTo>
                  <a:cubicBezTo>
                    <a:pt x="18" y="90"/>
                    <a:pt x="18" y="95"/>
                    <a:pt x="17" y="96"/>
                  </a:cubicBezTo>
                  <a:cubicBezTo>
                    <a:pt x="14" y="100"/>
                    <a:pt x="15" y="109"/>
                    <a:pt x="15" y="110"/>
                  </a:cubicBezTo>
                  <a:cubicBezTo>
                    <a:pt x="15" y="115"/>
                    <a:pt x="20" y="109"/>
                    <a:pt x="20" y="112"/>
                  </a:cubicBezTo>
                  <a:cubicBezTo>
                    <a:pt x="20" y="115"/>
                    <a:pt x="21" y="120"/>
                    <a:pt x="23" y="120"/>
                  </a:cubicBezTo>
                  <a:cubicBezTo>
                    <a:pt x="24" y="118"/>
                    <a:pt x="24" y="129"/>
                    <a:pt x="27" y="132"/>
                  </a:cubicBezTo>
                  <a:cubicBezTo>
                    <a:pt x="32" y="138"/>
                    <a:pt x="30" y="132"/>
                    <a:pt x="34" y="135"/>
                  </a:cubicBezTo>
                  <a:cubicBezTo>
                    <a:pt x="37" y="138"/>
                    <a:pt x="37" y="140"/>
                    <a:pt x="38" y="142"/>
                  </a:cubicBezTo>
                  <a:cubicBezTo>
                    <a:pt x="37" y="146"/>
                    <a:pt x="37" y="146"/>
                    <a:pt x="35" y="145"/>
                  </a:cubicBezTo>
                  <a:cubicBezTo>
                    <a:pt x="32" y="142"/>
                    <a:pt x="32" y="148"/>
                    <a:pt x="30" y="146"/>
                  </a:cubicBezTo>
                  <a:cubicBezTo>
                    <a:pt x="29" y="145"/>
                    <a:pt x="30" y="143"/>
                    <a:pt x="30" y="142"/>
                  </a:cubicBezTo>
                  <a:cubicBezTo>
                    <a:pt x="30" y="138"/>
                    <a:pt x="29" y="142"/>
                    <a:pt x="27" y="140"/>
                  </a:cubicBezTo>
                  <a:cubicBezTo>
                    <a:pt x="27" y="137"/>
                    <a:pt x="26" y="138"/>
                    <a:pt x="24" y="137"/>
                  </a:cubicBezTo>
                  <a:cubicBezTo>
                    <a:pt x="23" y="135"/>
                    <a:pt x="23" y="135"/>
                    <a:pt x="23" y="138"/>
                  </a:cubicBezTo>
                  <a:cubicBezTo>
                    <a:pt x="21" y="137"/>
                    <a:pt x="21" y="137"/>
                    <a:pt x="20" y="135"/>
                  </a:cubicBezTo>
                  <a:cubicBezTo>
                    <a:pt x="18" y="134"/>
                    <a:pt x="18" y="132"/>
                    <a:pt x="18" y="131"/>
                  </a:cubicBezTo>
                  <a:cubicBezTo>
                    <a:pt x="18" y="131"/>
                    <a:pt x="17" y="132"/>
                    <a:pt x="15" y="129"/>
                  </a:cubicBezTo>
                  <a:cubicBezTo>
                    <a:pt x="12" y="126"/>
                    <a:pt x="12" y="121"/>
                    <a:pt x="11" y="120"/>
                  </a:cubicBezTo>
                  <a:cubicBezTo>
                    <a:pt x="9" y="120"/>
                    <a:pt x="9" y="124"/>
                    <a:pt x="8" y="121"/>
                  </a:cubicBezTo>
                  <a:cubicBezTo>
                    <a:pt x="8" y="121"/>
                    <a:pt x="6" y="118"/>
                    <a:pt x="8" y="115"/>
                  </a:cubicBezTo>
                  <a:cubicBezTo>
                    <a:pt x="9" y="112"/>
                    <a:pt x="8" y="114"/>
                    <a:pt x="9" y="109"/>
                  </a:cubicBezTo>
                  <a:cubicBezTo>
                    <a:pt x="11" y="107"/>
                    <a:pt x="8" y="109"/>
                    <a:pt x="9" y="106"/>
                  </a:cubicBezTo>
                  <a:cubicBezTo>
                    <a:pt x="11" y="103"/>
                    <a:pt x="12" y="103"/>
                    <a:pt x="11" y="101"/>
                  </a:cubicBezTo>
                  <a:cubicBezTo>
                    <a:pt x="12" y="98"/>
                    <a:pt x="11" y="98"/>
                    <a:pt x="14" y="95"/>
                  </a:cubicBezTo>
                  <a:cubicBezTo>
                    <a:pt x="17" y="90"/>
                    <a:pt x="15" y="90"/>
                    <a:pt x="18" y="87"/>
                  </a:cubicBezTo>
                  <a:cubicBezTo>
                    <a:pt x="20" y="86"/>
                    <a:pt x="18" y="87"/>
                    <a:pt x="18" y="84"/>
                  </a:cubicBezTo>
                  <a:cubicBezTo>
                    <a:pt x="18" y="82"/>
                    <a:pt x="17" y="84"/>
                    <a:pt x="17" y="82"/>
                  </a:cubicBezTo>
                  <a:cubicBezTo>
                    <a:pt x="17" y="81"/>
                    <a:pt x="17" y="78"/>
                    <a:pt x="14" y="73"/>
                  </a:cubicBezTo>
                  <a:cubicBezTo>
                    <a:pt x="17" y="69"/>
                    <a:pt x="15" y="65"/>
                    <a:pt x="11" y="61"/>
                  </a:cubicBezTo>
                  <a:cubicBezTo>
                    <a:pt x="6" y="56"/>
                    <a:pt x="6" y="51"/>
                    <a:pt x="8" y="51"/>
                  </a:cubicBezTo>
                  <a:cubicBezTo>
                    <a:pt x="9" y="53"/>
                    <a:pt x="8" y="50"/>
                    <a:pt x="9" y="51"/>
                  </a:cubicBezTo>
                  <a:cubicBezTo>
                    <a:pt x="11" y="51"/>
                    <a:pt x="9" y="44"/>
                    <a:pt x="11" y="44"/>
                  </a:cubicBezTo>
                  <a:cubicBezTo>
                    <a:pt x="14" y="44"/>
                    <a:pt x="14" y="37"/>
                    <a:pt x="11" y="42"/>
                  </a:cubicBezTo>
                  <a:cubicBezTo>
                    <a:pt x="11" y="42"/>
                    <a:pt x="9" y="39"/>
                    <a:pt x="9" y="36"/>
                  </a:cubicBezTo>
                  <a:cubicBezTo>
                    <a:pt x="9" y="33"/>
                    <a:pt x="9" y="36"/>
                    <a:pt x="8" y="33"/>
                  </a:cubicBezTo>
                  <a:cubicBezTo>
                    <a:pt x="5" y="30"/>
                    <a:pt x="3" y="28"/>
                    <a:pt x="3" y="23"/>
                  </a:cubicBezTo>
                  <a:cubicBezTo>
                    <a:pt x="3" y="19"/>
                    <a:pt x="2" y="23"/>
                    <a:pt x="0" y="20"/>
                  </a:cubicBezTo>
                  <a:cubicBezTo>
                    <a:pt x="0" y="17"/>
                    <a:pt x="5" y="22"/>
                    <a:pt x="3" y="17"/>
                  </a:cubicBezTo>
                  <a:cubicBezTo>
                    <a:pt x="2" y="13"/>
                    <a:pt x="6" y="16"/>
                    <a:pt x="5" y="13"/>
                  </a:cubicBezTo>
                  <a:cubicBezTo>
                    <a:pt x="3" y="9"/>
                    <a:pt x="5" y="11"/>
                    <a:pt x="6" y="8"/>
                  </a:cubicBezTo>
                  <a:cubicBezTo>
                    <a:pt x="6" y="5"/>
                    <a:pt x="6" y="9"/>
                    <a:pt x="9" y="8"/>
                  </a:cubicBezTo>
                  <a:cubicBezTo>
                    <a:pt x="12" y="6"/>
                    <a:pt x="14" y="8"/>
                    <a:pt x="14" y="5"/>
                  </a:cubicBezTo>
                  <a:cubicBezTo>
                    <a:pt x="15" y="2"/>
                    <a:pt x="15" y="5"/>
                    <a:pt x="17" y="3"/>
                  </a:cubicBezTo>
                  <a:cubicBezTo>
                    <a:pt x="18" y="3"/>
                    <a:pt x="15" y="0"/>
                    <a:pt x="18" y="2"/>
                  </a:cubicBezTo>
                  <a:cubicBezTo>
                    <a:pt x="21" y="2"/>
                    <a:pt x="20" y="0"/>
                    <a:pt x="23" y="0"/>
                  </a:cubicBezTo>
                  <a:cubicBezTo>
                    <a:pt x="23" y="3"/>
                    <a:pt x="23" y="0"/>
                    <a:pt x="24" y="2"/>
                  </a:cubicBezTo>
                  <a:cubicBezTo>
                    <a:pt x="27" y="5"/>
                    <a:pt x="23" y="9"/>
                    <a:pt x="26" y="9"/>
                  </a:cubicBezTo>
                  <a:cubicBezTo>
                    <a:pt x="29" y="9"/>
                    <a:pt x="27" y="8"/>
                    <a:pt x="30" y="8"/>
                  </a:cubicBezTo>
                  <a:cubicBezTo>
                    <a:pt x="34" y="9"/>
                    <a:pt x="30" y="11"/>
                    <a:pt x="32" y="13"/>
                  </a:cubicBezTo>
                  <a:cubicBezTo>
                    <a:pt x="34" y="16"/>
                    <a:pt x="29" y="20"/>
                    <a:pt x="30" y="22"/>
                  </a:cubicBezTo>
                  <a:cubicBezTo>
                    <a:pt x="32" y="23"/>
                    <a:pt x="27" y="28"/>
                    <a:pt x="29" y="30"/>
                  </a:cubicBezTo>
                  <a:cubicBezTo>
                    <a:pt x="30" y="30"/>
                    <a:pt x="30" y="30"/>
                    <a:pt x="35" y="25"/>
                  </a:cubicBezTo>
                  <a:cubicBezTo>
                    <a:pt x="40" y="20"/>
                    <a:pt x="38" y="25"/>
                    <a:pt x="41" y="25"/>
                  </a:cubicBezTo>
                  <a:cubicBezTo>
                    <a:pt x="43" y="25"/>
                    <a:pt x="41" y="26"/>
                    <a:pt x="43" y="25"/>
                  </a:cubicBezTo>
                  <a:cubicBezTo>
                    <a:pt x="47" y="23"/>
                    <a:pt x="46" y="19"/>
                    <a:pt x="50" y="20"/>
                  </a:cubicBezTo>
                  <a:cubicBezTo>
                    <a:pt x="53" y="22"/>
                    <a:pt x="53" y="20"/>
                    <a:pt x="55" y="23"/>
                  </a:cubicBezTo>
                  <a:cubicBezTo>
                    <a:pt x="56" y="30"/>
                    <a:pt x="61" y="28"/>
                    <a:pt x="59" y="36"/>
                  </a:cubicBezTo>
                  <a:cubicBezTo>
                    <a:pt x="58" y="44"/>
                    <a:pt x="64" y="44"/>
                    <a:pt x="64" y="45"/>
                  </a:cubicBezTo>
                  <a:cubicBezTo>
                    <a:pt x="64" y="47"/>
                    <a:pt x="67" y="47"/>
                    <a:pt x="65" y="56"/>
                  </a:cubicBezTo>
                  <a:cubicBezTo>
                    <a:pt x="65" y="58"/>
                    <a:pt x="67" y="59"/>
                    <a:pt x="62" y="61"/>
                  </a:cubicBezTo>
                  <a:cubicBezTo>
                    <a:pt x="61" y="62"/>
                    <a:pt x="62" y="59"/>
                    <a:pt x="58" y="61"/>
                  </a:cubicBezTo>
                  <a:cubicBezTo>
                    <a:pt x="53" y="61"/>
                    <a:pt x="46" y="59"/>
                    <a:pt x="44" y="64"/>
                  </a:cubicBezTo>
                  <a:cubicBezTo>
                    <a:pt x="43" y="69"/>
                    <a:pt x="41" y="67"/>
                    <a:pt x="41" y="69"/>
                  </a:cubicBezTo>
                  <a:cubicBezTo>
                    <a:pt x="41" y="70"/>
                    <a:pt x="38" y="67"/>
                    <a:pt x="40" y="72"/>
                  </a:cubicBezTo>
                  <a:cubicBezTo>
                    <a:pt x="43" y="76"/>
                    <a:pt x="40" y="78"/>
                    <a:pt x="43" y="79"/>
                  </a:cubicBezTo>
                  <a:cubicBezTo>
                    <a:pt x="44" y="81"/>
                    <a:pt x="41" y="82"/>
                    <a:pt x="44" y="87"/>
                  </a:cubicBezTo>
                </a:path>
              </a:pathLst>
            </a:custGeom>
            <a:grpFill/>
            <a:ln w="6350" cmpd="sng">
              <a:solidFill>
                <a:schemeClr val="bg1"/>
              </a:solidFill>
              <a:round/>
              <a:headEnd/>
              <a:tailEnd/>
            </a:ln>
          </p:spPr>
          <p:txBody>
            <a:bodyPr/>
            <a:lstStyle/>
            <a:p>
              <a:endParaRPr lang="en-GB" dirty="0"/>
            </a:p>
          </p:txBody>
        </p:sp>
        <p:sp>
          <p:nvSpPr>
            <p:cNvPr id="156" name="Freeform 69"/>
            <p:cNvSpPr>
              <a:spLocks/>
            </p:cNvSpPr>
            <p:nvPr/>
          </p:nvSpPr>
          <p:spPr bwMode="auto">
            <a:xfrm>
              <a:off x="3761156" y="4168178"/>
              <a:ext cx="14396" cy="64781"/>
            </a:xfrm>
            <a:custGeom>
              <a:avLst/>
              <a:gdLst/>
              <a:ahLst/>
              <a:cxnLst>
                <a:cxn ang="0">
                  <a:pos x="3" y="0"/>
                </a:cxn>
                <a:cxn ang="0">
                  <a:pos x="3" y="6"/>
                </a:cxn>
                <a:cxn ang="0">
                  <a:pos x="3" y="11"/>
                </a:cxn>
                <a:cxn ang="0">
                  <a:pos x="3" y="15"/>
                </a:cxn>
                <a:cxn ang="0">
                  <a:pos x="1" y="20"/>
                </a:cxn>
                <a:cxn ang="0">
                  <a:pos x="1" y="9"/>
                </a:cxn>
                <a:cxn ang="0">
                  <a:pos x="3" y="0"/>
                </a:cxn>
              </a:cxnLst>
              <a:rect l="0" t="0" r="r" b="b"/>
              <a:pathLst>
                <a:path w="5" h="23">
                  <a:moveTo>
                    <a:pt x="3" y="0"/>
                  </a:moveTo>
                  <a:cubicBezTo>
                    <a:pt x="5" y="1"/>
                    <a:pt x="5" y="4"/>
                    <a:pt x="3" y="6"/>
                  </a:cubicBezTo>
                  <a:cubicBezTo>
                    <a:pt x="3" y="6"/>
                    <a:pt x="5" y="11"/>
                    <a:pt x="3" y="11"/>
                  </a:cubicBezTo>
                  <a:cubicBezTo>
                    <a:pt x="1" y="12"/>
                    <a:pt x="3" y="12"/>
                    <a:pt x="3" y="15"/>
                  </a:cubicBezTo>
                  <a:cubicBezTo>
                    <a:pt x="1" y="17"/>
                    <a:pt x="1" y="23"/>
                    <a:pt x="1" y="20"/>
                  </a:cubicBezTo>
                  <a:cubicBezTo>
                    <a:pt x="0" y="15"/>
                    <a:pt x="1" y="17"/>
                    <a:pt x="1" y="9"/>
                  </a:cubicBezTo>
                  <a:cubicBezTo>
                    <a:pt x="1" y="3"/>
                    <a:pt x="3" y="0"/>
                    <a:pt x="3" y="0"/>
                  </a:cubicBezTo>
                </a:path>
              </a:pathLst>
            </a:custGeom>
            <a:grpFill/>
            <a:ln w="6350" cmpd="sng">
              <a:solidFill>
                <a:schemeClr val="bg1"/>
              </a:solidFill>
              <a:round/>
              <a:headEnd/>
              <a:tailEnd/>
            </a:ln>
          </p:spPr>
          <p:txBody>
            <a:bodyPr/>
            <a:lstStyle/>
            <a:p>
              <a:endParaRPr lang="en-GB" dirty="0"/>
            </a:p>
          </p:txBody>
        </p:sp>
        <p:sp>
          <p:nvSpPr>
            <p:cNvPr id="157" name="Freeform 70"/>
            <p:cNvSpPr>
              <a:spLocks/>
            </p:cNvSpPr>
            <p:nvPr/>
          </p:nvSpPr>
          <p:spPr bwMode="auto">
            <a:xfrm>
              <a:off x="3755398" y="4241597"/>
              <a:ext cx="8638" cy="14396"/>
            </a:xfrm>
            <a:custGeom>
              <a:avLst/>
              <a:gdLst/>
              <a:ahLst/>
              <a:cxnLst>
                <a:cxn ang="0">
                  <a:pos x="2" y="0"/>
                </a:cxn>
                <a:cxn ang="0">
                  <a:pos x="0" y="5"/>
                </a:cxn>
                <a:cxn ang="0">
                  <a:pos x="2" y="0"/>
                </a:cxn>
              </a:cxnLst>
              <a:rect l="0" t="0" r="r" b="b"/>
              <a:pathLst>
                <a:path w="3" h="5">
                  <a:moveTo>
                    <a:pt x="2" y="0"/>
                  </a:moveTo>
                  <a:cubicBezTo>
                    <a:pt x="3" y="0"/>
                    <a:pt x="2" y="5"/>
                    <a:pt x="0" y="5"/>
                  </a:cubicBezTo>
                  <a:cubicBezTo>
                    <a:pt x="0" y="3"/>
                    <a:pt x="0" y="0"/>
                    <a:pt x="2" y="0"/>
                  </a:cubicBezTo>
                </a:path>
              </a:pathLst>
            </a:custGeom>
            <a:grpFill/>
            <a:ln w="6350" cmpd="sng">
              <a:solidFill>
                <a:schemeClr val="bg1"/>
              </a:solidFill>
              <a:round/>
              <a:headEnd/>
              <a:tailEnd/>
            </a:ln>
          </p:spPr>
          <p:txBody>
            <a:bodyPr/>
            <a:lstStyle/>
            <a:p>
              <a:endParaRPr lang="en-GB" dirty="0"/>
            </a:p>
          </p:txBody>
        </p:sp>
        <p:sp>
          <p:nvSpPr>
            <p:cNvPr id="158" name="Freeform 71"/>
            <p:cNvSpPr>
              <a:spLocks/>
            </p:cNvSpPr>
            <p:nvPr/>
          </p:nvSpPr>
          <p:spPr bwMode="auto">
            <a:xfrm>
              <a:off x="3784190" y="4342367"/>
              <a:ext cx="11517" cy="15835"/>
            </a:xfrm>
            <a:custGeom>
              <a:avLst/>
              <a:gdLst/>
              <a:ahLst/>
              <a:cxnLst>
                <a:cxn ang="0">
                  <a:pos x="1" y="1"/>
                </a:cxn>
                <a:cxn ang="0">
                  <a:pos x="3" y="4"/>
                </a:cxn>
                <a:cxn ang="0">
                  <a:pos x="1" y="1"/>
                </a:cxn>
              </a:cxnLst>
              <a:rect l="0" t="0" r="r" b="b"/>
              <a:pathLst>
                <a:path w="4" h="6">
                  <a:moveTo>
                    <a:pt x="1" y="1"/>
                  </a:moveTo>
                  <a:cubicBezTo>
                    <a:pt x="3" y="0"/>
                    <a:pt x="4" y="3"/>
                    <a:pt x="3" y="4"/>
                  </a:cubicBezTo>
                  <a:cubicBezTo>
                    <a:pt x="1" y="6"/>
                    <a:pt x="0" y="1"/>
                    <a:pt x="1" y="1"/>
                  </a:cubicBezTo>
                </a:path>
              </a:pathLst>
            </a:custGeom>
            <a:grpFill/>
            <a:ln w="6350" cmpd="sng">
              <a:solidFill>
                <a:schemeClr val="bg1"/>
              </a:solidFill>
              <a:round/>
              <a:headEnd/>
              <a:tailEnd/>
            </a:ln>
          </p:spPr>
          <p:txBody>
            <a:bodyPr/>
            <a:lstStyle/>
            <a:p>
              <a:endParaRPr lang="en-GB" dirty="0"/>
            </a:p>
          </p:txBody>
        </p:sp>
        <p:sp>
          <p:nvSpPr>
            <p:cNvPr id="159" name="Freeform 72"/>
            <p:cNvSpPr>
              <a:spLocks/>
            </p:cNvSpPr>
            <p:nvPr/>
          </p:nvSpPr>
          <p:spPr bwMode="auto">
            <a:xfrm>
              <a:off x="3761156" y="4283344"/>
              <a:ext cx="8638" cy="11517"/>
            </a:xfrm>
            <a:custGeom>
              <a:avLst/>
              <a:gdLst/>
              <a:ahLst/>
              <a:cxnLst>
                <a:cxn ang="0">
                  <a:pos x="1" y="0"/>
                </a:cxn>
                <a:cxn ang="0">
                  <a:pos x="1" y="4"/>
                </a:cxn>
                <a:cxn ang="0">
                  <a:pos x="1" y="0"/>
                </a:cxn>
              </a:cxnLst>
              <a:rect l="0" t="0" r="r" b="b"/>
              <a:pathLst>
                <a:path w="3" h="4">
                  <a:moveTo>
                    <a:pt x="1" y="0"/>
                  </a:moveTo>
                  <a:cubicBezTo>
                    <a:pt x="1" y="0"/>
                    <a:pt x="3" y="2"/>
                    <a:pt x="1" y="4"/>
                  </a:cubicBezTo>
                  <a:cubicBezTo>
                    <a:pt x="1" y="4"/>
                    <a:pt x="0" y="2"/>
                    <a:pt x="1" y="0"/>
                  </a:cubicBezTo>
                </a:path>
              </a:pathLst>
            </a:custGeom>
            <a:grpFill/>
            <a:ln w="6350" cmpd="sng">
              <a:solidFill>
                <a:schemeClr val="bg1"/>
              </a:solidFill>
              <a:round/>
              <a:headEnd/>
              <a:tailEnd/>
            </a:ln>
          </p:spPr>
          <p:txBody>
            <a:bodyPr/>
            <a:lstStyle/>
            <a:p>
              <a:endParaRPr lang="en-GB" dirty="0"/>
            </a:p>
          </p:txBody>
        </p:sp>
        <p:sp>
          <p:nvSpPr>
            <p:cNvPr id="160" name="Freeform 73"/>
            <p:cNvSpPr>
              <a:spLocks/>
            </p:cNvSpPr>
            <p:nvPr/>
          </p:nvSpPr>
          <p:spPr bwMode="auto">
            <a:xfrm>
              <a:off x="3778431" y="4319334"/>
              <a:ext cx="5758" cy="5758"/>
            </a:xfrm>
            <a:custGeom>
              <a:avLst/>
              <a:gdLst/>
              <a:ahLst/>
              <a:cxnLst>
                <a:cxn ang="0">
                  <a:pos x="0" y="2"/>
                </a:cxn>
                <a:cxn ang="0">
                  <a:pos x="2" y="0"/>
                </a:cxn>
                <a:cxn ang="0">
                  <a:pos x="0" y="2"/>
                </a:cxn>
              </a:cxnLst>
              <a:rect l="0" t="0" r="r" b="b"/>
              <a:pathLst>
                <a:path w="2" h="2">
                  <a:moveTo>
                    <a:pt x="0" y="2"/>
                  </a:moveTo>
                  <a:cubicBezTo>
                    <a:pt x="0" y="2"/>
                    <a:pt x="0" y="0"/>
                    <a:pt x="2" y="0"/>
                  </a:cubicBezTo>
                  <a:cubicBezTo>
                    <a:pt x="2" y="2"/>
                    <a:pt x="2" y="2"/>
                    <a:pt x="0" y="2"/>
                  </a:cubicBezTo>
                </a:path>
              </a:pathLst>
            </a:custGeom>
            <a:grpFill/>
            <a:ln w="6350" cmpd="sng">
              <a:solidFill>
                <a:schemeClr val="bg1"/>
              </a:solidFill>
              <a:round/>
              <a:headEnd/>
              <a:tailEnd/>
            </a:ln>
          </p:spPr>
          <p:txBody>
            <a:bodyPr/>
            <a:lstStyle/>
            <a:p>
              <a:endParaRPr lang="en-GB" dirty="0"/>
            </a:p>
          </p:txBody>
        </p:sp>
        <p:sp>
          <p:nvSpPr>
            <p:cNvPr id="161" name="Freeform 74"/>
            <p:cNvSpPr>
              <a:spLocks/>
            </p:cNvSpPr>
            <p:nvPr/>
          </p:nvSpPr>
          <p:spPr bwMode="auto">
            <a:xfrm>
              <a:off x="3974218" y="3888899"/>
              <a:ext cx="164115" cy="424677"/>
            </a:xfrm>
            <a:custGeom>
              <a:avLst/>
              <a:gdLst/>
              <a:ahLst/>
              <a:cxnLst>
                <a:cxn ang="0">
                  <a:pos x="41" y="25"/>
                </a:cxn>
                <a:cxn ang="0">
                  <a:pos x="34" y="34"/>
                </a:cxn>
                <a:cxn ang="0">
                  <a:pos x="35" y="56"/>
                </a:cxn>
                <a:cxn ang="0">
                  <a:pos x="49" y="76"/>
                </a:cxn>
                <a:cxn ang="0">
                  <a:pos x="56" y="104"/>
                </a:cxn>
                <a:cxn ang="0">
                  <a:pos x="56" y="118"/>
                </a:cxn>
                <a:cxn ang="0">
                  <a:pos x="38" y="129"/>
                </a:cxn>
                <a:cxn ang="0">
                  <a:pos x="32" y="141"/>
                </a:cxn>
                <a:cxn ang="0">
                  <a:pos x="21" y="143"/>
                </a:cxn>
                <a:cxn ang="0">
                  <a:pos x="18" y="130"/>
                </a:cxn>
                <a:cxn ang="0">
                  <a:pos x="24" y="126"/>
                </a:cxn>
                <a:cxn ang="0">
                  <a:pos x="31" y="124"/>
                </a:cxn>
                <a:cxn ang="0">
                  <a:pos x="34" y="118"/>
                </a:cxn>
                <a:cxn ang="0">
                  <a:pos x="41" y="112"/>
                </a:cxn>
                <a:cxn ang="0">
                  <a:pos x="43" y="99"/>
                </a:cxn>
                <a:cxn ang="0">
                  <a:pos x="43" y="89"/>
                </a:cxn>
                <a:cxn ang="0">
                  <a:pos x="41" y="76"/>
                </a:cxn>
                <a:cxn ang="0">
                  <a:pos x="37" y="72"/>
                </a:cxn>
                <a:cxn ang="0">
                  <a:pos x="27" y="56"/>
                </a:cxn>
                <a:cxn ang="0">
                  <a:pos x="24" y="48"/>
                </a:cxn>
                <a:cxn ang="0">
                  <a:pos x="15" y="40"/>
                </a:cxn>
                <a:cxn ang="0">
                  <a:pos x="23" y="34"/>
                </a:cxn>
                <a:cxn ang="0">
                  <a:pos x="18" y="31"/>
                </a:cxn>
                <a:cxn ang="0">
                  <a:pos x="14" y="27"/>
                </a:cxn>
                <a:cxn ang="0">
                  <a:pos x="6" y="23"/>
                </a:cxn>
                <a:cxn ang="0">
                  <a:pos x="6" y="19"/>
                </a:cxn>
                <a:cxn ang="0">
                  <a:pos x="0" y="11"/>
                </a:cxn>
                <a:cxn ang="0">
                  <a:pos x="8" y="11"/>
                </a:cxn>
                <a:cxn ang="0">
                  <a:pos x="12" y="8"/>
                </a:cxn>
                <a:cxn ang="0">
                  <a:pos x="17" y="8"/>
                </a:cxn>
                <a:cxn ang="0">
                  <a:pos x="24" y="2"/>
                </a:cxn>
                <a:cxn ang="0">
                  <a:pos x="35" y="6"/>
                </a:cxn>
                <a:cxn ang="0">
                  <a:pos x="37" y="14"/>
                </a:cxn>
                <a:cxn ang="0">
                  <a:pos x="41" y="19"/>
                </a:cxn>
                <a:cxn ang="0">
                  <a:pos x="43" y="22"/>
                </a:cxn>
              </a:cxnLst>
              <a:rect l="0" t="0" r="r" b="b"/>
              <a:pathLst>
                <a:path w="59" h="152">
                  <a:moveTo>
                    <a:pt x="43" y="22"/>
                  </a:moveTo>
                  <a:cubicBezTo>
                    <a:pt x="41" y="23"/>
                    <a:pt x="43" y="25"/>
                    <a:pt x="41" y="25"/>
                  </a:cubicBezTo>
                  <a:cubicBezTo>
                    <a:pt x="40" y="27"/>
                    <a:pt x="40" y="25"/>
                    <a:pt x="38" y="27"/>
                  </a:cubicBezTo>
                  <a:cubicBezTo>
                    <a:pt x="35" y="28"/>
                    <a:pt x="38" y="31"/>
                    <a:pt x="34" y="34"/>
                  </a:cubicBezTo>
                  <a:cubicBezTo>
                    <a:pt x="31" y="37"/>
                    <a:pt x="27" y="44"/>
                    <a:pt x="29" y="50"/>
                  </a:cubicBezTo>
                  <a:cubicBezTo>
                    <a:pt x="32" y="54"/>
                    <a:pt x="34" y="53"/>
                    <a:pt x="35" y="56"/>
                  </a:cubicBezTo>
                  <a:cubicBezTo>
                    <a:pt x="35" y="59"/>
                    <a:pt x="38" y="64"/>
                    <a:pt x="43" y="68"/>
                  </a:cubicBezTo>
                  <a:cubicBezTo>
                    <a:pt x="47" y="73"/>
                    <a:pt x="49" y="72"/>
                    <a:pt x="49" y="76"/>
                  </a:cubicBezTo>
                  <a:cubicBezTo>
                    <a:pt x="50" y="79"/>
                    <a:pt x="53" y="79"/>
                    <a:pt x="56" y="89"/>
                  </a:cubicBezTo>
                  <a:cubicBezTo>
                    <a:pt x="58" y="98"/>
                    <a:pt x="56" y="103"/>
                    <a:pt x="56" y="104"/>
                  </a:cubicBezTo>
                  <a:cubicBezTo>
                    <a:pt x="58" y="106"/>
                    <a:pt x="59" y="109"/>
                    <a:pt x="58" y="109"/>
                  </a:cubicBezTo>
                  <a:cubicBezTo>
                    <a:pt x="56" y="109"/>
                    <a:pt x="58" y="113"/>
                    <a:pt x="56" y="118"/>
                  </a:cubicBezTo>
                  <a:cubicBezTo>
                    <a:pt x="55" y="124"/>
                    <a:pt x="50" y="123"/>
                    <a:pt x="46" y="127"/>
                  </a:cubicBezTo>
                  <a:cubicBezTo>
                    <a:pt x="40" y="134"/>
                    <a:pt x="40" y="130"/>
                    <a:pt x="38" y="129"/>
                  </a:cubicBezTo>
                  <a:cubicBezTo>
                    <a:pt x="37" y="127"/>
                    <a:pt x="37" y="138"/>
                    <a:pt x="34" y="140"/>
                  </a:cubicBezTo>
                  <a:cubicBezTo>
                    <a:pt x="32" y="140"/>
                    <a:pt x="35" y="140"/>
                    <a:pt x="32" y="141"/>
                  </a:cubicBezTo>
                  <a:cubicBezTo>
                    <a:pt x="29" y="143"/>
                    <a:pt x="27" y="144"/>
                    <a:pt x="24" y="148"/>
                  </a:cubicBezTo>
                  <a:cubicBezTo>
                    <a:pt x="21" y="152"/>
                    <a:pt x="21" y="149"/>
                    <a:pt x="21" y="143"/>
                  </a:cubicBezTo>
                  <a:cubicBezTo>
                    <a:pt x="21" y="135"/>
                    <a:pt x="24" y="137"/>
                    <a:pt x="23" y="134"/>
                  </a:cubicBezTo>
                  <a:cubicBezTo>
                    <a:pt x="21" y="130"/>
                    <a:pt x="20" y="135"/>
                    <a:pt x="18" y="130"/>
                  </a:cubicBezTo>
                  <a:cubicBezTo>
                    <a:pt x="20" y="129"/>
                    <a:pt x="24" y="130"/>
                    <a:pt x="23" y="127"/>
                  </a:cubicBezTo>
                  <a:cubicBezTo>
                    <a:pt x="23" y="127"/>
                    <a:pt x="24" y="124"/>
                    <a:pt x="24" y="126"/>
                  </a:cubicBezTo>
                  <a:cubicBezTo>
                    <a:pt x="26" y="127"/>
                    <a:pt x="29" y="123"/>
                    <a:pt x="29" y="126"/>
                  </a:cubicBezTo>
                  <a:cubicBezTo>
                    <a:pt x="31" y="127"/>
                    <a:pt x="35" y="127"/>
                    <a:pt x="31" y="124"/>
                  </a:cubicBezTo>
                  <a:cubicBezTo>
                    <a:pt x="29" y="123"/>
                    <a:pt x="31" y="121"/>
                    <a:pt x="31" y="120"/>
                  </a:cubicBezTo>
                  <a:cubicBezTo>
                    <a:pt x="29" y="118"/>
                    <a:pt x="31" y="117"/>
                    <a:pt x="34" y="118"/>
                  </a:cubicBezTo>
                  <a:cubicBezTo>
                    <a:pt x="37" y="120"/>
                    <a:pt x="32" y="115"/>
                    <a:pt x="37" y="115"/>
                  </a:cubicBezTo>
                  <a:cubicBezTo>
                    <a:pt x="40" y="115"/>
                    <a:pt x="40" y="112"/>
                    <a:pt x="41" y="112"/>
                  </a:cubicBezTo>
                  <a:cubicBezTo>
                    <a:pt x="44" y="113"/>
                    <a:pt x="44" y="110"/>
                    <a:pt x="43" y="107"/>
                  </a:cubicBezTo>
                  <a:cubicBezTo>
                    <a:pt x="43" y="104"/>
                    <a:pt x="44" y="103"/>
                    <a:pt x="43" y="99"/>
                  </a:cubicBezTo>
                  <a:cubicBezTo>
                    <a:pt x="43" y="96"/>
                    <a:pt x="43" y="96"/>
                    <a:pt x="41" y="95"/>
                  </a:cubicBezTo>
                  <a:cubicBezTo>
                    <a:pt x="41" y="95"/>
                    <a:pt x="43" y="90"/>
                    <a:pt x="43" y="89"/>
                  </a:cubicBezTo>
                  <a:cubicBezTo>
                    <a:pt x="43" y="85"/>
                    <a:pt x="46" y="84"/>
                    <a:pt x="43" y="81"/>
                  </a:cubicBezTo>
                  <a:cubicBezTo>
                    <a:pt x="40" y="78"/>
                    <a:pt x="40" y="78"/>
                    <a:pt x="41" y="76"/>
                  </a:cubicBezTo>
                  <a:cubicBezTo>
                    <a:pt x="43" y="76"/>
                    <a:pt x="43" y="75"/>
                    <a:pt x="41" y="75"/>
                  </a:cubicBezTo>
                  <a:cubicBezTo>
                    <a:pt x="41" y="76"/>
                    <a:pt x="38" y="70"/>
                    <a:pt x="37" y="72"/>
                  </a:cubicBezTo>
                  <a:cubicBezTo>
                    <a:pt x="35" y="72"/>
                    <a:pt x="37" y="64"/>
                    <a:pt x="34" y="62"/>
                  </a:cubicBezTo>
                  <a:cubicBezTo>
                    <a:pt x="31" y="62"/>
                    <a:pt x="27" y="59"/>
                    <a:pt x="27" y="56"/>
                  </a:cubicBezTo>
                  <a:cubicBezTo>
                    <a:pt x="26" y="51"/>
                    <a:pt x="26" y="54"/>
                    <a:pt x="24" y="51"/>
                  </a:cubicBezTo>
                  <a:cubicBezTo>
                    <a:pt x="23" y="50"/>
                    <a:pt x="24" y="50"/>
                    <a:pt x="24" y="48"/>
                  </a:cubicBezTo>
                  <a:cubicBezTo>
                    <a:pt x="23" y="48"/>
                    <a:pt x="21" y="48"/>
                    <a:pt x="17" y="45"/>
                  </a:cubicBezTo>
                  <a:cubicBezTo>
                    <a:pt x="12" y="40"/>
                    <a:pt x="17" y="42"/>
                    <a:pt x="15" y="40"/>
                  </a:cubicBezTo>
                  <a:cubicBezTo>
                    <a:pt x="14" y="36"/>
                    <a:pt x="20" y="40"/>
                    <a:pt x="21" y="39"/>
                  </a:cubicBezTo>
                  <a:cubicBezTo>
                    <a:pt x="21" y="36"/>
                    <a:pt x="24" y="36"/>
                    <a:pt x="23" y="34"/>
                  </a:cubicBezTo>
                  <a:cubicBezTo>
                    <a:pt x="21" y="33"/>
                    <a:pt x="21" y="34"/>
                    <a:pt x="20" y="33"/>
                  </a:cubicBezTo>
                  <a:cubicBezTo>
                    <a:pt x="20" y="31"/>
                    <a:pt x="17" y="33"/>
                    <a:pt x="18" y="31"/>
                  </a:cubicBezTo>
                  <a:cubicBezTo>
                    <a:pt x="21" y="30"/>
                    <a:pt x="21" y="28"/>
                    <a:pt x="18" y="27"/>
                  </a:cubicBezTo>
                  <a:cubicBezTo>
                    <a:pt x="15" y="25"/>
                    <a:pt x="15" y="25"/>
                    <a:pt x="14" y="27"/>
                  </a:cubicBezTo>
                  <a:cubicBezTo>
                    <a:pt x="12" y="31"/>
                    <a:pt x="11" y="27"/>
                    <a:pt x="9" y="27"/>
                  </a:cubicBezTo>
                  <a:cubicBezTo>
                    <a:pt x="8" y="28"/>
                    <a:pt x="8" y="25"/>
                    <a:pt x="6" y="23"/>
                  </a:cubicBezTo>
                  <a:cubicBezTo>
                    <a:pt x="6" y="22"/>
                    <a:pt x="8" y="22"/>
                    <a:pt x="6" y="22"/>
                  </a:cubicBezTo>
                  <a:cubicBezTo>
                    <a:pt x="6" y="20"/>
                    <a:pt x="8" y="19"/>
                    <a:pt x="6" y="19"/>
                  </a:cubicBezTo>
                  <a:cubicBezTo>
                    <a:pt x="6" y="19"/>
                    <a:pt x="6" y="16"/>
                    <a:pt x="5" y="19"/>
                  </a:cubicBezTo>
                  <a:cubicBezTo>
                    <a:pt x="5" y="20"/>
                    <a:pt x="6" y="17"/>
                    <a:pt x="0" y="11"/>
                  </a:cubicBezTo>
                  <a:cubicBezTo>
                    <a:pt x="3" y="11"/>
                    <a:pt x="2" y="6"/>
                    <a:pt x="5" y="8"/>
                  </a:cubicBezTo>
                  <a:cubicBezTo>
                    <a:pt x="8" y="9"/>
                    <a:pt x="6" y="11"/>
                    <a:pt x="8" y="11"/>
                  </a:cubicBezTo>
                  <a:cubicBezTo>
                    <a:pt x="9" y="11"/>
                    <a:pt x="9" y="5"/>
                    <a:pt x="11" y="8"/>
                  </a:cubicBezTo>
                  <a:cubicBezTo>
                    <a:pt x="12" y="9"/>
                    <a:pt x="12" y="8"/>
                    <a:pt x="12" y="8"/>
                  </a:cubicBezTo>
                  <a:cubicBezTo>
                    <a:pt x="14" y="9"/>
                    <a:pt x="15" y="13"/>
                    <a:pt x="15" y="9"/>
                  </a:cubicBezTo>
                  <a:cubicBezTo>
                    <a:pt x="15" y="6"/>
                    <a:pt x="17" y="6"/>
                    <a:pt x="17" y="8"/>
                  </a:cubicBezTo>
                  <a:cubicBezTo>
                    <a:pt x="18" y="9"/>
                    <a:pt x="23" y="6"/>
                    <a:pt x="21" y="5"/>
                  </a:cubicBezTo>
                  <a:cubicBezTo>
                    <a:pt x="21" y="3"/>
                    <a:pt x="23" y="5"/>
                    <a:pt x="24" y="2"/>
                  </a:cubicBezTo>
                  <a:cubicBezTo>
                    <a:pt x="26" y="0"/>
                    <a:pt x="27" y="6"/>
                    <a:pt x="31" y="6"/>
                  </a:cubicBezTo>
                  <a:cubicBezTo>
                    <a:pt x="34" y="5"/>
                    <a:pt x="32" y="8"/>
                    <a:pt x="35" y="6"/>
                  </a:cubicBezTo>
                  <a:cubicBezTo>
                    <a:pt x="37" y="6"/>
                    <a:pt x="38" y="6"/>
                    <a:pt x="37" y="9"/>
                  </a:cubicBezTo>
                  <a:cubicBezTo>
                    <a:pt x="34" y="13"/>
                    <a:pt x="37" y="11"/>
                    <a:pt x="37" y="14"/>
                  </a:cubicBezTo>
                  <a:cubicBezTo>
                    <a:pt x="37" y="16"/>
                    <a:pt x="38" y="14"/>
                    <a:pt x="40" y="17"/>
                  </a:cubicBezTo>
                  <a:cubicBezTo>
                    <a:pt x="40" y="19"/>
                    <a:pt x="41" y="17"/>
                    <a:pt x="41" y="19"/>
                  </a:cubicBezTo>
                  <a:cubicBezTo>
                    <a:pt x="43" y="20"/>
                    <a:pt x="44" y="19"/>
                    <a:pt x="47" y="20"/>
                  </a:cubicBezTo>
                  <a:cubicBezTo>
                    <a:pt x="47" y="20"/>
                    <a:pt x="46" y="20"/>
                    <a:pt x="43" y="22"/>
                  </a:cubicBezTo>
                </a:path>
              </a:pathLst>
            </a:custGeom>
            <a:grpFill/>
            <a:ln w="6350" cmpd="sng">
              <a:solidFill>
                <a:schemeClr val="bg1"/>
              </a:solidFill>
              <a:round/>
              <a:headEnd/>
              <a:tailEnd/>
            </a:ln>
          </p:spPr>
          <p:txBody>
            <a:bodyPr/>
            <a:lstStyle/>
            <a:p>
              <a:endParaRPr lang="en-GB" dirty="0"/>
            </a:p>
          </p:txBody>
        </p:sp>
        <p:sp>
          <p:nvSpPr>
            <p:cNvPr id="162" name="Freeform 75"/>
            <p:cNvSpPr>
              <a:spLocks/>
            </p:cNvSpPr>
            <p:nvPr/>
          </p:nvSpPr>
          <p:spPr bwMode="auto">
            <a:xfrm>
              <a:off x="3932469" y="3920570"/>
              <a:ext cx="166995" cy="243289"/>
            </a:xfrm>
            <a:custGeom>
              <a:avLst/>
              <a:gdLst/>
              <a:ahLst/>
              <a:cxnLst>
                <a:cxn ang="0">
                  <a:pos x="0" y="20"/>
                </a:cxn>
                <a:cxn ang="0">
                  <a:pos x="2" y="22"/>
                </a:cxn>
                <a:cxn ang="0">
                  <a:pos x="3" y="29"/>
                </a:cxn>
                <a:cxn ang="0">
                  <a:pos x="8" y="28"/>
                </a:cxn>
                <a:cxn ang="0">
                  <a:pos x="9" y="32"/>
                </a:cxn>
                <a:cxn ang="0">
                  <a:pos x="8" y="42"/>
                </a:cxn>
                <a:cxn ang="0">
                  <a:pos x="6" y="50"/>
                </a:cxn>
                <a:cxn ang="0">
                  <a:pos x="12" y="45"/>
                </a:cxn>
                <a:cxn ang="0">
                  <a:pos x="18" y="45"/>
                </a:cxn>
                <a:cxn ang="0">
                  <a:pos x="20" y="45"/>
                </a:cxn>
                <a:cxn ang="0">
                  <a:pos x="27" y="40"/>
                </a:cxn>
                <a:cxn ang="0">
                  <a:pos x="32" y="43"/>
                </a:cxn>
                <a:cxn ang="0">
                  <a:pos x="36" y="56"/>
                </a:cxn>
                <a:cxn ang="0">
                  <a:pos x="41" y="65"/>
                </a:cxn>
                <a:cxn ang="0">
                  <a:pos x="42" y="76"/>
                </a:cxn>
                <a:cxn ang="0">
                  <a:pos x="39" y="81"/>
                </a:cxn>
                <a:cxn ang="0">
                  <a:pos x="44" y="84"/>
                </a:cxn>
                <a:cxn ang="0">
                  <a:pos x="47" y="83"/>
                </a:cxn>
                <a:cxn ang="0">
                  <a:pos x="50" y="79"/>
                </a:cxn>
                <a:cxn ang="0">
                  <a:pos x="53" y="81"/>
                </a:cxn>
                <a:cxn ang="0">
                  <a:pos x="56" y="79"/>
                </a:cxn>
                <a:cxn ang="0">
                  <a:pos x="57" y="78"/>
                </a:cxn>
                <a:cxn ang="0">
                  <a:pos x="57" y="70"/>
                </a:cxn>
                <a:cxn ang="0">
                  <a:pos x="56" y="65"/>
                </a:cxn>
                <a:cxn ang="0">
                  <a:pos x="56" y="64"/>
                </a:cxn>
                <a:cxn ang="0">
                  <a:pos x="51" y="61"/>
                </a:cxn>
                <a:cxn ang="0">
                  <a:pos x="48" y="51"/>
                </a:cxn>
                <a:cxn ang="0">
                  <a:pos x="42" y="45"/>
                </a:cxn>
                <a:cxn ang="0">
                  <a:pos x="39" y="40"/>
                </a:cxn>
                <a:cxn ang="0">
                  <a:pos x="39" y="37"/>
                </a:cxn>
                <a:cxn ang="0">
                  <a:pos x="32" y="34"/>
                </a:cxn>
                <a:cxn ang="0">
                  <a:pos x="30" y="29"/>
                </a:cxn>
                <a:cxn ang="0">
                  <a:pos x="36" y="28"/>
                </a:cxn>
                <a:cxn ang="0">
                  <a:pos x="38" y="23"/>
                </a:cxn>
                <a:cxn ang="0">
                  <a:pos x="35" y="22"/>
                </a:cxn>
                <a:cxn ang="0">
                  <a:pos x="33" y="20"/>
                </a:cxn>
                <a:cxn ang="0">
                  <a:pos x="33" y="15"/>
                </a:cxn>
                <a:cxn ang="0">
                  <a:pos x="29" y="15"/>
                </a:cxn>
                <a:cxn ang="0">
                  <a:pos x="24" y="15"/>
                </a:cxn>
                <a:cxn ang="0">
                  <a:pos x="21" y="12"/>
                </a:cxn>
                <a:cxn ang="0">
                  <a:pos x="21" y="11"/>
                </a:cxn>
                <a:cxn ang="0">
                  <a:pos x="21" y="7"/>
                </a:cxn>
                <a:cxn ang="0">
                  <a:pos x="20" y="7"/>
                </a:cxn>
                <a:cxn ang="0">
                  <a:pos x="15" y="0"/>
                </a:cxn>
                <a:cxn ang="0">
                  <a:pos x="12" y="4"/>
                </a:cxn>
                <a:cxn ang="0">
                  <a:pos x="12" y="11"/>
                </a:cxn>
                <a:cxn ang="0">
                  <a:pos x="12" y="12"/>
                </a:cxn>
                <a:cxn ang="0">
                  <a:pos x="8" y="9"/>
                </a:cxn>
                <a:cxn ang="0">
                  <a:pos x="3" y="14"/>
                </a:cxn>
                <a:cxn ang="0">
                  <a:pos x="0" y="20"/>
                </a:cxn>
              </a:cxnLst>
              <a:rect l="0" t="0" r="r" b="b"/>
              <a:pathLst>
                <a:path w="60" h="87">
                  <a:moveTo>
                    <a:pt x="0" y="20"/>
                  </a:moveTo>
                  <a:cubicBezTo>
                    <a:pt x="0" y="23"/>
                    <a:pt x="0" y="20"/>
                    <a:pt x="2" y="22"/>
                  </a:cubicBezTo>
                  <a:cubicBezTo>
                    <a:pt x="5" y="25"/>
                    <a:pt x="0" y="29"/>
                    <a:pt x="3" y="29"/>
                  </a:cubicBezTo>
                  <a:cubicBezTo>
                    <a:pt x="6" y="29"/>
                    <a:pt x="5" y="28"/>
                    <a:pt x="8" y="28"/>
                  </a:cubicBezTo>
                  <a:cubicBezTo>
                    <a:pt x="11" y="29"/>
                    <a:pt x="8" y="31"/>
                    <a:pt x="9" y="32"/>
                  </a:cubicBezTo>
                  <a:cubicBezTo>
                    <a:pt x="11" y="36"/>
                    <a:pt x="6" y="40"/>
                    <a:pt x="8" y="42"/>
                  </a:cubicBezTo>
                  <a:cubicBezTo>
                    <a:pt x="9" y="43"/>
                    <a:pt x="5" y="48"/>
                    <a:pt x="6" y="50"/>
                  </a:cubicBezTo>
                  <a:cubicBezTo>
                    <a:pt x="8" y="50"/>
                    <a:pt x="8" y="50"/>
                    <a:pt x="12" y="45"/>
                  </a:cubicBezTo>
                  <a:cubicBezTo>
                    <a:pt x="17" y="40"/>
                    <a:pt x="15" y="45"/>
                    <a:pt x="18" y="45"/>
                  </a:cubicBezTo>
                  <a:cubicBezTo>
                    <a:pt x="20" y="45"/>
                    <a:pt x="18" y="46"/>
                    <a:pt x="20" y="45"/>
                  </a:cubicBezTo>
                  <a:cubicBezTo>
                    <a:pt x="24" y="43"/>
                    <a:pt x="23" y="39"/>
                    <a:pt x="27" y="40"/>
                  </a:cubicBezTo>
                  <a:cubicBezTo>
                    <a:pt x="30" y="42"/>
                    <a:pt x="30" y="40"/>
                    <a:pt x="32" y="43"/>
                  </a:cubicBezTo>
                  <a:cubicBezTo>
                    <a:pt x="33" y="50"/>
                    <a:pt x="38" y="48"/>
                    <a:pt x="36" y="56"/>
                  </a:cubicBezTo>
                  <a:cubicBezTo>
                    <a:pt x="35" y="64"/>
                    <a:pt x="41" y="64"/>
                    <a:pt x="41" y="65"/>
                  </a:cubicBezTo>
                  <a:cubicBezTo>
                    <a:pt x="41" y="67"/>
                    <a:pt x="44" y="67"/>
                    <a:pt x="42" y="76"/>
                  </a:cubicBezTo>
                  <a:cubicBezTo>
                    <a:pt x="42" y="78"/>
                    <a:pt x="44" y="79"/>
                    <a:pt x="39" y="81"/>
                  </a:cubicBezTo>
                  <a:cubicBezTo>
                    <a:pt x="41" y="86"/>
                    <a:pt x="42" y="81"/>
                    <a:pt x="44" y="84"/>
                  </a:cubicBezTo>
                  <a:cubicBezTo>
                    <a:pt x="45" y="87"/>
                    <a:pt x="48" y="86"/>
                    <a:pt x="47" y="83"/>
                  </a:cubicBezTo>
                  <a:cubicBezTo>
                    <a:pt x="44" y="79"/>
                    <a:pt x="48" y="81"/>
                    <a:pt x="50" y="79"/>
                  </a:cubicBezTo>
                  <a:cubicBezTo>
                    <a:pt x="51" y="78"/>
                    <a:pt x="51" y="83"/>
                    <a:pt x="53" y="81"/>
                  </a:cubicBezTo>
                  <a:cubicBezTo>
                    <a:pt x="54" y="81"/>
                    <a:pt x="56" y="78"/>
                    <a:pt x="56" y="79"/>
                  </a:cubicBezTo>
                  <a:cubicBezTo>
                    <a:pt x="57" y="79"/>
                    <a:pt x="57" y="78"/>
                    <a:pt x="57" y="78"/>
                  </a:cubicBezTo>
                  <a:cubicBezTo>
                    <a:pt x="57" y="75"/>
                    <a:pt x="60" y="73"/>
                    <a:pt x="57" y="70"/>
                  </a:cubicBezTo>
                  <a:cubicBezTo>
                    <a:pt x="54" y="67"/>
                    <a:pt x="54" y="67"/>
                    <a:pt x="56" y="65"/>
                  </a:cubicBezTo>
                  <a:cubicBezTo>
                    <a:pt x="57" y="65"/>
                    <a:pt x="57" y="64"/>
                    <a:pt x="56" y="64"/>
                  </a:cubicBezTo>
                  <a:cubicBezTo>
                    <a:pt x="56" y="65"/>
                    <a:pt x="53" y="59"/>
                    <a:pt x="51" y="61"/>
                  </a:cubicBezTo>
                  <a:cubicBezTo>
                    <a:pt x="50" y="61"/>
                    <a:pt x="51" y="53"/>
                    <a:pt x="48" y="51"/>
                  </a:cubicBezTo>
                  <a:cubicBezTo>
                    <a:pt x="45" y="51"/>
                    <a:pt x="42" y="48"/>
                    <a:pt x="42" y="45"/>
                  </a:cubicBezTo>
                  <a:cubicBezTo>
                    <a:pt x="41" y="40"/>
                    <a:pt x="41" y="43"/>
                    <a:pt x="39" y="40"/>
                  </a:cubicBezTo>
                  <a:cubicBezTo>
                    <a:pt x="38" y="39"/>
                    <a:pt x="39" y="39"/>
                    <a:pt x="39" y="37"/>
                  </a:cubicBezTo>
                  <a:cubicBezTo>
                    <a:pt x="38" y="37"/>
                    <a:pt x="36" y="37"/>
                    <a:pt x="32" y="34"/>
                  </a:cubicBezTo>
                  <a:cubicBezTo>
                    <a:pt x="27" y="29"/>
                    <a:pt x="32" y="31"/>
                    <a:pt x="30" y="29"/>
                  </a:cubicBezTo>
                  <a:cubicBezTo>
                    <a:pt x="29" y="25"/>
                    <a:pt x="35" y="29"/>
                    <a:pt x="36" y="28"/>
                  </a:cubicBezTo>
                  <a:cubicBezTo>
                    <a:pt x="36" y="25"/>
                    <a:pt x="39" y="25"/>
                    <a:pt x="38" y="23"/>
                  </a:cubicBezTo>
                  <a:cubicBezTo>
                    <a:pt x="36" y="22"/>
                    <a:pt x="36" y="23"/>
                    <a:pt x="35" y="22"/>
                  </a:cubicBezTo>
                  <a:cubicBezTo>
                    <a:pt x="35" y="20"/>
                    <a:pt x="32" y="22"/>
                    <a:pt x="33" y="20"/>
                  </a:cubicBezTo>
                  <a:cubicBezTo>
                    <a:pt x="36" y="18"/>
                    <a:pt x="36" y="17"/>
                    <a:pt x="33" y="15"/>
                  </a:cubicBezTo>
                  <a:cubicBezTo>
                    <a:pt x="30" y="14"/>
                    <a:pt x="30" y="14"/>
                    <a:pt x="29" y="15"/>
                  </a:cubicBezTo>
                  <a:cubicBezTo>
                    <a:pt x="27" y="20"/>
                    <a:pt x="26" y="15"/>
                    <a:pt x="24" y="15"/>
                  </a:cubicBezTo>
                  <a:cubicBezTo>
                    <a:pt x="23" y="17"/>
                    <a:pt x="23" y="14"/>
                    <a:pt x="21" y="12"/>
                  </a:cubicBezTo>
                  <a:cubicBezTo>
                    <a:pt x="21" y="11"/>
                    <a:pt x="23" y="11"/>
                    <a:pt x="21" y="11"/>
                  </a:cubicBezTo>
                  <a:cubicBezTo>
                    <a:pt x="21" y="9"/>
                    <a:pt x="23" y="7"/>
                    <a:pt x="21" y="7"/>
                  </a:cubicBezTo>
                  <a:cubicBezTo>
                    <a:pt x="21" y="7"/>
                    <a:pt x="21" y="4"/>
                    <a:pt x="20" y="7"/>
                  </a:cubicBezTo>
                  <a:cubicBezTo>
                    <a:pt x="20" y="9"/>
                    <a:pt x="21" y="6"/>
                    <a:pt x="15" y="0"/>
                  </a:cubicBezTo>
                  <a:cubicBezTo>
                    <a:pt x="14" y="0"/>
                    <a:pt x="9" y="0"/>
                    <a:pt x="12" y="4"/>
                  </a:cubicBezTo>
                  <a:cubicBezTo>
                    <a:pt x="14" y="11"/>
                    <a:pt x="12" y="9"/>
                    <a:pt x="12" y="11"/>
                  </a:cubicBezTo>
                  <a:cubicBezTo>
                    <a:pt x="14" y="12"/>
                    <a:pt x="12" y="14"/>
                    <a:pt x="12" y="12"/>
                  </a:cubicBezTo>
                  <a:cubicBezTo>
                    <a:pt x="11" y="11"/>
                    <a:pt x="9" y="15"/>
                    <a:pt x="8" y="9"/>
                  </a:cubicBezTo>
                  <a:cubicBezTo>
                    <a:pt x="6" y="11"/>
                    <a:pt x="3" y="9"/>
                    <a:pt x="3" y="14"/>
                  </a:cubicBezTo>
                  <a:cubicBezTo>
                    <a:pt x="2" y="18"/>
                    <a:pt x="0" y="14"/>
                    <a:pt x="0" y="20"/>
                  </a:cubicBezTo>
                </a:path>
              </a:pathLst>
            </a:custGeom>
            <a:grpFill/>
            <a:ln w="6350" cmpd="sng">
              <a:solidFill>
                <a:schemeClr val="bg1"/>
              </a:solidFill>
              <a:round/>
              <a:headEnd/>
              <a:tailEnd/>
            </a:ln>
          </p:spPr>
          <p:txBody>
            <a:bodyPr/>
            <a:lstStyle/>
            <a:p>
              <a:endParaRPr lang="en-GB" dirty="0"/>
            </a:p>
          </p:txBody>
        </p:sp>
        <p:sp>
          <p:nvSpPr>
            <p:cNvPr id="163" name="Freeform 76"/>
            <p:cNvSpPr>
              <a:spLocks/>
            </p:cNvSpPr>
            <p:nvPr/>
          </p:nvSpPr>
          <p:spPr bwMode="auto">
            <a:xfrm>
              <a:off x="3974218" y="4137947"/>
              <a:ext cx="122367" cy="118046"/>
            </a:xfrm>
            <a:custGeom>
              <a:avLst/>
              <a:gdLst/>
              <a:ahLst/>
              <a:cxnLst>
                <a:cxn ang="0">
                  <a:pos x="42" y="0"/>
                </a:cxn>
                <a:cxn ang="0">
                  <a:pos x="41" y="6"/>
                </a:cxn>
                <a:cxn ang="0">
                  <a:pos x="42" y="11"/>
                </a:cxn>
                <a:cxn ang="0">
                  <a:pos x="42" y="18"/>
                </a:cxn>
                <a:cxn ang="0">
                  <a:pos x="41" y="23"/>
                </a:cxn>
                <a:cxn ang="0">
                  <a:pos x="36" y="26"/>
                </a:cxn>
                <a:cxn ang="0">
                  <a:pos x="33" y="29"/>
                </a:cxn>
                <a:cxn ang="0">
                  <a:pos x="30" y="31"/>
                </a:cxn>
                <a:cxn ang="0">
                  <a:pos x="30" y="35"/>
                </a:cxn>
                <a:cxn ang="0">
                  <a:pos x="29" y="37"/>
                </a:cxn>
                <a:cxn ang="0">
                  <a:pos x="24" y="37"/>
                </a:cxn>
                <a:cxn ang="0">
                  <a:pos x="23" y="39"/>
                </a:cxn>
                <a:cxn ang="0">
                  <a:pos x="18" y="42"/>
                </a:cxn>
                <a:cxn ang="0">
                  <a:pos x="14" y="40"/>
                </a:cxn>
                <a:cxn ang="0">
                  <a:pos x="12" y="40"/>
                </a:cxn>
                <a:cxn ang="0">
                  <a:pos x="12" y="35"/>
                </a:cxn>
                <a:cxn ang="0">
                  <a:pos x="11" y="37"/>
                </a:cxn>
                <a:cxn ang="0">
                  <a:pos x="8" y="35"/>
                </a:cxn>
                <a:cxn ang="0">
                  <a:pos x="6" y="29"/>
                </a:cxn>
                <a:cxn ang="0">
                  <a:pos x="5" y="21"/>
                </a:cxn>
                <a:cxn ang="0">
                  <a:pos x="2" y="14"/>
                </a:cxn>
                <a:cxn ang="0">
                  <a:pos x="3" y="11"/>
                </a:cxn>
                <a:cxn ang="0">
                  <a:pos x="6" y="6"/>
                </a:cxn>
                <a:cxn ang="0">
                  <a:pos x="20" y="3"/>
                </a:cxn>
                <a:cxn ang="0">
                  <a:pos x="24" y="3"/>
                </a:cxn>
                <a:cxn ang="0">
                  <a:pos x="29" y="6"/>
                </a:cxn>
                <a:cxn ang="0">
                  <a:pos x="32" y="4"/>
                </a:cxn>
                <a:cxn ang="0">
                  <a:pos x="35" y="1"/>
                </a:cxn>
                <a:cxn ang="0">
                  <a:pos x="38" y="3"/>
                </a:cxn>
                <a:cxn ang="0">
                  <a:pos x="41" y="1"/>
                </a:cxn>
                <a:cxn ang="0">
                  <a:pos x="42" y="0"/>
                </a:cxn>
              </a:cxnLst>
              <a:rect l="0" t="0" r="r" b="b"/>
              <a:pathLst>
                <a:path w="44" h="42">
                  <a:moveTo>
                    <a:pt x="42" y="0"/>
                  </a:moveTo>
                  <a:cubicBezTo>
                    <a:pt x="42" y="1"/>
                    <a:pt x="41" y="6"/>
                    <a:pt x="41" y="6"/>
                  </a:cubicBezTo>
                  <a:cubicBezTo>
                    <a:pt x="42" y="7"/>
                    <a:pt x="42" y="7"/>
                    <a:pt x="42" y="11"/>
                  </a:cubicBezTo>
                  <a:cubicBezTo>
                    <a:pt x="44" y="14"/>
                    <a:pt x="42" y="15"/>
                    <a:pt x="42" y="18"/>
                  </a:cubicBezTo>
                  <a:cubicBezTo>
                    <a:pt x="44" y="21"/>
                    <a:pt x="44" y="25"/>
                    <a:pt x="41" y="23"/>
                  </a:cubicBezTo>
                  <a:cubicBezTo>
                    <a:pt x="39" y="23"/>
                    <a:pt x="39" y="26"/>
                    <a:pt x="36" y="26"/>
                  </a:cubicBezTo>
                  <a:cubicBezTo>
                    <a:pt x="32" y="26"/>
                    <a:pt x="36" y="31"/>
                    <a:pt x="33" y="29"/>
                  </a:cubicBezTo>
                  <a:cubicBezTo>
                    <a:pt x="30" y="28"/>
                    <a:pt x="29" y="29"/>
                    <a:pt x="30" y="31"/>
                  </a:cubicBezTo>
                  <a:cubicBezTo>
                    <a:pt x="30" y="32"/>
                    <a:pt x="29" y="34"/>
                    <a:pt x="30" y="35"/>
                  </a:cubicBezTo>
                  <a:cubicBezTo>
                    <a:pt x="35" y="39"/>
                    <a:pt x="30" y="39"/>
                    <a:pt x="29" y="37"/>
                  </a:cubicBezTo>
                  <a:cubicBezTo>
                    <a:pt x="29" y="34"/>
                    <a:pt x="26" y="39"/>
                    <a:pt x="24" y="37"/>
                  </a:cubicBezTo>
                  <a:cubicBezTo>
                    <a:pt x="24" y="35"/>
                    <a:pt x="23" y="39"/>
                    <a:pt x="23" y="39"/>
                  </a:cubicBezTo>
                  <a:cubicBezTo>
                    <a:pt x="24" y="42"/>
                    <a:pt x="20" y="40"/>
                    <a:pt x="18" y="42"/>
                  </a:cubicBezTo>
                  <a:cubicBezTo>
                    <a:pt x="17" y="40"/>
                    <a:pt x="15" y="42"/>
                    <a:pt x="14" y="40"/>
                  </a:cubicBezTo>
                  <a:cubicBezTo>
                    <a:pt x="14" y="39"/>
                    <a:pt x="14" y="42"/>
                    <a:pt x="12" y="40"/>
                  </a:cubicBezTo>
                  <a:cubicBezTo>
                    <a:pt x="9" y="39"/>
                    <a:pt x="14" y="39"/>
                    <a:pt x="12" y="35"/>
                  </a:cubicBezTo>
                  <a:cubicBezTo>
                    <a:pt x="9" y="32"/>
                    <a:pt x="11" y="37"/>
                    <a:pt x="11" y="37"/>
                  </a:cubicBezTo>
                  <a:cubicBezTo>
                    <a:pt x="9" y="37"/>
                    <a:pt x="8" y="40"/>
                    <a:pt x="8" y="35"/>
                  </a:cubicBezTo>
                  <a:cubicBezTo>
                    <a:pt x="8" y="32"/>
                    <a:pt x="9" y="34"/>
                    <a:pt x="6" y="29"/>
                  </a:cubicBezTo>
                  <a:cubicBezTo>
                    <a:pt x="3" y="25"/>
                    <a:pt x="6" y="23"/>
                    <a:pt x="5" y="21"/>
                  </a:cubicBezTo>
                  <a:cubicBezTo>
                    <a:pt x="2" y="20"/>
                    <a:pt x="5" y="18"/>
                    <a:pt x="2" y="14"/>
                  </a:cubicBezTo>
                  <a:cubicBezTo>
                    <a:pt x="0" y="9"/>
                    <a:pt x="3" y="12"/>
                    <a:pt x="3" y="11"/>
                  </a:cubicBezTo>
                  <a:cubicBezTo>
                    <a:pt x="3" y="9"/>
                    <a:pt x="5" y="11"/>
                    <a:pt x="6" y="6"/>
                  </a:cubicBezTo>
                  <a:cubicBezTo>
                    <a:pt x="8" y="1"/>
                    <a:pt x="15" y="3"/>
                    <a:pt x="20" y="3"/>
                  </a:cubicBezTo>
                  <a:cubicBezTo>
                    <a:pt x="24" y="1"/>
                    <a:pt x="23" y="4"/>
                    <a:pt x="24" y="3"/>
                  </a:cubicBezTo>
                  <a:cubicBezTo>
                    <a:pt x="26" y="7"/>
                    <a:pt x="27" y="3"/>
                    <a:pt x="29" y="6"/>
                  </a:cubicBezTo>
                  <a:cubicBezTo>
                    <a:pt x="30" y="9"/>
                    <a:pt x="33" y="7"/>
                    <a:pt x="32" y="4"/>
                  </a:cubicBezTo>
                  <a:cubicBezTo>
                    <a:pt x="29" y="1"/>
                    <a:pt x="33" y="3"/>
                    <a:pt x="35" y="1"/>
                  </a:cubicBezTo>
                  <a:cubicBezTo>
                    <a:pt x="36" y="0"/>
                    <a:pt x="36" y="4"/>
                    <a:pt x="38" y="3"/>
                  </a:cubicBezTo>
                  <a:cubicBezTo>
                    <a:pt x="39" y="3"/>
                    <a:pt x="41" y="0"/>
                    <a:pt x="41" y="1"/>
                  </a:cubicBezTo>
                  <a:cubicBezTo>
                    <a:pt x="42" y="1"/>
                    <a:pt x="42" y="0"/>
                    <a:pt x="42" y="0"/>
                  </a:cubicBezTo>
                </a:path>
              </a:pathLst>
            </a:custGeom>
            <a:grpFill/>
            <a:ln w="6350" cmpd="sng">
              <a:solidFill>
                <a:schemeClr val="bg1"/>
              </a:solidFill>
              <a:round/>
              <a:headEnd/>
              <a:tailEnd/>
            </a:ln>
          </p:spPr>
          <p:txBody>
            <a:bodyPr/>
            <a:lstStyle/>
            <a:p>
              <a:endParaRPr lang="en-GB" dirty="0"/>
            </a:p>
          </p:txBody>
        </p:sp>
        <p:sp>
          <p:nvSpPr>
            <p:cNvPr id="164" name="Freeform 77"/>
            <p:cNvSpPr>
              <a:spLocks/>
            </p:cNvSpPr>
            <p:nvPr/>
          </p:nvSpPr>
          <p:spPr bwMode="auto">
            <a:xfrm>
              <a:off x="2479904" y="3635532"/>
              <a:ext cx="463554" cy="475062"/>
            </a:xfrm>
            <a:custGeom>
              <a:avLst/>
              <a:gdLst/>
              <a:ahLst/>
              <a:cxnLst>
                <a:cxn ang="0">
                  <a:pos x="125" y="141"/>
                </a:cxn>
                <a:cxn ang="0">
                  <a:pos x="107" y="151"/>
                </a:cxn>
                <a:cxn ang="0">
                  <a:pos x="92" y="162"/>
                </a:cxn>
                <a:cxn ang="0">
                  <a:pos x="75" y="153"/>
                </a:cxn>
                <a:cxn ang="0">
                  <a:pos x="74" y="153"/>
                </a:cxn>
                <a:cxn ang="0">
                  <a:pos x="72" y="153"/>
                </a:cxn>
                <a:cxn ang="0">
                  <a:pos x="68" y="153"/>
                </a:cxn>
                <a:cxn ang="0">
                  <a:pos x="68" y="158"/>
                </a:cxn>
                <a:cxn ang="0">
                  <a:pos x="65" y="162"/>
                </a:cxn>
                <a:cxn ang="0">
                  <a:pos x="54" y="144"/>
                </a:cxn>
                <a:cxn ang="0">
                  <a:pos x="50" y="133"/>
                </a:cxn>
                <a:cxn ang="0">
                  <a:pos x="36" y="117"/>
                </a:cxn>
                <a:cxn ang="0">
                  <a:pos x="34" y="100"/>
                </a:cxn>
                <a:cxn ang="0">
                  <a:pos x="21" y="77"/>
                </a:cxn>
                <a:cxn ang="0">
                  <a:pos x="15" y="64"/>
                </a:cxn>
                <a:cxn ang="0">
                  <a:pos x="1" y="41"/>
                </a:cxn>
                <a:cxn ang="0">
                  <a:pos x="12" y="32"/>
                </a:cxn>
                <a:cxn ang="0">
                  <a:pos x="24" y="24"/>
                </a:cxn>
                <a:cxn ang="0">
                  <a:pos x="27" y="18"/>
                </a:cxn>
                <a:cxn ang="0">
                  <a:pos x="24" y="7"/>
                </a:cxn>
                <a:cxn ang="0">
                  <a:pos x="47" y="4"/>
                </a:cxn>
                <a:cxn ang="0">
                  <a:pos x="59" y="11"/>
                </a:cxn>
                <a:cxn ang="0">
                  <a:pos x="80" y="32"/>
                </a:cxn>
                <a:cxn ang="0">
                  <a:pos x="101" y="35"/>
                </a:cxn>
                <a:cxn ang="0">
                  <a:pos x="109" y="39"/>
                </a:cxn>
                <a:cxn ang="0">
                  <a:pos x="116" y="50"/>
                </a:cxn>
                <a:cxn ang="0">
                  <a:pos x="122" y="60"/>
                </a:cxn>
                <a:cxn ang="0">
                  <a:pos x="124" y="71"/>
                </a:cxn>
                <a:cxn ang="0">
                  <a:pos x="130" y="80"/>
                </a:cxn>
                <a:cxn ang="0">
                  <a:pos x="136" y="92"/>
                </a:cxn>
                <a:cxn ang="0">
                  <a:pos x="163" y="99"/>
                </a:cxn>
                <a:cxn ang="0">
                  <a:pos x="165" y="113"/>
                </a:cxn>
                <a:cxn ang="0">
                  <a:pos x="150" y="131"/>
                </a:cxn>
              </a:cxnLst>
              <a:rect l="0" t="0" r="r" b="b"/>
              <a:pathLst>
                <a:path w="166" h="170">
                  <a:moveTo>
                    <a:pt x="138" y="136"/>
                  </a:moveTo>
                  <a:cubicBezTo>
                    <a:pt x="133" y="137"/>
                    <a:pt x="130" y="139"/>
                    <a:pt x="125" y="141"/>
                  </a:cubicBezTo>
                  <a:cubicBezTo>
                    <a:pt x="122" y="141"/>
                    <a:pt x="115" y="142"/>
                    <a:pt x="112" y="144"/>
                  </a:cubicBezTo>
                  <a:cubicBezTo>
                    <a:pt x="110" y="145"/>
                    <a:pt x="107" y="150"/>
                    <a:pt x="107" y="151"/>
                  </a:cubicBezTo>
                  <a:cubicBezTo>
                    <a:pt x="103" y="158"/>
                    <a:pt x="97" y="164"/>
                    <a:pt x="92" y="170"/>
                  </a:cubicBezTo>
                  <a:cubicBezTo>
                    <a:pt x="92" y="167"/>
                    <a:pt x="92" y="164"/>
                    <a:pt x="92" y="162"/>
                  </a:cubicBezTo>
                  <a:cubicBezTo>
                    <a:pt x="92" y="161"/>
                    <a:pt x="92" y="159"/>
                    <a:pt x="92" y="159"/>
                  </a:cubicBezTo>
                  <a:cubicBezTo>
                    <a:pt x="92" y="159"/>
                    <a:pt x="77" y="151"/>
                    <a:pt x="75" y="153"/>
                  </a:cubicBezTo>
                  <a:cubicBezTo>
                    <a:pt x="75" y="153"/>
                    <a:pt x="75" y="153"/>
                    <a:pt x="74" y="153"/>
                  </a:cubicBezTo>
                  <a:cubicBezTo>
                    <a:pt x="74" y="153"/>
                    <a:pt x="74" y="153"/>
                    <a:pt x="74" y="153"/>
                  </a:cubicBezTo>
                  <a:cubicBezTo>
                    <a:pt x="74" y="153"/>
                    <a:pt x="74" y="153"/>
                    <a:pt x="74" y="153"/>
                  </a:cubicBezTo>
                  <a:cubicBezTo>
                    <a:pt x="72" y="153"/>
                    <a:pt x="72" y="153"/>
                    <a:pt x="72" y="153"/>
                  </a:cubicBezTo>
                  <a:cubicBezTo>
                    <a:pt x="72" y="153"/>
                    <a:pt x="71" y="151"/>
                    <a:pt x="69" y="151"/>
                  </a:cubicBezTo>
                  <a:cubicBezTo>
                    <a:pt x="68" y="153"/>
                    <a:pt x="68" y="153"/>
                    <a:pt x="68" y="153"/>
                  </a:cubicBezTo>
                  <a:cubicBezTo>
                    <a:pt x="68" y="153"/>
                    <a:pt x="69" y="153"/>
                    <a:pt x="68" y="153"/>
                  </a:cubicBezTo>
                  <a:cubicBezTo>
                    <a:pt x="68" y="155"/>
                    <a:pt x="68" y="156"/>
                    <a:pt x="68" y="158"/>
                  </a:cubicBezTo>
                  <a:cubicBezTo>
                    <a:pt x="68" y="158"/>
                    <a:pt x="68" y="158"/>
                    <a:pt x="68" y="159"/>
                  </a:cubicBezTo>
                  <a:cubicBezTo>
                    <a:pt x="68" y="159"/>
                    <a:pt x="66" y="161"/>
                    <a:pt x="65" y="162"/>
                  </a:cubicBezTo>
                  <a:cubicBezTo>
                    <a:pt x="62" y="151"/>
                    <a:pt x="62" y="159"/>
                    <a:pt x="60" y="155"/>
                  </a:cubicBezTo>
                  <a:cubicBezTo>
                    <a:pt x="60" y="150"/>
                    <a:pt x="54" y="147"/>
                    <a:pt x="54" y="144"/>
                  </a:cubicBezTo>
                  <a:cubicBezTo>
                    <a:pt x="54" y="141"/>
                    <a:pt x="53" y="141"/>
                    <a:pt x="53" y="137"/>
                  </a:cubicBezTo>
                  <a:cubicBezTo>
                    <a:pt x="53" y="134"/>
                    <a:pt x="51" y="136"/>
                    <a:pt x="50" y="133"/>
                  </a:cubicBezTo>
                  <a:cubicBezTo>
                    <a:pt x="48" y="130"/>
                    <a:pt x="47" y="125"/>
                    <a:pt x="44" y="123"/>
                  </a:cubicBezTo>
                  <a:cubicBezTo>
                    <a:pt x="39" y="123"/>
                    <a:pt x="40" y="122"/>
                    <a:pt x="36" y="117"/>
                  </a:cubicBezTo>
                  <a:cubicBezTo>
                    <a:pt x="33" y="111"/>
                    <a:pt x="37" y="114"/>
                    <a:pt x="34" y="109"/>
                  </a:cubicBezTo>
                  <a:cubicBezTo>
                    <a:pt x="33" y="105"/>
                    <a:pt x="37" y="106"/>
                    <a:pt x="34" y="100"/>
                  </a:cubicBezTo>
                  <a:cubicBezTo>
                    <a:pt x="33" y="95"/>
                    <a:pt x="30" y="85"/>
                    <a:pt x="27" y="85"/>
                  </a:cubicBezTo>
                  <a:cubicBezTo>
                    <a:pt x="22" y="83"/>
                    <a:pt x="19" y="78"/>
                    <a:pt x="21" y="77"/>
                  </a:cubicBezTo>
                  <a:cubicBezTo>
                    <a:pt x="22" y="74"/>
                    <a:pt x="21" y="71"/>
                    <a:pt x="18" y="69"/>
                  </a:cubicBezTo>
                  <a:cubicBezTo>
                    <a:pt x="16" y="66"/>
                    <a:pt x="18" y="66"/>
                    <a:pt x="15" y="64"/>
                  </a:cubicBezTo>
                  <a:cubicBezTo>
                    <a:pt x="12" y="60"/>
                    <a:pt x="7" y="44"/>
                    <a:pt x="4" y="44"/>
                  </a:cubicBezTo>
                  <a:cubicBezTo>
                    <a:pt x="0" y="43"/>
                    <a:pt x="0" y="47"/>
                    <a:pt x="1" y="41"/>
                  </a:cubicBezTo>
                  <a:cubicBezTo>
                    <a:pt x="3" y="36"/>
                    <a:pt x="1" y="39"/>
                    <a:pt x="3" y="30"/>
                  </a:cubicBezTo>
                  <a:cubicBezTo>
                    <a:pt x="4" y="30"/>
                    <a:pt x="10" y="32"/>
                    <a:pt x="12" y="32"/>
                  </a:cubicBezTo>
                  <a:cubicBezTo>
                    <a:pt x="15" y="32"/>
                    <a:pt x="15" y="27"/>
                    <a:pt x="18" y="25"/>
                  </a:cubicBezTo>
                  <a:cubicBezTo>
                    <a:pt x="18" y="24"/>
                    <a:pt x="22" y="25"/>
                    <a:pt x="24" y="24"/>
                  </a:cubicBezTo>
                  <a:cubicBezTo>
                    <a:pt x="24" y="22"/>
                    <a:pt x="24" y="21"/>
                    <a:pt x="24" y="21"/>
                  </a:cubicBezTo>
                  <a:cubicBezTo>
                    <a:pt x="25" y="19"/>
                    <a:pt x="27" y="19"/>
                    <a:pt x="27" y="18"/>
                  </a:cubicBezTo>
                  <a:cubicBezTo>
                    <a:pt x="19" y="8"/>
                    <a:pt x="19" y="8"/>
                    <a:pt x="19" y="8"/>
                  </a:cubicBezTo>
                  <a:cubicBezTo>
                    <a:pt x="19" y="7"/>
                    <a:pt x="22" y="7"/>
                    <a:pt x="24" y="7"/>
                  </a:cubicBezTo>
                  <a:cubicBezTo>
                    <a:pt x="25" y="5"/>
                    <a:pt x="34" y="4"/>
                    <a:pt x="36" y="0"/>
                  </a:cubicBezTo>
                  <a:cubicBezTo>
                    <a:pt x="39" y="2"/>
                    <a:pt x="44" y="2"/>
                    <a:pt x="47" y="4"/>
                  </a:cubicBezTo>
                  <a:cubicBezTo>
                    <a:pt x="50" y="4"/>
                    <a:pt x="51" y="7"/>
                    <a:pt x="54" y="10"/>
                  </a:cubicBezTo>
                  <a:cubicBezTo>
                    <a:pt x="56" y="10"/>
                    <a:pt x="57" y="11"/>
                    <a:pt x="59" y="11"/>
                  </a:cubicBezTo>
                  <a:cubicBezTo>
                    <a:pt x="62" y="15"/>
                    <a:pt x="65" y="16"/>
                    <a:pt x="66" y="19"/>
                  </a:cubicBezTo>
                  <a:cubicBezTo>
                    <a:pt x="69" y="21"/>
                    <a:pt x="78" y="32"/>
                    <a:pt x="80" y="32"/>
                  </a:cubicBezTo>
                  <a:cubicBezTo>
                    <a:pt x="81" y="33"/>
                    <a:pt x="94" y="33"/>
                    <a:pt x="95" y="33"/>
                  </a:cubicBezTo>
                  <a:cubicBezTo>
                    <a:pt x="95" y="33"/>
                    <a:pt x="101" y="33"/>
                    <a:pt x="101" y="35"/>
                  </a:cubicBezTo>
                  <a:cubicBezTo>
                    <a:pt x="103" y="35"/>
                    <a:pt x="103" y="38"/>
                    <a:pt x="103" y="38"/>
                  </a:cubicBezTo>
                  <a:cubicBezTo>
                    <a:pt x="104" y="39"/>
                    <a:pt x="109" y="39"/>
                    <a:pt x="109" y="39"/>
                  </a:cubicBezTo>
                  <a:cubicBezTo>
                    <a:pt x="112" y="44"/>
                    <a:pt x="113" y="46"/>
                    <a:pt x="113" y="47"/>
                  </a:cubicBezTo>
                  <a:cubicBezTo>
                    <a:pt x="113" y="49"/>
                    <a:pt x="116" y="47"/>
                    <a:pt x="116" y="50"/>
                  </a:cubicBezTo>
                  <a:cubicBezTo>
                    <a:pt x="116" y="53"/>
                    <a:pt x="122" y="57"/>
                    <a:pt x="122" y="58"/>
                  </a:cubicBezTo>
                  <a:cubicBezTo>
                    <a:pt x="124" y="60"/>
                    <a:pt x="121" y="57"/>
                    <a:pt x="122" y="60"/>
                  </a:cubicBezTo>
                  <a:cubicBezTo>
                    <a:pt x="124" y="63"/>
                    <a:pt x="121" y="64"/>
                    <a:pt x="122" y="67"/>
                  </a:cubicBezTo>
                  <a:cubicBezTo>
                    <a:pt x="124" y="69"/>
                    <a:pt x="122" y="69"/>
                    <a:pt x="124" y="71"/>
                  </a:cubicBezTo>
                  <a:cubicBezTo>
                    <a:pt x="127" y="72"/>
                    <a:pt x="125" y="75"/>
                    <a:pt x="128" y="78"/>
                  </a:cubicBezTo>
                  <a:cubicBezTo>
                    <a:pt x="128" y="80"/>
                    <a:pt x="130" y="80"/>
                    <a:pt x="130" y="80"/>
                  </a:cubicBezTo>
                  <a:cubicBezTo>
                    <a:pt x="130" y="83"/>
                    <a:pt x="130" y="83"/>
                    <a:pt x="133" y="85"/>
                  </a:cubicBezTo>
                  <a:cubicBezTo>
                    <a:pt x="136" y="88"/>
                    <a:pt x="136" y="88"/>
                    <a:pt x="136" y="92"/>
                  </a:cubicBezTo>
                  <a:cubicBezTo>
                    <a:pt x="138" y="95"/>
                    <a:pt x="136" y="95"/>
                    <a:pt x="145" y="97"/>
                  </a:cubicBezTo>
                  <a:cubicBezTo>
                    <a:pt x="154" y="99"/>
                    <a:pt x="162" y="103"/>
                    <a:pt x="163" y="99"/>
                  </a:cubicBezTo>
                  <a:cubicBezTo>
                    <a:pt x="163" y="100"/>
                    <a:pt x="166" y="105"/>
                    <a:pt x="166" y="106"/>
                  </a:cubicBezTo>
                  <a:cubicBezTo>
                    <a:pt x="166" y="108"/>
                    <a:pt x="165" y="111"/>
                    <a:pt x="165" y="113"/>
                  </a:cubicBezTo>
                  <a:cubicBezTo>
                    <a:pt x="165" y="114"/>
                    <a:pt x="162" y="125"/>
                    <a:pt x="162" y="127"/>
                  </a:cubicBezTo>
                  <a:cubicBezTo>
                    <a:pt x="160" y="128"/>
                    <a:pt x="153" y="130"/>
                    <a:pt x="150" y="131"/>
                  </a:cubicBezTo>
                  <a:cubicBezTo>
                    <a:pt x="145" y="133"/>
                    <a:pt x="142" y="134"/>
                    <a:pt x="138" y="136"/>
                  </a:cubicBezTo>
                </a:path>
              </a:pathLst>
            </a:custGeom>
            <a:grpFill/>
            <a:ln w="6350" cmpd="sng">
              <a:solidFill>
                <a:schemeClr val="bg1"/>
              </a:solidFill>
              <a:round/>
              <a:headEnd/>
              <a:tailEnd/>
            </a:ln>
          </p:spPr>
          <p:txBody>
            <a:bodyPr/>
            <a:lstStyle/>
            <a:p>
              <a:endParaRPr lang="en-GB" dirty="0"/>
            </a:p>
          </p:txBody>
        </p:sp>
        <p:sp>
          <p:nvSpPr>
            <p:cNvPr id="165" name="Freeform 78"/>
            <p:cNvSpPr>
              <a:spLocks/>
            </p:cNvSpPr>
            <p:nvPr/>
          </p:nvSpPr>
          <p:spPr bwMode="auto">
            <a:xfrm>
              <a:off x="2569160" y="3481497"/>
              <a:ext cx="217381" cy="249048"/>
            </a:xfrm>
            <a:custGeom>
              <a:avLst/>
              <a:gdLst/>
              <a:ahLst/>
              <a:cxnLst>
                <a:cxn ang="0">
                  <a:pos x="48" y="3"/>
                </a:cxn>
                <a:cxn ang="0">
                  <a:pos x="52" y="14"/>
                </a:cxn>
                <a:cxn ang="0">
                  <a:pos x="61" y="17"/>
                </a:cxn>
                <a:cxn ang="0">
                  <a:pos x="58" y="22"/>
                </a:cxn>
                <a:cxn ang="0">
                  <a:pos x="54" y="34"/>
                </a:cxn>
                <a:cxn ang="0">
                  <a:pos x="60" y="45"/>
                </a:cxn>
                <a:cxn ang="0">
                  <a:pos x="70" y="56"/>
                </a:cxn>
                <a:cxn ang="0">
                  <a:pos x="72" y="68"/>
                </a:cxn>
                <a:cxn ang="0">
                  <a:pos x="75" y="75"/>
                </a:cxn>
                <a:cxn ang="0">
                  <a:pos x="78" y="79"/>
                </a:cxn>
                <a:cxn ang="0">
                  <a:pos x="73" y="79"/>
                </a:cxn>
                <a:cxn ang="0">
                  <a:pos x="67" y="79"/>
                </a:cxn>
                <a:cxn ang="0">
                  <a:pos x="63" y="89"/>
                </a:cxn>
                <a:cxn ang="0">
                  <a:pos x="48" y="87"/>
                </a:cxn>
                <a:cxn ang="0">
                  <a:pos x="34" y="75"/>
                </a:cxn>
                <a:cxn ang="0">
                  <a:pos x="26" y="67"/>
                </a:cxn>
                <a:cxn ang="0">
                  <a:pos x="22" y="65"/>
                </a:cxn>
                <a:cxn ang="0">
                  <a:pos x="14" y="59"/>
                </a:cxn>
                <a:cxn ang="0">
                  <a:pos x="3" y="56"/>
                </a:cxn>
                <a:cxn ang="0">
                  <a:pos x="5" y="56"/>
                </a:cxn>
                <a:cxn ang="0">
                  <a:pos x="2" y="54"/>
                </a:cxn>
                <a:cxn ang="0">
                  <a:pos x="2" y="53"/>
                </a:cxn>
                <a:cxn ang="0">
                  <a:pos x="3" y="53"/>
                </a:cxn>
                <a:cxn ang="0">
                  <a:pos x="3" y="51"/>
                </a:cxn>
                <a:cxn ang="0">
                  <a:pos x="0" y="43"/>
                </a:cxn>
                <a:cxn ang="0">
                  <a:pos x="11" y="37"/>
                </a:cxn>
                <a:cxn ang="0">
                  <a:pos x="19" y="33"/>
                </a:cxn>
                <a:cxn ang="0">
                  <a:pos x="20" y="28"/>
                </a:cxn>
                <a:cxn ang="0">
                  <a:pos x="20" y="28"/>
                </a:cxn>
                <a:cxn ang="0">
                  <a:pos x="20" y="26"/>
                </a:cxn>
                <a:cxn ang="0">
                  <a:pos x="20" y="23"/>
                </a:cxn>
                <a:cxn ang="0">
                  <a:pos x="22" y="17"/>
                </a:cxn>
                <a:cxn ang="0">
                  <a:pos x="20" y="11"/>
                </a:cxn>
                <a:cxn ang="0">
                  <a:pos x="25" y="9"/>
                </a:cxn>
                <a:cxn ang="0">
                  <a:pos x="29" y="3"/>
                </a:cxn>
                <a:cxn ang="0">
                  <a:pos x="32" y="0"/>
                </a:cxn>
                <a:cxn ang="0">
                  <a:pos x="32" y="0"/>
                </a:cxn>
                <a:cxn ang="0">
                  <a:pos x="32" y="0"/>
                </a:cxn>
                <a:cxn ang="0">
                  <a:pos x="34" y="2"/>
                </a:cxn>
                <a:cxn ang="0">
                  <a:pos x="34" y="0"/>
                </a:cxn>
                <a:cxn ang="0">
                  <a:pos x="35" y="0"/>
                </a:cxn>
                <a:cxn ang="0">
                  <a:pos x="38" y="2"/>
                </a:cxn>
                <a:cxn ang="0">
                  <a:pos x="43" y="2"/>
                </a:cxn>
                <a:cxn ang="0">
                  <a:pos x="44" y="5"/>
                </a:cxn>
                <a:cxn ang="0">
                  <a:pos x="46" y="3"/>
                </a:cxn>
                <a:cxn ang="0">
                  <a:pos x="48" y="3"/>
                </a:cxn>
              </a:cxnLst>
              <a:rect l="0" t="0" r="r" b="b"/>
              <a:pathLst>
                <a:path w="78" h="89">
                  <a:moveTo>
                    <a:pt x="48" y="3"/>
                  </a:moveTo>
                  <a:cubicBezTo>
                    <a:pt x="49" y="8"/>
                    <a:pt x="52" y="11"/>
                    <a:pt x="52" y="14"/>
                  </a:cubicBezTo>
                  <a:cubicBezTo>
                    <a:pt x="52" y="17"/>
                    <a:pt x="60" y="16"/>
                    <a:pt x="61" y="17"/>
                  </a:cubicBezTo>
                  <a:cubicBezTo>
                    <a:pt x="61" y="19"/>
                    <a:pt x="57" y="17"/>
                    <a:pt x="58" y="22"/>
                  </a:cubicBezTo>
                  <a:cubicBezTo>
                    <a:pt x="61" y="26"/>
                    <a:pt x="54" y="28"/>
                    <a:pt x="54" y="34"/>
                  </a:cubicBezTo>
                  <a:cubicBezTo>
                    <a:pt x="52" y="40"/>
                    <a:pt x="58" y="39"/>
                    <a:pt x="60" y="45"/>
                  </a:cubicBezTo>
                  <a:cubicBezTo>
                    <a:pt x="60" y="50"/>
                    <a:pt x="67" y="51"/>
                    <a:pt x="70" y="56"/>
                  </a:cubicBezTo>
                  <a:cubicBezTo>
                    <a:pt x="73" y="62"/>
                    <a:pt x="70" y="65"/>
                    <a:pt x="72" y="68"/>
                  </a:cubicBezTo>
                  <a:cubicBezTo>
                    <a:pt x="73" y="71"/>
                    <a:pt x="73" y="75"/>
                    <a:pt x="75" y="75"/>
                  </a:cubicBezTo>
                  <a:cubicBezTo>
                    <a:pt x="76" y="76"/>
                    <a:pt x="78" y="76"/>
                    <a:pt x="78" y="79"/>
                  </a:cubicBezTo>
                  <a:cubicBezTo>
                    <a:pt x="76" y="81"/>
                    <a:pt x="72" y="76"/>
                    <a:pt x="73" y="79"/>
                  </a:cubicBezTo>
                  <a:cubicBezTo>
                    <a:pt x="72" y="79"/>
                    <a:pt x="69" y="78"/>
                    <a:pt x="67" y="79"/>
                  </a:cubicBezTo>
                  <a:cubicBezTo>
                    <a:pt x="66" y="81"/>
                    <a:pt x="64" y="87"/>
                    <a:pt x="63" y="89"/>
                  </a:cubicBezTo>
                  <a:cubicBezTo>
                    <a:pt x="61" y="89"/>
                    <a:pt x="49" y="89"/>
                    <a:pt x="48" y="87"/>
                  </a:cubicBezTo>
                  <a:cubicBezTo>
                    <a:pt x="46" y="87"/>
                    <a:pt x="37" y="76"/>
                    <a:pt x="34" y="75"/>
                  </a:cubicBezTo>
                  <a:cubicBezTo>
                    <a:pt x="32" y="71"/>
                    <a:pt x="29" y="70"/>
                    <a:pt x="26" y="67"/>
                  </a:cubicBezTo>
                  <a:cubicBezTo>
                    <a:pt x="25" y="67"/>
                    <a:pt x="23" y="65"/>
                    <a:pt x="22" y="65"/>
                  </a:cubicBezTo>
                  <a:cubicBezTo>
                    <a:pt x="19" y="62"/>
                    <a:pt x="17" y="59"/>
                    <a:pt x="14" y="59"/>
                  </a:cubicBezTo>
                  <a:cubicBezTo>
                    <a:pt x="11" y="57"/>
                    <a:pt x="7" y="57"/>
                    <a:pt x="3" y="56"/>
                  </a:cubicBezTo>
                  <a:cubicBezTo>
                    <a:pt x="5" y="56"/>
                    <a:pt x="5" y="56"/>
                    <a:pt x="5" y="56"/>
                  </a:cubicBezTo>
                  <a:cubicBezTo>
                    <a:pt x="5" y="53"/>
                    <a:pt x="3" y="54"/>
                    <a:pt x="2" y="54"/>
                  </a:cubicBezTo>
                  <a:cubicBezTo>
                    <a:pt x="2" y="53"/>
                    <a:pt x="2" y="53"/>
                    <a:pt x="2" y="53"/>
                  </a:cubicBezTo>
                  <a:cubicBezTo>
                    <a:pt x="3" y="53"/>
                    <a:pt x="3" y="53"/>
                    <a:pt x="3" y="53"/>
                  </a:cubicBezTo>
                  <a:cubicBezTo>
                    <a:pt x="3" y="53"/>
                    <a:pt x="3" y="53"/>
                    <a:pt x="3" y="51"/>
                  </a:cubicBezTo>
                  <a:cubicBezTo>
                    <a:pt x="2" y="50"/>
                    <a:pt x="2" y="47"/>
                    <a:pt x="0" y="43"/>
                  </a:cubicBezTo>
                  <a:cubicBezTo>
                    <a:pt x="3" y="40"/>
                    <a:pt x="8" y="39"/>
                    <a:pt x="11" y="37"/>
                  </a:cubicBezTo>
                  <a:cubicBezTo>
                    <a:pt x="13" y="36"/>
                    <a:pt x="16" y="34"/>
                    <a:pt x="19" y="33"/>
                  </a:cubicBezTo>
                  <a:cubicBezTo>
                    <a:pt x="19" y="31"/>
                    <a:pt x="20" y="30"/>
                    <a:pt x="20" y="28"/>
                  </a:cubicBezTo>
                  <a:cubicBezTo>
                    <a:pt x="20" y="28"/>
                    <a:pt x="20" y="28"/>
                    <a:pt x="20" y="28"/>
                  </a:cubicBezTo>
                  <a:cubicBezTo>
                    <a:pt x="20" y="28"/>
                    <a:pt x="20" y="28"/>
                    <a:pt x="20" y="26"/>
                  </a:cubicBezTo>
                  <a:cubicBezTo>
                    <a:pt x="20" y="26"/>
                    <a:pt x="20" y="25"/>
                    <a:pt x="20" y="23"/>
                  </a:cubicBezTo>
                  <a:cubicBezTo>
                    <a:pt x="20" y="22"/>
                    <a:pt x="22" y="19"/>
                    <a:pt x="22" y="17"/>
                  </a:cubicBezTo>
                  <a:cubicBezTo>
                    <a:pt x="20" y="16"/>
                    <a:pt x="20" y="14"/>
                    <a:pt x="20" y="11"/>
                  </a:cubicBezTo>
                  <a:cubicBezTo>
                    <a:pt x="22" y="9"/>
                    <a:pt x="23" y="9"/>
                    <a:pt x="25" y="9"/>
                  </a:cubicBezTo>
                  <a:cubicBezTo>
                    <a:pt x="26" y="8"/>
                    <a:pt x="28" y="5"/>
                    <a:pt x="29" y="3"/>
                  </a:cubicBezTo>
                  <a:cubicBezTo>
                    <a:pt x="31" y="3"/>
                    <a:pt x="31" y="2"/>
                    <a:pt x="32" y="0"/>
                  </a:cubicBezTo>
                  <a:cubicBezTo>
                    <a:pt x="32" y="0"/>
                    <a:pt x="32" y="0"/>
                    <a:pt x="32" y="0"/>
                  </a:cubicBezTo>
                  <a:cubicBezTo>
                    <a:pt x="32" y="0"/>
                    <a:pt x="32" y="0"/>
                    <a:pt x="32" y="0"/>
                  </a:cubicBezTo>
                  <a:cubicBezTo>
                    <a:pt x="34" y="0"/>
                    <a:pt x="34" y="2"/>
                    <a:pt x="34" y="2"/>
                  </a:cubicBezTo>
                  <a:cubicBezTo>
                    <a:pt x="34" y="0"/>
                    <a:pt x="34" y="0"/>
                    <a:pt x="34" y="0"/>
                  </a:cubicBezTo>
                  <a:cubicBezTo>
                    <a:pt x="35" y="0"/>
                    <a:pt x="35" y="0"/>
                    <a:pt x="35" y="0"/>
                  </a:cubicBezTo>
                  <a:cubicBezTo>
                    <a:pt x="37" y="0"/>
                    <a:pt x="37" y="2"/>
                    <a:pt x="38" y="2"/>
                  </a:cubicBezTo>
                  <a:cubicBezTo>
                    <a:pt x="41" y="3"/>
                    <a:pt x="41" y="0"/>
                    <a:pt x="43" y="2"/>
                  </a:cubicBezTo>
                  <a:cubicBezTo>
                    <a:pt x="44" y="2"/>
                    <a:pt x="43" y="3"/>
                    <a:pt x="44" y="5"/>
                  </a:cubicBezTo>
                  <a:cubicBezTo>
                    <a:pt x="46" y="3"/>
                    <a:pt x="46" y="3"/>
                    <a:pt x="46" y="3"/>
                  </a:cubicBezTo>
                  <a:cubicBezTo>
                    <a:pt x="48" y="3"/>
                    <a:pt x="48" y="3"/>
                    <a:pt x="48" y="3"/>
                  </a:cubicBezTo>
                </a:path>
              </a:pathLst>
            </a:custGeom>
            <a:grpFill/>
            <a:ln w="6350" cmpd="sng">
              <a:solidFill>
                <a:schemeClr val="bg1"/>
              </a:solidFill>
              <a:round/>
              <a:headEnd/>
              <a:tailEnd/>
            </a:ln>
          </p:spPr>
          <p:txBody>
            <a:bodyPr/>
            <a:lstStyle/>
            <a:p>
              <a:endParaRPr lang="en-GB" dirty="0"/>
            </a:p>
          </p:txBody>
        </p:sp>
        <p:sp>
          <p:nvSpPr>
            <p:cNvPr id="166" name="Freeform 79"/>
            <p:cNvSpPr>
              <a:spLocks/>
            </p:cNvSpPr>
            <p:nvPr/>
          </p:nvSpPr>
          <p:spPr bwMode="auto">
            <a:xfrm>
              <a:off x="2744792" y="3700314"/>
              <a:ext cx="38869" cy="47506"/>
            </a:xfrm>
            <a:custGeom>
              <a:avLst/>
              <a:gdLst/>
              <a:ahLst/>
              <a:cxnLst>
                <a:cxn ang="0">
                  <a:pos x="14" y="17"/>
                </a:cxn>
                <a:cxn ang="0">
                  <a:pos x="8" y="15"/>
                </a:cxn>
                <a:cxn ang="0">
                  <a:pos x="6" y="12"/>
                </a:cxn>
                <a:cxn ang="0">
                  <a:pos x="0" y="10"/>
                </a:cxn>
                <a:cxn ang="0">
                  <a:pos x="5" y="1"/>
                </a:cxn>
                <a:cxn ang="0">
                  <a:pos x="11" y="1"/>
                </a:cxn>
                <a:cxn ang="0">
                  <a:pos x="9" y="6"/>
                </a:cxn>
                <a:cxn ang="0">
                  <a:pos x="12" y="9"/>
                </a:cxn>
                <a:cxn ang="0">
                  <a:pos x="14" y="17"/>
                </a:cxn>
              </a:cxnLst>
              <a:rect l="0" t="0" r="r" b="b"/>
              <a:pathLst>
                <a:path w="14" h="17">
                  <a:moveTo>
                    <a:pt x="14" y="17"/>
                  </a:moveTo>
                  <a:cubicBezTo>
                    <a:pt x="14" y="17"/>
                    <a:pt x="9" y="17"/>
                    <a:pt x="8" y="15"/>
                  </a:cubicBezTo>
                  <a:cubicBezTo>
                    <a:pt x="8" y="15"/>
                    <a:pt x="8" y="12"/>
                    <a:pt x="6" y="12"/>
                  </a:cubicBezTo>
                  <a:cubicBezTo>
                    <a:pt x="6" y="10"/>
                    <a:pt x="0" y="10"/>
                    <a:pt x="0" y="10"/>
                  </a:cubicBezTo>
                  <a:cubicBezTo>
                    <a:pt x="1" y="9"/>
                    <a:pt x="3" y="3"/>
                    <a:pt x="5" y="1"/>
                  </a:cubicBezTo>
                  <a:cubicBezTo>
                    <a:pt x="6" y="0"/>
                    <a:pt x="9" y="1"/>
                    <a:pt x="11" y="1"/>
                  </a:cubicBezTo>
                  <a:cubicBezTo>
                    <a:pt x="14" y="9"/>
                    <a:pt x="11" y="3"/>
                    <a:pt x="9" y="6"/>
                  </a:cubicBezTo>
                  <a:cubicBezTo>
                    <a:pt x="8" y="9"/>
                    <a:pt x="12" y="6"/>
                    <a:pt x="12" y="9"/>
                  </a:cubicBezTo>
                  <a:cubicBezTo>
                    <a:pt x="12" y="13"/>
                    <a:pt x="14" y="10"/>
                    <a:pt x="14" y="17"/>
                  </a:cubicBezTo>
                </a:path>
              </a:pathLst>
            </a:custGeom>
            <a:grpFill/>
            <a:ln w="6350" cmpd="sng">
              <a:solidFill>
                <a:schemeClr val="bg1"/>
              </a:solidFill>
              <a:round/>
              <a:headEnd/>
              <a:tailEnd/>
            </a:ln>
          </p:spPr>
          <p:txBody>
            <a:bodyPr/>
            <a:lstStyle/>
            <a:p>
              <a:endParaRPr lang="en-GB" dirty="0"/>
            </a:p>
          </p:txBody>
        </p:sp>
        <p:sp>
          <p:nvSpPr>
            <p:cNvPr id="167" name="Freeform 80"/>
            <p:cNvSpPr>
              <a:spLocks/>
            </p:cNvSpPr>
            <p:nvPr/>
          </p:nvSpPr>
          <p:spPr bwMode="auto">
            <a:xfrm>
              <a:off x="2859961" y="3841393"/>
              <a:ext cx="178512" cy="240410"/>
            </a:xfrm>
            <a:custGeom>
              <a:avLst/>
              <a:gdLst/>
              <a:ahLst/>
              <a:cxnLst>
                <a:cxn ang="0">
                  <a:pos x="1" y="62"/>
                </a:cxn>
                <a:cxn ang="0">
                  <a:pos x="0" y="67"/>
                </a:cxn>
                <a:cxn ang="0">
                  <a:pos x="6" y="78"/>
                </a:cxn>
                <a:cxn ang="0">
                  <a:pos x="8" y="82"/>
                </a:cxn>
                <a:cxn ang="0">
                  <a:pos x="11" y="86"/>
                </a:cxn>
                <a:cxn ang="0">
                  <a:pos x="14" y="86"/>
                </a:cxn>
                <a:cxn ang="0">
                  <a:pos x="23" y="82"/>
                </a:cxn>
                <a:cxn ang="0">
                  <a:pos x="32" y="73"/>
                </a:cxn>
                <a:cxn ang="0">
                  <a:pos x="44" y="64"/>
                </a:cxn>
                <a:cxn ang="0">
                  <a:pos x="47" y="51"/>
                </a:cxn>
                <a:cxn ang="0">
                  <a:pos x="54" y="45"/>
                </a:cxn>
                <a:cxn ang="0">
                  <a:pos x="63" y="34"/>
                </a:cxn>
                <a:cxn ang="0">
                  <a:pos x="61" y="26"/>
                </a:cxn>
                <a:cxn ang="0">
                  <a:pos x="54" y="15"/>
                </a:cxn>
                <a:cxn ang="0">
                  <a:pos x="46" y="14"/>
                </a:cxn>
                <a:cxn ang="0">
                  <a:pos x="37" y="1"/>
                </a:cxn>
                <a:cxn ang="0">
                  <a:pos x="34" y="3"/>
                </a:cxn>
                <a:cxn ang="0">
                  <a:pos x="32" y="6"/>
                </a:cxn>
                <a:cxn ang="0">
                  <a:pos x="32" y="9"/>
                </a:cxn>
                <a:cxn ang="0">
                  <a:pos x="32" y="11"/>
                </a:cxn>
                <a:cxn ang="0">
                  <a:pos x="29" y="12"/>
                </a:cxn>
                <a:cxn ang="0">
                  <a:pos x="29" y="17"/>
                </a:cxn>
                <a:cxn ang="0">
                  <a:pos x="28" y="25"/>
                </a:cxn>
                <a:cxn ang="0">
                  <a:pos x="31" y="32"/>
                </a:cxn>
                <a:cxn ang="0">
                  <a:pos x="29" y="39"/>
                </a:cxn>
                <a:cxn ang="0">
                  <a:pos x="26" y="53"/>
                </a:cxn>
                <a:cxn ang="0">
                  <a:pos x="14" y="57"/>
                </a:cxn>
                <a:cxn ang="0">
                  <a:pos x="1" y="62"/>
                </a:cxn>
              </a:cxnLst>
              <a:rect l="0" t="0" r="r" b="b"/>
              <a:pathLst>
                <a:path w="64" h="86">
                  <a:moveTo>
                    <a:pt x="1" y="62"/>
                  </a:moveTo>
                  <a:cubicBezTo>
                    <a:pt x="1" y="64"/>
                    <a:pt x="0" y="65"/>
                    <a:pt x="0" y="67"/>
                  </a:cubicBezTo>
                  <a:cubicBezTo>
                    <a:pt x="1" y="70"/>
                    <a:pt x="5" y="75"/>
                    <a:pt x="6" y="78"/>
                  </a:cubicBezTo>
                  <a:cubicBezTo>
                    <a:pt x="8" y="79"/>
                    <a:pt x="6" y="79"/>
                    <a:pt x="8" y="82"/>
                  </a:cubicBezTo>
                  <a:cubicBezTo>
                    <a:pt x="8" y="84"/>
                    <a:pt x="9" y="86"/>
                    <a:pt x="11" y="86"/>
                  </a:cubicBezTo>
                  <a:cubicBezTo>
                    <a:pt x="11" y="86"/>
                    <a:pt x="12" y="86"/>
                    <a:pt x="14" y="86"/>
                  </a:cubicBezTo>
                  <a:cubicBezTo>
                    <a:pt x="15" y="86"/>
                    <a:pt x="17" y="82"/>
                    <a:pt x="23" y="82"/>
                  </a:cubicBezTo>
                  <a:cubicBezTo>
                    <a:pt x="29" y="84"/>
                    <a:pt x="26" y="73"/>
                    <a:pt x="32" y="73"/>
                  </a:cubicBezTo>
                  <a:cubicBezTo>
                    <a:pt x="41" y="73"/>
                    <a:pt x="35" y="65"/>
                    <a:pt x="44" y="64"/>
                  </a:cubicBezTo>
                  <a:cubicBezTo>
                    <a:pt x="52" y="62"/>
                    <a:pt x="44" y="61"/>
                    <a:pt x="47" y="51"/>
                  </a:cubicBezTo>
                  <a:cubicBezTo>
                    <a:pt x="52" y="40"/>
                    <a:pt x="50" y="54"/>
                    <a:pt x="54" y="45"/>
                  </a:cubicBezTo>
                  <a:cubicBezTo>
                    <a:pt x="57" y="39"/>
                    <a:pt x="60" y="42"/>
                    <a:pt x="63" y="34"/>
                  </a:cubicBezTo>
                  <a:cubicBezTo>
                    <a:pt x="64" y="28"/>
                    <a:pt x="64" y="28"/>
                    <a:pt x="61" y="26"/>
                  </a:cubicBezTo>
                  <a:cubicBezTo>
                    <a:pt x="60" y="25"/>
                    <a:pt x="57" y="15"/>
                    <a:pt x="54" y="15"/>
                  </a:cubicBezTo>
                  <a:cubicBezTo>
                    <a:pt x="50" y="17"/>
                    <a:pt x="52" y="14"/>
                    <a:pt x="46" y="14"/>
                  </a:cubicBezTo>
                  <a:cubicBezTo>
                    <a:pt x="41" y="14"/>
                    <a:pt x="37" y="6"/>
                    <a:pt x="37" y="1"/>
                  </a:cubicBezTo>
                  <a:cubicBezTo>
                    <a:pt x="34" y="3"/>
                    <a:pt x="35" y="6"/>
                    <a:pt x="34" y="3"/>
                  </a:cubicBezTo>
                  <a:cubicBezTo>
                    <a:pt x="32" y="0"/>
                    <a:pt x="32" y="3"/>
                    <a:pt x="32" y="6"/>
                  </a:cubicBezTo>
                  <a:cubicBezTo>
                    <a:pt x="32" y="9"/>
                    <a:pt x="31" y="9"/>
                    <a:pt x="32" y="9"/>
                  </a:cubicBezTo>
                  <a:cubicBezTo>
                    <a:pt x="34" y="9"/>
                    <a:pt x="35" y="11"/>
                    <a:pt x="32" y="11"/>
                  </a:cubicBezTo>
                  <a:cubicBezTo>
                    <a:pt x="31" y="12"/>
                    <a:pt x="29" y="12"/>
                    <a:pt x="29" y="12"/>
                  </a:cubicBezTo>
                  <a:cubicBezTo>
                    <a:pt x="31" y="14"/>
                    <a:pt x="31" y="12"/>
                    <a:pt x="29" y="17"/>
                  </a:cubicBezTo>
                  <a:cubicBezTo>
                    <a:pt x="26" y="21"/>
                    <a:pt x="28" y="23"/>
                    <a:pt x="28" y="25"/>
                  </a:cubicBezTo>
                  <a:cubicBezTo>
                    <a:pt x="28" y="26"/>
                    <a:pt x="31" y="31"/>
                    <a:pt x="31" y="32"/>
                  </a:cubicBezTo>
                  <a:cubicBezTo>
                    <a:pt x="31" y="34"/>
                    <a:pt x="29" y="37"/>
                    <a:pt x="29" y="39"/>
                  </a:cubicBezTo>
                  <a:cubicBezTo>
                    <a:pt x="29" y="40"/>
                    <a:pt x="26" y="51"/>
                    <a:pt x="26" y="53"/>
                  </a:cubicBezTo>
                  <a:cubicBezTo>
                    <a:pt x="24" y="54"/>
                    <a:pt x="17" y="56"/>
                    <a:pt x="14" y="57"/>
                  </a:cubicBezTo>
                  <a:cubicBezTo>
                    <a:pt x="9" y="59"/>
                    <a:pt x="6" y="61"/>
                    <a:pt x="1" y="62"/>
                  </a:cubicBezTo>
                </a:path>
              </a:pathLst>
            </a:custGeom>
            <a:grpFill/>
            <a:ln w="6350" cmpd="sng">
              <a:solidFill>
                <a:schemeClr val="bg1"/>
              </a:solidFill>
              <a:round/>
              <a:headEnd/>
              <a:tailEnd/>
            </a:ln>
          </p:spPr>
          <p:txBody>
            <a:bodyPr/>
            <a:lstStyle/>
            <a:p>
              <a:endParaRPr lang="en-GB" dirty="0"/>
            </a:p>
          </p:txBody>
        </p:sp>
        <p:sp>
          <p:nvSpPr>
            <p:cNvPr id="168" name="Freeform 81"/>
            <p:cNvSpPr>
              <a:spLocks/>
            </p:cNvSpPr>
            <p:nvPr/>
          </p:nvSpPr>
          <p:spPr bwMode="auto">
            <a:xfrm>
              <a:off x="2649778" y="4015582"/>
              <a:ext cx="240415" cy="181387"/>
            </a:xfrm>
            <a:custGeom>
              <a:avLst/>
              <a:gdLst/>
              <a:ahLst/>
              <a:cxnLst>
                <a:cxn ang="0">
                  <a:pos x="77" y="0"/>
                </a:cxn>
                <a:cxn ang="0">
                  <a:pos x="75" y="5"/>
                </a:cxn>
                <a:cxn ang="0">
                  <a:pos x="81" y="16"/>
                </a:cxn>
                <a:cxn ang="0">
                  <a:pos x="83" y="20"/>
                </a:cxn>
                <a:cxn ang="0">
                  <a:pos x="86" y="23"/>
                </a:cxn>
                <a:cxn ang="0">
                  <a:pos x="77" y="36"/>
                </a:cxn>
                <a:cxn ang="0">
                  <a:pos x="69" y="39"/>
                </a:cxn>
                <a:cxn ang="0">
                  <a:pos x="61" y="42"/>
                </a:cxn>
                <a:cxn ang="0">
                  <a:pos x="46" y="50"/>
                </a:cxn>
                <a:cxn ang="0">
                  <a:pos x="31" y="56"/>
                </a:cxn>
                <a:cxn ang="0">
                  <a:pos x="23" y="61"/>
                </a:cxn>
                <a:cxn ang="0">
                  <a:pos x="19" y="62"/>
                </a:cxn>
                <a:cxn ang="0">
                  <a:pos x="16" y="64"/>
                </a:cxn>
                <a:cxn ang="0">
                  <a:pos x="13" y="64"/>
                </a:cxn>
                <a:cxn ang="0">
                  <a:pos x="8" y="62"/>
                </a:cxn>
                <a:cxn ang="0">
                  <a:pos x="7" y="56"/>
                </a:cxn>
                <a:cxn ang="0">
                  <a:pos x="5" y="47"/>
                </a:cxn>
                <a:cxn ang="0">
                  <a:pos x="4" y="40"/>
                </a:cxn>
                <a:cxn ang="0">
                  <a:pos x="2" y="37"/>
                </a:cxn>
                <a:cxn ang="0">
                  <a:pos x="2" y="33"/>
                </a:cxn>
                <a:cxn ang="0">
                  <a:pos x="4" y="26"/>
                </a:cxn>
                <a:cxn ang="0">
                  <a:pos x="7" y="23"/>
                </a:cxn>
                <a:cxn ang="0">
                  <a:pos x="7" y="22"/>
                </a:cxn>
                <a:cxn ang="0">
                  <a:pos x="7" y="17"/>
                </a:cxn>
                <a:cxn ang="0">
                  <a:pos x="7" y="17"/>
                </a:cxn>
                <a:cxn ang="0">
                  <a:pos x="8" y="16"/>
                </a:cxn>
                <a:cxn ang="0">
                  <a:pos x="11" y="17"/>
                </a:cxn>
                <a:cxn ang="0">
                  <a:pos x="13" y="17"/>
                </a:cxn>
                <a:cxn ang="0">
                  <a:pos x="13" y="17"/>
                </a:cxn>
                <a:cxn ang="0">
                  <a:pos x="13" y="17"/>
                </a:cxn>
                <a:cxn ang="0">
                  <a:pos x="14" y="17"/>
                </a:cxn>
                <a:cxn ang="0">
                  <a:pos x="31" y="23"/>
                </a:cxn>
                <a:cxn ang="0">
                  <a:pos x="31" y="26"/>
                </a:cxn>
                <a:cxn ang="0">
                  <a:pos x="31" y="34"/>
                </a:cxn>
                <a:cxn ang="0">
                  <a:pos x="46" y="16"/>
                </a:cxn>
                <a:cxn ang="0">
                  <a:pos x="51" y="8"/>
                </a:cxn>
                <a:cxn ang="0">
                  <a:pos x="65" y="5"/>
                </a:cxn>
                <a:cxn ang="0">
                  <a:pos x="77" y="0"/>
                </a:cxn>
              </a:cxnLst>
              <a:rect l="0" t="0" r="r" b="b"/>
              <a:pathLst>
                <a:path w="86" h="65">
                  <a:moveTo>
                    <a:pt x="77" y="0"/>
                  </a:moveTo>
                  <a:cubicBezTo>
                    <a:pt x="77" y="2"/>
                    <a:pt x="75" y="3"/>
                    <a:pt x="75" y="5"/>
                  </a:cubicBezTo>
                  <a:cubicBezTo>
                    <a:pt x="77" y="8"/>
                    <a:pt x="80" y="12"/>
                    <a:pt x="81" y="16"/>
                  </a:cubicBezTo>
                  <a:cubicBezTo>
                    <a:pt x="83" y="17"/>
                    <a:pt x="81" y="17"/>
                    <a:pt x="83" y="20"/>
                  </a:cubicBezTo>
                  <a:cubicBezTo>
                    <a:pt x="83" y="22"/>
                    <a:pt x="84" y="23"/>
                    <a:pt x="86" y="23"/>
                  </a:cubicBezTo>
                  <a:cubicBezTo>
                    <a:pt x="74" y="30"/>
                    <a:pt x="83" y="34"/>
                    <a:pt x="77" y="36"/>
                  </a:cubicBezTo>
                  <a:cubicBezTo>
                    <a:pt x="74" y="36"/>
                    <a:pt x="77" y="37"/>
                    <a:pt x="69" y="39"/>
                  </a:cubicBezTo>
                  <a:cubicBezTo>
                    <a:pt x="63" y="40"/>
                    <a:pt x="63" y="43"/>
                    <a:pt x="61" y="42"/>
                  </a:cubicBezTo>
                  <a:cubicBezTo>
                    <a:pt x="54" y="42"/>
                    <a:pt x="52" y="53"/>
                    <a:pt x="46" y="50"/>
                  </a:cubicBezTo>
                  <a:cubicBezTo>
                    <a:pt x="42" y="48"/>
                    <a:pt x="40" y="57"/>
                    <a:pt x="31" y="56"/>
                  </a:cubicBezTo>
                  <a:cubicBezTo>
                    <a:pt x="25" y="56"/>
                    <a:pt x="26" y="61"/>
                    <a:pt x="23" y="61"/>
                  </a:cubicBezTo>
                  <a:cubicBezTo>
                    <a:pt x="20" y="61"/>
                    <a:pt x="23" y="64"/>
                    <a:pt x="19" y="62"/>
                  </a:cubicBezTo>
                  <a:cubicBezTo>
                    <a:pt x="16" y="62"/>
                    <a:pt x="17" y="64"/>
                    <a:pt x="16" y="64"/>
                  </a:cubicBezTo>
                  <a:cubicBezTo>
                    <a:pt x="14" y="64"/>
                    <a:pt x="14" y="65"/>
                    <a:pt x="13" y="64"/>
                  </a:cubicBezTo>
                  <a:cubicBezTo>
                    <a:pt x="10" y="62"/>
                    <a:pt x="10" y="65"/>
                    <a:pt x="8" y="62"/>
                  </a:cubicBezTo>
                  <a:cubicBezTo>
                    <a:pt x="8" y="57"/>
                    <a:pt x="7" y="59"/>
                    <a:pt x="7" y="56"/>
                  </a:cubicBezTo>
                  <a:cubicBezTo>
                    <a:pt x="8" y="53"/>
                    <a:pt x="5" y="51"/>
                    <a:pt x="5" y="47"/>
                  </a:cubicBezTo>
                  <a:cubicBezTo>
                    <a:pt x="5" y="43"/>
                    <a:pt x="4" y="43"/>
                    <a:pt x="4" y="40"/>
                  </a:cubicBezTo>
                  <a:cubicBezTo>
                    <a:pt x="4" y="39"/>
                    <a:pt x="0" y="39"/>
                    <a:pt x="2" y="37"/>
                  </a:cubicBezTo>
                  <a:cubicBezTo>
                    <a:pt x="5" y="36"/>
                    <a:pt x="2" y="36"/>
                    <a:pt x="2" y="33"/>
                  </a:cubicBezTo>
                  <a:cubicBezTo>
                    <a:pt x="4" y="31"/>
                    <a:pt x="4" y="30"/>
                    <a:pt x="4" y="26"/>
                  </a:cubicBezTo>
                  <a:cubicBezTo>
                    <a:pt x="5" y="25"/>
                    <a:pt x="7" y="23"/>
                    <a:pt x="7" y="23"/>
                  </a:cubicBezTo>
                  <a:cubicBezTo>
                    <a:pt x="7" y="22"/>
                    <a:pt x="7" y="22"/>
                    <a:pt x="7" y="22"/>
                  </a:cubicBezTo>
                  <a:cubicBezTo>
                    <a:pt x="7" y="20"/>
                    <a:pt x="7" y="19"/>
                    <a:pt x="7" y="17"/>
                  </a:cubicBezTo>
                  <a:cubicBezTo>
                    <a:pt x="8" y="17"/>
                    <a:pt x="7" y="17"/>
                    <a:pt x="7" y="17"/>
                  </a:cubicBezTo>
                  <a:cubicBezTo>
                    <a:pt x="8" y="16"/>
                    <a:pt x="8" y="16"/>
                    <a:pt x="8" y="16"/>
                  </a:cubicBezTo>
                  <a:cubicBezTo>
                    <a:pt x="10" y="16"/>
                    <a:pt x="11" y="17"/>
                    <a:pt x="11" y="17"/>
                  </a:cubicBezTo>
                  <a:cubicBezTo>
                    <a:pt x="13" y="17"/>
                    <a:pt x="13" y="17"/>
                    <a:pt x="13" y="17"/>
                  </a:cubicBezTo>
                  <a:cubicBezTo>
                    <a:pt x="13" y="17"/>
                    <a:pt x="13" y="17"/>
                    <a:pt x="13" y="17"/>
                  </a:cubicBezTo>
                  <a:cubicBezTo>
                    <a:pt x="13" y="17"/>
                    <a:pt x="13" y="17"/>
                    <a:pt x="13" y="17"/>
                  </a:cubicBezTo>
                  <a:cubicBezTo>
                    <a:pt x="14" y="17"/>
                    <a:pt x="14" y="17"/>
                    <a:pt x="14" y="17"/>
                  </a:cubicBezTo>
                  <a:cubicBezTo>
                    <a:pt x="16" y="16"/>
                    <a:pt x="31" y="23"/>
                    <a:pt x="31" y="23"/>
                  </a:cubicBezTo>
                  <a:cubicBezTo>
                    <a:pt x="31" y="23"/>
                    <a:pt x="31" y="25"/>
                    <a:pt x="31" y="26"/>
                  </a:cubicBezTo>
                  <a:cubicBezTo>
                    <a:pt x="31" y="28"/>
                    <a:pt x="31" y="31"/>
                    <a:pt x="31" y="34"/>
                  </a:cubicBezTo>
                  <a:cubicBezTo>
                    <a:pt x="36" y="28"/>
                    <a:pt x="42" y="22"/>
                    <a:pt x="46" y="16"/>
                  </a:cubicBezTo>
                  <a:cubicBezTo>
                    <a:pt x="46" y="14"/>
                    <a:pt x="49" y="9"/>
                    <a:pt x="51" y="8"/>
                  </a:cubicBezTo>
                  <a:cubicBezTo>
                    <a:pt x="54" y="6"/>
                    <a:pt x="61" y="5"/>
                    <a:pt x="65" y="5"/>
                  </a:cubicBezTo>
                  <a:cubicBezTo>
                    <a:pt x="69" y="3"/>
                    <a:pt x="72" y="2"/>
                    <a:pt x="77" y="0"/>
                  </a:cubicBezTo>
                </a:path>
              </a:pathLst>
            </a:custGeom>
            <a:grpFill/>
            <a:ln w="6350" cmpd="sng">
              <a:solidFill>
                <a:schemeClr val="bg1"/>
              </a:solidFill>
              <a:round/>
              <a:headEnd/>
              <a:tailEnd/>
            </a:ln>
          </p:spPr>
          <p:txBody>
            <a:bodyPr/>
            <a:lstStyle/>
            <a:p>
              <a:endParaRPr lang="en-GB" dirty="0"/>
            </a:p>
          </p:txBody>
        </p:sp>
        <p:sp>
          <p:nvSpPr>
            <p:cNvPr id="169" name="Freeform 82"/>
            <p:cNvSpPr>
              <a:spLocks/>
            </p:cNvSpPr>
            <p:nvPr/>
          </p:nvSpPr>
          <p:spPr bwMode="auto">
            <a:xfrm>
              <a:off x="1909819" y="3609620"/>
              <a:ext cx="362781" cy="391566"/>
            </a:xfrm>
            <a:custGeom>
              <a:avLst/>
              <a:gdLst/>
              <a:ahLst/>
              <a:cxnLst>
                <a:cxn ang="0">
                  <a:pos x="119" y="140"/>
                </a:cxn>
                <a:cxn ang="0">
                  <a:pos x="119" y="135"/>
                </a:cxn>
                <a:cxn ang="0">
                  <a:pos x="129" y="135"/>
                </a:cxn>
                <a:cxn ang="0">
                  <a:pos x="129" y="115"/>
                </a:cxn>
                <a:cxn ang="0">
                  <a:pos x="129" y="39"/>
                </a:cxn>
                <a:cxn ang="0">
                  <a:pos x="127" y="28"/>
                </a:cxn>
                <a:cxn ang="0">
                  <a:pos x="129" y="18"/>
                </a:cxn>
                <a:cxn ang="0">
                  <a:pos x="129" y="16"/>
                </a:cxn>
                <a:cxn ang="0">
                  <a:pos x="124" y="11"/>
                </a:cxn>
                <a:cxn ang="0">
                  <a:pos x="116" y="10"/>
                </a:cxn>
                <a:cxn ang="0">
                  <a:pos x="109" y="4"/>
                </a:cxn>
                <a:cxn ang="0">
                  <a:pos x="100" y="4"/>
                </a:cxn>
                <a:cxn ang="0">
                  <a:pos x="89" y="10"/>
                </a:cxn>
                <a:cxn ang="0">
                  <a:pos x="87" y="25"/>
                </a:cxn>
                <a:cxn ang="0">
                  <a:pos x="77" y="27"/>
                </a:cxn>
                <a:cxn ang="0">
                  <a:pos x="61" y="21"/>
                </a:cxn>
                <a:cxn ang="0">
                  <a:pos x="52" y="13"/>
                </a:cxn>
                <a:cxn ang="0">
                  <a:pos x="43" y="5"/>
                </a:cxn>
                <a:cxn ang="0">
                  <a:pos x="31" y="4"/>
                </a:cxn>
                <a:cxn ang="0">
                  <a:pos x="22" y="0"/>
                </a:cxn>
                <a:cxn ang="0">
                  <a:pos x="20" y="8"/>
                </a:cxn>
                <a:cxn ang="0">
                  <a:pos x="11" y="14"/>
                </a:cxn>
                <a:cxn ang="0">
                  <a:pos x="5" y="30"/>
                </a:cxn>
                <a:cxn ang="0">
                  <a:pos x="8" y="53"/>
                </a:cxn>
                <a:cxn ang="0">
                  <a:pos x="8" y="64"/>
                </a:cxn>
                <a:cxn ang="0">
                  <a:pos x="6" y="76"/>
                </a:cxn>
                <a:cxn ang="0">
                  <a:pos x="9" y="87"/>
                </a:cxn>
                <a:cxn ang="0">
                  <a:pos x="19" y="90"/>
                </a:cxn>
                <a:cxn ang="0">
                  <a:pos x="25" y="100"/>
                </a:cxn>
                <a:cxn ang="0">
                  <a:pos x="40" y="106"/>
                </a:cxn>
                <a:cxn ang="0">
                  <a:pos x="48" y="104"/>
                </a:cxn>
                <a:cxn ang="0">
                  <a:pos x="57" y="100"/>
                </a:cxn>
                <a:cxn ang="0">
                  <a:pos x="119" y="140"/>
                </a:cxn>
              </a:cxnLst>
              <a:rect l="0" t="0" r="r" b="b"/>
              <a:pathLst>
                <a:path w="130" h="140">
                  <a:moveTo>
                    <a:pt x="119" y="140"/>
                  </a:moveTo>
                  <a:cubicBezTo>
                    <a:pt x="119" y="135"/>
                    <a:pt x="119" y="135"/>
                    <a:pt x="119" y="135"/>
                  </a:cubicBezTo>
                  <a:cubicBezTo>
                    <a:pt x="129" y="135"/>
                    <a:pt x="129" y="135"/>
                    <a:pt x="129" y="135"/>
                  </a:cubicBezTo>
                  <a:cubicBezTo>
                    <a:pt x="129" y="115"/>
                    <a:pt x="129" y="115"/>
                    <a:pt x="129" y="115"/>
                  </a:cubicBezTo>
                  <a:cubicBezTo>
                    <a:pt x="129" y="39"/>
                    <a:pt x="129" y="39"/>
                    <a:pt x="129" y="39"/>
                  </a:cubicBezTo>
                  <a:cubicBezTo>
                    <a:pt x="129" y="36"/>
                    <a:pt x="124" y="35"/>
                    <a:pt x="127" y="28"/>
                  </a:cubicBezTo>
                  <a:cubicBezTo>
                    <a:pt x="130" y="24"/>
                    <a:pt x="125" y="21"/>
                    <a:pt x="129" y="18"/>
                  </a:cubicBezTo>
                  <a:cubicBezTo>
                    <a:pt x="129" y="16"/>
                    <a:pt x="129" y="16"/>
                    <a:pt x="129" y="16"/>
                  </a:cubicBezTo>
                  <a:cubicBezTo>
                    <a:pt x="129" y="14"/>
                    <a:pt x="129" y="11"/>
                    <a:pt x="124" y="11"/>
                  </a:cubicBezTo>
                  <a:cubicBezTo>
                    <a:pt x="119" y="11"/>
                    <a:pt x="121" y="11"/>
                    <a:pt x="116" y="10"/>
                  </a:cubicBezTo>
                  <a:cubicBezTo>
                    <a:pt x="112" y="10"/>
                    <a:pt x="116" y="7"/>
                    <a:pt x="109" y="4"/>
                  </a:cubicBezTo>
                  <a:cubicBezTo>
                    <a:pt x="103" y="0"/>
                    <a:pt x="101" y="2"/>
                    <a:pt x="100" y="4"/>
                  </a:cubicBezTo>
                  <a:cubicBezTo>
                    <a:pt x="98" y="5"/>
                    <a:pt x="96" y="2"/>
                    <a:pt x="89" y="10"/>
                  </a:cubicBezTo>
                  <a:cubicBezTo>
                    <a:pt x="86" y="14"/>
                    <a:pt x="92" y="21"/>
                    <a:pt x="87" y="25"/>
                  </a:cubicBezTo>
                  <a:cubicBezTo>
                    <a:pt x="83" y="32"/>
                    <a:pt x="80" y="32"/>
                    <a:pt x="77" y="27"/>
                  </a:cubicBezTo>
                  <a:cubicBezTo>
                    <a:pt x="74" y="24"/>
                    <a:pt x="67" y="21"/>
                    <a:pt x="61" y="21"/>
                  </a:cubicBezTo>
                  <a:cubicBezTo>
                    <a:pt x="57" y="19"/>
                    <a:pt x="54" y="19"/>
                    <a:pt x="52" y="13"/>
                  </a:cubicBezTo>
                  <a:cubicBezTo>
                    <a:pt x="51" y="5"/>
                    <a:pt x="46" y="8"/>
                    <a:pt x="43" y="5"/>
                  </a:cubicBezTo>
                  <a:cubicBezTo>
                    <a:pt x="41" y="4"/>
                    <a:pt x="35" y="2"/>
                    <a:pt x="31" y="4"/>
                  </a:cubicBezTo>
                  <a:cubicBezTo>
                    <a:pt x="28" y="4"/>
                    <a:pt x="23" y="0"/>
                    <a:pt x="22" y="0"/>
                  </a:cubicBezTo>
                  <a:cubicBezTo>
                    <a:pt x="19" y="5"/>
                    <a:pt x="23" y="7"/>
                    <a:pt x="20" y="8"/>
                  </a:cubicBezTo>
                  <a:cubicBezTo>
                    <a:pt x="17" y="10"/>
                    <a:pt x="15" y="11"/>
                    <a:pt x="11" y="14"/>
                  </a:cubicBezTo>
                  <a:cubicBezTo>
                    <a:pt x="6" y="19"/>
                    <a:pt x="15" y="24"/>
                    <a:pt x="5" y="30"/>
                  </a:cubicBezTo>
                  <a:cubicBezTo>
                    <a:pt x="9" y="44"/>
                    <a:pt x="6" y="47"/>
                    <a:pt x="8" y="53"/>
                  </a:cubicBezTo>
                  <a:cubicBezTo>
                    <a:pt x="9" y="58"/>
                    <a:pt x="6" y="59"/>
                    <a:pt x="8" y="64"/>
                  </a:cubicBezTo>
                  <a:cubicBezTo>
                    <a:pt x="9" y="72"/>
                    <a:pt x="0" y="69"/>
                    <a:pt x="6" y="76"/>
                  </a:cubicBezTo>
                  <a:cubicBezTo>
                    <a:pt x="11" y="84"/>
                    <a:pt x="8" y="83"/>
                    <a:pt x="9" y="87"/>
                  </a:cubicBezTo>
                  <a:cubicBezTo>
                    <a:pt x="12" y="92"/>
                    <a:pt x="12" y="87"/>
                    <a:pt x="19" y="90"/>
                  </a:cubicBezTo>
                  <a:cubicBezTo>
                    <a:pt x="23" y="94"/>
                    <a:pt x="22" y="94"/>
                    <a:pt x="25" y="100"/>
                  </a:cubicBezTo>
                  <a:cubicBezTo>
                    <a:pt x="28" y="103"/>
                    <a:pt x="37" y="101"/>
                    <a:pt x="40" y="106"/>
                  </a:cubicBezTo>
                  <a:cubicBezTo>
                    <a:pt x="43" y="111"/>
                    <a:pt x="41" y="109"/>
                    <a:pt x="48" y="104"/>
                  </a:cubicBezTo>
                  <a:cubicBezTo>
                    <a:pt x="51" y="103"/>
                    <a:pt x="55" y="100"/>
                    <a:pt x="57" y="100"/>
                  </a:cubicBezTo>
                  <a:cubicBezTo>
                    <a:pt x="78" y="112"/>
                    <a:pt x="119" y="140"/>
                    <a:pt x="119" y="140"/>
                  </a:cubicBezTo>
                </a:path>
              </a:pathLst>
            </a:custGeom>
            <a:grpFill/>
            <a:ln w="6350" cmpd="sng">
              <a:solidFill>
                <a:schemeClr val="bg1"/>
              </a:solidFill>
              <a:round/>
              <a:headEnd/>
              <a:tailEnd/>
            </a:ln>
          </p:spPr>
          <p:txBody>
            <a:bodyPr/>
            <a:lstStyle/>
            <a:p>
              <a:endParaRPr lang="en-GB" dirty="0"/>
            </a:p>
          </p:txBody>
        </p:sp>
        <p:sp>
          <p:nvSpPr>
            <p:cNvPr id="170" name="Freeform 84"/>
            <p:cNvSpPr>
              <a:spLocks/>
            </p:cNvSpPr>
            <p:nvPr/>
          </p:nvSpPr>
          <p:spPr bwMode="auto">
            <a:xfrm>
              <a:off x="2426638" y="3534762"/>
              <a:ext cx="53266" cy="33110"/>
            </a:xfrm>
            <a:custGeom>
              <a:avLst/>
              <a:gdLst/>
              <a:ahLst/>
              <a:cxnLst>
                <a:cxn ang="0">
                  <a:pos x="2" y="9"/>
                </a:cxn>
                <a:cxn ang="0">
                  <a:pos x="0" y="6"/>
                </a:cxn>
                <a:cxn ang="0">
                  <a:pos x="5" y="6"/>
                </a:cxn>
                <a:cxn ang="0">
                  <a:pos x="8" y="3"/>
                </a:cxn>
                <a:cxn ang="0">
                  <a:pos x="17" y="0"/>
                </a:cxn>
                <a:cxn ang="0">
                  <a:pos x="17" y="1"/>
                </a:cxn>
                <a:cxn ang="0">
                  <a:pos x="14" y="6"/>
                </a:cxn>
                <a:cxn ang="0">
                  <a:pos x="11" y="7"/>
                </a:cxn>
                <a:cxn ang="0">
                  <a:pos x="6" y="10"/>
                </a:cxn>
                <a:cxn ang="0">
                  <a:pos x="5" y="10"/>
                </a:cxn>
                <a:cxn ang="0">
                  <a:pos x="2" y="9"/>
                </a:cxn>
              </a:cxnLst>
              <a:rect l="0" t="0" r="r" b="b"/>
              <a:pathLst>
                <a:path w="19" h="12">
                  <a:moveTo>
                    <a:pt x="2" y="9"/>
                  </a:moveTo>
                  <a:cubicBezTo>
                    <a:pt x="0" y="6"/>
                    <a:pt x="0" y="6"/>
                    <a:pt x="0" y="6"/>
                  </a:cubicBezTo>
                  <a:cubicBezTo>
                    <a:pt x="2" y="7"/>
                    <a:pt x="2" y="4"/>
                    <a:pt x="5" y="6"/>
                  </a:cubicBezTo>
                  <a:cubicBezTo>
                    <a:pt x="6" y="6"/>
                    <a:pt x="3" y="3"/>
                    <a:pt x="8" y="3"/>
                  </a:cubicBezTo>
                  <a:cubicBezTo>
                    <a:pt x="12" y="4"/>
                    <a:pt x="15" y="1"/>
                    <a:pt x="17" y="0"/>
                  </a:cubicBezTo>
                  <a:cubicBezTo>
                    <a:pt x="19" y="0"/>
                    <a:pt x="19" y="0"/>
                    <a:pt x="17" y="1"/>
                  </a:cubicBezTo>
                  <a:cubicBezTo>
                    <a:pt x="14" y="4"/>
                    <a:pt x="12" y="4"/>
                    <a:pt x="14" y="6"/>
                  </a:cubicBezTo>
                  <a:cubicBezTo>
                    <a:pt x="15" y="7"/>
                    <a:pt x="12" y="6"/>
                    <a:pt x="11" y="7"/>
                  </a:cubicBezTo>
                  <a:cubicBezTo>
                    <a:pt x="9" y="10"/>
                    <a:pt x="6" y="10"/>
                    <a:pt x="6" y="10"/>
                  </a:cubicBezTo>
                  <a:cubicBezTo>
                    <a:pt x="6" y="12"/>
                    <a:pt x="6" y="10"/>
                    <a:pt x="5" y="10"/>
                  </a:cubicBezTo>
                  <a:cubicBezTo>
                    <a:pt x="3" y="10"/>
                    <a:pt x="2" y="10"/>
                    <a:pt x="2" y="9"/>
                  </a:cubicBezTo>
                </a:path>
              </a:pathLst>
            </a:custGeom>
            <a:grpFill/>
            <a:ln w="6350" cmpd="sng">
              <a:solidFill>
                <a:schemeClr val="bg1"/>
              </a:solidFill>
              <a:round/>
              <a:headEnd/>
              <a:tailEnd/>
            </a:ln>
          </p:spPr>
          <p:txBody>
            <a:bodyPr/>
            <a:lstStyle/>
            <a:p>
              <a:endParaRPr lang="en-GB" dirty="0"/>
            </a:p>
          </p:txBody>
        </p:sp>
        <p:sp>
          <p:nvSpPr>
            <p:cNvPr id="171" name="Freeform 85"/>
            <p:cNvSpPr>
              <a:spLocks/>
            </p:cNvSpPr>
            <p:nvPr/>
          </p:nvSpPr>
          <p:spPr bwMode="auto">
            <a:xfrm>
              <a:off x="2027867" y="3520366"/>
              <a:ext cx="7198" cy="8637"/>
            </a:xfrm>
            <a:custGeom>
              <a:avLst/>
              <a:gdLst/>
              <a:ahLst/>
              <a:cxnLst>
                <a:cxn ang="0">
                  <a:pos x="1" y="2"/>
                </a:cxn>
                <a:cxn ang="0">
                  <a:pos x="3" y="3"/>
                </a:cxn>
                <a:cxn ang="0">
                  <a:pos x="1" y="2"/>
                </a:cxn>
              </a:cxnLst>
              <a:rect l="0" t="0" r="r" b="b"/>
              <a:pathLst>
                <a:path w="3" h="3">
                  <a:moveTo>
                    <a:pt x="1" y="2"/>
                  </a:moveTo>
                  <a:cubicBezTo>
                    <a:pt x="1" y="0"/>
                    <a:pt x="3" y="3"/>
                    <a:pt x="3" y="3"/>
                  </a:cubicBezTo>
                  <a:cubicBezTo>
                    <a:pt x="1" y="3"/>
                    <a:pt x="0" y="2"/>
                    <a:pt x="1" y="2"/>
                  </a:cubicBezTo>
                </a:path>
              </a:pathLst>
            </a:custGeom>
            <a:grpFill/>
            <a:ln w="6350" cmpd="sng">
              <a:solidFill>
                <a:schemeClr val="bg1"/>
              </a:solidFill>
              <a:round/>
              <a:headEnd/>
              <a:tailEnd/>
            </a:ln>
          </p:spPr>
          <p:txBody>
            <a:bodyPr/>
            <a:lstStyle/>
            <a:p>
              <a:endParaRPr lang="en-GB" dirty="0"/>
            </a:p>
          </p:txBody>
        </p:sp>
        <p:sp>
          <p:nvSpPr>
            <p:cNvPr id="172" name="Freeform 86"/>
            <p:cNvSpPr>
              <a:spLocks/>
            </p:cNvSpPr>
            <p:nvPr/>
          </p:nvSpPr>
          <p:spPr bwMode="auto">
            <a:xfrm>
              <a:off x="1522564" y="3484376"/>
              <a:ext cx="457796" cy="536964"/>
            </a:xfrm>
            <a:custGeom>
              <a:avLst/>
              <a:gdLst/>
              <a:ahLst/>
              <a:cxnLst>
                <a:cxn ang="0">
                  <a:pos x="0" y="102"/>
                </a:cxn>
                <a:cxn ang="0">
                  <a:pos x="0" y="106"/>
                </a:cxn>
                <a:cxn ang="0">
                  <a:pos x="32" y="129"/>
                </a:cxn>
                <a:cxn ang="0">
                  <a:pos x="77" y="168"/>
                </a:cxn>
                <a:cxn ang="0">
                  <a:pos x="80" y="173"/>
                </a:cxn>
                <a:cxn ang="0">
                  <a:pos x="85" y="178"/>
                </a:cxn>
                <a:cxn ang="0">
                  <a:pos x="91" y="181"/>
                </a:cxn>
                <a:cxn ang="0">
                  <a:pos x="94" y="188"/>
                </a:cxn>
                <a:cxn ang="0">
                  <a:pos x="102" y="188"/>
                </a:cxn>
                <a:cxn ang="0">
                  <a:pos x="129" y="171"/>
                </a:cxn>
                <a:cxn ang="0">
                  <a:pos x="164" y="145"/>
                </a:cxn>
                <a:cxn ang="0">
                  <a:pos x="158" y="136"/>
                </a:cxn>
                <a:cxn ang="0">
                  <a:pos x="148" y="133"/>
                </a:cxn>
                <a:cxn ang="0">
                  <a:pos x="145" y="122"/>
                </a:cxn>
                <a:cxn ang="0">
                  <a:pos x="147" y="109"/>
                </a:cxn>
                <a:cxn ang="0">
                  <a:pos x="147" y="98"/>
                </a:cxn>
                <a:cxn ang="0">
                  <a:pos x="144" y="75"/>
                </a:cxn>
                <a:cxn ang="0">
                  <a:pos x="133" y="49"/>
                </a:cxn>
                <a:cxn ang="0">
                  <a:pos x="127" y="36"/>
                </a:cxn>
                <a:cxn ang="0">
                  <a:pos x="133" y="28"/>
                </a:cxn>
                <a:cxn ang="0">
                  <a:pos x="135" y="18"/>
                </a:cxn>
                <a:cxn ang="0">
                  <a:pos x="133" y="10"/>
                </a:cxn>
                <a:cxn ang="0">
                  <a:pos x="136" y="4"/>
                </a:cxn>
                <a:cxn ang="0">
                  <a:pos x="132" y="5"/>
                </a:cxn>
                <a:cxn ang="0">
                  <a:pos x="127" y="2"/>
                </a:cxn>
                <a:cxn ang="0">
                  <a:pos x="123" y="4"/>
                </a:cxn>
                <a:cxn ang="0">
                  <a:pos x="115" y="5"/>
                </a:cxn>
                <a:cxn ang="0">
                  <a:pos x="109" y="7"/>
                </a:cxn>
                <a:cxn ang="0">
                  <a:pos x="98" y="5"/>
                </a:cxn>
                <a:cxn ang="0">
                  <a:pos x="91" y="7"/>
                </a:cxn>
                <a:cxn ang="0">
                  <a:pos x="83" y="8"/>
                </a:cxn>
                <a:cxn ang="0">
                  <a:pos x="70" y="14"/>
                </a:cxn>
                <a:cxn ang="0">
                  <a:pos x="65" y="16"/>
                </a:cxn>
                <a:cxn ang="0">
                  <a:pos x="59" y="19"/>
                </a:cxn>
                <a:cxn ang="0">
                  <a:pos x="51" y="24"/>
                </a:cxn>
                <a:cxn ang="0">
                  <a:pos x="59" y="50"/>
                </a:cxn>
                <a:cxn ang="0">
                  <a:pos x="59" y="55"/>
                </a:cxn>
                <a:cxn ang="0">
                  <a:pos x="45" y="58"/>
                </a:cxn>
                <a:cxn ang="0">
                  <a:pos x="38" y="63"/>
                </a:cxn>
                <a:cxn ang="0">
                  <a:pos x="36" y="70"/>
                </a:cxn>
                <a:cxn ang="0">
                  <a:pos x="27" y="77"/>
                </a:cxn>
                <a:cxn ang="0">
                  <a:pos x="7" y="86"/>
                </a:cxn>
                <a:cxn ang="0">
                  <a:pos x="0" y="91"/>
                </a:cxn>
                <a:cxn ang="0">
                  <a:pos x="0" y="102"/>
                </a:cxn>
              </a:cxnLst>
              <a:rect l="0" t="0" r="r" b="b"/>
              <a:pathLst>
                <a:path w="164" h="192">
                  <a:moveTo>
                    <a:pt x="0" y="102"/>
                  </a:moveTo>
                  <a:cubicBezTo>
                    <a:pt x="0" y="106"/>
                    <a:pt x="0" y="106"/>
                    <a:pt x="0" y="106"/>
                  </a:cubicBezTo>
                  <a:cubicBezTo>
                    <a:pt x="32" y="129"/>
                    <a:pt x="32" y="129"/>
                    <a:pt x="32" y="129"/>
                  </a:cubicBezTo>
                  <a:cubicBezTo>
                    <a:pt x="32" y="129"/>
                    <a:pt x="76" y="167"/>
                    <a:pt x="77" y="168"/>
                  </a:cubicBezTo>
                  <a:cubicBezTo>
                    <a:pt x="80" y="171"/>
                    <a:pt x="77" y="171"/>
                    <a:pt x="80" y="173"/>
                  </a:cubicBezTo>
                  <a:cubicBezTo>
                    <a:pt x="83" y="175"/>
                    <a:pt x="82" y="179"/>
                    <a:pt x="85" y="178"/>
                  </a:cubicBezTo>
                  <a:cubicBezTo>
                    <a:pt x="89" y="178"/>
                    <a:pt x="86" y="181"/>
                    <a:pt x="91" y="181"/>
                  </a:cubicBezTo>
                  <a:cubicBezTo>
                    <a:pt x="95" y="181"/>
                    <a:pt x="95" y="185"/>
                    <a:pt x="94" y="188"/>
                  </a:cubicBezTo>
                  <a:cubicBezTo>
                    <a:pt x="92" y="190"/>
                    <a:pt x="94" y="192"/>
                    <a:pt x="102" y="188"/>
                  </a:cubicBezTo>
                  <a:cubicBezTo>
                    <a:pt x="123" y="188"/>
                    <a:pt x="120" y="178"/>
                    <a:pt x="129" y="171"/>
                  </a:cubicBezTo>
                  <a:cubicBezTo>
                    <a:pt x="138" y="164"/>
                    <a:pt x="159" y="148"/>
                    <a:pt x="164" y="145"/>
                  </a:cubicBezTo>
                  <a:cubicBezTo>
                    <a:pt x="161" y="139"/>
                    <a:pt x="162" y="139"/>
                    <a:pt x="158" y="136"/>
                  </a:cubicBezTo>
                  <a:cubicBezTo>
                    <a:pt x="152" y="133"/>
                    <a:pt x="152" y="137"/>
                    <a:pt x="148" y="133"/>
                  </a:cubicBezTo>
                  <a:cubicBezTo>
                    <a:pt x="147" y="128"/>
                    <a:pt x="150" y="129"/>
                    <a:pt x="145" y="122"/>
                  </a:cubicBezTo>
                  <a:cubicBezTo>
                    <a:pt x="139" y="114"/>
                    <a:pt x="148" y="117"/>
                    <a:pt x="147" y="109"/>
                  </a:cubicBezTo>
                  <a:cubicBezTo>
                    <a:pt x="145" y="105"/>
                    <a:pt x="148" y="103"/>
                    <a:pt x="147" y="98"/>
                  </a:cubicBezTo>
                  <a:cubicBezTo>
                    <a:pt x="145" y="92"/>
                    <a:pt x="148" y="89"/>
                    <a:pt x="144" y="75"/>
                  </a:cubicBezTo>
                  <a:cubicBezTo>
                    <a:pt x="141" y="47"/>
                    <a:pt x="136" y="58"/>
                    <a:pt x="133" y="49"/>
                  </a:cubicBezTo>
                  <a:cubicBezTo>
                    <a:pt x="133" y="46"/>
                    <a:pt x="127" y="39"/>
                    <a:pt x="127" y="36"/>
                  </a:cubicBezTo>
                  <a:cubicBezTo>
                    <a:pt x="129" y="33"/>
                    <a:pt x="133" y="30"/>
                    <a:pt x="133" y="28"/>
                  </a:cubicBezTo>
                  <a:cubicBezTo>
                    <a:pt x="133" y="22"/>
                    <a:pt x="136" y="25"/>
                    <a:pt x="135" y="18"/>
                  </a:cubicBezTo>
                  <a:cubicBezTo>
                    <a:pt x="133" y="13"/>
                    <a:pt x="135" y="10"/>
                    <a:pt x="133" y="10"/>
                  </a:cubicBezTo>
                  <a:cubicBezTo>
                    <a:pt x="132" y="8"/>
                    <a:pt x="136" y="7"/>
                    <a:pt x="136" y="4"/>
                  </a:cubicBezTo>
                  <a:cubicBezTo>
                    <a:pt x="135" y="4"/>
                    <a:pt x="133" y="4"/>
                    <a:pt x="132" y="5"/>
                  </a:cubicBezTo>
                  <a:cubicBezTo>
                    <a:pt x="130" y="7"/>
                    <a:pt x="130" y="4"/>
                    <a:pt x="127" y="2"/>
                  </a:cubicBezTo>
                  <a:cubicBezTo>
                    <a:pt x="124" y="0"/>
                    <a:pt x="126" y="5"/>
                    <a:pt x="123" y="4"/>
                  </a:cubicBezTo>
                  <a:cubicBezTo>
                    <a:pt x="118" y="2"/>
                    <a:pt x="120" y="4"/>
                    <a:pt x="115" y="5"/>
                  </a:cubicBezTo>
                  <a:cubicBezTo>
                    <a:pt x="111" y="5"/>
                    <a:pt x="112" y="8"/>
                    <a:pt x="109" y="7"/>
                  </a:cubicBezTo>
                  <a:cubicBezTo>
                    <a:pt x="108" y="4"/>
                    <a:pt x="102" y="4"/>
                    <a:pt x="98" y="5"/>
                  </a:cubicBezTo>
                  <a:cubicBezTo>
                    <a:pt x="94" y="7"/>
                    <a:pt x="92" y="4"/>
                    <a:pt x="91" y="7"/>
                  </a:cubicBezTo>
                  <a:cubicBezTo>
                    <a:pt x="89" y="8"/>
                    <a:pt x="88" y="8"/>
                    <a:pt x="83" y="8"/>
                  </a:cubicBezTo>
                  <a:cubicBezTo>
                    <a:pt x="77" y="8"/>
                    <a:pt x="70" y="11"/>
                    <a:pt x="70" y="14"/>
                  </a:cubicBezTo>
                  <a:cubicBezTo>
                    <a:pt x="68" y="19"/>
                    <a:pt x="67" y="14"/>
                    <a:pt x="65" y="16"/>
                  </a:cubicBezTo>
                  <a:cubicBezTo>
                    <a:pt x="62" y="19"/>
                    <a:pt x="62" y="14"/>
                    <a:pt x="59" y="19"/>
                  </a:cubicBezTo>
                  <a:cubicBezTo>
                    <a:pt x="58" y="21"/>
                    <a:pt x="54" y="25"/>
                    <a:pt x="51" y="24"/>
                  </a:cubicBezTo>
                  <a:cubicBezTo>
                    <a:pt x="58" y="27"/>
                    <a:pt x="53" y="47"/>
                    <a:pt x="59" y="50"/>
                  </a:cubicBezTo>
                  <a:cubicBezTo>
                    <a:pt x="62" y="52"/>
                    <a:pt x="59" y="52"/>
                    <a:pt x="59" y="55"/>
                  </a:cubicBezTo>
                  <a:cubicBezTo>
                    <a:pt x="59" y="58"/>
                    <a:pt x="48" y="53"/>
                    <a:pt x="45" y="58"/>
                  </a:cubicBezTo>
                  <a:cubicBezTo>
                    <a:pt x="42" y="61"/>
                    <a:pt x="36" y="58"/>
                    <a:pt x="38" y="63"/>
                  </a:cubicBezTo>
                  <a:cubicBezTo>
                    <a:pt x="41" y="67"/>
                    <a:pt x="42" y="67"/>
                    <a:pt x="36" y="70"/>
                  </a:cubicBezTo>
                  <a:cubicBezTo>
                    <a:pt x="30" y="72"/>
                    <a:pt x="30" y="72"/>
                    <a:pt x="27" y="77"/>
                  </a:cubicBezTo>
                  <a:cubicBezTo>
                    <a:pt x="27" y="78"/>
                    <a:pt x="9" y="83"/>
                    <a:pt x="7" y="86"/>
                  </a:cubicBezTo>
                  <a:cubicBezTo>
                    <a:pt x="0" y="91"/>
                    <a:pt x="0" y="91"/>
                    <a:pt x="0" y="91"/>
                  </a:cubicBezTo>
                  <a:cubicBezTo>
                    <a:pt x="0" y="102"/>
                    <a:pt x="0" y="102"/>
                    <a:pt x="0" y="102"/>
                  </a:cubicBezTo>
                  <a:close/>
                </a:path>
              </a:pathLst>
            </a:custGeom>
            <a:grpFill/>
            <a:ln w="6350" cmpd="sng">
              <a:solidFill>
                <a:schemeClr val="bg1"/>
              </a:solidFill>
              <a:round/>
              <a:headEnd/>
              <a:tailEnd/>
            </a:ln>
          </p:spPr>
          <p:txBody>
            <a:bodyPr/>
            <a:lstStyle/>
            <a:p>
              <a:endParaRPr lang="en-GB" dirty="0"/>
            </a:p>
          </p:txBody>
        </p:sp>
        <p:sp>
          <p:nvSpPr>
            <p:cNvPr id="173" name="Freeform 87"/>
            <p:cNvSpPr>
              <a:spLocks/>
            </p:cNvSpPr>
            <p:nvPr/>
          </p:nvSpPr>
          <p:spPr bwMode="auto">
            <a:xfrm>
              <a:off x="1876708" y="3481497"/>
              <a:ext cx="97893" cy="213058"/>
            </a:xfrm>
            <a:custGeom>
              <a:avLst/>
              <a:gdLst/>
              <a:ahLst/>
              <a:cxnLst>
                <a:cxn ang="0">
                  <a:pos x="9" y="5"/>
                </a:cxn>
                <a:cxn ang="0">
                  <a:pos x="6" y="11"/>
                </a:cxn>
                <a:cxn ang="0">
                  <a:pos x="8" y="19"/>
                </a:cxn>
                <a:cxn ang="0">
                  <a:pos x="6" y="30"/>
                </a:cxn>
                <a:cxn ang="0">
                  <a:pos x="0" y="37"/>
                </a:cxn>
                <a:cxn ang="0">
                  <a:pos x="6" y="50"/>
                </a:cxn>
                <a:cxn ang="0">
                  <a:pos x="17" y="76"/>
                </a:cxn>
                <a:cxn ang="0">
                  <a:pos x="23" y="61"/>
                </a:cxn>
                <a:cxn ang="0">
                  <a:pos x="32" y="54"/>
                </a:cxn>
                <a:cxn ang="0">
                  <a:pos x="34" y="47"/>
                </a:cxn>
                <a:cxn ang="0">
                  <a:pos x="29" y="42"/>
                </a:cxn>
                <a:cxn ang="0">
                  <a:pos x="28" y="40"/>
                </a:cxn>
                <a:cxn ang="0">
                  <a:pos x="21" y="36"/>
                </a:cxn>
                <a:cxn ang="0">
                  <a:pos x="29" y="23"/>
                </a:cxn>
                <a:cxn ang="0">
                  <a:pos x="26" y="17"/>
                </a:cxn>
                <a:cxn ang="0">
                  <a:pos x="25" y="11"/>
                </a:cxn>
                <a:cxn ang="0">
                  <a:pos x="29" y="5"/>
                </a:cxn>
                <a:cxn ang="0">
                  <a:pos x="23" y="8"/>
                </a:cxn>
                <a:cxn ang="0">
                  <a:pos x="20" y="2"/>
                </a:cxn>
                <a:cxn ang="0">
                  <a:pos x="11" y="5"/>
                </a:cxn>
                <a:cxn ang="0">
                  <a:pos x="9" y="5"/>
                </a:cxn>
              </a:cxnLst>
              <a:rect l="0" t="0" r="r" b="b"/>
              <a:pathLst>
                <a:path w="35" h="76">
                  <a:moveTo>
                    <a:pt x="9" y="5"/>
                  </a:moveTo>
                  <a:cubicBezTo>
                    <a:pt x="9" y="8"/>
                    <a:pt x="5" y="9"/>
                    <a:pt x="6" y="11"/>
                  </a:cubicBezTo>
                  <a:cubicBezTo>
                    <a:pt x="8" y="11"/>
                    <a:pt x="6" y="14"/>
                    <a:pt x="8" y="19"/>
                  </a:cubicBezTo>
                  <a:cubicBezTo>
                    <a:pt x="9" y="26"/>
                    <a:pt x="6" y="23"/>
                    <a:pt x="6" y="30"/>
                  </a:cubicBezTo>
                  <a:cubicBezTo>
                    <a:pt x="6" y="31"/>
                    <a:pt x="2" y="34"/>
                    <a:pt x="0" y="37"/>
                  </a:cubicBezTo>
                  <a:cubicBezTo>
                    <a:pt x="0" y="40"/>
                    <a:pt x="6" y="47"/>
                    <a:pt x="6" y="50"/>
                  </a:cubicBezTo>
                  <a:cubicBezTo>
                    <a:pt x="9" y="59"/>
                    <a:pt x="14" y="48"/>
                    <a:pt x="17" y="76"/>
                  </a:cubicBezTo>
                  <a:cubicBezTo>
                    <a:pt x="28" y="70"/>
                    <a:pt x="18" y="65"/>
                    <a:pt x="23" y="61"/>
                  </a:cubicBezTo>
                  <a:cubicBezTo>
                    <a:pt x="28" y="57"/>
                    <a:pt x="29" y="56"/>
                    <a:pt x="32" y="54"/>
                  </a:cubicBezTo>
                  <a:cubicBezTo>
                    <a:pt x="35" y="53"/>
                    <a:pt x="31" y="51"/>
                    <a:pt x="34" y="47"/>
                  </a:cubicBezTo>
                  <a:cubicBezTo>
                    <a:pt x="31" y="45"/>
                    <a:pt x="31" y="45"/>
                    <a:pt x="29" y="42"/>
                  </a:cubicBezTo>
                  <a:cubicBezTo>
                    <a:pt x="29" y="39"/>
                    <a:pt x="28" y="42"/>
                    <a:pt x="28" y="40"/>
                  </a:cubicBezTo>
                  <a:cubicBezTo>
                    <a:pt x="26" y="40"/>
                    <a:pt x="21" y="40"/>
                    <a:pt x="21" y="36"/>
                  </a:cubicBezTo>
                  <a:cubicBezTo>
                    <a:pt x="20" y="33"/>
                    <a:pt x="32" y="26"/>
                    <a:pt x="29" y="23"/>
                  </a:cubicBezTo>
                  <a:cubicBezTo>
                    <a:pt x="28" y="20"/>
                    <a:pt x="31" y="20"/>
                    <a:pt x="26" y="17"/>
                  </a:cubicBezTo>
                  <a:cubicBezTo>
                    <a:pt x="23" y="16"/>
                    <a:pt x="23" y="12"/>
                    <a:pt x="25" y="11"/>
                  </a:cubicBezTo>
                  <a:cubicBezTo>
                    <a:pt x="28" y="9"/>
                    <a:pt x="31" y="6"/>
                    <a:pt x="29" y="5"/>
                  </a:cubicBezTo>
                  <a:cubicBezTo>
                    <a:pt x="28" y="2"/>
                    <a:pt x="25" y="8"/>
                    <a:pt x="23" y="8"/>
                  </a:cubicBezTo>
                  <a:cubicBezTo>
                    <a:pt x="21" y="6"/>
                    <a:pt x="25" y="3"/>
                    <a:pt x="20" y="2"/>
                  </a:cubicBezTo>
                  <a:cubicBezTo>
                    <a:pt x="14" y="0"/>
                    <a:pt x="12" y="5"/>
                    <a:pt x="11" y="5"/>
                  </a:cubicBezTo>
                  <a:cubicBezTo>
                    <a:pt x="11" y="5"/>
                    <a:pt x="11" y="5"/>
                    <a:pt x="9" y="5"/>
                  </a:cubicBezTo>
                </a:path>
              </a:pathLst>
            </a:custGeom>
            <a:grpFill/>
            <a:ln w="6350" cmpd="sng">
              <a:solidFill>
                <a:schemeClr val="bg1"/>
              </a:solidFill>
              <a:round/>
              <a:headEnd/>
              <a:tailEnd/>
            </a:ln>
          </p:spPr>
          <p:txBody>
            <a:bodyPr/>
            <a:lstStyle/>
            <a:p>
              <a:endParaRPr lang="en-GB" dirty="0"/>
            </a:p>
          </p:txBody>
        </p:sp>
        <p:sp>
          <p:nvSpPr>
            <p:cNvPr id="174" name="Freeform 88"/>
            <p:cNvSpPr>
              <a:spLocks/>
            </p:cNvSpPr>
            <p:nvPr/>
          </p:nvSpPr>
          <p:spPr bwMode="auto">
            <a:xfrm>
              <a:off x="2256764" y="3649928"/>
              <a:ext cx="253371" cy="297994"/>
            </a:xfrm>
            <a:custGeom>
              <a:avLst/>
              <a:gdLst/>
              <a:ahLst/>
              <a:cxnLst>
                <a:cxn ang="0">
                  <a:pos x="82" y="24"/>
                </a:cxn>
                <a:cxn ang="0">
                  <a:pos x="77" y="41"/>
                </a:cxn>
                <a:cxn ang="0">
                  <a:pos x="70" y="36"/>
                </a:cxn>
                <a:cxn ang="0">
                  <a:pos x="67" y="27"/>
                </a:cxn>
                <a:cxn ang="0">
                  <a:pos x="64" y="19"/>
                </a:cxn>
                <a:cxn ang="0">
                  <a:pos x="64" y="27"/>
                </a:cxn>
                <a:cxn ang="0">
                  <a:pos x="71" y="44"/>
                </a:cxn>
                <a:cxn ang="0">
                  <a:pos x="74" y="52"/>
                </a:cxn>
                <a:cxn ang="0">
                  <a:pos x="83" y="74"/>
                </a:cxn>
                <a:cxn ang="0">
                  <a:pos x="88" y="82"/>
                </a:cxn>
                <a:cxn ang="0">
                  <a:pos x="88" y="91"/>
                </a:cxn>
                <a:cxn ang="0">
                  <a:pos x="82" y="96"/>
                </a:cxn>
                <a:cxn ang="0">
                  <a:pos x="76" y="102"/>
                </a:cxn>
                <a:cxn ang="0">
                  <a:pos x="68" y="102"/>
                </a:cxn>
                <a:cxn ang="0">
                  <a:pos x="54" y="102"/>
                </a:cxn>
                <a:cxn ang="0">
                  <a:pos x="54" y="100"/>
                </a:cxn>
                <a:cxn ang="0">
                  <a:pos x="53" y="102"/>
                </a:cxn>
                <a:cxn ang="0">
                  <a:pos x="4" y="102"/>
                </a:cxn>
                <a:cxn ang="0">
                  <a:pos x="4" y="25"/>
                </a:cxn>
                <a:cxn ang="0">
                  <a:pos x="3" y="14"/>
                </a:cxn>
                <a:cxn ang="0">
                  <a:pos x="4" y="3"/>
                </a:cxn>
                <a:cxn ang="0">
                  <a:pos x="16" y="3"/>
                </a:cxn>
                <a:cxn ang="0">
                  <a:pos x="24" y="6"/>
                </a:cxn>
                <a:cxn ang="0">
                  <a:pos x="30" y="8"/>
                </a:cxn>
                <a:cxn ang="0">
                  <a:pos x="39" y="9"/>
                </a:cxn>
                <a:cxn ang="0">
                  <a:pos x="45" y="5"/>
                </a:cxn>
                <a:cxn ang="0">
                  <a:pos x="50" y="2"/>
                </a:cxn>
                <a:cxn ang="0">
                  <a:pos x="56" y="3"/>
                </a:cxn>
                <a:cxn ang="0">
                  <a:pos x="59" y="3"/>
                </a:cxn>
                <a:cxn ang="0">
                  <a:pos x="61" y="5"/>
                </a:cxn>
                <a:cxn ang="0">
                  <a:pos x="57" y="3"/>
                </a:cxn>
                <a:cxn ang="0">
                  <a:pos x="57" y="5"/>
                </a:cxn>
                <a:cxn ang="0">
                  <a:pos x="59" y="6"/>
                </a:cxn>
                <a:cxn ang="0">
                  <a:pos x="61" y="6"/>
                </a:cxn>
                <a:cxn ang="0">
                  <a:pos x="62" y="6"/>
                </a:cxn>
                <a:cxn ang="0">
                  <a:pos x="68" y="6"/>
                </a:cxn>
                <a:cxn ang="0">
                  <a:pos x="76" y="5"/>
                </a:cxn>
                <a:cxn ang="0">
                  <a:pos x="77" y="6"/>
                </a:cxn>
                <a:cxn ang="0">
                  <a:pos x="82" y="24"/>
                </a:cxn>
              </a:cxnLst>
              <a:rect l="0" t="0" r="r" b="b"/>
              <a:pathLst>
                <a:path w="91" h="107">
                  <a:moveTo>
                    <a:pt x="82" y="24"/>
                  </a:moveTo>
                  <a:cubicBezTo>
                    <a:pt x="77" y="38"/>
                    <a:pt x="79" y="38"/>
                    <a:pt x="77" y="41"/>
                  </a:cubicBezTo>
                  <a:cubicBezTo>
                    <a:pt x="76" y="44"/>
                    <a:pt x="74" y="41"/>
                    <a:pt x="70" y="36"/>
                  </a:cubicBezTo>
                  <a:cubicBezTo>
                    <a:pt x="67" y="33"/>
                    <a:pt x="70" y="30"/>
                    <a:pt x="67" y="27"/>
                  </a:cubicBezTo>
                  <a:cubicBezTo>
                    <a:pt x="62" y="22"/>
                    <a:pt x="65" y="20"/>
                    <a:pt x="64" y="19"/>
                  </a:cubicBezTo>
                  <a:cubicBezTo>
                    <a:pt x="59" y="25"/>
                    <a:pt x="64" y="22"/>
                    <a:pt x="64" y="27"/>
                  </a:cubicBezTo>
                  <a:cubicBezTo>
                    <a:pt x="64" y="33"/>
                    <a:pt x="71" y="39"/>
                    <a:pt x="71" y="44"/>
                  </a:cubicBezTo>
                  <a:cubicBezTo>
                    <a:pt x="71" y="47"/>
                    <a:pt x="74" y="49"/>
                    <a:pt x="74" y="52"/>
                  </a:cubicBezTo>
                  <a:cubicBezTo>
                    <a:pt x="73" y="56"/>
                    <a:pt x="79" y="63"/>
                    <a:pt x="83" y="74"/>
                  </a:cubicBezTo>
                  <a:cubicBezTo>
                    <a:pt x="86" y="82"/>
                    <a:pt x="91" y="82"/>
                    <a:pt x="88" y="82"/>
                  </a:cubicBezTo>
                  <a:cubicBezTo>
                    <a:pt x="85" y="82"/>
                    <a:pt x="86" y="88"/>
                    <a:pt x="88" y="91"/>
                  </a:cubicBezTo>
                  <a:cubicBezTo>
                    <a:pt x="85" y="96"/>
                    <a:pt x="83" y="91"/>
                    <a:pt x="82" y="96"/>
                  </a:cubicBezTo>
                  <a:cubicBezTo>
                    <a:pt x="80" y="100"/>
                    <a:pt x="77" y="99"/>
                    <a:pt x="76" y="102"/>
                  </a:cubicBezTo>
                  <a:cubicBezTo>
                    <a:pt x="74" y="105"/>
                    <a:pt x="71" y="107"/>
                    <a:pt x="68" y="102"/>
                  </a:cubicBezTo>
                  <a:cubicBezTo>
                    <a:pt x="54" y="102"/>
                    <a:pt x="54" y="102"/>
                    <a:pt x="54" y="102"/>
                  </a:cubicBezTo>
                  <a:cubicBezTo>
                    <a:pt x="54" y="100"/>
                    <a:pt x="54" y="100"/>
                    <a:pt x="54" y="100"/>
                  </a:cubicBezTo>
                  <a:cubicBezTo>
                    <a:pt x="53" y="102"/>
                    <a:pt x="53" y="102"/>
                    <a:pt x="53" y="102"/>
                  </a:cubicBezTo>
                  <a:cubicBezTo>
                    <a:pt x="4" y="102"/>
                    <a:pt x="4" y="102"/>
                    <a:pt x="4" y="102"/>
                  </a:cubicBezTo>
                  <a:cubicBezTo>
                    <a:pt x="4" y="25"/>
                    <a:pt x="4" y="25"/>
                    <a:pt x="4" y="25"/>
                  </a:cubicBezTo>
                  <a:cubicBezTo>
                    <a:pt x="4" y="22"/>
                    <a:pt x="0" y="20"/>
                    <a:pt x="3" y="14"/>
                  </a:cubicBezTo>
                  <a:cubicBezTo>
                    <a:pt x="6" y="9"/>
                    <a:pt x="1" y="6"/>
                    <a:pt x="4" y="3"/>
                  </a:cubicBezTo>
                  <a:cubicBezTo>
                    <a:pt x="6" y="3"/>
                    <a:pt x="7" y="0"/>
                    <a:pt x="16" y="3"/>
                  </a:cubicBezTo>
                  <a:cubicBezTo>
                    <a:pt x="27" y="5"/>
                    <a:pt x="22" y="6"/>
                    <a:pt x="24" y="6"/>
                  </a:cubicBezTo>
                  <a:cubicBezTo>
                    <a:pt x="27" y="5"/>
                    <a:pt x="27" y="8"/>
                    <a:pt x="30" y="8"/>
                  </a:cubicBezTo>
                  <a:cubicBezTo>
                    <a:pt x="32" y="6"/>
                    <a:pt x="36" y="13"/>
                    <a:pt x="39" y="9"/>
                  </a:cubicBezTo>
                  <a:cubicBezTo>
                    <a:pt x="45" y="3"/>
                    <a:pt x="44" y="6"/>
                    <a:pt x="45" y="5"/>
                  </a:cubicBezTo>
                  <a:cubicBezTo>
                    <a:pt x="47" y="2"/>
                    <a:pt x="47" y="3"/>
                    <a:pt x="50" y="2"/>
                  </a:cubicBezTo>
                  <a:cubicBezTo>
                    <a:pt x="53" y="0"/>
                    <a:pt x="54" y="5"/>
                    <a:pt x="56" y="3"/>
                  </a:cubicBezTo>
                  <a:cubicBezTo>
                    <a:pt x="57" y="2"/>
                    <a:pt x="57" y="2"/>
                    <a:pt x="59" y="3"/>
                  </a:cubicBezTo>
                  <a:cubicBezTo>
                    <a:pt x="61" y="5"/>
                    <a:pt x="61" y="5"/>
                    <a:pt x="61" y="5"/>
                  </a:cubicBezTo>
                  <a:cubicBezTo>
                    <a:pt x="59" y="5"/>
                    <a:pt x="57" y="3"/>
                    <a:pt x="57" y="3"/>
                  </a:cubicBezTo>
                  <a:cubicBezTo>
                    <a:pt x="57" y="5"/>
                    <a:pt x="56" y="5"/>
                    <a:pt x="57" y="5"/>
                  </a:cubicBezTo>
                  <a:cubicBezTo>
                    <a:pt x="57" y="6"/>
                    <a:pt x="59" y="5"/>
                    <a:pt x="59" y="6"/>
                  </a:cubicBezTo>
                  <a:cubicBezTo>
                    <a:pt x="61" y="8"/>
                    <a:pt x="62" y="6"/>
                    <a:pt x="61" y="6"/>
                  </a:cubicBezTo>
                  <a:cubicBezTo>
                    <a:pt x="61" y="5"/>
                    <a:pt x="61" y="5"/>
                    <a:pt x="62" y="6"/>
                  </a:cubicBezTo>
                  <a:cubicBezTo>
                    <a:pt x="65" y="9"/>
                    <a:pt x="67" y="5"/>
                    <a:pt x="68" y="6"/>
                  </a:cubicBezTo>
                  <a:cubicBezTo>
                    <a:pt x="70" y="8"/>
                    <a:pt x="68" y="8"/>
                    <a:pt x="76" y="5"/>
                  </a:cubicBezTo>
                  <a:cubicBezTo>
                    <a:pt x="76" y="5"/>
                    <a:pt x="76" y="6"/>
                    <a:pt x="77" y="6"/>
                  </a:cubicBezTo>
                  <a:cubicBezTo>
                    <a:pt x="79" y="11"/>
                    <a:pt x="80" y="17"/>
                    <a:pt x="82" y="24"/>
                  </a:cubicBezTo>
                </a:path>
              </a:pathLst>
            </a:custGeom>
            <a:grpFill/>
            <a:ln w="6350" cmpd="sng">
              <a:solidFill>
                <a:schemeClr val="bg1"/>
              </a:solidFill>
              <a:round/>
              <a:headEnd/>
              <a:tailEnd/>
            </a:ln>
          </p:spPr>
          <p:txBody>
            <a:bodyPr/>
            <a:lstStyle/>
            <a:p>
              <a:endParaRPr lang="en-GB" dirty="0"/>
            </a:p>
          </p:txBody>
        </p:sp>
        <p:sp>
          <p:nvSpPr>
            <p:cNvPr id="175" name="Freeform 89"/>
            <p:cNvSpPr>
              <a:spLocks/>
            </p:cNvSpPr>
            <p:nvPr/>
          </p:nvSpPr>
          <p:spPr bwMode="auto">
            <a:xfrm>
              <a:off x="2501498" y="3481497"/>
              <a:ext cx="148280" cy="151156"/>
            </a:xfrm>
            <a:custGeom>
              <a:avLst/>
              <a:gdLst/>
              <a:ahLst/>
              <a:cxnLst>
                <a:cxn ang="0">
                  <a:pos x="2" y="29"/>
                </a:cxn>
                <a:cxn ang="0">
                  <a:pos x="5" y="29"/>
                </a:cxn>
                <a:cxn ang="0">
                  <a:pos x="5" y="29"/>
                </a:cxn>
                <a:cxn ang="0">
                  <a:pos x="5" y="31"/>
                </a:cxn>
                <a:cxn ang="0">
                  <a:pos x="8" y="34"/>
                </a:cxn>
                <a:cxn ang="0">
                  <a:pos x="5" y="37"/>
                </a:cxn>
                <a:cxn ang="0">
                  <a:pos x="6" y="39"/>
                </a:cxn>
                <a:cxn ang="0">
                  <a:pos x="3" y="39"/>
                </a:cxn>
                <a:cxn ang="0">
                  <a:pos x="2" y="40"/>
                </a:cxn>
                <a:cxn ang="0">
                  <a:pos x="3" y="40"/>
                </a:cxn>
                <a:cxn ang="0">
                  <a:pos x="0" y="45"/>
                </a:cxn>
                <a:cxn ang="0">
                  <a:pos x="0" y="45"/>
                </a:cxn>
                <a:cxn ang="0">
                  <a:pos x="0" y="45"/>
                </a:cxn>
                <a:cxn ang="0">
                  <a:pos x="0" y="48"/>
                </a:cxn>
                <a:cxn ang="0">
                  <a:pos x="0" y="49"/>
                </a:cxn>
                <a:cxn ang="0">
                  <a:pos x="2" y="49"/>
                </a:cxn>
                <a:cxn ang="0">
                  <a:pos x="3" y="52"/>
                </a:cxn>
                <a:cxn ang="0">
                  <a:pos x="9" y="54"/>
                </a:cxn>
                <a:cxn ang="0">
                  <a:pos x="18" y="48"/>
                </a:cxn>
                <a:cxn ang="0">
                  <a:pos x="24" y="43"/>
                </a:cxn>
                <a:cxn ang="0">
                  <a:pos x="35" y="37"/>
                </a:cxn>
                <a:cxn ang="0">
                  <a:pos x="43" y="32"/>
                </a:cxn>
                <a:cxn ang="0">
                  <a:pos x="44" y="28"/>
                </a:cxn>
                <a:cxn ang="0">
                  <a:pos x="44" y="28"/>
                </a:cxn>
                <a:cxn ang="0">
                  <a:pos x="44" y="26"/>
                </a:cxn>
                <a:cxn ang="0">
                  <a:pos x="44" y="23"/>
                </a:cxn>
                <a:cxn ang="0">
                  <a:pos x="46" y="17"/>
                </a:cxn>
                <a:cxn ang="0">
                  <a:pos x="44" y="11"/>
                </a:cxn>
                <a:cxn ang="0">
                  <a:pos x="49" y="9"/>
                </a:cxn>
                <a:cxn ang="0">
                  <a:pos x="53" y="3"/>
                </a:cxn>
                <a:cxn ang="0">
                  <a:pos x="53" y="2"/>
                </a:cxn>
                <a:cxn ang="0">
                  <a:pos x="52" y="2"/>
                </a:cxn>
                <a:cxn ang="0">
                  <a:pos x="47" y="3"/>
                </a:cxn>
                <a:cxn ang="0">
                  <a:pos x="41" y="3"/>
                </a:cxn>
                <a:cxn ang="0">
                  <a:pos x="27" y="8"/>
                </a:cxn>
                <a:cxn ang="0">
                  <a:pos x="21" y="5"/>
                </a:cxn>
                <a:cxn ang="0">
                  <a:pos x="14" y="8"/>
                </a:cxn>
                <a:cxn ang="0">
                  <a:pos x="12" y="8"/>
                </a:cxn>
                <a:cxn ang="0">
                  <a:pos x="8" y="6"/>
                </a:cxn>
                <a:cxn ang="0">
                  <a:pos x="8" y="11"/>
                </a:cxn>
                <a:cxn ang="0">
                  <a:pos x="8" y="12"/>
                </a:cxn>
                <a:cxn ang="0">
                  <a:pos x="6" y="12"/>
                </a:cxn>
                <a:cxn ang="0">
                  <a:pos x="3" y="17"/>
                </a:cxn>
                <a:cxn ang="0">
                  <a:pos x="2" y="15"/>
                </a:cxn>
                <a:cxn ang="0">
                  <a:pos x="2" y="22"/>
                </a:cxn>
                <a:cxn ang="0">
                  <a:pos x="2" y="29"/>
                </a:cxn>
              </a:cxnLst>
              <a:rect l="0" t="0" r="r" b="b"/>
              <a:pathLst>
                <a:path w="53" h="54">
                  <a:moveTo>
                    <a:pt x="2" y="29"/>
                  </a:moveTo>
                  <a:cubicBezTo>
                    <a:pt x="3" y="29"/>
                    <a:pt x="3" y="29"/>
                    <a:pt x="5" y="29"/>
                  </a:cubicBezTo>
                  <a:cubicBezTo>
                    <a:pt x="5" y="29"/>
                    <a:pt x="5" y="29"/>
                    <a:pt x="5" y="29"/>
                  </a:cubicBezTo>
                  <a:cubicBezTo>
                    <a:pt x="6" y="31"/>
                    <a:pt x="5" y="31"/>
                    <a:pt x="5" y="31"/>
                  </a:cubicBezTo>
                  <a:cubicBezTo>
                    <a:pt x="6" y="31"/>
                    <a:pt x="8" y="32"/>
                    <a:pt x="8" y="34"/>
                  </a:cubicBezTo>
                  <a:cubicBezTo>
                    <a:pt x="8" y="36"/>
                    <a:pt x="5" y="36"/>
                    <a:pt x="5" y="37"/>
                  </a:cubicBezTo>
                  <a:cubicBezTo>
                    <a:pt x="5" y="37"/>
                    <a:pt x="6" y="37"/>
                    <a:pt x="6" y="39"/>
                  </a:cubicBezTo>
                  <a:cubicBezTo>
                    <a:pt x="3" y="39"/>
                    <a:pt x="3" y="39"/>
                    <a:pt x="3" y="39"/>
                  </a:cubicBezTo>
                  <a:cubicBezTo>
                    <a:pt x="3" y="39"/>
                    <a:pt x="3" y="39"/>
                    <a:pt x="2" y="40"/>
                  </a:cubicBezTo>
                  <a:cubicBezTo>
                    <a:pt x="3" y="40"/>
                    <a:pt x="3" y="40"/>
                    <a:pt x="3" y="40"/>
                  </a:cubicBezTo>
                  <a:cubicBezTo>
                    <a:pt x="3" y="42"/>
                    <a:pt x="0" y="45"/>
                    <a:pt x="0" y="45"/>
                  </a:cubicBezTo>
                  <a:cubicBezTo>
                    <a:pt x="0" y="45"/>
                    <a:pt x="0" y="45"/>
                    <a:pt x="0" y="45"/>
                  </a:cubicBezTo>
                  <a:cubicBezTo>
                    <a:pt x="0" y="45"/>
                    <a:pt x="0" y="45"/>
                    <a:pt x="0" y="45"/>
                  </a:cubicBezTo>
                  <a:cubicBezTo>
                    <a:pt x="0" y="46"/>
                    <a:pt x="0" y="48"/>
                    <a:pt x="0" y="48"/>
                  </a:cubicBezTo>
                  <a:cubicBezTo>
                    <a:pt x="0" y="49"/>
                    <a:pt x="0" y="49"/>
                    <a:pt x="0" y="49"/>
                  </a:cubicBezTo>
                  <a:cubicBezTo>
                    <a:pt x="0" y="51"/>
                    <a:pt x="0" y="49"/>
                    <a:pt x="2" y="49"/>
                  </a:cubicBezTo>
                  <a:cubicBezTo>
                    <a:pt x="3" y="51"/>
                    <a:pt x="3" y="51"/>
                    <a:pt x="3" y="52"/>
                  </a:cubicBezTo>
                  <a:cubicBezTo>
                    <a:pt x="5" y="52"/>
                    <a:pt x="8" y="54"/>
                    <a:pt x="9" y="54"/>
                  </a:cubicBezTo>
                  <a:cubicBezTo>
                    <a:pt x="11" y="54"/>
                    <a:pt x="15" y="49"/>
                    <a:pt x="18" y="48"/>
                  </a:cubicBezTo>
                  <a:cubicBezTo>
                    <a:pt x="20" y="46"/>
                    <a:pt x="23" y="45"/>
                    <a:pt x="24" y="43"/>
                  </a:cubicBezTo>
                  <a:cubicBezTo>
                    <a:pt x="27" y="40"/>
                    <a:pt x="32" y="39"/>
                    <a:pt x="35" y="37"/>
                  </a:cubicBezTo>
                  <a:cubicBezTo>
                    <a:pt x="37" y="36"/>
                    <a:pt x="40" y="34"/>
                    <a:pt x="43" y="32"/>
                  </a:cubicBezTo>
                  <a:cubicBezTo>
                    <a:pt x="43" y="31"/>
                    <a:pt x="44" y="29"/>
                    <a:pt x="44" y="28"/>
                  </a:cubicBezTo>
                  <a:cubicBezTo>
                    <a:pt x="44" y="28"/>
                    <a:pt x="44" y="28"/>
                    <a:pt x="44" y="28"/>
                  </a:cubicBezTo>
                  <a:cubicBezTo>
                    <a:pt x="44" y="28"/>
                    <a:pt x="44" y="28"/>
                    <a:pt x="44" y="26"/>
                  </a:cubicBezTo>
                  <a:cubicBezTo>
                    <a:pt x="44" y="26"/>
                    <a:pt x="44" y="25"/>
                    <a:pt x="44" y="23"/>
                  </a:cubicBezTo>
                  <a:cubicBezTo>
                    <a:pt x="44" y="22"/>
                    <a:pt x="46" y="19"/>
                    <a:pt x="46" y="17"/>
                  </a:cubicBezTo>
                  <a:cubicBezTo>
                    <a:pt x="44" y="15"/>
                    <a:pt x="44" y="14"/>
                    <a:pt x="44" y="11"/>
                  </a:cubicBezTo>
                  <a:cubicBezTo>
                    <a:pt x="46" y="9"/>
                    <a:pt x="47" y="9"/>
                    <a:pt x="49" y="9"/>
                  </a:cubicBezTo>
                  <a:cubicBezTo>
                    <a:pt x="50" y="8"/>
                    <a:pt x="52" y="5"/>
                    <a:pt x="53" y="3"/>
                  </a:cubicBezTo>
                  <a:cubicBezTo>
                    <a:pt x="53" y="2"/>
                    <a:pt x="53" y="2"/>
                    <a:pt x="53" y="2"/>
                  </a:cubicBezTo>
                  <a:cubicBezTo>
                    <a:pt x="53" y="2"/>
                    <a:pt x="52" y="0"/>
                    <a:pt x="52" y="2"/>
                  </a:cubicBezTo>
                  <a:cubicBezTo>
                    <a:pt x="50" y="3"/>
                    <a:pt x="49" y="3"/>
                    <a:pt x="47" y="3"/>
                  </a:cubicBezTo>
                  <a:cubicBezTo>
                    <a:pt x="44" y="3"/>
                    <a:pt x="43" y="3"/>
                    <a:pt x="41" y="3"/>
                  </a:cubicBezTo>
                  <a:cubicBezTo>
                    <a:pt x="37" y="5"/>
                    <a:pt x="34" y="8"/>
                    <a:pt x="27" y="8"/>
                  </a:cubicBezTo>
                  <a:cubicBezTo>
                    <a:pt x="24" y="8"/>
                    <a:pt x="24" y="6"/>
                    <a:pt x="21" y="5"/>
                  </a:cubicBezTo>
                  <a:cubicBezTo>
                    <a:pt x="18" y="5"/>
                    <a:pt x="17" y="8"/>
                    <a:pt x="14" y="8"/>
                  </a:cubicBezTo>
                  <a:cubicBezTo>
                    <a:pt x="12" y="8"/>
                    <a:pt x="12" y="8"/>
                    <a:pt x="12" y="8"/>
                  </a:cubicBezTo>
                  <a:cubicBezTo>
                    <a:pt x="11" y="8"/>
                    <a:pt x="8" y="6"/>
                    <a:pt x="8" y="6"/>
                  </a:cubicBezTo>
                  <a:cubicBezTo>
                    <a:pt x="8" y="6"/>
                    <a:pt x="6" y="9"/>
                    <a:pt x="8" y="11"/>
                  </a:cubicBezTo>
                  <a:cubicBezTo>
                    <a:pt x="8" y="12"/>
                    <a:pt x="8" y="12"/>
                    <a:pt x="8" y="12"/>
                  </a:cubicBezTo>
                  <a:cubicBezTo>
                    <a:pt x="6" y="12"/>
                    <a:pt x="6" y="12"/>
                    <a:pt x="6" y="12"/>
                  </a:cubicBezTo>
                  <a:cubicBezTo>
                    <a:pt x="5" y="12"/>
                    <a:pt x="5" y="17"/>
                    <a:pt x="3" y="17"/>
                  </a:cubicBezTo>
                  <a:cubicBezTo>
                    <a:pt x="3" y="17"/>
                    <a:pt x="3" y="15"/>
                    <a:pt x="2" y="15"/>
                  </a:cubicBezTo>
                  <a:cubicBezTo>
                    <a:pt x="2" y="17"/>
                    <a:pt x="0" y="19"/>
                    <a:pt x="2" y="22"/>
                  </a:cubicBezTo>
                  <a:cubicBezTo>
                    <a:pt x="3" y="23"/>
                    <a:pt x="2" y="25"/>
                    <a:pt x="2" y="29"/>
                  </a:cubicBezTo>
                </a:path>
              </a:pathLst>
            </a:custGeom>
            <a:grpFill/>
            <a:ln w="6350" cmpd="sng">
              <a:solidFill>
                <a:schemeClr val="bg1"/>
              </a:solidFill>
              <a:round/>
              <a:headEnd/>
              <a:tailEnd/>
            </a:ln>
          </p:spPr>
          <p:txBody>
            <a:bodyPr/>
            <a:lstStyle/>
            <a:p>
              <a:endParaRPr lang="en-GB" dirty="0"/>
            </a:p>
          </p:txBody>
        </p:sp>
        <p:sp>
          <p:nvSpPr>
            <p:cNvPr id="176" name="Freeform 90"/>
            <p:cNvSpPr>
              <a:spLocks/>
            </p:cNvSpPr>
            <p:nvPr/>
          </p:nvSpPr>
          <p:spPr bwMode="auto">
            <a:xfrm>
              <a:off x="2488542" y="3562114"/>
              <a:ext cx="33111" cy="47506"/>
            </a:xfrm>
            <a:custGeom>
              <a:avLst/>
              <a:gdLst/>
              <a:ahLst/>
              <a:cxnLst>
                <a:cxn ang="0">
                  <a:pos x="5" y="16"/>
                </a:cxn>
                <a:cxn ang="0">
                  <a:pos x="3" y="16"/>
                </a:cxn>
                <a:cxn ang="0">
                  <a:pos x="3" y="17"/>
                </a:cxn>
                <a:cxn ang="0">
                  <a:pos x="0" y="17"/>
                </a:cxn>
                <a:cxn ang="0">
                  <a:pos x="3" y="11"/>
                </a:cxn>
                <a:cxn ang="0">
                  <a:pos x="5" y="6"/>
                </a:cxn>
                <a:cxn ang="0">
                  <a:pos x="6" y="0"/>
                </a:cxn>
                <a:cxn ang="0">
                  <a:pos x="9" y="0"/>
                </a:cxn>
                <a:cxn ang="0">
                  <a:pos x="9" y="0"/>
                </a:cxn>
                <a:cxn ang="0">
                  <a:pos x="9" y="2"/>
                </a:cxn>
                <a:cxn ang="0">
                  <a:pos x="12" y="5"/>
                </a:cxn>
                <a:cxn ang="0">
                  <a:pos x="9" y="8"/>
                </a:cxn>
                <a:cxn ang="0">
                  <a:pos x="11" y="10"/>
                </a:cxn>
                <a:cxn ang="0">
                  <a:pos x="8" y="10"/>
                </a:cxn>
                <a:cxn ang="0">
                  <a:pos x="6" y="11"/>
                </a:cxn>
                <a:cxn ang="0">
                  <a:pos x="8" y="11"/>
                </a:cxn>
                <a:cxn ang="0">
                  <a:pos x="5" y="16"/>
                </a:cxn>
              </a:cxnLst>
              <a:rect l="0" t="0" r="r" b="b"/>
              <a:pathLst>
                <a:path w="12" h="17">
                  <a:moveTo>
                    <a:pt x="5" y="16"/>
                  </a:moveTo>
                  <a:cubicBezTo>
                    <a:pt x="3" y="16"/>
                    <a:pt x="3" y="14"/>
                    <a:pt x="3" y="16"/>
                  </a:cubicBezTo>
                  <a:cubicBezTo>
                    <a:pt x="3" y="17"/>
                    <a:pt x="3" y="17"/>
                    <a:pt x="3" y="17"/>
                  </a:cubicBezTo>
                  <a:cubicBezTo>
                    <a:pt x="3" y="17"/>
                    <a:pt x="2" y="17"/>
                    <a:pt x="0" y="17"/>
                  </a:cubicBezTo>
                  <a:cubicBezTo>
                    <a:pt x="2" y="13"/>
                    <a:pt x="2" y="14"/>
                    <a:pt x="3" y="11"/>
                  </a:cubicBezTo>
                  <a:cubicBezTo>
                    <a:pt x="3" y="6"/>
                    <a:pt x="5" y="10"/>
                    <a:pt x="5" y="6"/>
                  </a:cubicBezTo>
                  <a:cubicBezTo>
                    <a:pt x="3" y="2"/>
                    <a:pt x="8" y="3"/>
                    <a:pt x="6" y="0"/>
                  </a:cubicBezTo>
                  <a:cubicBezTo>
                    <a:pt x="8" y="0"/>
                    <a:pt x="8" y="0"/>
                    <a:pt x="9" y="0"/>
                  </a:cubicBezTo>
                  <a:cubicBezTo>
                    <a:pt x="9" y="0"/>
                    <a:pt x="9" y="0"/>
                    <a:pt x="9" y="0"/>
                  </a:cubicBezTo>
                  <a:cubicBezTo>
                    <a:pt x="11" y="2"/>
                    <a:pt x="9" y="2"/>
                    <a:pt x="9" y="2"/>
                  </a:cubicBezTo>
                  <a:cubicBezTo>
                    <a:pt x="11" y="2"/>
                    <a:pt x="12" y="3"/>
                    <a:pt x="12" y="5"/>
                  </a:cubicBezTo>
                  <a:cubicBezTo>
                    <a:pt x="12" y="6"/>
                    <a:pt x="9" y="6"/>
                    <a:pt x="9" y="8"/>
                  </a:cubicBezTo>
                  <a:cubicBezTo>
                    <a:pt x="9" y="8"/>
                    <a:pt x="11" y="8"/>
                    <a:pt x="11" y="10"/>
                  </a:cubicBezTo>
                  <a:cubicBezTo>
                    <a:pt x="8" y="10"/>
                    <a:pt x="8" y="10"/>
                    <a:pt x="8" y="10"/>
                  </a:cubicBezTo>
                  <a:cubicBezTo>
                    <a:pt x="8" y="10"/>
                    <a:pt x="8" y="10"/>
                    <a:pt x="6" y="11"/>
                  </a:cubicBezTo>
                  <a:cubicBezTo>
                    <a:pt x="8" y="11"/>
                    <a:pt x="8" y="11"/>
                    <a:pt x="8" y="11"/>
                  </a:cubicBezTo>
                  <a:cubicBezTo>
                    <a:pt x="8" y="13"/>
                    <a:pt x="5" y="16"/>
                    <a:pt x="5" y="16"/>
                  </a:cubicBezTo>
                </a:path>
              </a:pathLst>
            </a:custGeom>
            <a:grpFill/>
            <a:ln w="6350" cmpd="sng">
              <a:solidFill>
                <a:schemeClr val="bg1"/>
              </a:solidFill>
              <a:round/>
              <a:headEnd/>
              <a:tailEnd/>
            </a:ln>
          </p:spPr>
          <p:txBody>
            <a:bodyPr/>
            <a:lstStyle/>
            <a:p>
              <a:endParaRPr lang="en-GB" dirty="0"/>
            </a:p>
          </p:txBody>
        </p:sp>
        <p:sp>
          <p:nvSpPr>
            <p:cNvPr id="177" name="Freeform 91"/>
            <p:cNvSpPr>
              <a:spLocks/>
            </p:cNvSpPr>
            <p:nvPr/>
          </p:nvSpPr>
          <p:spPr bwMode="auto">
            <a:xfrm>
              <a:off x="2485662" y="3602422"/>
              <a:ext cx="97893" cy="122365"/>
            </a:xfrm>
            <a:custGeom>
              <a:avLst/>
              <a:gdLst/>
              <a:ahLst/>
              <a:cxnLst>
                <a:cxn ang="0">
                  <a:pos x="6" y="7"/>
                </a:cxn>
                <a:cxn ang="0">
                  <a:pos x="5" y="10"/>
                </a:cxn>
                <a:cxn ang="0">
                  <a:pos x="5" y="11"/>
                </a:cxn>
                <a:cxn ang="0">
                  <a:pos x="5" y="19"/>
                </a:cxn>
                <a:cxn ang="0">
                  <a:pos x="5" y="24"/>
                </a:cxn>
                <a:cxn ang="0">
                  <a:pos x="2" y="34"/>
                </a:cxn>
                <a:cxn ang="0">
                  <a:pos x="0" y="40"/>
                </a:cxn>
                <a:cxn ang="0">
                  <a:pos x="0" y="42"/>
                </a:cxn>
                <a:cxn ang="0">
                  <a:pos x="9" y="44"/>
                </a:cxn>
                <a:cxn ang="0">
                  <a:pos x="15" y="37"/>
                </a:cxn>
                <a:cxn ang="0">
                  <a:pos x="21" y="36"/>
                </a:cxn>
                <a:cxn ang="0">
                  <a:pos x="21" y="33"/>
                </a:cxn>
                <a:cxn ang="0">
                  <a:pos x="24" y="30"/>
                </a:cxn>
                <a:cxn ang="0">
                  <a:pos x="17" y="20"/>
                </a:cxn>
                <a:cxn ang="0">
                  <a:pos x="21" y="19"/>
                </a:cxn>
                <a:cxn ang="0">
                  <a:pos x="33" y="13"/>
                </a:cxn>
                <a:cxn ang="0">
                  <a:pos x="35" y="13"/>
                </a:cxn>
                <a:cxn ang="0">
                  <a:pos x="32" y="11"/>
                </a:cxn>
                <a:cxn ang="0">
                  <a:pos x="32" y="10"/>
                </a:cxn>
                <a:cxn ang="0">
                  <a:pos x="33" y="10"/>
                </a:cxn>
                <a:cxn ang="0">
                  <a:pos x="33" y="8"/>
                </a:cxn>
                <a:cxn ang="0">
                  <a:pos x="30" y="0"/>
                </a:cxn>
                <a:cxn ang="0">
                  <a:pos x="24" y="5"/>
                </a:cxn>
                <a:cxn ang="0">
                  <a:pos x="15" y="11"/>
                </a:cxn>
                <a:cxn ang="0">
                  <a:pos x="9" y="10"/>
                </a:cxn>
                <a:cxn ang="0">
                  <a:pos x="8" y="7"/>
                </a:cxn>
                <a:cxn ang="0">
                  <a:pos x="6" y="7"/>
                </a:cxn>
              </a:cxnLst>
              <a:rect l="0" t="0" r="r" b="b"/>
              <a:pathLst>
                <a:path w="35" h="44">
                  <a:moveTo>
                    <a:pt x="6" y="7"/>
                  </a:moveTo>
                  <a:cubicBezTo>
                    <a:pt x="5" y="7"/>
                    <a:pt x="5" y="8"/>
                    <a:pt x="5" y="10"/>
                  </a:cubicBezTo>
                  <a:cubicBezTo>
                    <a:pt x="5" y="11"/>
                    <a:pt x="5" y="11"/>
                    <a:pt x="5" y="11"/>
                  </a:cubicBezTo>
                  <a:cubicBezTo>
                    <a:pt x="5" y="13"/>
                    <a:pt x="6" y="17"/>
                    <a:pt x="5" y="19"/>
                  </a:cubicBezTo>
                  <a:cubicBezTo>
                    <a:pt x="5" y="20"/>
                    <a:pt x="5" y="22"/>
                    <a:pt x="5" y="24"/>
                  </a:cubicBezTo>
                  <a:cubicBezTo>
                    <a:pt x="5" y="25"/>
                    <a:pt x="2" y="30"/>
                    <a:pt x="2" y="34"/>
                  </a:cubicBezTo>
                  <a:cubicBezTo>
                    <a:pt x="2" y="36"/>
                    <a:pt x="0" y="40"/>
                    <a:pt x="0" y="40"/>
                  </a:cubicBezTo>
                  <a:cubicBezTo>
                    <a:pt x="0" y="40"/>
                    <a:pt x="0" y="40"/>
                    <a:pt x="0" y="42"/>
                  </a:cubicBezTo>
                  <a:cubicBezTo>
                    <a:pt x="2" y="42"/>
                    <a:pt x="8" y="44"/>
                    <a:pt x="9" y="44"/>
                  </a:cubicBezTo>
                  <a:cubicBezTo>
                    <a:pt x="12" y="44"/>
                    <a:pt x="12" y="39"/>
                    <a:pt x="15" y="37"/>
                  </a:cubicBezTo>
                  <a:cubicBezTo>
                    <a:pt x="15" y="36"/>
                    <a:pt x="20" y="37"/>
                    <a:pt x="21" y="36"/>
                  </a:cubicBezTo>
                  <a:cubicBezTo>
                    <a:pt x="21" y="34"/>
                    <a:pt x="21" y="33"/>
                    <a:pt x="21" y="33"/>
                  </a:cubicBezTo>
                  <a:cubicBezTo>
                    <a:pt x="23" y="31"/>
                    <a:pt x="24" y="31"/>
                    <a:pt x="24" y="30"/>
                  </a:cubicBezTo>
                  <a:cubicBezTo>
                    <a:pt x="17" y="20"/>
                    <a:pt x="17" y="20"/>
                    <a:pt x="17" y="20"/>
                  </a:cubicBezTo>
                  <a:cubicBezTo>
                    <a:pt x="17" y="19"/>
                    <a:pt x="20" y="19"/>
                    <a:pt x="21" y="19"/>
                  </a:cubicBezTo>
                  <a:cubicBezTo>
                    <a:pt x="23" y="17"/>
                    <a:pt x="32" y="16"/>
                    <a:pt x="33" y="13"/>
                  </a:cubicBezTo>
                  <a:cubicBezTo>
                    <a:pt x="35" y="13"/>
                    <a:pt x="35" y="13"/>
                    <a:pt x="35" y="13"/>
                  </a:cubicBezTo>
                  <a:cubicBezTo>
                    <a:pt x="35" y="10"/>
                    <a:pt x="33" y="11"/>
                    <a:pt x="32" y="11"/>
                  </a:cubicBezTo>
                  <a:cubicBezTo>
                    <a:pt x="32" y="10"/>
                    <a:pt x="32" y="10"/>
                    <a:pt x="32" y="10"/>
                  </a:cubicBezTo>
                  <a:cubicBezTo>
                    <a:pt x="33" y="10"/>
                    <a:pt x="33" y="10"/>
                    <a:pt x="33" y="10"/>
                  </a:cubicBezTo>
                  <a:cubicBezTo>
                    <a:pt x="33" y="10"/>
                    <a:pt x="33" y="10"/>
                    <a:pt x="33" y="8"/>
                  </a:cubicBezTo>
                  <a:cubicBezTo>
                    <a:pt x="32" y="7"/>
                    <a:pt x="32" y="4"/>
                    <a:pt x="30" y="0"/>
                  </a:cubicBezTo>
                  <a:cubicBezTo>
                    <a:pt x="29" y="2"/>
                    <a:pt x="26" y="4"/>
                    <a:pt x="24" y="5"/>
                  </a:cubicBezTo>
                  <a:cubicBezTo>
                    <a:pt x="21" y="7"/>
                    <a:pt x="17" y="11"/>
                    <a:pt x="15" y="11"/>
                  </a:cubicBezTo>
                  <a:cubicBezTo>
                    <a:pt x="14" y="11"/>
                    <a:pt x="11" y="10"/>
                    <a:pt x="9" y="10"/>
                  </a:cubicBezTo>
                  <a:cubicBezTo>
                    <a:pt x="9" y="8"/>
                    <a:pt x="9" y="8"/>
                    <a:pt x="8" y="7"/>
                  </a:cubicBezTo>
                  <a:cubicBezTo>
                    <a:pt x="6" y="7"/>
                    <a:pt x="6" y="8"/>
                    <a:pt x="6" y="7"/>
                  </a:cubicBezTo>
                </a:path>
              </a:pathLst>
            </a:custGeom>
            <a:grpFill/>
            <a:ln w="6350" cmpd="sng">
              <a:solidFill>
                <a:schemeClr val="bg1"/>
              </a:solidFill>
              <a:round/>
              <a:headEnd/>
              <a:tailEnd/>
            </a:ln>
          </p:spPr>
          <p:txBody>
            <a:bodyPr/>
            <a:lstStyle/>
            <a:p>
              <a:endParaRPr lang="en-GB" dirty="0"/>
            </a:p>
          </p:txBody>
        </p:sp>
        <p:sp>
          <p:nvSpPr>
            <p:cNvPr id="178" name="Freeform 92"/>
            <p:cNvSpPr>
              <a:spLocks/>
            </p:cNvSpPr>
            <p:nvPr/>
          </p:nvSpPr>
          <p:spPr bwMode="auto">
            <a:xfrm>
              <a:off x="2622425" y="4205607"/>
              <a:ext cx="237536" cy="378610"/>
            </a:xfrm>
            <a:custGeom>
              <a:avLst/>
              <a:gdLst/>
              <a:ahLst/>
              <a:cxnLst>
                <a:cxn ang="0">
                  <a:pos x="5" y="136"/>
                </a:cxn>
                <a:cxn ang="0">
                  <a:pos x="0" y="126"/>
                </a:cxn>
                <a:cxn ang="0">
                  <a:pos x="0" y="92"/>
                </a:cxn>
                <a:cxn ang="0">
                  <a:pos x="8" y="81"/>
                </a:cxn>
                <a:cxn ang="0">
                  <a:pos x="12" y="78"/>
                </a:cxn>
                <a:cxn ang="0">
                  <a:pos x="18" y="73"/>
                </a:cxn>
                <a:cxn ang="0">
                  <a:pos x="33" y="69"/>
                </a:cxn>
                <a:cxn ang="0">
                  <a:pos x="49" y="48"/>
                </a:cxn>
                <a:cxn ang="0">
                  <a:pos x="53" y="41"/>
                </a:cxn>
                <a:cxn ang="0">
                  <a:pos x="38" y="38"/>
                </a:cxn>
                <a:cxn ang="0">
                  <a:pos x="23" y="30"/>
                </a:cxn>
                <a:cxn ang="0">
                  <a:pos x="18" y="25"/>
                </a:cxn>
                <a:cxn ang="0">
                  <a:pos x="15" y="20"/>
                </a:cxn>
                <a:cxn ang="0">
                  <a:pos x="15" y="13"/>
                </a:cxn>
                <a:cxn ang="0">
                  <a:pos x="18" y="6"/>
                </a:cxn>
                <a:cxn ang="0">
                  <a:pos x="27" y="17"/>
                </a:cxn>
                <a:cxn ang="0">
                  <a:pos x="41" y="14"/>
                </a:cxn>
                <a:cxn ang="0">
                  <a:pos x="53" y="11"/>
                </a:cxn>
                <a:cxn ang="0">
                  <a:pos x="62" y="8"/>
                </a:cxn>
                <a:cxn ang="0">
                  <a:pos x="79" y="3"/>
                </a:cxn>
                <a:cxn ang="0">
                  <a:pos x="80" y="16"/>
                </a:cxn>
                <a:cxn ang="0">
                  <a:pos x="77" y="24"/>
                </a:cxn>
                <a:cxn ang="0">
                  <a:pos x="68" y="48"/>
                </a:cxn>
                <a:cxn ang="0">
                  <a:pos x="35" y="98"/>
                </a:cxn>
                <a:cxn ang="0">
                  <a:pos x="12" y="122"/>
                </a:cxn>
                <a:cxn ang="0">
                  <a:pos x="5" y="136"/>
                </a:cxn>
              </a:cxnLst>
              <a:rect l="0" t="0" r="r" b="b"/>
              <a:pathLst>
                <a:path w="85" h="136">
                  <a:moveTo>
                    <a:pt x="5" y="136"/>
                  </a:moveTo>
                  <a:cubicBezTo>
                    <a:pt x="3" y="131"/>
                    <a:pt x="0" y="133"/>
                    <a:pt x="0" y="126"/>
                  </a:cubicBezTo>
                  <a:cubicBezTo>
                    <a:pt x="0" y="119"/>
                    <a:pt x="0" y="92"/>
                    <a:pt x="0" y="92"/>
                  </a:cubicBezTo>
                  <a:cubicBezTo>
                    <a:pt x="0" y="92"/>
                    <a:pt x="5" y="84"/>
                    <a:pt x="8" y="81"/>
                  </a:cubicBezTo>
                  <a:cubicBezTo>
                    <a:pt x="9" y="78"/>
                    <a:pt x="9" y="78"/>
                    <a:pt x="12" y="78"/>
                  </a:cubicBezTo>
                  <a:cubicBezTo>
                    <a:pt x="18" y="78"/>
                    <a:pt x="11" y="77"/>
                    <a:pt x="18" y="73"/>
                  </a:cubicBezTo>
                  <a:cubicBezTo>
                    <a:pt x="27" y="69"/>
                    <a:pt x="27" y="77"/>
                    <a:pt x="33" y="69"/>
                  </a:cubicBezTo>
                  <a:cubicBezTo>
                    <a:pt x="39" y="61"/>
                    <a:pt x="42" y="56"/>
                    <a:pt x="49" y="48"/>
                  </a:cubicBezTo>
                  <a:cubicBezTo>
                    <a:pt x="56" y="41"/>
                    <a:pt x="56" y="41"/>
                    <a:pt x="53" y="41"/>
                  </a:cubicBezTo>
                  <a:cubicBezTo>
                    <a:pt x="52" y="41"/>
                    <a:pt x="49" y="42"/>
                    <a:pt x="38" y="38"/>
                  </a:cubicBezTo>
                  <a:cubicBezTo>
                    <a:pt x="27" y="33"/>
                    <a:pt x="26" y="34"/>
                    <a:pt x="23" y="30"/>
                  </a:cubicBezTo>
                  <a:cubicBezTo>
                    <a:pt x="20" y="27"/>
                    <a:pt x="18" y="28"/>
                    <a:pt x="18" y="25"/>
                  </a:cubicBezTo>
                  <a:cubicBezTo>
                    <a:pt x="17" y="22"/>
                    <a:pt x="17" y="24"/>
                    <a:pt x="15" y="20"/>
                  </a:cubicBezTo>
                  <a:cubicBezTo>
                    <a:pt x="14" y="16"/>
                    <a:pt x="12" y="16"/>
                    <a:pt x="15" y="13"/>
                  </a:cubicBezTo>
                  <a:cubicBezTo>
                    <a:pt x="18" y="6"/>
                    <a:pt x="18" y="6"/>
                    <a:pt x="18" y="6"/>
                  </a:cubicBezTo>
                  <a:cubicBezTo>
                    <a:pt x="21" y="11"/>
                    <a:pt x="20" y="14"/>
                    <a:pt x="27" y="17"/>
                  </a:cubicBezTo>
                  <a:cubicBezTo>
                    <a:pt x="32" y="20"/>
                    <a:pt x="33" y="11"/>
                    <a:pt x="41" y="14"/>
                  </a:cubicBezTo>
                  <a:cubicBezTo>
                    <a:pt x="47" y="17"/>
                    <a:pt x="45" y="10"/>
                    <a:pt x="53" y="11"/>
                  </a:cubicBezTo>
                  <a:cubicBezTo>
                    <a:pt x="61" y="11"/>
                    <a:pt x="52" y="8"/>
                    <a:pt x="62" y="8"/>
                  </a:cubicBezTo>
                  <a:cubicBezTo>
                    <a:pt x="73" y="10"/>
                    <a:pt x="74" y="0"/>
                    <a:pt x="79" y="3"/>
                  </a:cubicBezTo>
                  <a:cubicBezTo>
                    <a:pt x="83" y="5"/>
                    <a:pt x="76" y="8"/>
                    <a:pt x="80" y="16"/>
                  </a:cubicBezTo>
                  <a:cubicBezTo>
                    <a:pt x="85" y="22"/>
                    <a:pt x="79" y="13"/>
                    <a:pt x="77" y="24"/>
                  </a:cubicBezTo>
                  <a:cubicBezTo>
                    <a:pt x="77" y="30"/>
                    <a:pt x="73" y="34"/>
                    <a:pt x="68" y="48"/>
                  </a:cubicBezTo>
                  <a:cubicBezTo>
                    <a:pt x="59" y="72"/>
                    <a:pt x="47" y="89"/>
                    <a:pt x="35" y="98"/>
                  </a:cubicBezTo>
                  <a:cubicBezTo>
                    <a:pt x="21" y="109"/>
                    <a:pt x="21" y="111"/>
                    <a:pt x="12" y="122"/>
                  </a:cubicBezTo>
                  <a:cubicBezTo>
                    <a:pt x="5" y="131"/>
                    <a:pt x="9" y="130"/>
                    <a:pt x="5" y="136"/>
                  </a:cubicBezTo>
                </a:path>
              </a:pathLst>
            </a:custGeom>
            <a:grpFill/>
            <a:ln w="6350" cmpd="sng">
              <a:solidFill>
                <a:schemeClr val="bg1"/>
              </a:solidFill>
              <a:round/>
              <a:headEnd/>
              <a:tailEnd/>
            </a:ln>
          </p:spPr>
          <p:txBody>
            <a:bodyPr/>
            <a:lstStyle/>
            <a:p>
              <a:endParaRPr lang="en-GB" dirty="0"/>
            </a:p>
          </p:txBody>
        </p:sp>
        <p:sp>
          <p:nvSpPr>
            <p:cNvPr id="179" name="Freeform 93"/>
            <p:cNvSpPr>
              <a:spLocks/>
            </p:cNvSpPr>
            <p:nvPr/>
          </p:nvSpPr>
          <p:spPr bwMode="auto">
            <a:xfrm>
              <a:off x="2435276" y="4123551"/>
              <a:ext cx="342627" cy="326785"/>
            </a:xfrm>
            <a:custGeom>
              <a:avLst/>
              <a:gdLst/>
              <a:ahLst/>
              <a:cxnLst>
                <a:cxn ang="0">
                  <a:pos x="26" y="104"/>
                </a:cxn>
                <a:cxn ang="0">
                  <a:pos x="38" y="109"/>
                </a:cxn>
                <a:cxn ang="0">
                  <a:pos x="49" y="114"/>
                </a:cxn>
                <a:cxn ang="0">
                  <a:pos x="53" y="115"/>
                </a:cxn>
                <a:cxn ang="0">
                  <a:pos x="61" y="109"/>
                </a:cxn>
                <a:cxn ang="0">
                  <a:pos x="67" y="109"/>
                </a:cxn>
                <a:cxn ang="0">
                  <a:pos x="75" y="110"/>
                </a:cxn>
                <a:cxn ang="0">
                  <a:pos x="79" y="107"/>
                </a:cxn>
                <a:cxn ang="0">
                  <a:pos x="85" y="103"/>
                </a:cxn>
                <a:cxn ang="0">
                  <a:pos x="101" y="98"/>
                </a:cxn>
                <a:cxn ang="0">
                  <a:pos x="116" y="78"/>
                </a:cxn>
                <a:cxn ang="0">
                  <a:pos x="120" y="70"/>
                </a:cxn>
                <a:cxn ang="0">
                  <a:pos x="105" y="67"/>
                </a:cxn>
                <a:cxn ang="0">
                  <a:pos x="90" y="59"/>
                </a:cxn>
                <a:cxn ang="0">
                  <a:pos x="85" y="54"/>
                </a:cxn>
                <a:cxn ang="0">
                  <a:pos x="82" y="50"/>
                </a:cxn>
                <a:cxn ang="0">
                  <a:pos x="82" y="42"/>
                </a:cxn>
                <a:cxn ang="0">
                  <a:pos x="73" y="40"/>
                </a:cxn>
                <a:cxn ang="0">
                  <a:pos x="78" y="26"/>
                </a:cxn>
                <a:cxn ang="0">
                  <a:pos x="72" y="17"/>
                </a:cxn>
                <a:cxn ang="0">
                  <a:pos x="64" y="9"/>
                </a:cxn>
                <a:cxn ang="0">
                  <a:pos x="56" y="6"/>
                </a:cxn>
                <a:cxn ang="0">
                  <a:pos x="52" y="6"/>
                </a:cxn>
                <a:cxn ang="0">
                  <a:pos x="44" y="3"/>
                </a:cxn>
                <a:cxn ang="0">
                  <a:pos x="38" y="7"/>
                </a:cxn>
                <a:cxn ang="0">
                  <a:pos x="32" y="7"/>
                </a:cxn>
                <a:cxn ang="0">
                  <a:pos x="29" y="23"/>
                </a:cxn>
                <a:cxn ang="0">
                  <a:pos x="21" y="31"/>
                </a:cxn>
                <a:cxn ang="0">
                  <a:pos x="18" y="43"/>
                </a:cxn>
                <a:cxn ang="0">
                  <a:pos x="14" y="43"/>
                </a:cxn>
                <a:cxn ang="0">
                  <a:pos x="14" y="51"/>
                </a:cxn>
                <a:cxn ang="0">
                  <a:pos x="9" y="67"/>
                </a:cxn>
                <a:cxn ang="0">
                  <a:pos x="5" y="70"/>
                </a:cxn>
                <a:cxn ang="0">
                  <a:pos x="12" y="78"/>
                </a:cxn>
                <a:cxn ang="0">
                  <a:pos x="18" y="87"/>
                </a:cxn>
                <a:cxn ang="0">
                  <a:pos x="24" y="96"/>
                </a:cxn>
                <a:cxn ang="0">
                  <a:pos x="26" y="104"/>
                </a:cxn>
              </a:cxnLst>
              <a:rect l="0" t="0" r="r" b="b"/>
              <a:pathLst>
                <a:path w="123" h="117">
                  <a:moveTo>
                    <a:pt x="26" y="104"/>
                  </a:moveTo>
                  <a:cubicBezTo>
                    <a:pt x="31" y="109"/>
                    <a:pt x="31" y="101"/>
                    <a:pt x="38" y="109"/>
                  </a:cubicBezTo>
                  <a:cubicBezTo>
                    <a:pt x="46" y="117"/>
                    <a:pt x="46" y="112"/>
                    <a:pt x="49" y="114"/>
                  </a:cubicBezTo>
                  <a:cubicBezTo>
                    <a:pt x="52" y="115"/>
                    <a:pt x="53" y="114"/>
                    <a:pt x="53" y="115"/>
                  </a:cubicBezTo>
                  <a:cubicBezTo>
                    <a:pt x="56" y="117"/>
                    <a:pt x="55" y="112"/>
                    <a:pt x="61" y="109"/>
                  </a:cubicBezTo>
                  <a:cubicBezTo>
                    <a:pt x="66" y="106"/>
                    <a:pt x="66" y="107"/>
                    <a:pt x="67" y="109"/>
                  </a:cubicBezTo>
                  <a:cubicBezTo>
                    <a:pt x="69" y="110"/>
                    <a:pt x="72" y="110"/>
                    <a:pt x="75" y="110"/>
                  </a:cubicBezTo>
                  <a:cubicBezTo>
                    <a:pt x="76" y="107"/>
                    <a:pt x="76" y="107"/>
                    <a:pt x="79" y="107"/>
                  </a:cubicBezTo>
                  <a:cubicBezTo>
                    <a:pt x="85" y="107"/>
                    <a:pt x="78" y="106"/>
                    <a:pt x="85" y="103"/>
                  </a:cubicBezTo>
                  <a:cubicBezTo>
                    <a:pt x="94" y="98"/>
                    <a:pt x="94" y="106"/>
                    <a:pt x="101" y="98"/>
                  </a:cubicBezTo>
                  <a:cubicBezTo>
                    <a:pt x="107" y="90"/>
                    <a:pt x="110" y="85"/>
                    <a:pt x="116" y="78"/>
                  </a:cubicBezTo>
                  <a:cubicBezTo>
                    <a:pt x="123" y="70"/>
                    <a:pt x="123" y="70"/>
                    <a:pt x="120" y="70"/>
                  </a:cubicBezTo>
                  <a:cubicBezTo>
                    <a:pt x="119" y="70"/>
                    <a:pt x="116" y="71"/>
                    <a:pt x="105" y="67"/>
                  </a:cubicBezTo>
                  <a:cubicBezTo>
                    <a:pt x="94" y="62"/>
                    <a:pt x="93" y="64"/>
                    <a:pt x="90" y="59"/>
                  </a:cubicBezTo>
                  <a:cubicBezTo>
                    <a:pt x="87" y="56"/>
                    <a:pt x="85" y="57"/>
                    <a:pt x="85" y="54"/>
                  </a:cubicBezTo>
                  <a:cubicBezTo>
                    <a:pt x="84" y="51"/>
                    <a:pt x="84" y="53"/>
                    <a:pt x="82" y="50"/>
                  </a:cubicBezTo>
                  <a:cubicBezTo>
                    <a:pt x="81" y="45"/>
                    <a:pt x="79" y="45"/>
                    <a:pt x="82" y="42"/>
                  </a:cubicBezTo>
                  <a:cubicBezTo>
                    <a:pt x="81" y="37"/>
                    <a:pt x="76" y="43"/>
                    <a:pt x="73" y="40"/>
                  </a:cubicBezTo>
                  <a:cubicBezTo>
                    <a:pt x="73" y="31"/>
                    <a:pt x="75" y="36"/>
                    <a:pt x="78" y="26"/>
                  </a:cubicBezTo>
                  <a:cubicBezTo>
                    <a:pt x="73" y="23"/>
                    <a:pt x="75" y="20"/>
                    <a:pt x="72" y="17"/>
                  </a:cubicBezTo>
                  <a:cubicBezTo>
                    <a:pt x="69" y="15"/>
                    <a:pt x="67" y="9"/>
                    <a:pt x="64" y="9"/>
                  </a:cubicBezTo>
                  <a:cubicBezTo>
                    <a:pt x="62" y="7"/>
                    <a:pt x="61" y="6"/>
                    <a:pt x="56" y="6"/>
                  </a:cubicBezTo>
                  <a:cubicBezTo>
                    <a:pt x="52" y="4"/>
                    <a:pt x="53" y="7"/>
                    <a:pt x="52" y="6"/>
                  </a:cubicBezTo>
                  <a:cubicBezTo>
                    <a:pt x="50" y="3"/>
                    <a:pt x="50" y="12"/>
                    <a:pt x="44" y="3"/>
                  </a:cubicBezTo>
                  <a:cubicBezTo>
                    <a:pt x="41" y="0"/>
                    <a:pt x="41" y="12"/>
                    <a:pt x="38" y="7"/>
                  </a:cubicBezTo>
                  <a:cubicBezTo>
                    <a:pt x="37" y="3"/>
                    <a:pt x="38" y="11"/>
                    <a:pt x="32" y="7"/>
                  </a:cubicBezTo>
                  <a:cubicBezTo>
                    <a:pt x="31" y="17"/>
                    <a:pt x="27" y="18"/>
                    <a:pt x="29" y="23"/>
                  </a:cubicBezTo>
                  <a:cubicBezTo>
                    <a:pt x="23" y="23"/>
                    <a:pt x="24" y="29"/>
                    <a:pt x="21" y="31"/>
                  </a:cubicBezTo>
                  <a:cubicBezTo>
                    <a:pt x="18" y="34"/>
                    <a:pt x="20" y="42"/>
                    <a:pt x="18" y="43"/>
                  </a:cubicBezTo>
                  <a:cubicBezTo>
                    <a:pt x="17" y="45"/>
                    <a:pt x="17" y="39"/>
                    <a:pt x="14" y="43"/>
                  </a:cubicBezTo>
                  <a:cubicBezTo>
                    <a:pt x="12" y="48"/>
                    <a:pt x="15" y="46"/>
                    <a:pt x="14" y="51"/>
                  </a:cubicBezTo>
                  <a:cubicBezTo>
                    <a:pt x="11" y="57"/>
                    <a:pt x="15" y="68"/>
                    <a:pt x="9" y="67"/>
                  </a:cubicBezTo>
                  <a:cubicBezTo>
                    <a:pt x="2" y="64"/>
                    <a:pt x="6" y="68"/>
                    <a:pt x="5" y="70"/>
                  </a:cubicBezTo>
                  <a:cubicBezTo>
                    <a:pt x="0" y="73"/>
                    <a:pt x="9" y="71"/>
                    <a:pt x="12" y="78"/>
                  </a:cubicBezTo>
                  <a:cubicBezTo>
                    <a:pt x="15" y="82"/>
                    <a:pt x="17" y="79"/>
                    <a:pt x="18" y="87"/>
                  </a:cubicBezTo>
                  <a:cubicBezTo>
                    <a:pt x="20" y="95"/>
                    <a:pt x="20" y="95"/>
                    <a:pt x="24" y="96"/>
                  </a:cubicBezTo>
                  <a:cubicBezTo>
                    <a:pt x="27" y="96"/>
                    <a:pt x="24" y="98"/>
                    <a:pt x="26" y="104"/>
                  </a:cubicBezTo>
                </a:path>
              </a:pathLst>
            </a:custGeom>
            <a:grpFill/>
            <a:ln w="6350" cmpd="sng">
              <a:solidFill>
                <a:schemeClr val="bg1"/>
              </a:solidFill>
              <a:round/>
              <a:headEnd/>
              <a:tailEnd/>
            </a:ln>
          </p:spPr>
          <p:txBody>
            <a:bodyPr/>
            <a:lstStyle/>
            <a:p>
              <a:endParaRPr lang="en-GB" dirty="0"/>
            </a:p>
          </p:txBody>
        </p:sp>
        <p:sp>
          <p:nvSpPr>
            <p:cNvPr id="180" name="Freeform 94"/>
            <p:cNvSpPr>
              <a:spLocks/>
            </p:cNvSpPr>
            <p:nvPr/>
          </p:nvSpPr>
          <p:spPr bwMode="auto">
            <a:xfrm>
              <a:off x="2513015" y="4042934"/>
              <a:ext cx="154038" cy="162673"/>
            </a:xfrm>
            <a:custGeom>
              <a:avLst/>
              <a:gdLst/>
              <a:ahLst/>
              <a:cxnLst>
                <a:cxn ang="0">
                  <a:pos x="4" y="37"/>
                </a:cxn>
                <a:cxn ang="0">
                  <a:pos x="10" y="37"/>
                </a:cxn>
                <a:cxn ang="0">
                  <a:pos x="16" y="32"/>
                </a:cxn>
                <a:cxn ang="0">
                  <a:pos x="23" y="35"/>
                </a:cxn>
                <a:cxn ang="0">
                  <a:pos x="28" y="35"/>
                </a:cxn>
                <a:cxn ang="0">
                  <a:pos x="36" y="38"/>
                </a:cxn>
                <a:cxn ang="0">
                  <a:pos x="43" y="46"/>
                </a:cxn>
                <a:cxn ang="0">
                  <a:pos x="49" y="55"/>
                </a:cxn>
                <a:cxn ang="0">
                  <a:pos x="55" y="52"/>
                </a:cxn>
                <a:cxn ang="0">
                  <a:pos x="51" y="49"/>
                </a:cxn>
                <a:cxn ang="0">
                  <a:pos x="49" y="46"/>
                </a:cxn>
                <a:cxn ang="0">
                  <a:pos x="46" y="43"/>
                </a:cxn>
                <a:cxn ang="0">
                  <a:pos x="42" y="37"/>
                </a:cxn>
                <a:cxn ang="0">
                  <a:pos x="36" y="32"/>
                </a:cxn>
                <a:cxn ang="0">
                  <a:pos x="31" y="27"/>
                </a:cxn>
                <a:cxn ang="0">
                  <a:pos x="28" y="30"/>
                </a:cxn>
                <a:cxn ang="0">
                  <a:pos x="25" y="23"/>
                </a:cxn>
                <a:cxn ang="0">
                  <a:pos x="19" y="0"/>
                </a:cxn>
                <a:cxn ang="0">
                  <a:pos x="11" y="7"/>
                </a:cxn>
                <a:cxn ang="0">
                  <a:pos x="7" y="12"/>
                </a:cxn>
                <a:cxn ang="0">
                  <a:pos x="2" y="29"/>
                </a:cxn>
                <a:cxn ang="0">
                  <a:pos x="4" y="37"/>
                </a:cxn>
              </a:cxnLst>
              <a:rect l="0" t="0" r="r" b="b"/>
              <a:pathLst>
                <a:path w="55" h="58">
                  <a:moveTo>
                    <a:pt x="4" y="37"/>
                  </a:moveTo>
                  <a:cubicBezTo>
                    <a:pt x="10" y="40"/>
                    <a:pt x="8" y="32"/>
                    <a:pt x="10" y="37"/>
                  </a:cubicBezTo>
                  <a:cubicBezTo>
                    <a:pt x="13" y="41"/>
                    <a:pt x="13" y="29"/>
                    <a:pt x="16" y="32"/>
                  </a:cubicBezTo>
                  <a:cubicBezTo>
                    <a:pt x="22" y="41"/>
                    <a:pt x="22" y="32"/>
                    <a:pt x="23" y="35"/>
                  </a:cubicBezTo>
                  <a:cubicBezTo>
                    <a:pt x="25" y="37"/>
                    <a:pt x="23" y="34"/>
                    <a:pt x="28" y="35"/>
                  </a:cubicBezTo>
                  <a:cubicBezTo>
                    <a:pt x="33" y="35"/>
                    <a:pt x="34" y="37"/>
                    <a:pt x="36" y="38"/>
                  </a:cubicBezTo>
                  <a:cubicBezTo>
                    <a:pt x="39" y="38"/>
                    <a:pt x="40" y="44"/>
                    <a:pt x="43" y="46"/>
                  </a:cubicBezTo>
                  <a:cubicBezTo>
                    <a:pt x="46" y="49"/>
                    <a:pt x="45" y="52"/>
                    <a:pt x="49" y="55"/>
                  </a:cubicBezTo>
                  <a:cubicBezTo>
                    <a:pt x="51" y="54"/>
                    <a:pt x="51" y="58"/>
                    <a:pt x="55" y="52"/>
                  </a:cubicBezTo>
                  <a:cubicBezTo>
                    <a:pt x="54" y="50"/>
                    <a:pt x="52" y="52"/>
                    <a:pt x="51" y="49"/>
                  </a:cubicBezTo>
                  <a:cubicBezTo>
                    <a:pt x="51" y="47"/>
                    <a:pt x="51" y="49"/>
                    <a:pt x="49" y="46"/>
                  </a:cubicBezTo>
                  <a:cubicBezTo>
                    <a:pt x="46" y="40"/>
                    <a:pt x="48" y="46"/>
                    <a:pt x="46" y="43"/>
                  </a:cubicBezTo>
                  <a:cubicBezTo>
                    <a:pt x="45" y="38"/>
                    <a:pt x="45" y="44"/>
                    <a:pt x="42" y="37"/>
                  </a:cubicBezTo>
                  <a:cubicBezTo>
                    <a:pt x="37" y="30"/>
                    <a:pt x="39" y="37"/>
                    <a:pt x="36" y="32"/>
                  </a:cubicBezTo>
                  <a:cubicBezTo>
                    <a:pt x="34" y="27"/>
                    <a:pt x="34" y="35"/>
                    <a:pt x="31" y="27"/>
                  </a:cubicBezTo>
                  <a:cubicBezTo>
                    <a:pt x="28" y="21"/>
                    <a:pt x="29" y="30"/>
                    <a:pt x="28" y="30"/>
                  </a:cubicBezTo>
                  <a:cubicBezTo>
                    <a:pt x="28" y="29"/>
                    <a:pt x="28" y="27"/>
                    <a:pt x="25" y="23"/>
                  </a:cubicBezTo>
                  <a:cubicBezTo>
                    <a:pt x="23" y="18"/>
                    <a:pt x="23" y="7"/>
                    <a:pt x="19" y="0"/>
                  </a:cubicBezTo>
                  <a:cubicBezTo>
                    <a:pt x="16" y="9"/>
                    <a:pt x="13" y="4"/>
                    <a:pt x="11" y="7"/>
                  </a:cubicBezTo>
                  <a:cubicBezTo>
                    <a:pt x="8" y="13"/>
                    <a:pt x="5" y="6"/>
                    <a:pt x="7" y="12"/>
                  </a:cubicBezTo>
                  <a:cubicBezTo>
                    <a:pt x="7" y="21"/>
                    <a:pt x="4" y="26"/>
                    <a:pt x="2" y="29"/>
                  </a:cubicBezTo>
                  <a:cubicBezTo>
                    <a:pt x="0" y="30"/>
                    <a:pt x="4" y="34"/>
                    <a:pt x="4" y="37"/>
                  </a:cubicBezTo>
                </a:path>
              </a:pathLst>
            </a:custGeom>
            <a:grpFill/>
            <a:ln w="6350" cmpd="sng">
              <a:solidFill>
                <a:schemeClr val="bg1"/>
              </a:solidFill>
              <a:round/>
              <a:headEnd/>
              <a:tailEnd/>
            </a:ln>
          </p:spPr>
          <p:txBody>
            <a:bodyPr/>
            <a:lstStyle/>
            <a:p>
              <a:endParaRPr lang="en-GB" dirty="0"/>
            </a:p>
          </p:txBody>
        </p:sp>
        <p:sp>
          <p:nvSpPr>
            <p:cNvPr id="181" name="Freeform 95"/>
            <p:cNvSpPr>
              <a:spLocks/>
            </p:cNvSpPr>
            <p:nvPr/>
          </p:nvSpPr>
          <p:spPr bwMode="auto">
            <a:xfrm>
              <a:off x="2638261" y="4188332"/>
              <a:ext cx="40309" cy="59023"/>
            </a:xfrm>
            <a:custGeom>
              <a:avLst/>
              <a:gdLst/>
              <a:ahLst/>
              <a:cxnLst>
                <a:cxn ang="0">
                  <a:pos x="9" y="19"/>
                </a:cxn>
                <a:cxn ang="0">
                  <a:pos x="0" y="17"/>
                </a:cxn>
                <a:cxn ang="0">
                  <a:pos x="5" y="3"/>
                </a:cxn>
                <a:cxn ang="0">
                  <a:pos x="11" y="0"/>
                </a:cxn>
                <a:cxn ang="0">
                  <a:pos x="11" y="10"/>
                </a:cxn>
                <a:cxn ang="0">
                  <a:pos x="12" y="13"/>
                </a:cxn>
                <a:cxn ang="0">
                  <a:pos x="9" y="19"/>
                </a:cxn>
              </a:cxnLst>
              <a:rect l="0" t="0" r="r" b="b"/>
              <a:pathLst>
                <a:path w="14" h="21">
                  <a:moveTo>
                    <a:pt x="9" y="19"/>
                  </a:moveTo>
                  <a:cubicBezTo>
                    <a:pt x="8" y="14"/>
                    <a:pt x="3" y="21"/>
                    <a:pt x="0" y="17"/>
                  </a:cubicBezTo>
                  <a:cubicBezTo>
                    <a:pt x="0" y="8"/>
                    <a:pt x="2" y="13"/>
                    <a:pt x="5" y="3"/>
                  </a:cubicBezTo>
                  <a:cubicBezTo>
                    <a:pt x="6" y="2"/>
                    <a:pt x="6" y="6"/>
                    <a:pt x="11" y="0"/>
                  </a:cubicBezTo>
                  <a:cubicBezTo>
                    <a:pt x="12" y="5"/>
                    <a:pt x="14" y="6"/>
                    <a:pt x="11" y="10"/>
                  </a:cubicBezTo>
                  <a:cubicBezTo>
                    <a:pt x="3" y="14"/>
                    <a:pt x="9" y="11"/>
                    <a:pt x="12" y="13"/>
                  </a:cubicBezTo>
                  <a:cubicBezTo>
                    <a:pt x="9" y="19"/>
                    <a:pt x="9" y="19"/>
                    <a:pt x="9" y="19"/>
                  </a:cubicBezTo>
                  <a:close/>
                </a:path>
              </a:pathLst>
            </a:custGeom>
            <a:grpFill/>
            <a:ln w="6350" cmpd="sng">
              <a:solidFill>
                <a:schemeClr val="bg1"/>
              </a:solidFill>
              <a:round/>
              <a:headEnd/>
              <a:tailEnd/>
            </a:ln>
          </p:spPr>
          <p:txBody>
            <a:bodyPr/>
            <a:lstStyle/>
            <a:p>
              <a:endParaRPr lang="en-GB" dirty="0"/>
            </a:p>
          </p:txBody>
        </p:sp>
        <p:sp>
          <p:nvSpPr>
            <p:cNvPr id="182" name="Freeform 96"/>
            <p:cNvSpPr>
              <a:spLocks/>
            </p:cNvSpPr>
            <p:nvPr/>
          </p:nvSpPr>
          <p:spPr bwMode="auto">
            <a:xfrm>
              <a:off x="1983239" y="4384115"/>
              <a:ext cx="431883" cy="538404"/>
            </a:xfrm>
            <a:custGeom>
              <a:avLst/>
              <a:gdLst/>
              <a:ahLst/>
              <a:cxnLst>
                <a:cxn ang="0">
                  <a:pos x="138" y="114"/>
                </a:cxn>
                <a:cxn ang="0">
                  <a:pos x="148" y="136"/>
                </a:cxn>
                <a:cxn ang="0">
                  <a:pos x="130" y="148"/>
                </a:cxn>
                <a:cxn ang="0">
                  <a:pos x="129" y="170"/>
                </a:cxn>
                <a:cxn ang="0">
                  <a:pos x="141" y="181"/>
                </a:cxn>
                <a:cxn ang="0">
                  <a:pos x="132" y="182"/>
                </a:cxn>
                <a:cxn ang="0">
                  <a:pos x="119" y="171"/>
                </a:cxn>
                <a:cxn ang="0">
                  <a:pos x="107" y="171"/>
                </a:cxn>
                <a:cxn ang="0">
                  <a:pos x="93" y="162"/>
                </a:cxn>
                <a:cxn ang="0">
                  <a:pos x="84" y="164"/>
                </a:cxn>
                <a:cxn ang="0">
                  <a:pos x="78" y="153"/>
                </a:cxn>
                <a:cxn ang="0">
                  <a:pos x="77" y="128"/>
                </a:cxn>
                <a:cxn ang="0">
                  <a:pos x="64" y="123"/>
                </a:cxn>
                <a:cxn ang="0">
                  <a:pos x="57" y="133"/>
                </a:cxn>
                <a:cxn ang="0">
                  <a:pos x="41" y="133"/>
                </a:cxn>
                <a:cxn ang="0">
                  <a:pos x="35" y="117"/>
                </a:cxn>
                <a:cxn ang="0">
                  <a:pos x="8" y="112"/>
                </a:cxn>
                <a:cxn ang="0">
                  <a:pos x="0" y="112"/>
                </a:cxn>
                <a:cxn ang="0">
                  <a:pos x="8" y="101"/>
                </a:cxn>
                <a:cxn ang="0">
                  <a:pos x="19" y="103"/>
                </a:cxn>
                <a:cxn ang="0">
                  <a:pos x="32" y="86"/>
                </a:cxn>
                <a:cxn ang="0">
                  <a:pos x="46" y="53"/>
                </a:cxn>
                <a:cxn ang="0">
                  <a:pos x="48" y="30"/>
                </a:cxn>
                <a:cxn ang="0">
                  <a:pos x="52" y="13"/>
                </a:cxn>
                <a:cxn ang="0">
                  <a:pos x="67" y="13"/>
                </a:cxn>
                <a:cxn ang="0">
                  <a:pos x="93" y="8"/>
                </a:cxn>
                <a:cxn ang="0">
                  <a:pos x="116" y="6"/>
                </a:cxn>
                <a:cxn ang="0">
                  <a:pos x="130" y="13"/>
                </a:cxn>
                <a:cxn ang="0">
                  <a:pos x="142" y="14"/>
                </a:cxn>
                <a:cxn ang="0">
                  <a:pos x="150" y="33"/>
                </a:cxn>
                <a:cxn ang="0">
                  <a:pos x="139" y="69"/>
                </a:cxn>
                <a:cxn ang="0">
                  <a:pos x="133" y="83"/>
                </a:cxn>
                <a:cxn ang="0">
                  <a:pos x="138" y="100"/>
                </a:cxn>
              </a:cxnLst>
              <a:rect l="0" t="0" r="r" b="b"/>
              <a:pathLst>
                <a:path w="155" h="193">
                  <a:moveTo>
                    <a:pt x="138" y="100"/>
                  </a:moveTo>
                  <a:cubicBezTo>
                    <a:pt x="136" y="106"/>
                    <a:pt x="139" y="109"/>
                    <a:pt x="138" y="114"/>
                  </a:cubicBezTo>
                  <a:cubicBezTo>
                    <a:pt x="136" y="119"/>
                    <a:pt x="144" y="125"/>
                    <a:pt x="145" y="128"/>
                  </a:cubicBezTo>
                  <a:cubicBezTo>
                    <a:pt x="145" y="133"/>
                    <a:pt x="147" y="134"/>
                    <a:pt x="148" y="136"/>
                  </a:cubicBezTo>
                  <a:cubicBezTo>
                    <a:pt x="142" y="137"/>
                    <a:pt x="133" y="136"/>
                    <a:pt x="133" y="140"/>
                  </a:cubicBezTo>
                  <a:cubicBezTo>
                    <a:pt x="133" y="147"/>
                    <a:pt x="127" y="145"/>
                    <a:pt x="130" y="148"/>
                  </a:cubicBezTo>
                  <a:cubicBezTo>
                    <a:pt x="135" y="154"/>
                    <a:pt x="129" y="153"/>
                    <a:pt x="130" y="157"/>
                  </a:cubicBezTo>
                  <a:cubicBezTo>
                    <a:pt x="133" y="161"/>
                    <a:pt x="127" y="167"/>
                    <a:pt x="129" y="170"/>
                  </a:cubicBezTo>
                  <a:cubicBezTo>
                    <a:pt x="130" y="173"/>
                    <a:pt x="132" y="176"/>
                    <a:pt x="135" y="178"/>
                  </a:cubicBezTo>
                  <a:cubicBezTo>
                    <a:pt x="139" y="179"/>
                    <a:pt x="141" y="168"/>
                    <a:pt x="141" y="181"/>
                  </a:cubicBezTo>
                  <a:cubicBezTo>
                    <a:pt x="139" y="193"/>
                    <a:pt x="139" y="184"/>
                    <a:pt x="138" y="186"/>
                  </a:cubicBezTo>
                  <a:cubicBezTo>
                    <a:pt x="135" y="189"/>
                    <a:pt x="135" y="189"/>
                    <a:pt x="132" y="182"/>
                  </a:cubicBezTo>
                  <a:cubicBezTo>
                    <a:pt x="129" y="178"/>
                    <a:pt x="127" y="176"/>
                    <a:pt x="124" y="176"/>
                  </a:cubicBezTo>
                  <a:cubicBezTo>
                    <a:pt x="122" y="176"/>
                    <a:pt x="121" y="173"/>
                    <a:pt x="119" y="171"/>
                  </a:cubicBezTo>
                  <a:cubicBezTo>
                    <a:pt x="119" y="168"/>
                    <a:pt x="118" y="167"/>
                    <a:pt x="118" y="171"/>
                  </a:cubicBezTo>
                  <a:cubicBezTo>
                    <a:pt x="116" y="175"/>
                    <a:pt x="115" y="173"/>
                    <a:pt x="107" y="171"/>
                  </a:cubicBezTo>
                  <a:cubicBezTo>
                    <a:pt x="101" y="170"/>
                    <a:pt x="109" y="162"/>
                    <a:pt x="101" y="167"/>
                  </a:cubicBezTo>
                  <a:cubicBezTo>
                    <a:pt x="95" y="170"/>
                    <a:pt x="101" y="162"/>
                    <a:pt x="93" y="162"/>
                  </a:cubicBezTo>
                  <a:cubicBezTo>
                    <a:pt x="93" y="164"/>
                    <a:pt x="93" y="164"/>
                    <a:pt x="90" y="164"/>
                  </a:cubicBezTo>
                  <a:cubicBezTo>
                    <a:pt x="89" y="162"/>
                    <a:pt x="87" y="165"/>
                    <a:pt x="84" y="164"/>
                  </a:cubicBezTo>
                  <a:cubicBezTo>
                    <a:pt x="81" y="164"/>
                    <a:pt x="83" y="167"/>
                    <a:pt x="80" y="167"/>
                  </a:cubicBezTo>
                  <a:cubicBezTo>
                    <a:pt x="77" y="165"/>
                    <a:pt x="83" y="159"/>
                    <a:pt x="78" y="153"/>
                  </a:cubicBezTo>
                  <a:cubicBezTo>
                    <a:pt x="74" y="147"/>
                    <a:pt x="78" y="140"/>
                    <a:pt x="77" y="136"/>
                  </a:cubicBezTo>
                  <a:cubicBezTo>
                    <a:pt x="75" y="131"/>
                    <a:pt x="77" y="131"/>
                    <a:pt x="77" y="128"/>
                  </a:cubicBezTo>
                  <a:cubicBezTo>
                    <a:pt x="77" y="125"/>
                    <a:pt x="64" y="129"/>
                    <a:pt x="67" y="125"/>
                  </a:cubicBezTo>
                  <a:cubicBezTo>
                    <a:pt x="67" y="123"/>
                    <a:pt x="66" y="122"/>
                    <a:pt x="64" y="123"/>
                  </a:cubicBezTo>
                  <a:cubicBezTo>
                    <a:pt x="63" y="125"/>
                    <a:pt x="58" y="122"/>
                    <a:pt x="58" y="126"/>
                  </a:cubicBezTo>
                  <a:cubicBezTo>
                    <a:pt x="58" y="131"/>
                    <a:pt x="57" y="128"/>
                    <a:pt x="57" y="133"/>
                  </a:cubicBezTo>
                  <a:cubicBezTo>
                    <a:pt x="58" y="136"/>
                    <a:pt x="54" y="134"/>
                    <a:pt x="52" y="134"/>
                  </a:cubicBezTo>
                  <a:cubicBezTo>
                    <a:pt x="51" y="133"/>
                    <a:pt x="43" y="137"/>
                    <a:pt x="41" y="133"/>
                  </a:cubicBezTo>
                  <a:cubicBezTo>
                    <a:pt x="40" y="128"/>
                    <a:pt x="38" y="129"/>
                    <a:pt x="38" y="125"/>
                  </a:cubicBezTo>
                  <a:cubicBezTo>
                    <a:pt x="38" y="122"/>
                    <a:pt x="37" y="122"/>
                    <a:pt x="35" y="117"/>
                  </a:cubicBezTo>
                  <a:cubicBezTo>
                    <a:pt x="35" y="112"/>
                    <a:pt x="35" y="112"/>
                    <a:pt x="25" y="114"/>
                  </a:cubicBezTo>
                  <a:cubicBezTo>
                    <a:pt x="12" y="114"/>
                    <a:pt x="14" y="112"/>
                    <a:pt x="8" y="112"/>
                  </a:cubicBezTo>
                  <a:cubicBezTo>
                    <a:pt x="6" y="112"/>
                    <a:pt x="6" y="112"/>
                    <a:pt x="3" y="112"/>
                  </a:cubicBezTo>
                  <a:cubicBezTo>
                    <a:pt x="2" y="114"/>
                    <a:pt x="2" y="114"/>
                    <a:pt x="0" y="112"/>
                  </a:cubicBezTo>
                  <a:cubicBezTo>
                    <a:pt x="5" y="112"/>
                    <a:pt x="2" y="106"/>
                    <a:pt x="3" y="103"/>
                  </a:cubicBezTo>
                  <a:cubicBezTo>
                    <a:pt x="6" y="101"/>
                    <a:pt x="6" y="101"/>
                    <a:pt x="8" y="101"/>
                  </a:cubicBezTo>
                  <a:cubicBezTo>
                    <a:pt x="11" y="106"/>
                    <a:pt x="14" y="97"/>
                    <a:pt x="17" y="98"/>
                  </a:cubicBezTo>
                  <a:cubicBezTo>
                    <a:pt x="20" y="100"/>
                    <a:pt x="15" y="103"/>
                    <a:pt x="19" y="103"/>
                  </a:cubicBezTo>
                  <a:cubicBezTo>
                    <a:pt x="23" y="105"/>
                    <a:pt x="26" y="95"/>
                    <a:pt x="28" y="95"/>
                  </a:cubicBezTo>
                  <a:cubicBezTo>
                    <a:pt x="31" y="95"/>
                    <a:pt x="34" y="89"/>
                    <a:pt x="32" y="86"/>
                  </a:cubicBezTo>
                  <a:cubicBezTo>
                    <a:pt x="29" y="80"/>
                    <a:pt x="37" y="67"/>
                    <a:pt x="41" y="66"/>
                  </a:cubicBezTo>
                  <a:cubicBezTo>
                    <a:pt x="46" y="62"/>
                    <a:pt x="43" y="59"/>
                    <a:pt x="46" y="53"/>
                  </a:cubicBezTo>
                  <a:cubicBezTo>
                    <a:pt x="48" y="48"/>
                    <a:pt x="45" y="50"/>
                    <a:pt x="46" y="42"/>
                  </a:cubicBezTo>
                  <a:cubicBezTo>
                    <a:pt x="48" y="34"/>
                    <a:pt x="45" y="36"/>
                    <a:pt x="48" y="30"/>
                  </a:cubicBezTo>
                  <a:cubicBezTo>
                    <a:pt x="52" y="25"/>
                    <a:pt x="52" y="24"/>
                    <a:pt x="52" y="22"/>
                  </a:cubicBezTo>
                  <a:cubicBezTo>
                    <a:pt x="51" y="17"/>
                    <a:pt x="49" y="14"/>
                    <a:pt x="52" y="13"/>
                  </a:cubicBezTo>
                  <a:cubicBezTo>
                    <a:pt x="54" y="11"/>
                    <a:pt x="54" y="3"/>
                    <a:pt x="61" y="6"/>
                  </a:cubicBezTo>
                  <a:cubicBezTo>
                    <a:pt x="67" y="10"/>
                    <a:pt x="64" y="13"/>
                    <a:pt x="67" y="13"/>
                  </a:cubicBezTo>
                  <a:cubicBezTo>
                    <a:pt x="77" y="13"/>
                    <a:pt x="81" y="19"/>
                    <a:pt x="84" y="11"/>
                  </a:cubicBezTo>
                  <a:cubicBezTo>
                    <a:pt x="87" y="3"/>
                    <a:pt x="84" y="14"/>
                    <a:pt x="93" y="8"/>
                  </a:cubicBezTo>
                  <a:cubicBezTo>
                    <a:pt x="101" y="3"/>
                    <a:pt x="101" y="10"/>
                    <a:pt x="104" y="5"/>
                  </a:cubicBezTo>
                  <a:cubicBezTo>
                    <a:pt x="107" y="0"/>
                    <a:pt x="115" y="10"/>
                    <a:pt x="116" y="6"/>
                  </a:cubicBezTo>
                  <a:cubicBezTo>
                    <a:pt x="119" y="3"/>
                    <a:pt x="119" y="6"/>
                    <a:pt x="122" y="6"/>
                  </a:cubicBezTo>
                  <a:cubicBezTo>
                    <a:pt x="125" y="11"/>
                    <a:pt x="129" y="16"/>
                    <a:pt x="130" y="13"/>
                  </a:cubicBezTo>
                  <a:cubicBezTo>
                    <a:pt x="133" y="10"/>
                    <a:pt x="135" y="16"/>
                    <a:pt x="136" y="11"/>
                  </a:cubicBezTo>
                  <a:cubicBezTo>
                    <a:pt x="139" y="8"/>
                    <a:pt x="141" y="10"/>
                    <a:pt x="142" y="14"/>
                  </a:cubicBezTo>
                  <a:cubicBezTo>
                    <a:pt x="145" y="19"/>
                    <a:pt x="145" y="16"/>
                    <a:pt x="148" y="22"/>
                  </a:cubicBezTo>
                  <a:cubicBezTo>
                    <a:pt x="148" y="30"/>
                    <a:pt x="145" y="31"/>
                    <a:pt x="150" y="33"/>
                  </a:cubicBezTo>
                  <a:cubicBezTo>
                    <a:pt x="155" y="36"/>
                    <a:pt x="148" y="39"/>
                    <a:pt x="144" y="44"/>
                  </a:cubicBezTo>
                  <a:cubicBezTo>
                    <a:pt x="139" y="48"/>
                    <a:pt x="139" y="59"/>
                    <a:pt x="139" y="69"/>
                  </a:cubicBezTo>
                  <a:cubicBezTo>
                    <a:pt x="130" y="75"/>
                    <a:pt x="138" y="75"/>
                    <a:pt x="135" y="78"/>
                  </a:cubicBezTo>
                  <a:cubicBezTo>
                    <a:pt x="132" y="80"/>
                    <a:pt x="133" y="80"/>
                    <a:pt x="133" y="83"/>
                  </a:cubicBezTo>
                  <a:cubicBezTo>
                    <a:pt x="135" y="86"/>
                    <a:pt x="136" y="86"/>
                    <a:pt x="135" y="90"/>
                  </a:cubicBezTo>
                  <a:cubicBezTo>
                    <a:pt x="135" y="95"/>
                    <a:pt x="138" y="97"/>
                    <a:pt x="138" y="100"/>
                  </a:cubicBezTo>
                </a:path>
              </a:pathLst>
            </a:custGeom>
            <a:grpFill/>
            <a:ln w="6350" cmpd="sng">
              <a:solidFill>
                <a:schemeClr val="bg1"/>
              </a:solidFill>
              <a:round/>
              <a:headEnd/>
              <a:tailEnd/>
            </a:ln>
          </p:spPr>
          <p:txBody>
            <a:bodyPr/>
            <a:lstStyle/>
            <a:p>
              <a:endParaRPr lang="en-GB" dirty="0"/>
            </a:p>
          </p:txBody>
        </p:sp>
        <p:sp>
          <p:nvSpPr>
            <p:cNvPr id="183" name="Freeform 97"/>
            <p:cNvSpPr>
              <a:spLocks/>
            </p:cNvSpPr>
            <p:nvPr/>
          </p:nvSpPr>
          <p:spPr bwMode="auto">
            <a:xfrm>
              <a:off x="2459749" y="4399951"/>
              <a:ext cx="181391" cy="266323"/>
            </a:xfrm>
            <a:custGeom>
              <a:avLst/>
              <a:gdLst/>
              <a:ahLst/>
              <a:cxnLst>
                <a:cxn ang="0">
                  <a:pos x="2" y="8"/>
                </a:cxn>
                <a:cxn ang="0">
                  <a:pos x="8" y="22"/>
                </a:cxn>
                <a:cxn ang="0">
                  <a:pos x="6" y="41"/>
                </a:cxn>
                <a:cxn ang="0">
                  <a:pos x="2" y="59"/>
                </a:cxn>
                <a:cxn ang="0">
                  <a:pos x="29" y="78"/>
                </a:cxn>
                <a:cxn ang="0">
                  <a:pos x="32" y="86"/>
                </a:cxn>
                <a:cxn ang="0">
                  <a:pos x="44" y="95"/>
                </a:cxn>
                <a:cxn ang="0">
                  <a:pos x="49" y="86"/>
                </a:cxn>
                <a:cxn ang="0">
                  <a:pos x="52" y="78"/>
                </a:cxn>
                <a:cxn ang="0">
                  <a:pos x="56" y="70"/>
                </a:cxn>
                <a:cxn ang="0">
                  <a:pos x="62" y="66"/>
                </a:cxn>
                <a:cxn ang="0">
                  <a:pos x="58" y="56"/>
                </a:cxn>
                <a:cxn ang="0">
                  <a:pos x="58" y="22"/>
                </a:cxn>
                <a:cxn ang="0">
                  <a:pos x="65" y="11"/>
                </a:cxn>
                <a:cxn ang="0">
                  <a:pos x="58" y="10"/>
                </a:cxn>
                <a:cxn ang="0">
                  <a:pos x="52" y="10"/>
                </a:cxn>
                <a:cxn ang="0">
                  <a:pos x="44" y="16"/>
                </a:cxn>
                <a:cxn ang="0">
                  <a:pos x="40" y="14"/>
                </a:cxn>
                <a:cxn ang="0">
                  <a:pos x="29" y="10"/>
                </a:cxn>
                <a:cxn ang="0">
                  <a:pos x="17" y="5"/>
                </a:cxn>
                <a:cxn ang="0">
                  <a:pos x="14" y="2"/>
                </a:cxn>
                <a:cxn ang="0">
                  <a:pos x="8" y="2"/>
                </a:cxn>
                <a:cxn ang="0">
                  <a:pos x="2" y="8"/>
                </a:cxn>
              </a:cxnLst>
              <a:rect l="0" t="0" r="r" b="b"/>
              <a:pathLst>
                <a:path w="65" h="95">
                  <a:moveTo>
                    <a:pt x="2" y="8"/>
                  </a:moveTo>
                  <a:cubicBezTo>
                    <a:pt x="8" y="16"/>
                    <a:pt x="5" y="17"/>
                    <a:pt x="8" y="22"/>
                  </a:cubicBezTo>
                  <a:cubicBezTo>
                    <a:pt x="11" y="27"/>
                    <a:pt x="11" y="34"/>
                    <a:pt x="6" y="41"/>
                  </a:cubicBezTo>
                  <a:cubicBezTo>
                    <a:pt x="0" y="47"/>
                    <a:pt x="3" y="52"/>
                    <a:pt x="2" y="59"/>
                  </a:cubicBezTo>
                  <a:cubicBezTo>
                    <a:pt x="18" y="70"/>
                    <a:pt x="24" y="75"/>
                    <a:pt x="29" y="78"/>
                  </a:cubicBezTo>
                  <a:cubicBezTo>
                    <a:pt x="35" y="81"/>
                    <a:pt x="29" y="81"/>
                    <a:pt x="32" y="86"/>
                  </a:cubicBezTo>
                  <a:cubicBezTo>
                    <a:pt x="37" y="89"/>
                    <a:pt x="43" y="95"/>
                    <a:pt x="44" y="95"/>
                  </a:cubicBezTo>
                  <a:cubicBezTo>
                    <a:pt x="47" y="91"/>
                    <a:pt x="49" y="91"/>
                    <a:pt x="49" y="86"/>
                  </a:cubicBezTo>
                  <a:cubicBezTo>
                    <a:pt x="49" y="80"/>
                    <a:pt x="52" y="86"/>
                    <a:pt x="52" y="78"/>
                  </a:cubicBezTo>
                  <a:cubicBezTo>
                    <a:pt x="50" y="72"/>
                    <a:pt x="58" y="75"/>
                    <a:pt x="56" y="70"/>
                  </a:cubicBezTo>
                  <a:cubicBezTo>
                    <a:pt x="56" y="67"/>
                    <a:pt x="58" y="72"/>
                    <a:pt x="62" y="66"/>
                  </a:cubicBezTo>
                  <a:cubicBezTo>
                    <a:pt x="61" y="61"/>
                    <a:pt x="58" y="63"/>
                    <a:pt x="58" y="56"/>
                  </a:cubicBezTo>
                  <a:cubicBezTo>
                    <a:pt x="58" y="48"/>
                    <a:pt x="58" y="22"/>
                    <a:pt x="58" y="22"/>
                  </a:cubicBezTo>
                  <a:cubicBezTo>
                    <a:pt x="58" y="22"/>
                    <a:pt x="62" y="14"/>
                    <a:pt x="65" y="11"/>
                  </a:cubicBezTo>
                  <a:cubicBezTo>
                    <a:pt x="62" y="11"/>
                    <a:pt x="59" y="11"/>
                    <a:pt x="58" y="10"/>
                  </a:cubicBezTo>
                  <a:cubicBezTo>
                    <a:pt x="56" y="8"/>
                    <a:pt x="56" y="6"/>
                    <a:pt x="52" y="10"/>
                  </a:cubicBezTo>
                  <a:cubicBezTo>
                    <a:pt x="46" y="13"/>
                    <a:pt x="47" y="17"/>
                    <a:pt x="44" y="16"/>
                  </a:cubicBezTo>
                  <a:cubicBezTo>
                    <a:pt x="44" y="14"/>
                    <a:pt x="43" y="16"/>
                    <a:pt x="40" y="14"/>
                  </a:cubicBezTo>
                  <a:cubicBezTo>
                    <a:pt x="37" y="13"/>
                    <a:pt x="37" y="17"/>
                    <a:pt x="29" y="10"/>
                  </a:cubicBezTo>
                  <a:cubicBezTo>
                    <a:pt x="21" y="2"/>
                    <a:pt x="21" y="10"/>
                    <a:pt x="17" y="5"/>
                  </a:cubicBezTo>
                  <a:cubicBezTo>
                    <a:pt x="15" y="5"/>
                    <a:pt x="12" y="5"/>
                    <a:pt x="14" y="2"/>
                  </a:cubicBezTo>
                  <a:cubicBezTo>
                    <a:pt x="14" y="0"/>
                    <a:pt x="11" y="2"/>
                    <a:pt x="8" y="2"/>
                  </a:cubicBezTo>
                  <a:cubicBezTo>
                    <a:pt x="5" y="3"/>
                    <a:pt x="3" y="6"/>
                    <a:pt x="2" y="8"/>
                  </a:cubicBezTo>
                </a:path>
              </a:pathLst>
            </a:custGeom>
            <a:grpFill/>
            <a:ln w="6350" cmpd="sng">
              <a:solidFill>
                <a:schemeClr val="bg1"/>
              </a:solidFill>
              <a:round/>
              <a:headEnd/>
              <a:tailEnd/>
            </a:ln>
          </p:spPr>
          <p:txBody>
            <a:bodyPr/>
            <a:lstStyle/>
            <a:p>
              <a:endParaRPr lang="en-GB" dirty="0"/>
            </a:p>
          </p:txBody>
        </p:sp>
        <p:sp>
          <p:nvSpPr>
            <p:cNvPr id="184" name="Freeform 98"/>
            <p:cNvSpPr>
              <a:spLocks/>
            </p:cNvSpPr>
            <p:nvPr/>
          </p:nvSpPr>
          <p:spPr bwMode="auto">
            <a:xfrm>
              <a:off x="2370494" y="4422984"/>
              <a:ext cx="118048" cy="156914"/>
            </a:xfrm>
            <a:custGeom>
              <a:avLst/>
              <a:gdLst/>
              <a:ahLst/>
              <a:cxnLst>
                <a:cxn ang="0">
                  <a:pos x="9" y="8"/>
                </a:cxn>
                <a:cxn ang="0">
                  <a:pos x="11" y="19"/>
                </a:cxn>
                <a:cxn ang="0">
                  <a:pos x="5" y="30"/>
                </a:cxn>
                <a:cxn ang="0">
                  <a:pos x="0" y="55"/>
                </a:cxn>
                <a:cxn ang="0">
                  <a:pos x="3" y="56"/>
                </a:cxn>
                <a:cxn ang="0">
                  <a:pos x="6" y="52"/>
                </a:cxn>
                <a:cxn ang="0">
                  <a:pos x="33" y="52"/>
                </a:cxn>
                <a:cxn ang="0">
                  <a:pos x="38" y="33"/>
                </a:cxn>
                <a:cxn ang="0">
                  <a:pos x="39" y="14"/>
                </a:cxn>
                <a:cxn ang="0">
                  <a:pos x="33" y="0"/>
                </a:cxn>
                <a:cxn ang="0">
                  <a:pos x="29" y="5"/>
                </a:cxn>
                <a:cxn ang="0">
                  <a:pos x="27" y="3"/>
                </a:cxn>
                <a:cxn ang="0">
                  <a:pos x="18" y="6"/>
                </a:cxn>
                <a:cxn ang="0">
                  <a:pos x="15" y="5"/>
                </a:cxn>
                <a:cxn ang="0">
                  <a:pos x="9" y="8"/>
                </a:cxn>
              </a:cxnLst>
              <a:rect l="0" t="0" r="r" b="b"/>
              <a:pathLst>
                <a:path w="42" h="56">
                  <a:moveTo>
                    <a:pt x="9" y="8"/>
                  </a:moveTo>
                  <a:cubicBezTo>
                    <a:pt x="9" y="16"/>
                    <a:pt x="6" y="17"/>
                    <a:pt x="11" y="19"/>
                  </a:cubicBezTo>
                  <a:cubicBezTo>
                    <a:pt x="15" y="22"/>
                    <a:pt x="9" y="25"/>
                    <a:pt x="5" y="30"/>
                  </a:cubicBezTo>
                  <a:cubicBezTo>
                    <a:pt x="0" y="34"/>
                    <a:pt x="0" y="45"/>
                    <a:pt x="0" y="55"/>
                  </a:cubicBezTo>
                  <a:cubicBezTo>
                    <a:pt x="3" y="53"/>
                    <a:pt x="0" y="56"/>
                    <a:pt x="3" y="56"/>
                  </a:cubicBezTo>
                  <a:cubicBezTo>
                    <a:pt x="5" y="55"/>
                    <a:pt x="5" y="53"/>
                    <a:pt x="6" y="52"/>
                  </a:cubicBezTo>
                  <a:cubicBezTo>
                    <a:pt x="9" y="52"/>
                    <a:pt x="29" y="52"/>
                    <a:pt x="33" y="52"/>
                  </a:cubicBezTo>
                  <a:cubicBezTo>
                    <a:pt x="35" y="44"/>
                    <a:pt x="32" y="39"/>
                    <a:pt x="38" y="33"/>
                  </a:cubicBezTo>
                  <a:cubicBezTo>
                    <a:pt x="42" y="27"/>
                    <a:pt x="42" y="19"/>
                    <a:pt x="39" y="14"/>
                  </a:cubicBezTo>
                  <a:cubicBezTo>
                    <a:pt x="36" y="10"/>
                    <a:pt x="39" y="8"/>
                    <a:pt x="33" y="0"/>
                  </a:cubicBezTo>
                  <a:cubicBezTo>
                    <a:pt x="32" y="3"/>
                    <a:pt x="32" y="5"/>
                    <a:pt x="29" y="5"/>
                  </a:cubicBezTo>
                  <a:cubicBezTo>
                    <a:pt x="26" y="5"/>
                    <a:pt x="29" y="5"/>
                    <a:pt x="27" y="3"/>
                  </a:cubicBezTo>
                  <a:cubicBezTo>
                    <a:pt x="23" y="3"/>
                    <a:pt x="20" y="10"/>
                    <a:pt x="18" y="6"/>
                  </a:cubicBezTo>
                  <a:cubicBezTo>
                    <a:pt x="17" y="5"/>
                    <a:pt x="17" y="3"/>
                    <a:pt x="15" y="5"/>
                  </a:cubicBezTo>
                  <a:cubicBezTo>
                    <a:pt x="14" y="8"/>
                    <a:pt x="12" y="0"/>
                    <a:pt x="9" y="8"/>
                  </a:cubicBezTo>
                </a:path>
              </a:pathLst>
            </a:custGeom>
            <a:grpFill/>
            <a:ln w="6350" cmpd="sng">
              <a:solidFill>
                <a:schemeClr val="bg1"/>
              </a:solidFill>
              <a:round/>
              <a:headEnd/>
              <a:tailEnd/>
            </a:ln>
          </p:spPr>
          <p:txBody>
            <a:bodyPr/>
            <a:lstStyle/>
            <a:p>
              <a:endParaRPr lang="en-GB" dirty="0"/>
            </a:p>
          </p:txBody>
        </p:sp>
        <p:sp>
          <p:nvSpPr>
            <p:cNvPr id="185" name="Freeform 99"/>
            <p:cNvSpPr>
              <a:spLocks/>
            </p:cNvSpPr>
            <p:nvPr/>
          </p:nvSpPr>
          <p:spPr bwMode="auto">
            <a:xfrm>
              <a:off x="1965963" y="4696505"/>
              <a:ext cx="285043" cy="344060"/>
            </a:xfrm>
            <a:custGeom>
              <a:avLst/>
              <a:gdLst/>
              <a:ahLst/>
              <a:cxnLst>
                <a:cxn ang="0">
                  <a:pos x="95" y="117"/>
                </a:cxn>
                <a:cxn ang="0">
                  <a:pos x="84" y="100"/>
                </a:cxn>
                <a:cxn ang="0">
                  <a:pos x="84" y="73"/>
                </a:cxn>
                <a:cxn ang="0">
                  <a:pos x="98" y="72"/>
                </a:cxn>
                <a:cxn ang="0">
                  <a:pos x="99" y="65"/>
                </a:cxn>
                <a:cxn ang="0">
                  <a:pos x="99" y="59"/>
                </a:cxn>
                <a:cxn ang="0">
                  <a:pos x="99" y="50"/>
                </a:cxn>
                <a:cxn ang="0">
                  <a:pos x="96" y="51"/>
                </a:cxn>
                <a:cxn ang="0">
                  <a:pos x="90" y="51"/>
                </a:cxn>
                <a:cxn ang="0">
                  <a:pos x="85" y="55"/>
                </a:cxn>
                <a:cxn ang="0">
                  <a:pos x="84" y="41"/>
                </a:cxn>
                <a:cxn ang="0">
                  <a:pos x="82" y="24"/>
                </a:cxn>
                <a:cxn ang="0">
                  <a:pos x="82" y="16"/>
                </a:cxn>
                <a:cxn ang="0">
                  <a:pos x="73" y="13"/>
                </a:cxn>
                <a:cxn ang="0">
                  <a:pos x="70" y="11"/>
                </a:cxn>
                <a:cxn ang="0">
                  <a:pos x="64" y="14"/>
                </a:cxn>
                <a:cxn ang="0">
                  <a:pos x="63" y="20"/>
                </a:cxn>
                <a:cxn ang="0">
                  <a:pos x="58" y="22"/>
                </a:cxn>
                <a:cxn ang="0">
                  <a:pos x="47" y="20"/>
                </a:cxn>
                <a:cxn ang="0">
                  <a:pos x="44" y="13"/>
                </a:cxn>
                <a:cxn ang="0">
                  <a:pos x="41" y="5"/>
                </a:cxn>
                <a:cxn ang="0">
                  <a:pos x="31" y="2"/>
                </a:cxn>
                <a:cxn ang="0">
                  <a:pos x="14" y="0"/>
                </a:cxn>
                <a:cxn ang="0">
                  <a:pos x="8" y="3"/>
                </a:cxn>
                <a:cxn ang="0">
                  <a:pos x="14" y="28"/>
                </a:cxn>
                <a:cxn ang="0">
                  <a:pos x="18" y="47"/>
                </a:cxn>
                <a:cxn ang="0">
                  <a:pos x="14" y="67"/>
                </a:cxn>
                <a:cxn ang="0">
                  <a:pos x="5" y="96"/>
                </a:cxn>
                <a:cxn ang="0">
                  <a:pos x="2" y="114"/>
                </a:cxn>
                <a:cxn ang="0">
                  <a:pos x="12" y="110"/>
                </a:cxn>
                <a:cxn ang="0">
                  <a:pos x="22" y="115"/>
                </a:cxn>
                <a:cxn ang="0">
                  <a:pos x="50" y="115"/>
                </a:cxn>
                <a:cxn ang="0">
                  <a:pos x="58" y="117"/>
                </a:cxn>
                <a:cxn ang="0">
                  <a:pos x="72" y="120"/>
                </a:cxn>
                <a:cxn ang="0">
                  <a:pos x="76" y="120"/>
                </a:cxn>
                <a:cxn ang="0">
                  <a:pos x="79" y="121"/>
                </a:cxn>
                <a:cxn ang="0">
                  <a:pos x="95" y="117"/>
                </a:cxn>
              </a:cxnLst>
              <a:rect l="0" t="0" r="r" b="b"/>
              <a:pathLst>
                <a:path w="102" h="123">
                  <a:moveTo>
                    <a:pt x="95" y="117"/>
                  </a:moveTo>
                  <a:cubicBezTo>
                    <a:pt x="90" y="112"/>
                    <a:pt x="84" y="106"/>
                    <a:pt x="84" y="100"/>
                  </a:cubicBezTo>
                  <a:cubicBezTo>
                    <a:pt x="84" y="96"/>
                    <a:pt x="84" y="78"/>
                    <a:pt x="84" y="73"/>
                  </a:cubicBezTo>
                  <a:cubicBezTo>
                    <a:pt x="84" y="70"/>
                    <a:pt x="88" y="72"/>
                    <a:pt x="98" y="72"/>
                  </a:cubicBezTo>
                  <a:cubicBezTo>
                    <a:pt x="101" y="72"/>
                    <a:pt x="98" y="69"/>
                    <a:pt x="99" y="65"/>
                  </a:cubicBezTo>
                  <a:cubicBezTo>
                    <a:pt x="102" y="64"/>
                    <a:pt x="98" y="64"/>
                    <a:pt x="99" y="59"/>
                  </a:cubicBezTo>
                  <a:cubicBezTo>
                    <a:pt x="101" y="53"/>
                    <a:pt x="99" y="51"/>
                    <a:pt x="99" y="50"/>
                  </a:cubicBezTo>
                  <a:cubicBezTo>
                    <a:pt x="99" y="51"/>
                    <a:pt x="99" y="51"/>
                    <a:pt x="96" y="51"/>
                  </a:cubicBezTo>
                  <a:cubicBezTo>
                    <a:pt x="95" y="50"/>
                    <a:pt x="93" y="53"/>
                    <a:pt x="90" y="51"/>
                  </a:cubicBezTo>
                  <a:cubicBezTo>
                    <a:pt x="87" y="51"/>
                    <a:pt x="88" y="55"/>
                    <a:pt x="85" y="55"/>
                  </a:cubicBezTo>
                  <a:cubicBezTo>
                    <a:pt x="82" y="53"/>
                    <a:pt x="88" y="47"/>
                    <a:pt x="84" y="41"/>
                  </a:cubicBezTo>
                  <a:cubicBezTo>
                    <a:pt x="79" y="34"/>
                    <a:pt x="84" y="28"/>
                    <a:pt x="82" y="24"/>
                  </a:cubicBezTo>
                  <a:cubicBezTo>
                    <a:pt x="81" y="19"/>
                    <a:pt x="82" y="19"/>
                    <a:pt x="82" y="16"/>
                  </a:cubicBezTo>
                  <a:cubicBezTo>
                    <a:pt x="82" y="13"/>
                    <a:pt x="70" y="17"/>
                    <a:pt x="73" y="13"/>
                  </a:cubicBezTo>
                  <a:cubicBezTo>
                    <a:pt x="73" y="11"/>
                    <a:pt x="72" y="10"/>
                    <a:pt x="70" y="11"/>
                  </a:cubicBezTo>
                  <a:cubicBezTo>
                    <a:pt x="69" y="13"/>
                    <a:pt x="64" y="10"/>
                    <a:pt x="64" y="14"/>
                  </a:cubicBezTo>
                  <a:cubicBezTo>
                    <a:pt x="64" y="19"/>
                    <a:pt x="63" y="16"/>
                    <a:pt x="63" y="20"/>
                  </a:cubicBezTo>
                  <a:cubicBezTo>
                    <a:pt x="64" y="24"/>
                    <a:pt x="60" y="22"/>
                    <a:pt x="58" y="22"/>
                  </a:cubicBezTo>
                  <a:cubicBezTo>
                    <a:pt x="56" y="20"/>
                    <a:pt x="49" y="25"/>
                    <a:pt x="47" y="20"/>
                  </a:cubicBezTo>
                  <a:cubicBezTo>
                    <a:pt x="46" y="16"/>
                    <a:pt x="44" y="17"/>
                    <a:pt x="44" y="13"/>
                  </a:cubicBezTo>
                  <a:cubicBezTo>
                    <a:pt x="44" y="10"/>
                    <a:pt x="43" y="10"/>
                    <a:pt x="41" y="5"/>
                  </a:cubicBezTo>
                  <a:cubicBezTo>
                    <a:pt x="41" y="0"/>
                    <a:pt x="41" y="0"/>
                    <a:pt x="31" y="2"/>
                  </a:cubicBezTo>
                  <a:cubicBezTo>
                    <a:pt x="18" y="2"/>
                    <a:pt x="20" y="0"/>
                    <a:pt x="14" y="0"/>
                  </a:cubicBezTo>
                  <a:cubicBezTo>
                    <a:pt x="9" y="3"/>
                    <a:pt x="6" y="2"/>
                    <a:pt x="8" y="3"/>
                  </a:cubicBezTo>
                  <a:cubicBezTo>
                    <a:pt x="8" y="6"/>
                    <a:pt x="17" y="25"/>
                    <a:pt x="14" y="28"/>
                  </a:cubicBezTo>
                  <a:cubicBezTo>
                    <a:pt x="11" y="33"/>
                    <a:pt x="15" y="41"/>
                    <a:pt x="18" y="47"/>
                  </a:cubicBezTo>
                  <a:cubicBezTo>
                    <a:pt x="20" y="53"/>
                    <a:pt x="20" y="62"/>
                    <a:pt x="14" y="67"/>
                  </a:cubicBezTo>
                  <a:cubicBezTo>
                    <a:pt x="5" y="73"/>
                    <a:pt x="8" y="90"/>
                    <a:pt x="5" y="96"/>
                  </a:cubicBezTo>
                  <a:cubicBezTo>
                    <a:pt x="0" y="103"/>
                    <a:pt x="3" y="104"/>
                    <a:pt x="2" y="114"/>
                  </a:cubicBezTo>
                  <a:cubicBezTo>
                    <a:pt x="8" y="114"/>
                    <a:pt x="8" y="114"/>
                    <a:pt x="12" y="110"/>
                  </a:cubicBezTo>
                  <a:cubicBezTo>
                    <a:pt x="18" y="107"/>
                    <a:pt x="17" y="115"/>
                    <a:pt x="22" y="115"/>
                  </a:cubicBezTo>
                  <a:cubicBezTo>
                    <a:pt x="26" y="115"/>
                    <a:pt x="46" y="115"/>
                    <a:pt x="50" y="115"/>
                  </a:cubicBezTo>
                  <a:cubicBezTo>
                    <a:pt x="55" y="115"/>
                    <a:pt x="56" y="114"/>
                    <a:pt x="58" y="117"/>
                  </a:cubicBezTo>
                  <a:cubicBezTo>
                    <a:pt x="60" y="123"/>
                    <a:pt x="69" y="118"/>
                    <a:pt x="72" y="120"/>
                  </a:cubicBezTo>
                  <a:cubicBezTo>
                    <a:pt x="75" y="121"/>
                    <a:pt x="75" y="121"/>
                    <a:pt x="76" y="120"/>
                  </a:cubicBezTo>
                  <a:cubicBezTo>
                    <a:pt x="76" y="118"/>
                    <a:pt x="78" y="121"/>
                    <a:pt x="79" y="121"/>
                  </a:cubicBezTo>
                  <a:cubicBezTo>
                    <a:pt x="82" y="120"/>
                    <a:pt x="95" y="117"/>
                    <a:pt x="95" y="117"/>
                  </a:cubicBezTo>
                </a:path>
              </a:pathLst>
            </a:custGeom>
            <a:grpFill/>
            <a:ln w="6350" cmpd="sng">
              <a:solidFill>
                <a:schemeClr val="bg1"/>
              </a:solidFill>
              <a:round/>
              <a:headEnd/>
              <a:tailEnd/>
            </a:ln>
          </p:spPr>
          <p:txBody>
            <a:bodyPr/>
            <a:lstStyle/>
            <a:p>
              <a:endParaRPr lang="en-GB" dirty="0"/>
            </a:p>
          </p:txBody>
        </p:sp>
        <p:sp>
          <p:nvSpPr>
            <p:cNvPr id="186" name="Freeform 100"/>
            <p:cNvSpPr>
              <a:spLocks/>
            </p:cNvSpPr>
            <p:nvPr/>
          </p:nvSpPr>
          <p:spPr bwMode="auto">
            <a:xfrm>
              <a:off x="2200620" y="4761286"/>
              <a:ext cx="259130" cy="280719"/>
            </a:xfrm>
            <a:custGeom>
              <a:avLst/>
              <a:gdLst/>
              <a:ahLst/>
              <a:cxnLst>
                <a:cxn ang="0">
                  <a:pos x="26" y="95"/>
                </a:cxn>
                <a:cxn ang="0">
                  <a:pos x="11" y="94"/>
                </a:cxn>
                <a:cxn ang="0">
                  <a:pos x="0" y="76"/>
                </a:cxn>
                <a:cxn ang="0">
                  <a:pos x="0" y="50"/>
                </a:cxn>
                <a:cxn ang="0">
                  <a:pos x="14" y="48"/>
                </a:cxn>
                <a:cxn ang="0">
                  <a:pos x="15" y="42"/>
                </a:cxn>
                <a:cxn ang="0">
                  <a:pos x="15" y="36"/>
                </a:cxn>
                <a:cxn ang="0">
                  <a:pos x="15" y="27"/>
                </a:cxn>
                <a:cxn ang="0">
                  <a:pos x="23" y="31"/>
                </a:cxn>
                <a:cxn ang="0">
                  <a:pos x="29" y="36"/>
                </a:cxn>
                <a:cxn ang="0">
                  <a:pos x="40" y="36"/>
                </a:cxn>
                <a:cxn ang="0">
                  <a:pos x="41" y="36"/>
                </a:cxn>
                <a:cxn ang="0">
                  <a:pos x="46" y="41"/>
                </a:cxn>
                <a:cxn ang="0">
                  <a:pos x="53" y="47"/>
                </a:cxn>
                <a:cxn ang="0">
                  <a:pos x="59" y="50"/>
                </a:cxn>
                <a:cxn ang="0">
                  <a:pos x="63" y="45"/>
                </a:cxn>
                <a:cxn ang="0">
                  <a:pos x="56" y="42"/>
                </a:cxn>
                <a:cxn ang="0">
                  <a:pos x="50" y="35"/>
                </a:cxn>
                <a:cxn ang="0">
                  <a:pos x="52" y="22"/>
                </a:cxn>
                <a:cxn ang="0">
                  <a:pos x="52" y="13"/>
                </a:cxn>
                <a:cxn ang="0">
                  <a:pos x="55" y="5"/>
                </a:cxn>
                <a:cxn ang="0">
                  <a:pos x="70" y="0"/>
                </a:cxn>
                <a:cxn ang="0">
                  <a:pos x="76" y="6"/>
                </a:cxn>
                <a:cxn ang="0">
                  <a:pos x="79" y="8"/>
                </a:cxn>
                <a:cxn ang="0">
                  <a:pos x="87" y="13"/>
                </a:cxn>
                <a:cxn ang="0">
                  <a:pos x="90" y="16"/>
                </a:cxn>
                <a:cxn ang="0">
                  <a:pos x="90" y="20"/>
                </a:cxn>
                <a:cxn ang="0">
                  <a:pos x="91" y="27"/>
                </a:cxn>
                <a:cxn ang="0">
                  <a:pos x="90" y="31"/>
                </a:cxn>
                <a:cxn ang="0">
                  <a:pos x="90" y="38"/>
                </a:cxn>
                <a:cxn ang="0">
                  <a:pos x="90" y="44"/>
                </a:cxn>
                <a:cxn ang="0">
                  <a:pos x="85" y="53"/>
                </a:cxn>
                <a:cxn ang="0">
                  <a:pos x="88" y="58"/>
                </a:cxn>
                <a:cxn ang="0">
                  <a:pos x="66" y="67"/>
                </a:cxn>
                <a:cxn ang="0">
                  <a:pos x="67" y="73"/>
                </a:cxn>
                <a:cxn ang="0">
                  <a:pos x="56" y="76"/>
                </a:cxn>
                <a:cxn ang="0">
                  <a:pos x="52" y="84"/>
                </a:cxn>
                <a:cxn ang="0">
                  <a:pos x="40" y="97"/>
                </a:cxn>
                <a:cxn ang="0">
                  <a:pos x="32" y="97"/>
                </a:cxn>
                <a:cxn ang="0">
                  <a:pos x="26" y="95"/>
                </a:cxn>
              </a:cxnLst>
              <a:rect l="0" t="0" r="r" b="b"/>
              <a:pathLst>
                <a:path w="93" h="101">
                  <a:moveTo>
                    <a:pt x="26" y="95"/>
                  </a:moveTo>
                  <a:cubicBezTo>
                    <a:pt x="23" y="90"/>
                    <a:pt x="18" y="92"/>
                    <a:pt x="11" y="94"/>
                  </a:cubicBezTo>
                  <a:cubicBezTo>
                    <a:pt x="6" y="89"/>
                    <a:pt x="0" y="83"/>
                    <a:pt x="0" y="76"/>
                  </a:cubicBezTo>
                  <a:cubicBezTo>
                    <a:pt x="0" y="73"/>
                    <a:pt x="0" y="55"/>
                    <a:pt x="0" y="50"/>
                  </a:cubicBezTo>
                  <a:cubicBezTo>
                    <a:pt x="0" y="47"/>
                    <a:pt x="5" y="48"/>
                    <a:pt x="14" y="48"/>
                  </a:cubicBezTo>
                  <a:cubicBezTo>
                    <a:pt x="17" y="48"/>
                    <a:pt x="14" y="45"/>
                    <a:pt x="15" y="42"/>
                  </a:cubicBezTo>
                  <a:cubicBezTo>
                    <a:pt x="18" y="41"/>
                    <a:pt x="14" y="41"/>
                    <a:pt x="15" y="36"/>
                  </a:cubicBezTo>
                  <a:cubicBezTo>
                    <a:pt x="17" y="30"/>
                    <a:pt x="15" y="28"/>
                    <a:pt x="15" y="27"/>
                  </a:cubicBezTo>
                  <a:cubicBezTo>
                    <a:pt x="23" y="27"/>
                    <a:pt x="17" y="35"/>
                    <a:pt x="23" y="31"/>
                  </a:cubicBezTo>
                  <a:cubicBezTo>
                    <a:pt x="31" y="27"/>
                    <a:pt x="23" y="35"/>
                    <a:pt x="29" y="36"/>
                  </a:cubicBezTo>
                  <a:cubicBezTo>
                    <a:pt x="37" y="38"/>
                    <a:pt x="38" y="39"/>
                    <a:pt x="40" y="36"/>
                  </a:cubicBezTo>
                  <a:cubicBezTo>
                    <a:pt x="40" y="31"/>
                    <a:pt x="41" y="33"/>
                    <a:pt x="41" y="36"/>
                  </a:cubicBezTo>
                  <a:cubicBezTo>
                    <a:pt x="43" y="38"/>
                    <a:pt x="44" y="41"/>
                    <a:pt x="46" y="41"/>
                  </a:cubicBezTo>
                  <a:cubicBezTo>
                    <a:pt x="49" y="41"/>
                    <a:pt x="50" y="42"/>
                    <a:pt x="53" y="47"/>
                  </a:cubicBezTo>
                  <a:cubicBezTo>
                    <a:pt x="56" y="53"/>
                    <a:pt x="56" y="53"/>
                    <a:pt x="59" y="50"/>
                  </a:cubicBezTo>
                  <a:cubicBezTo>
                    <a:pt x="61" y="48"/>
                    <a:pt x="61" y="58"/>
                    <a:pt x="63" y="45"/>
                  </a:cubicBezTo>
                  <a:cubicBezTo>
                    <a:pt x="63" y="33"/>
                    <a:pt x="61" y="44"/>
                    <a:pt x="56" y="42"/>
                  </a:cubicBezTo>
                  <a:cubicBezTo>
                    <a:pt x="53" y="41"/>
                    <a:pt x="52" y="38"/>
                    <a:pt x="50" y="35"/>
                  </a:cubicBezTo>
                  <a:cubicBezTo>
                    <a:pt x="49" y="31"/>
                    <a:pt x="55" y="25"/>
                    <a:pt x="52" y="22"/>
                  </a:cubicBezTo>
                  <a:cubicBezTo>
                    <a:pt x="50" y="17"/>
                    <a:pt x="56" y="19"/>
                    <a:pt x="52" y="13"/>
                  </a:cubicBezTo>
                  <a:cubicBezTo>
                    <a:pt x="49" y="10"/>
                    <a:pt x="55" y="11"/>
                    <a:pt x="55" y="5"/>
                  </a:cubicBezTo>
                  <a:cubicBezTo>
                    <a:pt x="55" y="0"/>
                    <a:pt x="64" y="2"/>
                    <a:pt x="70" y="0"/>
                  </a:cubicBezTo>
                  <a:cubicBezTo>
                    <a:pt x="72" y="5"/>
                    <a:pt x="75" y="3"/>
                    <a:pt x="76" y="6"/>
                  </a:cubicBezTo>
                  <a:cubicBezTo>
                    <a:pt x="78" y="10"/>
                    <a:pt x="78" y="5"/>
                    <a:pt x="79" y="8"/>
                  </a:cubicBezTo>
                  <a:cubicBezTo>
                    <a:pt x="81" y="11"/>
                    <a:pt x="79" y="8"/>
                    <a:pt x="87" y="13"/>
                  </a:cubicBezTo>
                  <a:cubicBezTo>
                    <a:pt x="87" y="16"/>
                    <a:pt x="87" y="13"/>
                    <a:pt x="90" y="16"/>
                  </a:cubicBezTo>
                  <a:cubicBezTo>
                    <a:pt x="91" y="17"/>
                    <a:pt x="88" y="17"/>
                    <a:pt x="90" y="20"/>
                  </a:cubicBezTo>
                  <a:cubicBezTo>
                    <a:pt x="93" y="22"/>
                    <a:pt x="93" y="24"/>
                    <a:pt x="91" y="27"/>
                  </a:cubicBezTo>
                  <a:cubicBezTo>
                    <a:pt x="88" y="28"/>
                    <a:pt x="91" y="30"/>
                    <a:pt x="90" y="31"/>
                  </a:cubicBezTo>
                  <a:cubicBezTo>
                    <a:pt x="88" y="33"/>
                    <a:pt x="90" y="35"/>
                    <a:pt x="90" y="38"/>
                  </a:cubicBezTo>
                  <a:cubicBezTo>
                    <a:pt x="88" y="42"/>
                    <a:pt x="93" y="44"/>
                    <a:pt x="90" y="44"/>
                  </a:cubicBezTo>
                  <a:cubicBezTo>
                    <a:pt x="85" y="44"/>
                    <a:pt x="88" y="50"/>
                    <a:pt x="85" y="53"/>
                  </a:cubicBezTo>
                  <a:cubicBezTo>
                    <a:pt x="84" y="55"/>
                    <a:pt x="87" y="56"/>
                    <a:pt x="88" y="58"/>
                  </a:cubicBezTo>
                  <a:cubicBezTo>
                    <a:pt x="87" y="59"/>
                    <a:pt x="67" y="67"/>
                    <a:pt x="66" y="67"/>
                  </a:cubicBezTo>
                  <a:cubicBezTo>
                    <a:pt x="64" y="67"/>
                    <a:pt x="66" y="72"/>
                    <a:pt x="67" y="73"/>
                  </a:cubicBezTo>
                  <a:cubicBezTo>
                    <a:pt x="64" y="75"/>
                    <a:pt x="61" y="73"/>
                    <a:pt x="56" y="76"/>
                  </a:cubicBezTo>
                  <a:cubicBezTo>
                    <a:pt x="52" y="80"/>
                    <a:pt x="56" y="83"/>
                    <a:pt x="52" y="84"/>
                  </a:cubicBezTo>
                  <a:cubicBezTo>
                    <a:pt x="46" y="87"/>
                    <a:pt x="43" y="92"/>
                    <a:pt x="40" y="97"/>
                  </a:cubicBezTo>
                  <a:cubicBezTo>
                    <a:pt x="37" y="101"/>
                    <a:pt x="35" y="95"/>
                    <a:pt x="32" y="97"/>
                  </a:cubicBezTo>
                  <a:cubicBezTo>
                    <a:pt x="31" y="98"/>
                    <a:pt x="31" y="95"/>
                    <a:pt x="26" y="95"/>
                  </a:cubicBezTo>
                </a:path>
              </a:pathLst>
            </a:custGeom>
            <a:grpFill/>
            <a:ln w="6350" cmpd="sng">
              <a:solidFill>
                <a:schemeClr val="bg1"/>
              </a:solidFill>
              <a:round/>
              <a:headEnd/>
              <a:tailEnd/>
            </a:ln>
          </p:spPr>
          <p:txBody>
            <a:bodyPr/>
            <a:lstStyle/>
            <a:p>
              <a:endParaRPr lang="en-GB" dirty="0"/>
            </a:p>
          </p:txBody>
        </p:sp>
        <p:sp>
          <p:nvSpPr>
            <p:cNvPr id="187" name="Freeform 101"/>
            <p:cNvSpPr>
              <a:spLocks/>
            </p:cNvSpPr>
            <p:nvPr/>
          </p:nvSpPr>
          <p:spPr bwMode="auto">
            <a:xfrm>
              <a:off x="2379131" y="4827507"/>
              <a:ext cx="243294" cy="454908"/>
            </a:xfrm>
            <a:custGeom>
              <a:avLst/>
              <a:gdLst/>
              <a:ahLst/>
              <a:cxnLst>
                <a:cxn ang="0">
                  <a:pos x="17" y="163"/>
                </a:cxn>
                <a:cxn ang="0">
                  <a:pos x="23" y="163"/>
                </a:cxn>
                <a:cxn ang="0">
                  <a:pos x="21" y="156"/>
                </a:cxn>
                <a:cxn ang="0">
                  <a:pos x="34" y="145"/>
                </a:cxn>
                <a:cxn ang="0">
                  <a:pos x="43" y="132"/>
                </a:cxn>
                <a:cxn ang="0">
                  <a:pos x="44" y="120"/>
                </a:cxn>
                <a:cxn ang="0">
                  <a:pos x="41" y="114"/>
                </a:cxn>
                <a:cxn ang="0">
                  <a:pos x="38" y="101"/>
                </a:cxn>
                <a:cxn ang="0">
                  <a:pos x="37" y="93"/>
                </a:cxn>
                <a:cxn ang="0">
                  <a:pos x="43" y="87"/>
                </a:cxn>
                <a:cxn ang="0">
                  <a:pos x="53" y="78"/>
                </a:cxn>
                <a:cxn ang="0">
                  <a:pos x="69" y="65"/>
                </a:cxn>
                <a:cxn ang="0">
                  <a:pos x="82" y="48"/>
                </a:cxn>
                <a:cxn ang="0">
                  <a:pos x="85" y="42"/>
                </a:cxn>
                <a:cxn ang="0">
                  <a:pos x="82" y="31"/>
                </a:cxn>
                <a:cxn ang="0">
                  <a:pos x="82" y="12"/>
                </a:cxn>
                <a:cxn ang="0">
                  <a:pos x="82" y="0"/>
                </a:cxn>
                <a:cxn ang="0">
                  <a:pos x="70" y="8"/>
                </a:cxn>
                <a:cxn ang="0">
                  <a:pos x="63" y="8"/>
                </a:cxn>
                <a:cxn ang="0">
                  <a:pos x="55" y="11"/>
                </a:cxn>
                <a:cxn ang="0">
                  <a:pos x="47" y="11"/>
                </a:cxn>
                <a:cxn ang="0">
                  <a:pos x="37" y="9"/>
                </a:cxn>
                <a:cxn ang="0">
                  <a:pos x="35" y="14"/>
                </a:cxn>
                <a:cxn ang="0">
                  <a:pos x="35" y="26"/>
                </a:cxn>
                <a:cxn ang="0">
                  <a:pos x="43" y="36"/>
                </a:cxn>
                <a:cxn ang="0">
                  <a:pos x="46" y="48"/>
                </a:cxn>
                <a:cxn ang="0">
                  <a:pos x="44" y="56"/>
                </a:cxn>
                <a:cxn ang="0">
                  <a:pos x="41" y="61"/>
                </a:cxn>
                <a:cxn ang="0">
                  <a:pos x="40" y="65"/>
                </a:cxn>
                <a:cxn ang="0">
                  <a:pos x="35" y="56"/>
                </a:cxn>
                <a:cxn ang="0">
                  <a:pos x="35" y="47"/>
                </a:cxn>
                <a:cxn ang="0">
                  <a:pos x="29" y="39"/>
                </a:cxn>
                <a:cxn ang="0">
                  <a:pos x="24" y="34"/>
                </a:cxn>
                <a:cxn ang="0">
                  <a:pos x="2" y="43"/>
                </a:cxn>
                <a:cxn ang="0">
                  <a:pos x="3" y="50"/>
                </a:cxn>
                <a:cxn ang="0">
                  <a:pos x="12" y="56"/>
                </a:cxn>
                <a:cxn ang="0">
                  <a:pos x="21" y="61"/>
                </a:cxn>
                <a:cxn ang="0">
                  <a:pos x="23" y="67"/>
                </a:cxn>
                <a:cxn ang="0">
                  <a:pos x="21" y="82"/>
                </a:cxn>
                <a:cxn ang="0">
                  <a:pos x="21" y="87"/>
                </a:cxn>
                <a:cxn ang="0">
                  <a:pos x="23" y="96"/>
                </a:cxn>
                <a:cxn ang="0">
                  <a:pos x="17" y="109"/>
                </a:cxn>
                <a:cxn ang="0">
                  <a:pos x="9" y="118"/>
                </a:cxn>
                <a:cxn ang="0">
                  <a:pos x="15" y="156"/>
                </a:cxn>
                <a:cxn ang="0">
                  <a:pos x="17" y="163"/>
                </a:cxn>
              </a:cxnLst>
              <a:rect l="0" t="0" r="r" b="b"/>
              <a:pathLst>
                <a:path w="87" h="163">
                  <a:moveTo>
                    <a:pt x="17" y="163"/>
                  </a:moveTo>
                  <a:cubicBezTo>
                    <a:pt x="23" y="163"/>
                    <a:pt x="23" y="163"/>
                    <a:pt x="23" y="163"/>
                  </a:cubicBezTo>
                  <a:cubicBezTo>
                    <a:pt x="24" y="152"/>
                    <a:pt x="21" y="160"/>
                    <a:pt x="21" y="156"/>
                  </a:cubicBezTo>
                  <a:cubicBezTo>
                    <a:pt x="20" y="152"/>
                    <a:pt x="26" y="148"/>
                    <a:pt x="34" y="145"/>
                  </a:cubicBezTo>
                  <a:cubicBezTo>
                    <a:pt x="41" y="142"/>
                    <a:pt x="44" y="137"/>
                    <a:pt x="43" y="132"/>
                  </a:cubicBezTo>
                  <a:cubicBezTo>
                    <a:pt x="41" y="129"/>
                    <a:pt x="44" y="129"/>
                    <a:pt x="44" y="120"/>
                  </a:cubicBezTo>
                  <a:cubicBezTo>
                    <a:pt x="43" y="110"/>
                    <a:pt x="43" y="121"/>
                    <a:pt x="41" y="114"/>
                  </a:cubicBezTo>
                  <a:cubicBezTo>
                    <a:pt x="40" y="104"/>
                    <a:pt x="41" y="106"/>
                    <a:pt x="38" y="101"/>
                  </a:cubicBezTo>
                  <a:cubicBezTo>
                    <a:pt x="35" y="98"/>
                    <a:pt x="37" y="96"/>
                    <a:pt x="37" y="93"/>
                  </a:cubicBezTo>
                  <a:cubicBezTo>
                    <a:pt x="37" y="90"/>
                    <a:pt x="38" y="95"/>
                    <a:pt x="43" y="87"/>
                  </a:cubicBezTo>
                  <a:cubicBezTo>
                    <a:pt x="49" y="81"/>
                    <a:pt x="47" y="87"/>
                    <a:pt x="53" y="78"/>
                  </a:cubicBezTo>
                  <a:cubicBezTo>
                    <a:pt x="58" y="67"/>
                    <a:pt x="64" y="67"/>
                    <a:pt x="69" y="65"/>
                  </a:cubicBezTo>
                  <a:cubicBezTo>
                    <a:pt x="75" y="64"/>
                    <a:pt x="78" y="57"/>
                    <a:pt x="82" y="48"/>
                  </a:cubicBezTo>
                  <a:cubicBezTo>
                    <a:pt x="85" y="42"/>
                    <a:pt x="82" y="47"/>
                    <a:pt x="85" y="42"/>
                  </a:cubicBezTo>
                  <a:cubicBezTo>
                    <a:pt x="87" y="37"/>
                    <a:pt x="82" y="40"/>
                    <a:pt x="82" y="31"/>
                  </a:cubicBezTo>
                  <a:cubicBezTo>
                    <a:pt x="84" y="23"/>
                    <a:pt x="84" y="18"/>
                    <a:pt x="82" y="12"/>
                  </a:cubicBezTo>
                  <a:cubicBezTo>
                    <a:pt x="81" y="3"/>
                    <a:pt x="87" y="8"/>
                    <a:pt x="82" y="0"/>
                  </a:cubicBezTo>
                  <a:cubicBezTo>
                    <a:pt x="79" y="3"/>
                    <a:pt x="76" y="4"/>
                    <a:pt x="70" y="8"/>
                  </a:cubicBezTo>
                  <a:cubicBezTo>
                    <a:pt x="64" y="11"/>
                    <a:pt x="63" y="3"/>
                    <a:pt x="63" y="8"/>
                  </a:cubicBezTo>
                  <a:cubicBezTo>
                    <a:pt x="61" y="12"/>
                    <a:pt x="56" y="12"/>
                    <a:pt x="55" y="11"/>
                  </a:cubicBezTo>
                  <a:cubicBezTo>
                    <a:pt x="53" y="9"/>
                    <a:pt x="50" y="14"/>
                    <a:pt x="47" y="11"/>
                  </a:cubicBezTo>
                  <a:cubicBezTo>
                    <a:pt x="44" y="6"/>
                    <a:pt x="44" y="12"/>
                    <a:pt x="37" y="9"/>
                  </a:cubicBezTo>
                  <a:cubicBezTo>
                    <a:pt x="35" y="11"/>
                    <a:pt x="37" y="12"/>
                    <a:pt x="35" y="14"/>
                  </a:cubicBezTo>
                  <a:cubicBezTo>
                    <a:pt x="34" y="17"/>
                    <a:pt x="35" y="22"/>
                    <a:pt x="35" y="26"/>
                  </a:cubicBezTo>
                  <a:cubicBezTo>
                    <a:pt x="37" y="29"/>
                    <a:pt x="38" y="29"/>
                    <a:pt x="43" y="36"/>
                  </a:cubicBezTo>
                  <a:cubicBezTo>
                    <a:pt x="49" y="42"/>
                    <a:pt x="46" y="43"/>
                    <a:pt x="46" y="48"/>
                  </a:cubicBezTo>
                  <a:cubicBezTo>
                    <a:pt x="46" y="53"/>
                    <a:pt x="46" y="54"/>
                    <a:pt x="44" y="56"/>
                  </a:cubicBezTo>
                  <a:cubicBezTo>
                    <a:pt x="41" y="56"/>
                    <a:pt x="40" y="57"/>
                    <a:pt x="41" y="61"/>
                  </a:cubicBezTo>
                  <a:cubicBezTo>
                    <a:pt x="41" y="64"/>
                    <a:pt x="41" y="67"/>
                    <a:pt x="40" y="65"/>
                  </a:cubicBezTo>
                  <a:cubicBezTo>
                    <a:pt x="38" y="65"/>
                    <a:pt x="40" y="62"/>
                    <a:pt x="35" y="56"/>
                  </a:cubicBezTo>
                  <a:cubicBezTo>
                    <a:pt x="31" y="51"/>
                    <a:pt x="35" y="53"/>
                    <a:pt x="35" y="47"/>
                  </a:cubicBezTo>
                  <a:cubicBezTo>
                    <a:pt x="37" y="40"/>
                    <a:pt x="35" y="37"/>
                    <a:pt x="29" y="39"/>
                  </a:cubicBezTo>
                  <a:cubicBezTo>
                    <a:pt x="27" y="40"/>
                    <a:pt x="26" y="37"/>
                    <a:pt x="24" y="34"/>
                  </a:cubicBezTo>
                  <a:cubicBezTo>
                    <a:pt x="23" y="36"/>
                    <a:pt x="3" y="43"/>
                    <a:pt x="2" y="43"/>
                  </a:cubicBezTo>
                  <a:cubicBezTo>
                    <a:pt x="0" y="43"/>
                    <a:pt x="2" y="48"/>
                    <a:pt x="3" y="50"/>
                  </a:cubicBezTo>
                  <a:cubicBezTo>
                    <a:pt x="2" y="57"/>
                    <a:pt x="8" y="51"/>
                    <a:pt x="12" y="56"/>
                  </a:cubicBezTo>
                  <a:cubicBezTo>
                    <a:pt x="17" y="59"/>
                    <a:pt x="18" y="57"/>
                    <a:pt x="21" y="61"/>
                  </a:cubicBezTo>
                  <a:cubicBezTo>
                    <a:pt x="24" y="62"/>
                    <a:pt x="21" y="62"/>
                    <a:pt x="23" y="67"/>
                  </a:cubicBezTo>
                  <a:cubicBezTo>
                    <a:pt x="24" y="70"/>
                    <a:pt x="23" y="82"/>
                    <a:pt x="21" y="82"/>
                  </a:cubicBezTo>
                  <a:cubicBezTo>
                    <a:pt x="20" y="82"/>
                    <a:pt x="23" y="84"/>
                    <a:pt x="21" y="87"/>
                  </a:cubicBezTo>
                  <a:cubicBezTo>
                    <a:pt x="20" y="92"/>
                    <a:pt x="26" y="90"/>
                    <a:pt x="23" y="96"/>
                  </a:cubicBezTo>
                  <a:cubicBezTo>
                    <a:pt x="17" y="104"/>
                    <a:pt x="20" y="106"/>
                    <a:pt x="17" y="109"/>
                  </a:cubicBezTo>
                  <a:cubicBezTo>
                    <a:pt x="15" y="112"/>
                    <a:pt x="9" y="118"/>
                    <a:pt x="9" y="118"/>
                  </a:cubicBezTo>
                  <a:cubicBezTo>
                    <a:pt x="12" y="126"/>
                    <a:pt x="17" y="146"/>
                    <a:pt x="15" y="156"/>
                  </a:cubicBezTo>
                  <a:cubicBezTo>
                    <a:pt x="17" y="163"/>
                    <a:pt x="17" y="163"/>
                    <a:pt x="17" y="163"/>
                  </a:cubicBezTo>
                  <a:close/>
                </a:path>
              </a:pathLst>
            </a:custGeom>
            <a:grpFill/>
            <a:ln w="6350" cmpd="sng">
              <a:solidFill>
                <a:schemeClr val="bg1"/>
              </a:solidFill>
              <a:round/>
              <a:headEnd/>
              <a:tailEnd/>
            </a:ln>
          </p:spPr>
          <p:txBody>
            <a:bodyPr/>
            <a:lstStyle/>
            <a:p>
              <a:endParaRPr lang="en-GB" dirty="0"/>
            </a:p>
          </p:txBody>
        </p:sp>
        <p:sp>
          <p:nvSpPr>
            <p:cNvPr id="188" name="Freeform 102"/>
            <p:cNvSpPr>
              <a:spLocks/>
            </p:cNvSpPr>
            <p:nvPr/>
          </p:nvSpPr>
          <p:spPr bwMode="auto">
            <a:xfrm>
              <a:off x="1965963" y="4997377"/>
              <a:ext cx="306637" cy="349819"/>
            </a:xfrm>
            <a:custGeom>
              <a:avLst/>
              <a:gdLst/>
              <a:ahLst/>
              <a:cxnLst>
                <a:cxn ang="0">
                  <a:pos x="2" y="6"/>
                </a:cxn>
                <a:cxn ang="0">
                  <a:pos x="15" y="42"/>
                </a:cxn>
                <a:cxn ang="0">
                  <a:pos x="23" y="68"/>
                </a:cxn>
                <a:cxn ang="0">
                  <a:pos x="29" y="101"/>
                </a:cxn>
                <a:cxn ang="0">
                  <a:pos x="40" y="121"/>
                </a:cxn>
                <a:cxn ang="0">
                  <a:pos x="46" y="116"/>
                </a:cxn>
                <a:cxn ang="0">
                  <a:pos x="51" y="124"/>
                </a:cxn>
                <a:cxn ang="0">
                  <a:pos x="60" y="124"/>
                </a:cxn>
                <a:cxn ang="0">
                  <a:pos x="69" y="119"/>
                </a:cxn>
                <a:cxn ang="0">
                  <a:pos x="69" y="82"/>
                </a:cxn>
                <a:cxn ang="0">
                  <a:pos x="69" y="54"/>
                </a:cxn>
                <a:cxn ang="0">
                  <a:pos x="77" y="54"/>
                </a:cxn>
                <a:cxn ang="0">
                  <a:pos x="77" y="17"/>
                </a:cxn>
                <a:cxn ang="0">
                  <a:pos x="87" y="14"/>
                </a:cxn>
                <a:cxn ang="0">
                  <a:pos x="96" y="15"/>
                </a:cxn>
                <a:cxn ang="0">
                  <a:pos x="102" y="14"/>
                </a:cxn>
                <a:cxn ang="0">
                  <a:pos x="110" y="11"/>
                </a:cxn>
                <a:cxn ang="0">
                  <a:pos x="95" y="9"/>
                </a:cxn>
                <a:cxn ang="0">
                  <a:pos x="80" y="14"/>
                </a:cxn>
                <a:cxn ang="0">
                  <a:pos x="77" y="12"/>
                </a:cxn>
                <a:cxn ang="0">
                  <a:pos x="72" y="12"/>
                </a:cxn>
                <a:cxn ang="0">
                  <a:pos x="58" y="9"/>
                </a:cxn>
                <a:cxn ang="0">
                  <a:pos x="51" y="8"/>
                </a:cxn>
                <a:cxn ang="0">
                  <a:pos x="22" y="8"/>
                </a:cxn>
                <a:cxn ang="0">
                  <a:pos x="12" y="3"/>
                </a:cxn>
                <a:cxn ang="0">
                  <a:pos x="2" y="6"/>
                </a:cxn>
              </a:cxnLst>
              <a:rect l="0" t="0" r="r" b="b"/>
              <a:pathLst>
                <a:path w="110" h="125">
                  <a:moveTo>
                    <a:pt x="2" y="6"/>
                  </a:moveTo>
                  <a:cubicBezTo>
                    <a:pt x="0" y="15"/>
                    <a:pt x="11" y="25"/>
                    <a:pt x="15" y="42"/>
                  </a:cubicBezTo>
                  <a:cubicBezTo>
                    <a:pt x="19" y="57"/>
                    <a:pt x="26" y="49"/>
                    <a:pt x="23" y="68"/>
                  </a:cubicBezTo>
                  <a:cubicBezTo>
                    <a:pt x="23" y="76"/>
                    <a:pt x="28" y="90"/>
                    <a:pt x="29" y="101"/>
                  </a:cubicBezTo>
                  <a:cubicBezTo>
                    <a:pt x="29" y="113"/>
                    <a:pt x="37" y="118"/>
                    <a:pt x="40" y="121"/>
                  </a:cubicBezTo>
                  <a:cubicBezTo>
                    <a:pt x="44" y="119"/>
                    <a:pt x="43" y="113"/>
                    <a:pt x="46" y="116"/>
                  </a:cubicBezTo>
                  <a:cubicBezTo>
                    <a:pt x="49" y="119"/>
                    <a:pt x="44" y="121"/>
                    <a:pt x="51" y="124"/>
                  </a:cubicBezTo>
                  <a:cubicBezTo>
                    <a:pt x="55" y="125"/>
                    <a:pt x="58" y="122"/>
                    <a:pt x="60" y="124"/>
                  </a:cubicBezTo>
                  <a:cubicBezTo>
                    <a:pt x="61" y="125"/>
                    <a:pt x="64" y="121"/>
                    <a:pt x="69" y="119"/>
                  </a:cubicBezTo>
                  <a:cubicBezTo>
                    <a:pt x="69" y="82"/>
                    <a:pt x="69" y="82"/>
                    <a:pt x="69" y="82"/>
                  </a:cubicBezTo>
                  <a:cubicBezTo>
                    <a:pt x="69" y="54"/>
                    <a:pt x="69" y="54"/>
                    <a:pt x="69" y="54"/>
                  </a:cubicBezTo>
                  <a:cubicBezTo>
                    <a:pt x="77" y="54"/>
                    <a:pt x="77" y="54"/>
                    <a:pt x="77" y="54"/>
                  </a:cubicBezTo>
                  <a:cubicBezTo>
                    <a:pt x="77" y="17"/>
                    <a:pt x="77" y="17"/>
                    <a:pt x="77" y="17"/>
                  </a:cubicBezTo>
                  <a:cubicBezTo>
                    <a:pt x="77" y="17"/>
                    <a:pt x="81" y="15"/>
                    <a:pt x="87" y="14"/>
                  </a:cubicBezTo>
                  <a:cubicBezTo>
                    <a:pt x="93" y="14"/>
                    <a:pt x="95" y="12"/>
                    <a:pt x="96" y="15"/>
                  </a:cubicBezTo>
                  <a:cubicBezTo>
                    <a:pt x="98" y="20"/>
                    <a:pt x="99" y="14"/>
                    <a:pt x="102" y="14"/>
                  </a:cubicBezTo>
                  <a:cubicBezTo>
                    <a:pt x="105" y="14"/>
                    <a:pt x="105" y="12"/>
                    <a:pt x="110" y="11"/>
                  </a:cubicBezTo>
                  <a:cubicBezTo>
                    <a:pt x="107" y="6"/>
                    <a:pt x="102" y="8"/>
                    <a:pt x="95" y="9"/>
                  </a:cubicBezTo>
                  <a:cubicBezTo>
                    <a:pt x="95" y="9"/>
                    <a:pt x="83" y="12"/>
                    <a:pt x="80" y="14"/>
                  </a:cubicBezTo>
                  <a:cubicBezTo>
                    <a:pt x="78" y="14"/>
                    <a:pt x="77" y="11"/>
                    <a:pt x="77" y="12"/>
                  </a:cubicBezTo>
                  <a:cubicBezTo>
                    <a:pt x="75" y="14"/>
                    <a:pt x="75" y="14"/>
                    <a:pt x="72" y="12"/>
                  </a:cubicBezTo>
                  <a:cubicBezTo>
                    <a:pt x="69" y="11"/>
                    <a:pt x="60" y="15"/>
                    <a:pt x="58" y="9"/>
                  </a:cubicBezTo>
                  <a:cubicBezTo>
                    <a:pt x="57" y="6"/>
                    <a:pt x="55" y="8"/>
                    <a:pt x="51" y="8"/>
                  </a:cubicBezTo>
                  <a:cubicBezTo>
                    <a:pt x="46" y="8"/>
                    <a:pt x="26" y="8"/>
                    <a:pt x="22" y="8"/>
                  </a:cubicBezTo>
                  <a:cubicBezTo>
                    <a:pt x="17" y="8"/>
                    <a:pt x="19" y="0"/>
                    <a:pt x="12" y="3"/>
                  </a:cubicBezTo>
                  <a:cubicBezTo>
                    <a:pt x="8" y="6"/>
                    <a:pt x="8" y="6"/>
                    <a:pt x="2" y="6"/>
                  </a:cubicBezTo>
                </a:path>
              </a:pathLst>
            </a:custGeom>
            <a:grpFill/>
            <a:ln w="6350" cmpd="sng">
              <a:solidFill>
                <a:schemeClr val="bg1"/>
              </a:solidFill>
              <a:round/>
              <a:headEnd/>
              <a:tailEnd/>
            </a:ln>
          </p:spPr>
          <p:txBody>
            <a:bodyPr/>
            <a:lstStyle/>
            <a:p>
              <a:endParaRPr lang="en-GB" dirty="0"/>
            </a:p>
          </p:txBody>
        </p:sp>
        <p:sp>
          <p:nvSpPr>
            <p:cNvPr id="189" name="Freeform 103"/>
            <p:cNvSpPr>
              <a:spLocks/>
            </p:cNvSpPr>
            <p:nvPr/>
          </p:nvSpPr>
          <p:spPr bwMode="auto">
            <a:xfrm>
              <a:off x="2158871" y="5026169"/>
              <a:ext cx="202985" cy="264883"/>
            </a:xfrm>
            <a:custGeom>
              <a:avLst/>
              <a:gdLst/>
              <a:ahLst/>
              <a:cxnLst>
                <a:cxn ang="0">
                  <a:pos x="41" y="0"/>
                </a:cxn>
                <a:cxn ang="0">
                  <a:pos x="34" y="3"/>
                </a:cxn>
                <a:cxn ang="0">
                  <a:pos x="27" y="5"/>
                </a:cxn>
                <a:cxn ang="0">
                  <a:pos x="18" y="3"/>
                </a:cxn>
                <a:cxn ang="0">
                  <a:pos x="8" y="7"/>
                </a:cxn>
                <a:cxn ang="0">
                  <a:pos x="8" y="44"/>
                </a:cxn>
                <a:cxn ang="0">
                  <a:pos x="0" y="44"/>
                </a:cxn>
                <a:cxn ang="0">
                  <a:pos x="0" y="72"/>
                </a:cxn>
                <a:cxn ang="0">
                  <a:pos x="5" y="88"/>
                </a:cxn>
                <a:cxn ang="0">
                  <a:pos x="6" y="94"/>
                </a:cxn>
                <a:cxn ang="0">
                  <a:pos x="17" y="89"/>
                </a:cxn>
                <a:cxn ang="0">
                  <a:pos x="30" y="80"/>
                </a:cxn>
                <a:cxn ang="0">
                  <a:pos x="46" y="75"/>
                </a:cxn>
                <a:cxn ang="0">
                  <a:pos x="55" y="63"/>
                </a:cxn>
                <a:cxn ang="0">
                  <a:pos x="62" y="53"/>
                </a:cxn>
                <a:cxn ang="0">
                  <a:pos x="73" y="46"/>
                </a:cxn>
                <a:cxn ang="0">
                  <a:pos x="65" y="39"/>
                </a:cxn>
                <a:cxn ang="0">
                  <a:pos x="61" y="30"/>
                </a:cxn>
                <a:cxn ang="0">
                  <a:pos x="58" y="25"/>
                </a:cxn>
                <a:cxn ang="0">
                  <a:pos x="47" y="16"/>
                </a:cxn>
                <a:cxn ang="0">
                  <a:pos x="41" y="0"/>
                </a:cxn>
              </a:cxnLst>
              <a:rect l="0" t="0" r="r" b="b"/>
              <a:pathLst>
                <a:path w="73" h="95">
                  <a:moveTo>
                    <a:pt x="41" y="0"/>
                  </a:moveTo>
                  <a:cubicBezTo>
                    <a:pt x="37" y="2"/>
                    <a:pt x="37" y="3"/>
                    <a:pt x="34" y="3"/>
                  </a:cubicBezTo>
                  <a:cubicBezTo>
                    <a:pt x="30" y="3"/>
                    <a:pt x="29" y="10"/>
                    <a:pt x="27" y="5"/>
                  </a:cubicBezTo>
                  <a:cubicBezTo>
                    <a:pt x="26" y="2"/>
                    <a:pt x="24" y="3"/>
                    <a:pt x="18" y="3"/>
                  </a:cubicBezTo>
                  <a:cubicBezTo>
                    <a:pt x="12" y="5"/>
                    <a:pt x="8" y="7"/>
                    <a:pt x="8" y="7"/>
                  </a:cubicBezTo>
                  <a:cubicBezTo>
                    <a:pt x="8" y="44"/>
                    <a:pt x="8" y="44"/>
                    <a:pt x="8" y="44"/>
                  </a:cubicBezTo>
                  <a:cubicBezTo>
                    <a:pt x="0" y="44"/>
                    <a:pt x="0" y="44"/>
                    <a:pt x="0" y="44"/>
                  </a:cubicBezTo>
                  <a:cubicBezTo>
                    <a:pt x="0" y="72"/>
                    <a:pt x="0" y="72"/>
                    <a:pt x="0" y="72"/>
                  </a:cubicBezTo>
                  <a:cubicBezTo>
                    <a:pt x="3" y="75"/>
                    <a:pt x="6" y="84"/>
                    <a:pt x="5" y="88"/>
                  </a:cubicBezTo>
                  <a:cubicBezTo>
                    <a:pt x="3" y="89"/>
                    <a:pt x="3" y="94"/>
                    <a:pt x="6" y="94"/>
                  </a:cubicBezTo>
                  <a:cubicBezTo>
                    <a:pt x="9" y="92"/>
                    <a:pt x="11" y="95"/>
                    <a:pt x="17" y="89"/>
                  </a:cubicBezTo>
                  <a:cubicBezTo>
                    <a:pt x="21" y="83"/>
                    <a:pt x="20" y="72"/>
                    <a:pt x="30" y="80"/>
                  </a:cubicBezTo>
                  <a:cubicBezTo>
                    <a:pt x="41" y="86"/>
                    <a:pt x="43" y="80"/>
                    <a:pt x="46" y="75"/>
                  </a:cubicBezTo>
                  <a:cubicBezTo>
                    <a:pt x="47" y="69"/>
                    <a:pt x="53" y="70"/>
                    <a:pt x="55" y="63"/>
                  </a:cubicBezTo>
                  <a:cubicBezTo>
                    <a:pt x="56" y="56"/>
                    <a:pt x="61" y="58"/>
                    <a:pt x="62" y="53"/>
                  </a:cubicBezTo>
                  <a:cubicBezTo>
                    <a:pt x="64" y="49"/>
                    <a:pt x="68" y="50"/>
                    <a:pt x="73" y="46"/>
                  </a:cubicBezTo>
                  <a:cubicBezTo>
                    <a:pt x="72" y="41"/>
                    <a:pt x="70" y="41"/>
                    <a:pt x="65" y="39"/>
                  </a:cubicBezTo>
                  <a:cubicBezTo>
                    <a:pt x="62" y="38"/>
                    <a:pt x="59" y="35"/>
                    <a:pt x="61" y="30"/>
                  </a:cubicBezTo>
                  <a:cubicBezTo>
                    <a:pt x="61" y="25"/>
                    <a:pt x="58" y="30"/>
                    <a:pt x="58" y="25"/>
                  </a:cubicBezTo>
                  <a:cubicBezTo>
                    <a:pt x="58" y="22"/>
                    <a:pt x="49" y="22"/>
                    <a:pt x="47" y="16"/>
                  </a:cubicBezTo>
                  <a:cubicBezTo>
                    <a:pt x="46" y="11"/>
                    <a:pt x="43" y="8"/>
                    <a:pt x="41" y="0"/>
                  </a:cubicBezTo>
                </a:path>
              </a:pathLst>
            </a:custGeom>
            <a:grpFill/>
            <a:ln w="6350" cmpd="sng">
              <a:solidFill>
                <a:schemeClr val="bg1"/>
              </a:solidFill>
              <a:round/>
              <a:headEnd/>
              <a:tailEnd/>
            </a:ln>
          </p:spPr>
          <p:txBody>
            <a:bodyPr/>
            <a:lstStyle/>
            <a:p>
              <a:endParaRPr lang="en-GB" dirty="0"/>
            </a:p>
          </p:txBody>
        </p:sp>
        <p:sp>
          <p:nvSpPr>
            <p:cNvPr id="190" name="Freeform 104"/>
            <p:cNvSpPr>
              <a:spLocks/>
            </p:cNvSpPr>
            <p:nvPr/>
          </p:nvSpPr>
          <p:spPr bwMode="auto">
            <a:xfrm>
              <a:off x="2272600" y="4964267"/>
              <a:ext cx="178512" cy="192904"/>
            </a:xfrm>
            <a:custGeom>
              <a:avLst/>
              <a:gdLst/>
              <a:ahLst/>
              <a:cxnLst>
                <a:cxn ang="0">
                  <a:pos x="0" y="22"/>
                </a:cxn>
                <a:cxn ang="0">
                  <a:pos x="6" y="38"/>
                </a:cxn>
                <a:cxn ang="0">
                  <a:pos x="17" y="47"/>
                </a:cxn>
                <a:cxn ang="0">
                  <a:pos x="20" y="52"/>
                </a:cxn>
                <a:cxn ang="0">
                  <a:pos x="24" y="61"/>
                </a:cxn>
                <a:cxn ang="0">
                  <a:pos x="32" y="67"/>
                </a:cxn>
                <a:cxn ang="0">
                  <a:pos x="43" y="69"/>
                </a:cxn>
                <a:cxn ang="0">
                  <a:pos x="47" y="69"/>
                </a:cxn>
                <a:cxn ang="0">
                  <a:pos x="55" y="59"/>
                </a:cxn>
                <a:cxn ang="0">
                  <a:pos x="61" y="47"/>
                </a:cxn>
                <a:cxn ang="0">
                  <a:pos x="59" y="38"/>
                </a:cxn>
                <a:cxn ang="0">
                  <a:pos x="59" y="33"/>
                </a:cxn>
                <a:cxn ang="0">
                  <a:pos x="61" y="17"/>
                </a:cxn>
                <a:cxn ang="0">
                  <a:pos x="59" y="11"/>
                </a:cxn>
                <a:cxn ang="0">
                  <a:pos x="50" y="7"/>
                </a:cxn>
                <a:cxn ang="0">
                  <a:pos x="41" y="0"/>
                </a:cxn>
                <a:cxn ang="0">
                  <a:pos x="31" y="3"/>
                </a:cxn>
                <a:cxn ang="0">
                  <a:pos x="26" y="11"/>
                </a:cxn>
                <a:cxn ang="0">
                  <a:pos x="14" y="24"/>
                </a:cxn>
                <a:cxn ang="0">
                  <a:pos x="6" y="24"/>
                </a:cxn>
                <a:cxn ang="0">
                  <a:pos x="0" y="22"/>
                </a:cxn>
              </a:cxnLst>
              <a:rect l="0" t="0" r="r" b="b"/>
              <a:pathLst>
                <a:path w="64" h="69">
                  <a:moveTo>
                    <a:pt x="0" y="22"/>
                  </a:moveTo>
                  <a:cubicBezTo>
                    <a:pt x="2" y="30"/>
                    <a:pt x="5" y="33"/>
                    <a:pt x="6" y="38"/>
                  </a:cubicBezTo>
                  <a:cubicBezTo>
                    <a:pt x="8" y="44"/>
                    <a:pt x="17" y="44"/>
                    <a:pt x="17" y="47"/>
                  </a:cubicBezTo>
                  <a:cubicBezTo>
                    <a:pt x="17" y="52"/>
                    <a:pt x="20" y="47"/>
                    <a:pt x="20" y="52"/>
                  </a:cubicBezTo>
                  <a:cubicBezTo>
                    <a:pt x="18" y="56"/>
                    <a:pt x="21" y="59"/>
                    <a:pt x="24" y="61"/>
                  </a:cubicBezTo>
                  <a:cubicBezTo>
                    <a:pt x="29" y="63"/>
                    <a:pt x="31" y="63"/>
                    <a:pt x="32" y="67"/>
                  </a:cubicBezTo>
                  <a:cubicBezTo>
                    <a:pt x="37" y="66"/>
                    <a:pt x="40" y="69"/>
                    <a:pt x="43" y="69"/>
                  </a:cubicBezTo>
                  <a:cubicBezTo>
                    <a:pt x="44" y="67"/>
                    <a:pt x="46" y="69"/>
                    <a:pt x="47" y="69"/>
                  </a:cubicBezTo>
                  <a:cubicBezTo>
                    <a:pt x="47" y="69"/>
                    <a:pt x="53" y="63"/>
                    <a:pt x="55" y="59"/>
                  </a:cubicBezTo>
                  <a:cubicBezTo>
                    <a:pt x="58" y="56"/>
                    <a:pt x="55" y="55"/>
                    <a:pt x="61" y="47"/>
                  </a:cubicBezTo>
                  <a:cubicBezTo>
                    <a:pt x="64" y="41"/>
                    <a:pt x="58" y="42"/>
                    <a:pt x="59" y="38"/>
                  </a:cubicBezTo>
                  <a:cubicBezTo>
                    <a:pt x="61" y="35"/>
                    <a:pt x="58" y="33"/>
                    <a:pt x="59" y="33"/>
                  </a:cubicBezTo>
                  <a:cubicBezTo>
                    <a:pt x="61" y="33"/>
                    <a:pt x="62" y="21"/>
                    <a:pt x="61" y="17"/>
                  </a:cubicBezTo>
                  <a:cubicBezTo>
                    <a:pt x="59" y="13"/>
                    <a:pt x="62" y="13"/>
                    <a:pt x="59" y="11"/>
                  </a:cubicBezTo>
                  <a:cubicBezTo>
                    <a:pt x="56" y="8"/>
                    <a:pt x="55" y="10"/>
                    <a:pt x="50" y="7"/>
                  </a:cubicBezTo>
                  <a:cubicBezTo>
                    <a:pt x="46" y="2"/>
                    <a:pt x="40" y="8"/>
                    <a:pt x="41" y="0"/>
                  </a:cubicBezTo>
                  <a:cubicBezTo>
                    <a:pt x="38" y="2"/>
                    <a:pt x="35" y="0"/>
                    <a:pt x="31" y="3"/>
                  </a:cubicBezTo>
                  <a:cubicBezTo>
                    <a:pt x="26" y="7"/>
                    <a:pt x="31" y="10"/>
                    <a:pt x="26" y="11"/>
                  </a:cubicBezTo>
                  <a:cubicBezTo>
                    <a:pt x="20" y="14"/>
                    <a:pt x="17" y="19"/>
                    <a:pt x="14" y="24"/>
                  </a:cubicBezTo>
                  <a:cubicBezTo>
                    <a:pt x="11" y="28"/>
                    <a:pt x="9" y="22"/>
                    <a:pt x="6" y="24"/>
                  </a:cubicBezTo>
                  <a:cubicBezTo>
                    <a:pt x="5" y="25"/>
                    <a:pt x="5" y="22"/>
                    <a:pt x="0" y="22"/>
                  </a:cubicBezTo>
                </a:path>
              </a:pathLst>
            </a:custGeom>
            <a:grpFill/>
            <a:ln w="6350" cmpd="sng">
              <a:solidFill>
                <a:schemeClr val="bg1"/>
              </a:solidFill>
              <a:round/>
              <a:headEnd/>
              <a:tailEnd/>
            </a:ln>
          </p:spPr>
          <p:txBody>
            <a:bodyPr/>
            <a:lstStyle/>
            <a:p>
              <a:endParaRPr lang="en-GB" dirty="0"/>
            </a:p>
          </p:txBody>
        </p:sp>
        <p:sp>
          <p:nvSpPr>
            <p:cNvPr id="191" name="Freeform 105"/>
            <p:cNvSpPr>
              <a:spLocks/>
            </p:cNvSpPr>
            <p:nvPr/>
          </p:nvSpPr>
          <p:spPr bwMode="auto">
            <a:xfrm>
              <a:off x="2078253" y="5148534"/>
              <a:ext cx="365661" cy="371412"/>
            </a:xfrm>
            <a:custGeom>
              <a:avLst/>
              <a:gdLst/>
              <a:ahLst/>
              <a:cxnLst>
                <a:cxn ang="0">
                  <a:pos x="102" y="1"/>
                </a:cxn>
                <a:cxn ang="0">
                  <a:pos x="113" y="3"/>
                </a:cxn>
                <a:cxn ang="0">
                  <a:pos x="117" y="3"/>
                </a:cxn>
                <a:cxn ang="0">
                  <a:pos x="123" y="40"/>
                </a:cxn>
                <a:cxn ang="0">
                  <a:pos x="114" y="43"/>
                </a:cxn>
                <a:cxn ang="0">
                  <a:pos x="122" y="54"/>
                </a:cxn>
                <a:cxn ang="0">
                  <a:pos x="125" y="48"/>
                </a:cxn>
                <a:cxn ang="0">
                  <a:pos x="131" y="48"/>
                </a:cxn>
                <a:cxn ang="0">
                  <a:pos x="116" y="81"/>
                </a:cxn>
                <a:cxn ang="0">
                  <a:pos x="102" y="101"/>
                </a:cxn>
                <a:cxn ang="0">
                  <a:pos x="84" y="119"/>
                </a:cxn>
                <a:cxn ang="0">
                  <a:pos x="73" y="123"/>
                </a:cxn>
                <a:cxn ang="0">
                  <a:pos x="67" y="124"/>
                </a:cxn>
                <a:cxn ang="0">
                  <a:pos x="56" y="124"/>
                </a:cxn>
                <a:cxn ang="0">
                  <a:pos x="47" y="124"/>
                </a:cxn>
                <a:cxn ang="0">
                  <a:pos x="41" y="127"/>
                </a:cxn>
                <a:cxn ang="0">
                  <a:pos x="34" y="129"/>
                </a:cxn>
                <a:cxn ang="0">
                  <a:pos x="29" y="132"/>
                </a:cxn>
                <a:cxn ang="0">
                  <a:pos x="24" y="132"/>
                </a:cxn>
                <a:cxn ang="0">
                  <a:pos x="23" y="129"/>
                </a:cxn>
                <a:cxn ang="0">
                  <a:pos x="20" y="126"/>
                </a:cxn>
                <a:cxn ang="0">
                  <a:pos x="17" y="126"/>
                </a:cxn>
                <a:cxn ang="0">
                  <a:pos x="15" y="123"/>
                </a:cxn>
                <a:cxn ang="0">
                  <a:pos x="12" y="116"/>
                </a:cxn>
                <a:cxn ang="0">
                  <a:pos x="12" y="110"/>
                </a:cxn>
                <a:cxn ang="0">
                  <a:pos x="11" y="95"/>
                </a:cxn>
                <a:cxn ang="0">
                  <a:pos x="0" y="67"/>
                </a:cxn>
                <a:cxn ang="0">
                  <a:pos x="6" y="62"/>
                </a:cxn>
                <a:cxn ang="0">
                  <a:pos x="11" y="70"/>
                </a:cxn>
                <a:cxn ang="0">
                  <a:pos x="20" y="70"/>
                </a:cxn>
                <a:cxn ang="0">
                  <a:pos x="29" y="65"/>
                </a:cxn>
                <a:cxn ang="0">
                  <a:pos x="29" y="28"/>
                </a:cxn>
                <a:cxn ang="0">
                  <a:pos x="34" y="43"/>
                </a:cxn>
                <a:cxn ang="0">
                  <a:pos x="35" y="50"/>
                </a:cxn>
                <a:cxn ang="0">
                  <a:pos x="46" y="45"/>
                </a:cxn>
                <a:cxn ang="0">
                  <a:pos x="59" y="36"/>
                </a:cxn>
                <a:cxn ang="0">
                  <a:pos x="75" y="31"/>
                </a:cxn>
                <a:cxn ang="0">
                  <a:pos x="84" y="19"/>
                </a:cxn>
                <a:cxn ang="0">
                  <a:pos x="91" y="9"/>
                </a:cxn>
                <a:cxn ang="0">
                  <a:pos x="102" y="1"/>
                </a:cxn>
              </a:cxnLst>
              <a:rect l="0" t="0" r="r" b="b"/>
              <a:pathLst>
                <a:path w="131" h="133">
                  <a:moveTo>
                    <a:pt x="102" y="1"/>
                  </a:moveTo>
                  <a:cubicBezTo>
                    <a:pt x="107" y="0"/>
                    <a:pt x="110" y="3"/>
                    <a:pt x="113" y="3"/>
                  </a:cubicBezTo>
                  <a:cubicBezTo>
                    <a:pt x="114" y="1"/>
                    <a:pt x="116" y="3"/>
                    <a:pt x="117" y="3"/>
                  </a:cubicBezTo>
                  <a:cubicBezTo>
                    <a:pt x="120" y="11"/>
                    <a:pt x="125" y="31"/>
                    <a:pt x="123" y="40"/>
                  </a:cubicBezTo>
                  <a:cubicBezTo>
                    <a:pt x="117" y="36"/>
                    <a:pt x="116" y="39"/>
                    <a:pt x="114" y="43"/>
                  </a:cubicBezTo>
                  <a:cubicBezTo>
                    <a:pt x="113" y="50"/>
                    <a:pt x="119" y="54"/>
                    <a:pt x="122" y="54"/>
                  </a:cubicBezTo>
                  <a:cubicBezTo>
                    <a:pt x="125" y="54"/>
                    <a:pt x="122" y="48"/>
                    <a:pt x="125" y="48"/>
                  </a:cubicBezTo>
                  <a:cubicBezTo>
                    <a:pt x="131" y="48"/>
                    <a:pt x="131" y="48"/>
                    <a:pt x="131" y="48"/>
                  </a:cubicBezTo>
                  <a:cubicBezTo>
                    <a:pt x="128" y="74"/>
                    <a:pt x="123" y="62"/>
                    <a:pt x="116" y="81"/>
                  </a:cubicBezTo>
                  <a:cubicBezTo>
                    <a:pt x="108" y="98"/>
                    <a:pt x="105" y="95"/>
                    <a:pt x="102" y="101"/>
                  </a:cubicBezTo>
                  <a:cubicBezTo>
                    <a:pt x="94" y="112"/>
                    <a:pt x="87" y="116"/>
                    <a:pt x="84" y="119"/>
                  </a:cubicBezTo>
                  <a:cubicBezTo>
                    <a:pt x="79" y="123"/>
                    <a:pt x="73" y="119"/>
                    <a:pt x="73" y="123"/>
                  </a:cubicBezTo>
                  <a:cubicBezTo>
                    <a:pt x="75" y="126"/>
                    <a:pt x="69" y="121"/>
                    <a:pt x="67" y="124"/>
                  </a:cubicBezTo>
                  <a:cubicBezTo>
                    <a:pt x="64" y="129"/>
                    <a:pt x="58" y="123"/>
                    <a:pt x="56" y="124"/>
                  </a:cubicBezTo>
                  <a:cubicBezTo>
                    <a:pt x="53" y="126"/>
                    <a:pt x="50" y="123"/>
                    <a:pt x="47" y="124"/>
                  </a:cubicBezTo>
                  <a:cubicBezTo>
                    <a:pt x="44" y="124"/>
                    <a:pt x="46" y="126"/>
                    <a:pt x="41" y="127"/>
                  </a:cubicBezTo>
                  <a:cubicBezTo>
                    <a:pt x="37" y="129"/>
                    <a:pt x="38" y="127"/>
                    <a:pt x="34" y="129"/>
                  </a:cubicBezTo>
                  <a:cubicBezTo>
                    <a:pt x="29" y="129"/>
                    <a:pt x="31" y="133"/>
                    <a:pt x="29" y="132"/>
                  </a:cubicBezTo>
                  <a:cubicBezTo>
                    <a:pt x="28" y="132"/>
                    <a:pt x="26" y="133"/>
                    <a:pt x="24" y="132"/>
                  </a:cubicBezTo>
                  <a:cubicBezTo>
                    <a:pt x="24" y="130"/>
                    <a:pt x="23" y="132"/>
                    <a:pt x="23" y="129"/>
                  </a:cubicBezTo>
                  <a:cubicBezTo>
                    <a:pt x="23" y="126"/>
                    <a:pt x="20" y="130"/>
                    <a:pt x="20" y="126"/>
                  </a:cubicBezTo>
                  <a:cubicBezTo>
                    <a:pt x="20" y="124"/>
                    <a:pt x="17" y="124"/>
                    <a:pt x="17" y="126"/>
                  </a:cubicBezTo>
                  <a:cubicBezTo>
                    <a:pt x="15" y="129"/>
                    <a:pt x="14" y="124"/>
                    <a:pt x="15" y="123"/>
                  </a:cubicBezTo>
                  <a:cubicBezTo>
                    <a:pt x="17" y="121"/>
                    <a:pt x="15" y="119"/>
                    <a:pt x="12" y="116"/>
                  </a:cubicBezTo>
                  <a:cubicBezTo>
                    <a:pt x="9" y="112"/>
                    <a:pt x="11" y="109"/>
                    <a:pt x="12" y="110"/>
                  </a:cubicBezTo>
                  <a:cubicBezTo>
                    <a:pt x="14" y="112"/>
                    <a:pt x="18" y="105"/>
                    <a:pt x="11" y="95"/>
                  </a:cubicBezTo>
                  <a:cubicBezTo>
                    <a:pt x="3" y="81"/>
                    <a:pt x="6" y="74"/>
                    <a:pt x="0" y="67"/>
                  </a:cubicBezTo>
                  <a:cubicBezTo>
                    <a:pt x="5" y="65"/>
                    <a:pt x="3" y="59"/>
                    <a:pt x="6" y="62"/>
                  </a:cubicBezTo>
                  <a:cubicBezTo>
                    <a:pt x="9" y="65"/>
                    <a:pt x="5" y="67"/>
                    <a:pt x="11" y="70"/>
                  </a:cubicBezTo>
                  <a:cubicBezTo>
                    <a:pt x="15" y="71"/>
                    <a:pt x="18" y="68"/>
                    <a:pt x="20" y="70"/>
                  </a:cubicBezTo>
                  <a:cubicBezTo>
                    <a:pt x="21" y="71"/>
                    <a:pt x="24" y="67"/>
                    <a:pt x="29" y="65"/>
                  </a:cubicBezTo>
                  <a:cubicBezTo>
                    <a:pt x="29" y="28"/>
                    <a:pt x="29" y="28"/>
                    <a:pt x="29" y="28"/>
                  </a:cubicBezTo>
                  <a:cubicBezTo>
                    <a:pt x="32" y="31"/>
                    <a:pt x="35" y="40"/>
                    <a:pt x="34" y="43"/>
                  </a:cubicBezTo>
                  <a:cubicBezTo>
                    <a:pt x="32" y="45"/>
                    <a:pt x="32" y="50"/>
                    <a:pt x="35" y="50"/>
                  </a:cubicBezTo>
                  <a:cubicBezTo>
                    <a:pt x="38" y="48"/>
                    <a:pt x="40" y="51"/>
                    <a:pt x="46" y="45"/>
                  </a:cubicBezTo>
                  <a:cubicBezTo>
                    <a:pt x="50" y="39"/>
                    <a:pt x="49" y="28"/>
                    <a:pt x="59" y="36"/>
                  </a:cubicBezTo>
                  <a:cubicBezTo>
                    <a:pt x="70" y="42"/>
                    <a:pt x="72" y="36"/>
                    <a:pt x="75" y="31"/>
                  </a:cubicBezTo>
                  <a:cubicBezTo>
                    <a:pt x="76" y="25"/>
                    <a:pt x="82" y="26"/>
                    <a:pt x="84" y="19"/>
                  </a:cubicBezTo>
                  <a:cubicBezTo>
                    <a:pt x="85" y="12"/>
                    <a:pt x="90" y="14"/>
                    <a:pt x="91" y="9"/>
                  </a:cubicBezTo>
                  <a:cubicBezTo>
                    <a:pt x="93" y="5"/>
                    <a:pt x="98" y="6"/>
                    <a:pt x="102" y="1"/>
                  </a:cubicBezTo>
                </a:path>
              </a:pathLst>
            </a:custGeom>
            <a:grpFill/>
            <a:ln w="6350" cmpd="sng">
              <a:solidFill>
                <a:schemeClr val="bg1"/>
              </a:solidFill>
              <a:round/>
              <a:headEnd/>
              <a:tailEnd/>
            </a:ln>
          </p:spPr>
          <p:txBody>
            <a:bodyPr/>
            <a:lstStyle/>
            <a:p>
              <a:endParaRPr lang="en-GB" dirty="0"/>
            </a:p>
          </p:txBody>
        </p:sp>
        <p:sp>
          <p:nvSpPr>
            <p:cNvPr id="192" name="Freeform 106"/>
            <p:cNvSpPr>
              <a:spLocks/>
            </p:cNvSpPr>
            <p:nvPr/>
          </p:nvSpPr>
          <p:spPr bwMode="auto">
            <a:xfrm>
              <a:off x="2307151" y="5324163"/>
              <a:ext cx="63343" cy="76298"/>
            </a:xfrm>
            <a:custGeom>
              <a:avLst/>
              <a:gdLst/>
              <a:ahLst/>
              <a:cxnLst>
                <a:cxn ang="0">
                  <a:pos x="8" y="25"/>
                </a:cxn>
                <a:cxn ang="0">
                  <a:pos x="3" y="13"/>
                </a:cxn>
                <a:cxn ang="0">
                  <a:pos x="15" y="3"/>
                </a:cxn>
                <a:cxn ang="0">
                  <a:pos x="20" y="14"/>
                </a:cxn>
                <a:cxn ang="0">
                  <a:pos x="11" y="22"/>
                </a:cxn>
                <a:cxn ang="0">
                  <a:pos x="8" y="25"/>
                </a:cxn>
              </a:cxnLst>
              <a:rect l="0" t="0" r="r" b="b"/>
              <a:pathLst>
                <a:path w="23" h="27">
                  <a:moveTo>
                    <a:pt x="8" y="25"/>
                  </a:moveTo>
                  <a:cubicBezTo>
                    <a:pt x="5" y="21"/>
                    <a:pt x="0" y="18"/>
                    <a:pt x="3" y="13"/>
                  </a:cubicBezTo>
                  <a:cubicBezTo>
                    <a:pt x="6" y="8"/>
                    <a:pt x="14" y="0"/>
                    <a:pt x="15" y="3"/>
                  </a:cubicBezTo>
                  <a:cubicBezTo>
                    <a:pt x="18" y="7"/>
                    <a:pt x="23" y="8"/>
                    <a:pt x="20" y="14"/>
                  </a:cubicBezTo>
                  <a:cubicBezTo>
                    <a:pt x="18" y="19"/>
                    <a:pt x="12" y="19"/>
                    <a:pt x="11" y="22"/>
                  </a:cubicBezTo>
                  <a:cubicBezTo>
                    <a:pt x="9" y="25"/>
                    <a:pt x="9" y="27"/>
                    <a:pt x="8" y="25"/>
                  </a:cubicBezTo>
                </a:path>
              </a:pathLst>
            </a:custGeom>
            <a:grpFill/>
            <a:ln w="6350" cmpd="sng">
              <a:solidFill>
                <a:schemeClr val="bg1"/>
              </a:solidFill>
              <a:round/>
              <a:headEnd/>
              <a:tailEnd/>
            </a:ln>
          </p:spPr>
          <p:txBody>
            <a:bodyPr/>
            <a:lstStyle/>
            <a:p>
              <a:endParaRPr lang="en-GB" dirty="0"/>
            </a:p>
          </p:txBody>
        </p:sp>
        <p:sp>
          <p:nvSpPr>
            <p:cNvPr id="193" name="Freeform 107"/>
            <p:cNvSpPr>
              <a:spLocks/>
            </p:cNvSpPr>
            <p:nvPr/>
          </p:nvSpPr>
          <p:spPr bwMode="auto">
            <a:xfrm>
              <a:off x="2393527" y="5246425"/>
              <a:ext cx="33111" cy="53265"/>
            </a:xfrm>
            <a:custGeom>
              <a:avLst/>
              <a:gdLst/>
              <a:ahLst/>
              <a:cxnLst>
                <a:cxn ang="0">
                  <a:pos x="10" y="5"/>
                </a:cxn>
                <a:cxn ang="0">
                  <a:pos x="12" y="13"/>
                </a:cxn>
                <a:cxn ang="0">
                  <a:pos x="9" y="19"/>
                </a:cxn>
                <a:cxn ang="0">
                  <a:pos x="1" y="8"/>
                </a:cxn>
                <a:cxn ang="0">
                  <a:pos x="10" y="5"/>
                </a:cxn>
              </a:cxnLst>
              <a:rect l="0" t="0" r="r" b="b"/>
              <a:pathLst>
                <a:path w="12" h="19">
                  <a:moveTo>
                    <a:pt x="10" y="5"/>
                  </a:moveTo>
                  <a:cubicBezTo>
                    <a:pt x="12" y="13"/>
                    <a:pt x="12" y="13"/>
                    <a:pt x="12" y="13"/>
                  </a:cubicBezTo>
                  <a:cubicBezTo>
                    <a:pt x="9" y="13"/>
                    <a:pt x="12" y="19"/>
                    <a:pt x="9" y="19"/>
                  </a:cubicBezTo>
                  <a:cubicBezTo>
                    <a:pt x="6" y="19"/>
                    <a:pt x="0" y="15"/>
                    <a:pt x="1" y="8"/>
                  </a:cubicBezTo>
                  <a:cubicBezTo>
                    <a:pt x="3" y="4"/>
                    <a:pt x="4" y="0"/>
                    <a:pt x="10" y="5"/>
                  </a:cubicBezTo>
                </a:path>
              </a:pathLst>
            </a:custGeom>
            <a:grpFill/>
            <a:ln w="6350" cmpd="sng">
              <a:solidFill>
                <a:schemeClr val="bg1"/>
              </a:solidFill>
              <a:round/>
              <a:headEnd/>
              <a:tailEnd/>
            </a:ln>
          </p:spPr>
          <p:txBody>
            <a:bodyPr/>
            <a:lstStyle/>
            <a:p>
              <a:endParaRPr lang="en-GB" dirty="0"/>
            </a:p>
          </p:txBody>
        </p:sp>
        <p:sp>
          <p:nvSpPr>
            <p:cNvPr id="194" name="Freeform 108"/>
            <p:cNvSpPr>
              <a:spLocks/>
            </p:cNvSpPr>
            <p:nvPr/>
          </p:nvSpPr>
          <p:spPr bwMode="auto">
            <a:xfrm>
              <a:off x="2435276" y="4797275"/>
              <a:ext cx="77739" cy="217377"/>
            </a:xfrm>
            <a:custGeom>
              <a:avLst/>
              <a:gdLst/>
              <a:ahLst/>
              <a:cxnLst>
                <a:cxn ang="0">
                  <a:pos x="4" y="45"/>
                </a:cxn>
                <a:cxn ang="0">
                  <a:pos x="9" y="50"/>
                </a:cxn>
                <a:cxn ang="0">
                  <a:pos x="15" y="58"/>
                </a:cxn>
                <a:cxn ang="0">
                  <a:pos x="15" y="67"/>
                </a:cxn>
                <a:cxn ang="0">
                  <a:pos x="19" y="76"/>
                </a:cxn>
                <a:cxn ang="0">
                  <a:pos x="21" y="72"/>
                </a:cxn>
                <a:cxn ang="0">
                  <a:pos x="24" y="67"/>
                </a:cxn>
                <a:cxn ang="0">
                  <a:pos x="25" y="59"/>
                </a:cxn>
                <a:cxn ang="0">
                  <a:pos x="22" y="47"/>
                </a:cxn>
                <a:cxn ang="0">
                  <a:pos x="15" y="37"/>
                </a:cxn>
                <a:cxn ang="0">
                  <a:pos x="15" y="25"/>
                </a:cxn>
                <a:cxn ang="0">
                  <a:pos x="16" y="20"/>
                </a:cxn>
                <a:cxn ang="0">
                  <a:pos x="15" y="11"/>
                </a:cxn>
                <a:cxn ang="0">
                  <a:pos x="10" y="2"/>
                </a:cxn>
                <a:cxn ang="0">
                  <a:pos x="3" y="0"/>
                </a:cxn>
                <a:cxn ang="0">
                  <a:pos x="6" y="3"/>
                </a:cxn>
                <a:cxn ang="0">
                  <a:pos x="6" y="8"/>
                </a:cxn>
                <a:cxn ang="0">
                  <a:pos x="7" y="14"/>
                </a:cxn>
                <a:cxn ang="0">
                  <a:pos x="6" y="19"/>
                </a:cxn>
                <a:cxn ang="0">
                  <a:pos x="6" y="25"/>
                </a:cxn>
                <a:cxn ang="0">
                  <a:pos x="6" y="31"/>
                </a:cxn>
                <a:cxn ang="0">
                  <a:pos x="1" y="41"/>
                </a:cxn>
                <a:cxn ang="0">
                  <a:pos x="4" y="45"/>
                </a:cxn>
              </a:cxnLst>
              <a:rect l="0" t="0" r="r" b="b"/>
              <a:pathLst>
                <a:path w="28" h="78">
                  <a:moveTo>
                    <a:pt x="4" y="45"/>
                  </a:moveTo>
                  <a:cubicBezTo>
                    <a:pt x="6" y="48"/>
                    <a:pt x="7" y="51"/>
                    <a:pt x="9" y="50"/>
                  </a:cubicBezTo>
                  <a:cubicBezTo>
                    <a:pt x="15" y="48"/>
                    <a:pt x="16" y="51"/>
                    <a:pt x="15" y="58"/>
                  </a:cubicBezTo>
                  <a:cubicBezTo>
                    <a:pt x="15" y="64"/>
                    <a:pt x="10" y="62"/>
                    <a:pt x="15" y="67"/>
                  </a:cubicBezTo>
                  <a:cubicBezTo>
                    <a:pt x="19" y="73"/>
                    <a:pt x="18" y="76"/>
                    <a:pt x="19" y="76"/>
                  </a:cubicBezTo>
                  <a:cubicBezTo>
                    <a:pt x="21" y="78"/>
                    <a:pt x="21" y="75"/>
                    <a:pt x="21" y="72"/>
                  </a:cubicBezTo>
                  <a:cubicBezTo>
                    <a:pt x="19" y="69"/>
                    <a:pt x="21" y="67"/>
                    <a:pt x="24" y="67"/>
                  </a:cubicBezTo>
                  <a:cubicBezTo>
                    <a:pt x="25" y="65"/>
                    <a:pt x="25" y="64"/>
                    <a:pt x="25" y="59"/>
                  </a:cubicBezTo>
                  <a:cubicBezTo>
                    <a:pt x="25" y="55"/>
                    <a:pt x="28" y="53"/>
                    <a:pt x="22" y="47"/>
                  </a:cubicBezTo>
                  <a:cubicBezTo>
                    <a:pt x="18" y="41"/>
                    <a:pt x="16" y="41"/>
                    <a:pt x="15" y="37"/>
                  </a:cubicBezTo>
                  <a:cubicBezTo>
                    <a:pt x="15" y="33"/>
                    <a:pt x="13" y="28"/>
                    <a:pt x="15" y="25"/>
                  </a:cubicBezTo>
                  <a:cubicBezTo>
                    <a:pt x="16" y="24"/>
                    <a:pt x="15" y="22"/>
                    <a:pt x="16" y="20"/>
                  </a:cubicBezTo>
                  <a:cubicBezTo>
                    <a:pt x="13" y="16"/>
                    <a:pt x="16" y="16"/>
                    <a:pt x="15" y="11"/>
                  </a:cubicBezTo>
                  <a:cubicBezTo>
                    <a:pt x="13" y="6"/>
                    <a:pt x="12" y="3"/>
                    <a:pt x="10" y="2"/>
                  </a:cubicBezTo>
                  <a:cubicBezTo>
                    <a:pt x="7" y="2"/>
                    <a:pt x="4" y="2"/>
                    <a:pt x="3" y="0"/>
                  </a:cubicBezTo>
                  <a:cubicBezTo>
                    <a:pt x="3" y="3"/>
                    <a:pt x="3" y="0"/>
                    <a:pt x="6" y="3"/>
                  </a:cubicBezTo>
                  <a:cubicBezTo>
                    <a:pt x="7" y="5"/>
                    <a:pt x="4" y="5"/>
                    <a:pt x="6" y="8"/>
                  </a:cubicBezTo>
                  <a:cubicBezTo>
                    <a:pt x="9" y="10"/>
                    <a:pt x="9" y="11"/>
                    <a:pt x="7" y="14"/>
                  </a:cubicBezTo>
                  <a:cubicBezTo>
                    <a:pt x="4" y="16"/>
                    <a:pt x="7" y="17"/>
                    <a:pt x="6" y="19"/>
                  </a:cubicBezTo>
                  <a:cubicBezTo>
                    <a:pt x="4" y="20"/>
                    <a:pt x="6" y="22"/>
                    <a:pt x="6" y="25"/>
                  </a:cubicBezTo>
                  <a:cubicBezTo>
                    <a:pt x="4" y="30"/>
                    <a:pt x="9" y="31"/>
                    <a:pt x="6" y="31"/>
                  </a:cubicBezTo>
                  <a:cubicBezTo>
                    <a:pt x="1" y="31"/>
                    <a:pt x="4" y="37"/>
                    <a:pt x="1" y="41"/>
                  </a:cubicBezTo>
                  <a:cubicBezTo>
                    <a:pt x="0" y="42"/>
                    <a:pt x="3" y="44"/>
                    <a:pt x="4" y="45"/>
                  </a:cubicBezTo>
                </a:path>
              </a:pathLst>
            </a:custGeom>
            <a:grpFill/>
            <a:ln w="6350" cmpd="sng">
              <a:solidFill>
                <a:schemeClr val="bg1"/>
              </a:solidFill>
              <a:round/>
              <a:headEnd/>
              <a:tailEnd/>
            </a:ln>
          </p:spPr>
          <p:txBody>
            <a:bodyPr/>
            <a:lstStyle/>
            <a:p>
              <a:endParaRPr lang="en-GB" dirty="0"/>
            </a:p>
          </p:txBody>
        </p:sp>
        <p:sp>
          <p:nvSpPr>
            <p:cNvPr id="195" name="Freeform 109"/>
            <p:cNvSpPr>
              <a:spLocks/>
            </p:cNvSpPr>
            <p:nvPr/>
          </p:nvSpPr>
          <p:spPr bwMode="auto">
            <a:xfrm>
              <a:off x="2004833" y="3888899"/>
              <a:ext cx="246173" cy="447710"/>
            </a:xfrm>
            <a:custGeom>
              <a:avLst/>
              <a:gdLst/>
              <a:ahLst/>
              <a:cxnLst>
                <a:cxn ang="0">
                  <a:pos x="18" y="159"/>
                </a:cxn>
                <a:cxn ang="0">
                  <a:pos x="26" y="157"/>
                </a:cxn>
                <a:cxn ang="0">
                  <a:pos x="31" y="157"/>
                </a:cxn>
                <a:cxn ang="0">
                  <a:pos x="46" y="151"/>
                </a:cxn>
                <a:cxn ang="0">
                  <a:pos x="46" y="145"/>
                </a:cxn>
                <a:cxn ang="0">
                  <a:pos x="62" y="138"/>
                </a:cxn>
                <a:cxn ang="0">
                  <a:pos x="67" y="129"/>
                </a:cxn>
                <a:cxn ang="0">
                  <a:pos x="77" y="126"/>
                </a:cxn>
                <a:cxn ang="0">
                  <a:pos x="74" y="118"/>
                </a:cxn>
                <a:cxn ang="0">
                  <a:pos x="73" y="110"/>
                </a:cxn>
                <a:cxn ang="0">
                  <a:pos x="68" y="109"/>
                </a:cxn>
                <a:cxn ang="0">
                  <a:pos x="71" y="100"/>
                </a:cxn>
                <a:cxn ang="0">
                  <a:pos x="73" y="92"/>
                </a:cxn>
                <a:cxn ang="0">
                  <a:pos x="76" y="87"/>
                </a:cxn>
                <a:cxn ang="0">
                  <a:pos x="77" y="82"/>
                </a:cxn>
                <a:cxn ang="0">
                  <a:pos x="84" y="78"/>
                </a:cxn>
                <a:cxn ang="0">
                  <a:pos x="85" y="76"/>
                </a:cxn>
                <a:cxn ang="0">
                  <a:pos x="85" y="40"/>
                </a:cxn>
                <a:cxn ang="0">
                  <a:pos x="23" y="0"/>
                </a:cxn>
                <a:cxn ang="0">
                  <a:pos x="14" y="5"/>
                </a:cxn>
                <a:cxn ang="0">
                  <a:pos x="18" y="27"/>
                </a:cxn>
                <a:cxn ang="0">
                  <a:pos x="20" y="44"/>
                </a:cxn>
                <a:cxn ang="0">
                  <a:pos x="17" y="68"/>
                </a:cxn>
                <a:cxn ang="0">
                  <a:pos x="3" y="98"/>
                </a:cxn>
                <a:cxn ang="0">
                  <a:pos x="8" y="104"/>
                </a:cxn>
                <a:cxn ang="0">
                  <a:pos x="12" y="107"/>
                </a:cxn>
                <a:cxn ang="0">
                  <a:pos x="14" y="114"/>
                </a:cxn>
                <a:cxn ang="0">
                  <a:pos x="20" y="134"/>
                </a:cxn>
                <a:cxn ang="0">
                  <a:pos x="11" y="135"/>
                </a:cxn>
                <a:cxn ang="0">
                  <a:pos x="8" y="140"/>
                </a:cxn>
                <a:cxn ang="0">
                  <a:pos x="17" y="152"/>
                </a:cxn>
                <a:cxn ang="0">
                  <a:pos x="18" y="159"/>
                </a:cxn>
              </a:cxnLst>
              <a:rect l="0" t="0" r="r" b="b"/>
              <a:pathLst>
                <a:path w="88" h="160">
                  <a:moveTo>
                    <a:pt x="18" y="159"/>
                  </a:moveTo>
                  <a:cubicBezTo>
                    <a:pt x="21" y="160"/>
                    <a:pt x="24" y="159"/>
                    <a:pt x="26" y="157"/>
                  </a:cubicBezTo>
                  <a:cubicBezTo>
                    <a:pt x="27" y="154"/>
                    <a:pt x="27" y="160"/>
                    <a:pt x="31" y="157"/>
                  </a:cubicBezTo>
                  <a:cubicBezTo>
                    <a:pt x="37" y="152"/>
                    <a:pt x="41" y="157"/>
                    <a:pt x="46" y="151"/>
                  </a:cubicBezTo>
                  <a:cubicBezTo>
                    <a:pt x="49" y="146"/>
                    <a:pt x="44" y="146"/>
                    <a:pt x="46" y="145"/>
                  </a:cubicBezTo>
                  <a:cubicBezTo>
                    <a:pt x="47" y="143"/>
                    <a:pt x="56" y="146"/>
                    <a:pt x="62" y="138"/>
                  </a:cubicBezTo>
                  <a:cubicBezTo>
                    <a:pt x="67" y="131"/>
                    <a:pt x="68" y="134"/>
                    <a:pt x="67" y="129"/>
                  </a:cubicBezTo>
                  <a:cubicBezTo>
                    <a:pt x="67" y="128"/>
                    <a:pt x="74" y="124"/>
                    <a:pt x="77" y="126"/>
                  </a:cubicBezTo>
                  <a:cubicBezTo>
                    <a:pt x="79" y="120"/>
                    <a:pt x="74" y="123"/>
                    <a:pt x="74" y="118"/>
                  </a:cubicBezTo>
                  <a:cubicBezTo>
                    <a:pt x="74" y="114"/>
                    <a:pt x="73" y="115"/>
                    <a:pt x="73" y="110"/>
                  </a:cubicBezTo>
                  <a:cubicBezTo>
                    <a:pt x="73" y="106"/>
                    <a:pt x="70" y="110"/>
                    <a:pt x="68" y="109"/>
                  </a:cubicBezTo>
                  <a:cubicBezTo>
                    <a:pt x="67" y="104"/>
                    <a:pt x="74" y="104"/>
                    <a:pt x="71" y="100"/>
                  </a:cubicBezTo>
                  <a:cubicBezTo>
                    <a:pt x="68" y="95"/>
                    <a:pt x="76" y="96"/>
                    <a:pt x="73" y="92"/>
                  </a:cubicBezTo>
                  <a:cubicBezTo>
                    <a:pt x="71" y="87"/>
                    <a:pt x="76" y="92"/>
                    <a:pt x="76" y="87"/>
                  </a:cubicBezTo>
                  <a:cubicBezTo>
                    <a:pt x="74" y="84"/>
                    <a:pt x="77" y="87"/>
                    <a:pt x="77" y="82"/>
                  </a:cubicBezTo>
                  <a:cubicBezTo>
                    <a:pt x="77" y="78"/>
                    <a:pt x="81" y="78"/>
                    <a:pt x="84" y="78"/>
                  </a:cubicBezTo>
                  <a:cubicBezTo>
                    <a:pt x="88" y="79"/>
                    <a:pt x="85" y="76"/>
                    <a:pt x="85" y="76"/>
                  </a:cubicBezTo>
                  <a:cubicBezTo>
                    <a:pt x="85" y="40"/>
                    <a:pt x="85" y="40"/>
                    <a:pt x="85" y="40"/>
                  </a:cubicBezTo>
                  <a:cubicBezTo>
                    <a:pt x="85" y="40"/>
                    <a:pt x="44" y="13"/>
                    <a:pt x="23" y="0"/>
                  </a:cubicBezTo>
                  <a:cubicBezTo>
                    <a:pt x="21" y="0"/>
                    <a:pt x="17" y="3"/>
                    <a:pt x="14" y="5"/>
                  </a:cubicBezTo>
                  <a:cubicBezTo>
                    <a:pt x="18" y="14"/>
                    <a:pt x="14" y="17"/>
                    <a:pt x="18" y="27"/>
                  </a:cubicBezTo>
                  <a:cubicBezTo>
                    <a:pt x="24" y="37"/>
                    <a:pt x="20" y="33"/>
                    <a:pt x="20" y="44"/>
                  </a:cubicBezTo>
                  <a:cubicBezTo>
                    <a:pt x="20" y="53"/>
                    <a:pt x="18" y="67"/>
                    <a:pt x="17" y="68"/>
                  </a:cubicBezTo>
                  <a:cubicBezTo>
                    <a:pt x="15" y="70"/>
                    <a:pt x="0" y="89"/>
                    <a:pt x="3" y="98"/>
                  </a:cubicBezTo>
                  <a:cubicBezTo>
                    <a:pt x="8" y="104"/>
                    <a:pt x="8" y="104"/>
                    <a:pt x="8" y="104"/>
                  </a:cubicBezTo>
                  <a:cubicBezTo>
                    <a:pt x="17" y="104"/>
                    <a:pt x="8" y="106"/>
                    <a:pt x="12" y="107"/>
                  </a:cubicBezTo>
                  <a:cubicBezTo>
                    <a:pt x="15" y="109"/>
                    <a:pt x="12" y="114"/>
                    <a:pt x="14" y="114"/>
                  </a:cubicBezTo>
                  <a:cubicBezTo>
                    <a:pt x="17" y="115"/>
                    <a:pt x="12" y="129"/>
                    <a:pt x="20" y="134"/>
                  </a:cubicBezTo>
                  <a:cubicBezTo>
                    <a:pt x="15" y="137"/>
                    <a:pt x="12" y="135"/>
                    <a:pt x="11" y="135"/>
                  </a:cubicBezTo>
                  <a:cubicBezTo>
                    <a:pt x="8" y="134"/>
                    <a:pt x="6" y="138"/>
                    <a:pt x="8" y="140"/>
                  </a:cubicBezTo>
                  <a:cubicBezTo>
                    <a:pt x="14" y="149"/>
                    <a:pt x="17" y="148"/>
                    <a:pt x="17" y="152"/>
                  </a:cubicBezTo>
                  <a:cubicBezTo>
                    <a:pt x="18" y="159"/>
                    <a:pt x="20" y="156"/>
                    <a:pt x="18" y="159"/>
                  </a:cubicBezTo>
                </a:path>
              </a:pathLst>
            </a:custGeom>
            <a:grpFill/>
            <a:ln w="6350" cmpd="sng">
              <a:solidFill>
                <a:schemeClr val="bg1"/>
              </a:solidFill>
              <a:round/>
              <a:headEnd/>
              <a:tailEnd/>
            </a:ln>
          </p:spPr>
          <p:txBody>
            <a:bodyPr/>
            <a:lstStyle/>
            <a:p>
              <a:endParaRPr lang="en-GB" dirty="0"/>
            </a:p>
          </p:txBody>
        </p:sp>
        <p:sp>
          <p:nvSpPr>
            <p:cNvPr id="196" name="Freeform 110"/>
            <p:cNvSpPr>
              <a:spLocks/>
            </p:cNvSpPr>
            <p:nvPr/>
          </p:nvSpPr>
          <p:spPr bwMode="auto">
            <a:xfrm>
              <a:off x="1714032" y="3888899"/>
              <a:ext cx="361342" cy="329664"/>
            </a:xfrm>
            <a:custGeom>
              <a:avLst/>
              <a:gdLst/>
              <a:ahLst/>
              <a:cxnLst>
                <a:cxn ang="0">
                  <a:pos x="32" y="44"/>
                </a:cxn>
                <a:cxn ang="0">
                  <a:pos x="32" y="72"/>
                </a:cxn>
                <a:cxn ang="0">
                  <a:pos x="29" y="79"/>
                </a:cxn>
                <a:cxn ang="0">
                  <a:pos x="26" y="81"/>
                </a:cxn>
                <a:cxn ang="0">
                  <a:pos x="14" y="82"/>
                </a:cxn>
                <a:cxn ang="0">
                  <a:pos x="2" y="86"/>
                </a:cxn>
                <a:cxn ang="0">
                  <a:pos x="3" y="95"/>
                </a:cxn>
                <a:cxn ang="0">
                  <a:pos x="6" y="100"/>
                </a:cxn>
                <a:cxn ang="0">
                  <a:pos x="8" y="101"/>
                </a:cxn>
                <a:cxn ang="0">
                  <a:pos x="8" y="104"/>
                </a:cxn>
                <a:cxn ang="0">
                  <a:pos x="14" y="109"/>
                </a:cxn>
                <a:cxn ang="0">
                  <a:pos x="17" y="112"/>
                </a:cxn>
                <a:cxn ang="0">
                  <a:pos x="19" y="117"/>
                </a:cxn>
                <a:cxn ang="0">
                  <a:pos x="20" y="112"/>
                </a:cxn>
                <a:cxn ang="0">
                  <a:pos x="23" y="112"/>
                </a:cxn>
                <a:cxn ang="0">
                  <a:pos x="28" y="118"/>
                </a:cxn>
                <a:cxn ang="0">
                  <a:pos x="31" y="109"/>
                </a:cxn>
                <a:cxn ang="0">
                  <a:pos x="32" y="100"/>
                </a:cxn>
                <a:cxn ang="0">
                  <a:pos x="40" y="98"/>
                </a:cxn>
                <a:cxn ang="0">
                  <a:pos x="45" y="96"/>
                </a:cxn>
                <a:cxn ang="0">
                  <a:pos x="52" y="103"/>
                </a:cxn>
                <a:cxn ang="0">
                  <a:pos x="63" y="101"/>
                </a:cxn>
                <a:cxn ang="0">
                  <a:pos x="72" y="107"/>
                </a:cxn>
                <a:cxn ang="0">
                  <a:pos x="84" y="101"/>
                </a:cxn>
                <a:cxn ang="0">
                  <a:pos x="100" y="103"/>
                </a:cxn>
                <a:cxn ang="0">
                  <a:pos x="107" y="98"/>
                </a:cxn>
                <a:cxn ang="0">
                  <a:pos x="121" y="68"/>
                </a:cxn>
                <a:cxn ang="0">
                  <a:pos x="124" y="44"/>
                </a:cxn>
                <a:cxn ang="0">
                  <a:pos x="123" y="27"/>
                </a:cxn>
                <a:cxn ang="0">
                  <a:pos x="118" y="5"/>
                </a:cxn>
                <a:cxn ang="0">
                  <a:pos x="110" y="6"/>
                </a:cxn>
                <a:cxn ang="0">
                  <a:pos x="95" y="0"/>
                </a:cxn>
                <a:cxn ang="0">
                  <a:pos x="60" y="27"/>
                </a:cxn>
                <a:cxn ang="0">
                  <a:pos x="32" y="44"/>
                </a:cxn>
              </a:cxnLst>
              <a:rect l="0" t="0" r="r" b="b"/>
              <a:pathLst>
                <a:path w="129" h="118">
                  <a:moveTo>
                    <a:pt x="32" y="44"/>
                  </a:moveTo>
                  <a:cubicBezTo>
                    <a:pt x="32" y="44"/>
                    <a:pt x="34" y="70"/>
                    <a:pt x="32" y="72"/>
                  </a:cubicBezTo>
                  <a:cubicBezTo>
                    <a:pt x="31" y="75"/>
                    <a:pt x="32" y="79"/>
                    <a:pt x="29" y="79"/>
                  </a:cubicBezTo>
                  <a:cubicBezTo>
                    <a:pt x="26" y="79"/>
                    <a:pt x="28" y="82"/>
                    <a:pt x="26" y="81"/>
                  </a:cubicBezTo>
                  <a:cubicBezTo>
                    <a:pt x="25" y="81"/>
                    <a:pt x="23" y="82"/>
                    <a:pt x="14" y="82"/>
                  </a:cubicBezTo>
                  <a:cubicBezTo>
                    <a:pt x="6" y="82"/>
                    <a:pt x="11" y="87"/>
                    <a:pt x="2" y="86"/>
                  </a:cubicBezTo>
                  <a:cubicBezTo>
                    <a:pt x="0" y="92"/>
                    <a:pt x="2" y="89"/>
                    <a:pt x="3" y="95"/>
                  </a:cubicBezTo>
                  <a:cubicBezTo>
                    <a:pt x="3" y="100"/>
                    <a:pt x="5" y="96"/>
                    <a:pt x="6" y="100"/>
                  </a:cubicBezTo>
                  <a:cubicBezTo>
                    <a:pt x="9" y="101"/>
                    <a:pt x="9" y="103"/>
                    <a:pt x="8" y="101"/>
                  </a:cubicBezTo>
                  <a:cubicBezTo>
                    <a:pt x="6" y="101"/>
                    <a:pt x="6" y="104"/>
                    <a:pt x="8" y="104"/>
                  </a:cubicBezTo>
                  <a:cubicBezTo>
                    <a:pt x="9" y="106"/>
                    <a:pt x="12" y="110"/>
                    <a:pt x="14" y="109"/>
                  </a:cubicBezTo>
                  <a:cubicBezTo>
                    <a:pt x="16" y="106"/>
                    <a:pt x="19" y="110"/>
                    <a:pt x="17" y="112"/>
                  </a:cubicBezTo>
                  <a:cubicBezTo>
                    <a:pt x="16" y="112"/>
                    <a:pt x="17" y="114"/>
                    <a:pt x="19" y="117"/>
                  </a:cubicBezTo>
                  <a:cubicBezTo>
                    <a:pt x="20" y="114"/>
                    <a:pt x="17" y="112"/>
                    <a:pt x="20" y="112"/>
                  </a:cubicBezTo>
                  <a:cubicBezTo>
                    <a:pt x="22" y="112"/>
                    <a:pt x="20" y="109"/>
                    <a:pt x="23" y="112"/>
                  </a:cubicBezTo>
                  <a:cubicBezTo>
                    <a:pt x="26" y="115"/>
                    <a:pt x="26" y="115"/>
                    <a:pt x="28" y="118"/>
                  </a:cubicBezTo>
                  <a:cubicBezTo>
                    <a:pt x="29" y="115"/>
                    <a:pt x="26" y="110"/>
                    <a:pt x="31" y="109"/>
                  </a:cubicBezTo>
                  <a:cubicBezTo>
                    <a:pt x="34" y="106"/>
                    <a:pt x="31" y="103"/>
                    <a:pt x="32" y="100"/>
                  </a:cubicBezTo>
                  <a:cubicBezTo>
                    <a:pt x="35" y="98"/>
                    <a:pt x="35" y="98"/>
                    <a:pt x="40" y="98"/>
                  </a:cubicBezTo>
                  <a:cubicBezTo>
                    <a:pt x="43" y="98"/>
                    <a:pt x="42" y="95"/>
                    <a:pt x="45" y="96"/>
                  </a:cubicBezTo>
                  <a:cubicBezTo>
                    <a:pt x="48" y="98"/>
                    <a:pt x="51" y="96"/>
                    <a:pt x="52" y="103"/>
                  </a:cubicBezTo>
                  <a:cubicBezTo>
                    <a:pt x="55" y="109"/>
                    <a:pt x="60" y="101"/>
                    <a:pt x="63" y="101"/>
                  </a:cubicBezTo>
                  <a:cubicBezTo>
                    <a:pt x="64" y="101"/>
                    <a:pt x="68" y="106"/>
                    <a:pt x="72" y="107"/>
                  </a:cubicBezTo>
                  <a:cubicBezTo>
                    <a:pt x="78" y="107"/>
                    <a:pt x="77" y="103"/>
                    <a:pt x="84" y="101"/>
                  </a:cubicBezTo>
                  <a:cubicBezTo>
                    <a:pt x="94" y="100"/>
                    <a:pt x="98" y="107"/>
                    <a:pt x="100" y="103"/>
                  </a:cubicBezTo>
                  <a:cubicBezTo>
                    <a:pt x="101" y="98"/>
                    <a:pt x="103" y="101"/>
                    <a:pt x="107" y="98"/>
                  </a:cubicBezTo>
                  <a:cubicBezTo>
                    <a:pt x="104" y="89"/>
                    <a:pt x="119" y="70"/>
                    <a:pt x="121" y="68"/>
                  </a:cubicBezTo>
                  <a:cubicBezTo>
                    <a:pt x="123" y="67"/>
                    <a:pt x="124" y="53"/>
                    <a:pt x="124" y="44"/>
                  </a:cubicBezTo>
                  <a:cubicBezTo>
                    <a:pt x="124" y="33"/>
                    <a:pt x="129" y="37"/>
                    <a:pt x="123" y="27"/>
                  </a:cubicBezTo>
                  <a:cubicBezTo>
                    <a:pt x="118" y="17"/>
                    <a:pt x="123" y="14"/>
                    <a:pt x="118" y="5"/>
                  </a:cubicBezTo>
                  <a:cubicBezTo>
                    <a:pt x="112" y="9"/>
                    <a:pt x="113" y="11"/>
                    <a:pt x="110" y="6"/>
                  </a:cubicBezTo>
                  <a:cubicBezTo>
                    <a:pt x="107" y="2"/>
                    <a:pt x="98" y="3"/>
                    <a:pt x="95" y="0"/>
                  </a:cubicBezTo>
                  <a:cubicBezTo>
                    <a:pt x="90" y="3"/>
                    <a:pt x="69" y="19"/>
                    <a:pt x="60" y="27"/>
                  </a:cubicBezTo>
                  <a:cubicBezTo>
                    <a:pt x="51" y="33"/>
                    <a:pt x="54" y="44"/>
                    <a:pt x="32" y="44"/>
                  </a:cubicBezTo>
                </a:path>
              </a:pathLst>
            </a:custGeom>
            <a:grpFill/>
            <a:ln w="6350" cmpd="sng">
              <a:solidFill>
                <a:schemeClr val="bg1"/>
              </a:solidFill>
              <a:round/>
              <a:headEnd/>
              <a:tailEnd/>
            </a:ln>
          </p:spPr>
          <p:txBody>
            <a:bodyPr/>
            <a:lstStyle/>
            <a:p>
              <a:endParaRPr lang="en-GB" dirty="0"/>
            </a:p>
          </p:txBody>
        </p:sp>
        <p:sp>
          <p:nvSpPr>
            <p:cNvPr id="197" name="Freeform 111"/>
            <p:cNvSpPr>
              <a:spLocks/>
            </p:cNvSpPr>
            <p:nvPr/>
          </p:nvSpPr>
          <p:spPr bwMode="auto">
            <a:xfrm>
              <a:off x="1437627" y="3844272"/>
              <a:ext cx="371419" cy="427556"/>
            </a:xfrm>
            <a:custGeom>
              <a:avLst/>
              <a:gdLst/>
              <a:ahLst/>
              <a:cxnLst>
                <a:cxn ang="0">
                  <a:pos x="101" y="101"/>
                </a:cxn>
                <a:cxn ang="0">
                  <a:pos x="113" y="98"/>
                </a:cxn>
                <a:cxn ang="0">
                  <a:pos x="126" y="97"/>
                </a:cxn>
                <a:cxn ang="0">
                  <a:pos x="129" y="95"/>
                </a:cxn>
                <a:cxn ang="0">
                  <a:pos x="132" y="87"/>
                </a:cxn>
                <a:cxn ang="0">
                  <a:pos x="132" y="59"/>
                </a:cxn>
                <a:cxn ang="0">
                  <a:pos x="124" y="59"/>
                </a:cxn>
                <a:cxn ang="0">
                  <a:pos x="121" y="51"/>
                </a:cxn>
                <a:cxn ang="0">
                  <a:pos x="115" y="48"/>
                </a:cxn>
                <a:cxn ang="0">
                  <a:pos x="110" y="44"/>
                </a:cxn>
                <a:cxn ang="0">
                  <a:pos x="107" y="39"/>
                </a:cxn>
                <a:cxn ang="0">
                  <a:pos x="61" y="0"/>
                </a:cxn>
                <a:cxn ang="0">
                  <a:pos x="46" y="0"/>
                </a:cxn>
                <a:cxn ang="0">
                  <a:pos x="54" y="86"/>
                </a:cxn>
                <a:cxn ang="0">
                  <a:pos x="55" y="97"/>
                </a:cxn>
                <a:cxn ang="0">
                  <a:pos x="26" y="97"/>
                </a:cxn>
                <a:cxn ang="0">
                  <a:pos x="23" y="97"/>
                </a:cxn>
                <a:cxn ang="0">
                  <a:pos x="16" y="97"/>
                </a:cxn>
                <a:cxn ang="0">
                  <a:pos x="11" y="100"/>
                </a:cxn>
                <a:cxn ang="0">
                  <a:pos x="5" y="97"/>
                </a:cxn>
                <a:cxn ang="0">
                  <a:pos x="2" y="104"/>
                </a:cxn>
                <a:cxn ang="0">
                  <a:pos x="3" y="111"/>
                </a:cxn>
                <a:cxn ang="0">
                  <a:pos x="3" y="115"/>
                </a:cxn>
                <a:cxn ang="0">
                  <a:pos x="8" y="120"/>
                </a:cxn>
                <a:cxn ang="0">
                  <a:pos x="8" y="126"/>
                </a:cxn>
                <a:cxn ang="0">
                  <a:pos x="11" y="129"/>
                </a:cxn>
                <a:cxn ang="0">
                  <a:pos x="13" y="131"/>
                </a:cxn>
                <a:cxn ang="0">
                  <a:pos x="20" y="129"/>
                </a:cxn>
                <a:cxn ang="0">
                  <a:pos x="23" y="128"/>
                </a:cxn>
                <a:cxn ang="0">
                  <a:pos x="26" y="126"/>
                </a:cxn>
                <a:cxn ang="0">
                  <a:pos x="28" y="131"/>
                </a:cxn>
                <a:cxn ang="0">
                  <a:pos x="29" y="134"/>
                </a:cxn>
                <a:cxn ang="0">
                  <a:pos x="31" y="137"/>
                </a:cxn>
                <a:cxn ang="0">
                  <a:pos x="31" y="140"/>
                </a:cxn>
                <a:cxn ang="0">
                  <a:pos x="32" y="145"/>
                </a:cxn>
                <a:cxn ang="0">
                  <a:pos x="35" y="150"/>
                </a:cxn>
                <a:cxn ang="0">
                  <a:pos x="45" y="148"/>
                </a:cxn>
                <a:cxn ang="0">
                  <a:pos x="49" y="146"/>
                </a:cxn>
                <a:cxn ang="0">
                  <a:pos x="55" y="146"/>
                </a:cxn>
                <a:cxn ang="0">
                  <a:pos x="55" y="140"/>
                </a:cxn>
                <a:cxn ang="0">
                  <a:pos x="57" y="132"/>
                </a:cxn>
                <a:cxn ang="0">
                  <a:pos x="63" y="129"/>
                </a:cxn>
                <a:cxn ang="0">
                  <a:pos x="63" y="125"/>
                </a:cxn>
                <a:cxn ang="0">
                  <a:pos x="66" y="122"/>
                </a:cxn>
                <a:cxn ang="0">
                  <a:pos x="66" y="117"/>
                </a:cxn>
                <a:cxn ang="0">
                  <a:pos x="69" y="118"/>
                </a:cxn>
                <a:cxn ang="0">
                  <a:pos x="72" y="115"/>
                </a:cxn>
                <a:cxn ang="0">
                  <a:pos x="77" y="114"/>
                </a:cxn>
                <a:cxn ang="0">
                  <a:pos x="81" y="109"/>
                </a:cxn>
                <a:cxn ang="0">
                  <a:pos x="86" y="104"/>
                </a:cxn>
                <a:cxn ang="0">
                  <a:pos x="95" y="100"/>
                </a:cxn>
                <a:cxn ang="0">
                  <a:pos x="98" y="101"/>
                </a:cxn>
                <a:cxn ang="0">
                  <a:pos x="101" y="101"/>
                </a:cxn>
              </a:cxnLst>
              <a:rect l="0" t="0" r="r" b="b"/>
              <a:pathLst>
                <a:path w="133" h="153">
                  <a:moveTo>
                    <a:pt x="101" y="101"/>
                  </a:moveTo>
                  <a:cubicBezTo>
                    <a:pt x="110" y="103"/>
                    <a:pt x="106" y="98"/>
                    <a:pt x="113" y="98"/>
                  </a:cubicBezTo>
                  <a:cubicBezTo>
                    <a:pt x="123" y="98"/>
                    <a:pt x="124" y="97"/>
                    <a:pt x="126" y="97"/>
                  </a:cubicBezTo>
                  <a:cubicBezTo>
                    <a:pt x="127" y="98"/>
                    <a:pt x="126" y="95"/>
                    <a:pt x="129" y="95"/>
                  </a:cubicBezTo>
                  <a:cubicBezTo>
                    <a:pt x="132" y="95"/>
                    <a:pt x="130" y="90"/>
                    <a:pt x="132" y="87"/>
                  </a:cubicBezTo>
                  <a:cubicBezTo>
                    <a:pt x="133" y="86"/>
                    <a:pt x="132" y="59"/>
                    <a:pt x="132" y="59"/>
                  </a:cubicBezTo>
                  <a:cubicBezTo>
                    <a:pt x="124" y="62"/>
                    <a:pt x="123" y="61"/>
                    <a:pt x="124" y="59"/>
                  </a:cubicBezTo>
                  <a:cubicBezTo>
                    <a:pt x="126" y="56"/>
                    <a:pt x="126" y="51"/>
                    <a:pt x="121" y="51"/>
                  </a:cubicBezTo>
                  <a:cubicBezTo>
                    <a:pt x="116" y="51"/>
                    <a:pt x="120" y="48"/>
                    <a:pt x="115" y="48"/>
                  </a:cubicBezTo>
                  <a:cubicBezTo>
                    <a:pt x="112" y="50"/>
                    <a:pt x="113" y="45"/>
                    <a:pt x="110" y="44"/>
                  </a:cubicBezTo>
                  <a:cubicBezTo>
                    <a:pt x="107" y="42"/>
                    <a:pt x="110" y="42"/>
                    <a:pt x="107" y="39"/>
                  </a:cubicBezTo>
                  <a:cubicBezTo>
                    <a:pt x="106" y="37"/>
                    <a:pt x="61" y="0"/>
                    <a:pt x="61" y="0"/>
                  </a:cubicBezTo>
                  <a:cubicBezTo>
                    <a:pt x="46" y="0"/>
                    <a:pt x="46" y="0"/>
                    <a:pt x="46" y="0"/>
                  </a:cubicBezTo>
                  <a:cubicBezTo>
                    <a:pt x="46" y="0"/>
                    <a:pt x="54" y="81"/>
                    <a:pt x="54" y="86"/>
                  </a:cubicBezTo>
                  <a:cubicBezTo>
                    <a:pt x="55" y="90"/>
                    <a:pt x="58" y="83"/>
                    <a:pt x="55" y="97"/>
                  </a:cubicBezTo>
                  <a:cubicBezTo>
                    <a:pt x="55" y="97"/>
                    <a:pt x="31" y="97"/>
                    <a:pt x="26" y="97"/>
                  </a:cubicBezTo>
                  <a:cubicBezTo>
                    <a:pt x="23" y="97"/>
                    <a:pt x="25" y="93"/>
                    <a:pt x="23" y="97"/>
                  </a:cubicBezTo>
                  <a:cubicBezTo>
                    <a:pt x="23" y="98"/>
                    <a:pt x="19" y="98"/>
                    <a:pt x="16" y="97"/>
                  </a:cubicBezTo>
                  <a:cubicBezTo>
                    <a:pt x="11" y="95"/>
                    <a:pt x="13" y="103"/>
                    <a:pt x="11" y="100"/>
                  </a:cubicBezTo>
                  <a:cubicBezTo>
                    <a:pt x="10" y="97"/>
                    <a:pt x="8" y="92"/>
                    <a:pt x="5" y="97"/>
                  </a:cubicBezTo>
                  <a:cubicBezTo>
                    <a:pt x="2" y="101"/>
                    <a:pt x="8" y="101"/>
                    <a:pt x="2" y="104"/>
                  </a:cubicBezTo>
                  <a:cubicBezTo>
                    <a:pt x="0" y="109"/>
                    <a:pt x="3" y="106"/>
                    <a:pt x="3" y="111"/>
                  </a:cubicBezTo>
                  <a:cubicBezTo>
                    <a:pt x="3" y="115"/>
                    <a:pt x="2" y="112"/>
                    <a:pt x="3" y="115"/>
                  </a:cubicBezTo>
                  <a:cubicBezTo>
                    <a:pt x="5" y="120"/>
                    <a:pt x="5" y="115"/>
                    <a:pt x="8" y="120"/>
                  </a:cubicBezTo>
                  <a:cubicBezTo>
                    <a:pt x="10" y="123"/>
                    <a:pt x="8" y="123"/>
                    <a:pt x="8" y="126"/>
                  </a:cubicBezTo>
                  <a:cubicBezTo>
                    <a:pt x="6" y="131"/>
                    <a:pt x="10" y="132"/>
                    <a:pt x="11" y="129"/>
                  </a:cubicBezTo>
                  <a:cubicBezTo>
                    <a:pt x="11" y="128"/>
                    <a:pt x="13" y="129"/>
                    <a:pt x="13" y="131"/>
                  </a:cubicBezTo>
                  <a:cubicBezTo>
                    <a:pt x="16" y="134"/>
                    <a:pt x="14" y="126"/>
                    <a:pt x="20" y="129"/>
                  </a:cubicBezTo>
                  <a:cubicBezTo>
                    <a:pt x="23" y="132"/>
                    <a:pt x="22" y="129"/>
                    <a:pt x="23" y="128"/>
                  </a:cubicBezTo>
                  <a:cubicBezTo>
                    <a:pt x="26" y="128"/>
                    <a:pt x="22" y="125"/>
                    <a:pt x="26" y="126"/>
                  </a:cubicBezTo>
                  <a:cubicBezTo>
                    <a:pt x="29" y="128"/>
                    <a:pt x="28" y="129"/>
                    <a:pt x="28" y="131"/>
                  </a:cubicBezTo>
                  <a:cubicBezTo>
                    <a:pt x="29" y="131"/>
                    <a:pt x="28" y="134"/>
                    <a:pt x="29" y="134"/>
                  </a:cubicBezTo>
                  <a:cubicBezTo>
                    <a:pt x="31" y="134"/>
                    <a:pt x="34" y="137"/>
                    <a:pt x="31" y="137"/>
                  </a:cubicBezTo>
                  <a:cubicBezTo>
                    <a:pt x="29" y="139"/>
                    <a:pt x="29" y="143"/>
                    <a:pt x="31" y="140"/>
                  </a:cubicBezTo>
                  <a:cubicBezTo>
                    <a:pt x="32" y="139"/>
                    <a:pt x="34" y="140"/>
                    <a:pt x="32" y="145"/>
                  </a:cubicBezTo>
                  <a:cubicBezTo>
                    <a:pt x="32" y="148"/>
                    <a:pt x="34" y="145"/>
                    <a:pt x="35" y="150"/>
                  </a:cubicBezTo>
                  <a:cubicBezTo>
                    <a:pt x="42" y="142"/>
                    <a:pt x="40" y="153"/>
                    <a:pt x="45" y="148"/>
                  </a:cubicBezTo>
                  <a:cubicBezTo>
                    <a:pt x="48" y="143"/>
                    <a:pt x="49" y="140"/>
                    <a:pt x="49" y="146"/>
                  </a:cubicBezTo>
                  <a:cubicBezTo>
                    <a:pt x="49" y="151"/>
                    <a:pt x="52" y="146"/>
                    <a:pt x="55" y="146"/>
                  </a:cubicBezTo>
                  <a:cubicBezTo>
                    <a:pt x="57" y="142"/>
                    <a:pt x="54" y="140"/>
                    <a:pt x="55" y="140"/>
                  </a:cubicBezTo>
                  <a:cubicBezTo>
                    <a:pt x="57" y="139"/>
                    <a:pt x="57" y="134"/>
                    <a:pt x="57" y="132"/>
                  </a:cubicBezTo>
                  <a:cubicBezTo>
                    <a:pt x="55" y="131"/>
                    <a:pt x="61" y="132"/>
                    <a:pt x="63" y="129"/>
                  </a:cubicBezTo>
                  <a:cubicBezTo>
                    <a:pt x="65" y="126"/>
                    <a:pt x="65" y="126"/>
                    <a:pt x="63" y="125"/>
                  </a:cubicBezTo>
                  <a:cubicBezTo>
                    <a:pt x="63" y="123"/>
                    <a:pt x="68" y="125"/>
                    <a:pt x="66" y="122"/>
                  </a:cubicBezTo>
                  <a:cubicBezTo>
                    <a:pt x="65" y="120"/>
                    <a:pt x="65" y="118"/>
                    <a:pt x="66" y="117"/>
                  </a:cubicBezTo>
                  <a:cubicBezTo>
                    <a:pt x="68" y="115"/>
                    <a:pt x="66" y="118"/>
                    <a:pt x="69" y="118"/>
                  </a:cubicBezTo>
                  <a:cubicBezTo>
                    <a:pt x="72" y="120"/>
                    <a:pt x="72" y="117"/>
                    <a:pt x="72" y="115"/>
                  </a:cubicBezTo>
                  <a:cubicBezTo>
                    <a:pt x="72" y="112"/>
                    <a:pt x="77" y="117"/>
                    <a:pt x="77" y="114"/>
                  </a:cubicBezTo>
                  <a:cubicBezTo>
                    <a:pt x="77" y="109"/>
                    <a:pt x="78" y="108"/>
                    <a:pt x="81" y="109"/>
                  </a:cubicBezTo>
                  <a:cubicBezTo>
                    <a:pt x="84" y="111"/>
                    <a:pt x="81" y="106"/>
                    <a:pt x="86" y="104"/>
                  </a:cubicBezTo>
                  <a:cubicBezTo>
                    <a:pt x="95" y="101"/>
                    <a:pt x="92" y="98"/>
                    <a:pt x="95" y="100"/>
                  </a:cubicBezTo>
                  <a:cubicBezTo>
                    <a:pt x="97" y="101"/>
                    <a:pt x="97" y="100"/>
                    <a:pt x="98" y="101"/>
                  </a:cubicBezTo>
                  <a:cubicBezTo>
                    <a:pt x="100" y="101"/>
                    <a:pt x="100" y="101"/>
                    <a:pt x="101" y="101"/>
                  </a:cubicBezTo>
                </a:path>
              </a:pathLst>
            </a:custGeom>
            <a:grpFill/>
            <a:ln w="6350" cmpd="sng">
              <a:solidFill>
                <a:schemeClr val="bg1"/>
              </a:solidFill>
              <a:round/>
              <a:headEnd/>
              <a:tailEnd/>
            </a:ln>
          </p:spPr>
          <p:txBody>
            <a:bodyPr/>
            <a:lstStyle/>
            <a:p>
              <a:endParaRPr lang="en-GB" dirty="0"/>
            </a:p>
          </p:txBody>
        </p:sp>
        <p:sp>
          <p:nvSpPr>
            <p:cNvPr id="198" name="Freeform 112"/>
            <p:cNvSpPr>
              <a:spLocks/>
            </p:cNvSpPr>
            <p:nvPr/>
          </p:nvSpPr>
          <p:spPr bwMode="auto">
            <a:xfrm>
              <a:off x="1332535" y="3780930"/>
              <a:ext cx="276405" cy="357016"/>
            </a:xfrm>
            <a:custGeom>
              <a:avLst/>
              <a:gdLst/>
              <a:ahLst/>
              <a:cxnLst>
                <a:cxn ang="0">
                  <a:pos x="7" y="112"/>
                </a:cxn>
                <a:cxn ang="0">
                  <a:pos x="22" y="109"/>
                </a:cxn>
                <a:cxn ang="0">
                  <a:pos x="29" y="114"/>
                </a:cxn>
                <a:cxn ang="0">
                  <a:pos x="40" y="128"/>
                </a:cxn>
                <a:cxn ang="0">
                  <a:pos x="43" y="120"/>
                </a:cxn>
                <a:cxn ang="0">
                  <a:pos x="49" y="123"/>
                </a:cxn>
                <a:cxn ang="0">
                  <a:pos x="54" y="120"/>
                </a:cxn>
                <a:cxn ang="0">
                  <a:pos x="61" y="120"/>
                </a:cxn>
                <a:cxn ang="0">
                  <a:pos x="64" y="120"/>
                </a:cxn>
                <a:cxn ang="0">
                  <a:pos x="93" y="120"/>
                </a:cxn>
                <a:cxn ang="0">
                  <a:pos x="92" y="109"/>
                </a:cxn>
                <a:cxn ang="0">
                  <a:pos x="84" y="23"/>
                </a:cxn>
                <a:cxn ang="0">
                  <a:pos x="99" y="23"/>
                </a:cxn>
                <a:cxn ang="0">
                  <a:pos x="67" y="0"/>
                </a:cxn>
                <a:cxn ang="0">
                  <a:pos x="67" y="14"/>
                </a:cxn>
                <a:cxn ang="0">
                  <a:pos x="42" y="14"/>
                </a:cxn>
                <a:cxn ang="0">
                  <a:pos x="42" y="39"/>
                </a:cxn>
                <a:cxn ang="0">
                  <a:pos x="34" y="61"/>
                </a:cxn>
                <a:cxn ang="0">
                  <a:pos x="3" y="61"/>
                </a:cxn>
                <a:cxn ang="0">
                  <a:pos x="2" y="67"/>
                </a:cxn>
                <a:cxn ang="0">
                  <a:pos x="3" y="64"/>
                </a:cxn>
                <a:cxn ang="0">
                  <a:pos x="5" y="69"/>
                </a:cxn>
                <a:cxn ang="0">
                  <a:pos x="8" y="75"/>
                </a:cxn>
                <a:cxn ang="0">
                  <a:pos x="7" y="81"/>
                </a:cxn>
                <a:cxn ang="0">
                  <a:pos x="8" y="101"/>
                </a:cxn>
                <a:cxn ang="0">
                  <a:pos x="7" y="112"/>
                </a:cxn>
              </a:cxnLst>
              <a:rect l="0" t="0" r="r" b="b"/>
              <a:pathLst>
                <a:path w="99" h="128">
                  <a:moveTo>
                    <a:pt x="7" y="112"/>
                  </a:moveTo>
                  <a:cubicBezTo>
                    <a:pt x="7" y="107"/>
                    <a:pt x="17" y="109"/>
                    <a:pt x="22" y="109"/>
                  </a:cubicBezTo>
                  <a:cubicBezTo>
                    <a:pt x="25" y="107"/>
                    <a:pt x="28" y="112"/>
                    <a:pt x="29" y="114"/>
                  </a:cubicBezTo>
                  <a:cubicBezTo>
                    <a:pt x="32" y="115"/>
                    <a:pt x="37" y="125"/>
                    <a:pt x="40" y="128"/>
                  </a:cubicBezTo>
                  <a:cubicBezTo>
                    <a:pt x="46" y="125"/>
                    <a:pt x="40" y="125"/>
                    <a:pt x="43" y="120"/>
                  </a:cubicBezTo>
                  <a:cubicBezTo>
                    <a:pt x="46" y="115"/>
                    <a:pt x="48" y="120"/>
                    <a:pt x="49" y="123"/>
                  </a:cubicBezTo>
                  <a:cubicBezTo>
                    <a:pt x="51" y="126"/>
                    <a:pt x="49" y="118"/>
                    <a:pt x="54" y="120"/>
                  </a:cubicBezTo>
                  <a:cubicBezTo>
                    <a:pt x="57" y="121"/>
                    <a:pt x="61" y="121"/>
                    <a:pt x="61" y="120"/>
                  </a:cubicBezTo>
                  <a:cubicBezTo>
                    <a:pt x="63" y="117"/>
                    <a:pt x="61" y="120"/>
                    <a:pt x="64" y="120"/>
                  </a:cubicBezTo>
                  <a:cubicBezTo>
                    <a:pt x="69" y="120"/>
                    <a:pt x="93" y="120"/>
                    <a:pt x="93" y="120"/>
                  </a:cubicBezTo>
                  <a:cubicBezTo>
                    <a:pt x="96" y="106"/>
                    <a:pt x="93" y="114"/>
                    <a:pt x="92" y="109"/>
                  </a:cubicBezTo>
                  <a:cubicBezTo>
                    <a:pt x="92" y="104"/>
                    <a:pt x="84" y="23"/>
                    <a:pt x="84" y="23"/>
                  </a:cubicBezTo>
                  <a:cubicBezTo>
                    <a:pt x="99" y="23"/>
                    <a:pt x="99" y="23"/>
                    <a:pt x="99" y="23"/>
                  </a:cubicBezTo>
                  <a:cubicBezTo>
                    <a:pt x="67" y="0"/>
                    <a:pt x="67" y="0"/>
                    <a:pt x="67" y="0"/>
                  </a:cubicBezTo>
                  <a:cubicBezTo>
                    <a:pt x="67" y="14"/>
                    <a:pt x="67" y="14"/>
                    <a:pt x="67" y="14"/>
                  </a:cubicBezTo>
                  <a:cubicBezTo>
                    <a:pt x="42" y="14"/>
                    <a:pt x="42" y="14"/>
                    <a:pt x="42" y="14"/>
                  </a:cubicBezTo>
                  <a:cubicBezTo>
                    <a:pt x="42" y="39"/>
                    <a:pt x="42" y="39"/>
                    <a:pt x="42" y="39"/>
                  </a:cubicBezTo>
                  <a:cubicBezTo>
                    <a:pt x="32" y="44"/>
                    <a:pt x="31" y="42"/>
                    <a:pt x="34" y="61"/>
                  </a:cubicBezTo>
                  <a:cubicBezTo>
                    <a:pt x="34" y="61"/>
                    <a:pt x="5" y="61"/>
                    <a:pt x="3" y="61"/>
                  </a:cubicBezTo>
                  <a:cubicBezTo>
                    <a:pt x="2" y="61"/>
                    <a:pt x="0" y="64"/>
                    <a:pt x="2" y="67"/>
                  </a:cubicBezTo>
                  <a:cubicBezTo>
                    <a:pt x="3" y="67"/>
                    <a:pt x="2" y="62"/>
                    <a:pt x="3" y="64"/>
                  </a:cubicBezTo>
                  <a:cubicBezTo>
                    <a:pt x="5" y="64"/>
                    <a:pt x="3" y="69"/>
                    <a:pt x="5" y="69"/>
                  </a:cubicBezTo>
                  <a:cubicBezTo>
                    <a:pt x="7" y="67"/>
                    <a:pt x="8" y="72"/>
                    <a:pt x="8" y="75"/>
                  </a:cubicBezTo>
                  <a:cubicBezTo>
                    <a:pt x="8" y="79"/>
                    <a:pt x="3" y="79"/>
                    <a:pt x="7" y="81"/>
                  </a:cubicBezTo>
                  <a:cubicBezTo>
                    <a:pt x="8" y="82"/>
                    <a:pt x="11" y="93"/>
                    <a:pt x="8" y="101"/>
                  </a:cubicBezTo>
                  <a:cubicBezTo>
                    <a:pt x="7" y="107"/>
                    <a:pt x="5" y="109"/>
                    <a:pt x="7" y="112"/>
                  </a:cubicBezTo>
                </a:path>
              </a:pathLst>
            </a:custGeom>
            <a:grpFill/>
            <a:ln w="6350" cmpd="sng">
              <a:solidFill>
                <a:schemeClr val="bg1"/>
              </a:solidFill>
              <a:round/>
              <a:headEnd/>
              <a:tailEnd/>
            </a:ln>
          </p:spPr>
          <p:txBody>
            <a:bodyPr/>
            <a:lstStyle/>
            <a:p>
              <a:endParaRPr lang="en-GB" dirty="0"/>
            </a:p>
          </p:txBody>
        </p:sp>
        <p:sp>
          <p:nvSpPr>
            <p:cNvPr id="199" name="Freeform 113"/>
            <p:cNvSpPr>
              <a:spLocks/>
            </p:cNvSpPr>
            <p:nvPr/>
          </p:nvSpPr>
          <p:spPr bwMode="auto">
            <a:xfrm>
              <a:off x="1775935" y="4155222"/>
              <a:ext cx="267767" cy="267762"/>
            </a:xfrm>
            <a:custGeom>
              <a:avLst/>
              <a:gdLst/>
              <a:ahLst/>
              <a:cxnLst>
                <a:cxn ang="0">
                  <a:pos x="90" y="9"/>
                </a:cxn>
                <a:cxn ang="0">
                  <a:pos x="93" y="22"/>
                </a:cxn>
                <a:cxn ang="0">
                  <a:pos x="84" y="39"/>
                </a:cxn>
                <a:cxn ang="0">
                  <a:pos x="77" y="54"/>
                </a:cxn>
                <a:cxn ang="0">
                  <a:pos x="70" y="70"/>
                </a:cxn>
                <a:cxn ang="0">
                  <a:pos x="64" y="71"/>
                </a:cxn>
                <a:cxn ang="0">
                  <a:pos x="56" y="73"/>
                </a:cxn>
                <a:cxn ang="0">
                  <a:pos x="50" y="79"/>
                </a:cxn>
                <a:cxn ang="0">
                  <a:pos x="45" y="92"/>
                </a:cxn>
                <a:cxn ang="0">
                  <a:pos x="42" y="88"/>
                </a:cxn>
                <a:cxn ang="0">
                  <a:pos x="35" y="93"/>
                </a:cxn>
                <a:cxn ang="0">
                  <a:pos x="32" y="95"/>
                </a:cxn>
                <a:cxn ang="0">
                  <a:pos x="26" y="96"/>
                </a:cxn>
                <a:cxn ang="0">
                  <a:pos x="18" y="81"/>
                </a:cxn>
                <a:cxn ang="0">
                  <a:pos x="9" y="75"/>
                </a:cxn>
                <a:cxn ang="0">
                  <a:pos x="4" y="75"/>
                </a:cxn>
                <a:cxn ang="0">
                  <a:pos x="0" y="76"/>
                </a:cxn>
                <a:cxn ang="0">
                  <a:pos x="0" y="54"/>
                </a:cxn>
                <a:cxn ang="0">
                  <a:pos x="3" y="47"/>
                </a:cxn>
                <a:cxn ang="0">
                  <a:pos x="7" y="36"/>
                </a:cxn>
                <a:cxn ang="0">
                  <a:pos x="6" y="23"/>
                </a:cxn>
                <a:cxn ang="0">
                  <a:pos x="9" y="14"/>
                </a:cxn>
                <a:cxn ang="0">
                  <a:pos x="10" y="5"/>
                </a:cxn>
                <a:cxn ang="0">
                  <a:pos x="18" y="3"/>
                </a:cxn>
                <a:cxn ang="0">
                  <a:pos x="23" y="2"/>
                </a:cxn>
                <a:cxn ang="0">
                  <a:pos x="30" y="8"/>
                </a:cxn>
                <a:cxn ang="0">
                  <a:pos x="41" y="6"/>
                </a:cxn>
                <a:cxn ang="0">
                  <a:pos x="50" y="13"/>
                </a:cxn>
                <a:cxn ang="0">
                  <a:pos x="62" y="6"/>
                </a:cxn>
                <a:cxn ang="0">
                  <a:pos x="77" y="8"/>
                </a:cxn>
                <a:cxn ang="0">
                  <a:pos x="85" y="3"/>
                </a:cxn>
                <a:cxn ang="0">
                  <a:pos x="90" y="9"/>
                </a:cxn>
              </a:cxnLst>
              <a:rect l="0" t="0" r="r" b="b"/>
              <a:pathLst>
                <a:path w="96" h="96">
                  <a:moveTo>
                    <a:pt x="90" y="9"/>
                  </a:moveTo>
                  <a:cubicBezTo>
                    <a:pt x="88" y="22"/>
                    <a:pt x="96" y="14"/>
                    <a:pt x="93" y="22"/>
                  </a:cubicBezTo>
                  <a:cubicBezTo>
                    <a:pt x="91" y="31"/>
                    <a:pt x="88" y="23"/>
                    <a:pt x="84" y="39"/>
                  </a:cubicBezTo>
                  <a:cubicBezTo>
                    <a:pt x="80" y="53"/>
                    <a:pt x="80" y="53"/>
                    <a:pt x="77" y="54"/>
                  </a:cubicBezTo>
                  <a:cubicBezTo>
                    <a:pt x="74" y="56"/>
                    <a:pt x="73" y="65"/>
                    <a:pt x="70" y="70"/>
                  </a:cubicBezTo>
                  <a:cubicBezTo>
                    <a:pt x="67" y="76"/>
                    <a:pt x="68" y="76"/>
                    <a:pt x="64" y="71"/>
                  </a:cubicBezTo>
                  <a:cubicBezTo>
                    <a:pt x="61" y="67"/>
                    <a:pt x="56" y="68"/>
                    <a:pt x="56" y="73"/>
                  </a:cubicBezTo>
                  <a:cubicBezTo>
                    <a:pt x="55" y="76"/>
                    <a:pt x="52" y="73"/>
                    <a:pt x="50" y="79"/>
                  </a:cubicBezTo>
                  <a:cubicBezTo>
                    <a:pt x="47" y="84"/>
                    <a:pt x="49" y="85"/>
                    <a:pt x="45" y="92"/>
                  </a:cubicBezTo>
                  <a:cubicBezTo>
                    <a:pt x="42" y="88"/>
                    <a:pt x="42" y="88"/>
                    <a:pt x="42" y="88"/>
                  </a:cubicBezTo>
                  <a:cubicBezTo>
                    <a:pt x="47" y="95"/>
                    <a:pt x="36" y="95"/>
                    <a:pt x="35" y="93"/>
                  </a:cubicBezTo>
                  <a:cubicBezTo>
                    <a:pt x="33" y="92"/>
                    <a:pt x="36" y="95"/>
                    <a:pt x="32" y="95"/>
                  </a:cubicBezTo>
                  <a:cubicBezTo>
                    <a:pt x="30" y="96"/>
                    <a:pt x="30" y="96"/>
                    <a:pt x="26" y="96"/>
                  </a:cubicBezTo>
                  <a:cubicBezTo>
                    <a:pt x="21" y="96"/>
                    <a:pt x="20" y="84"/>
                    <a:pt x="18" y="81"/>
                  </a:cubicBezTo>
                  <a:cubicBezTo>
                    <a:pt x="13" y="76"/>
                    <a:pt x="12" y="75"/>
                    <a:pt x="9" y="75"/>
                  </a:cubicBezTo>
                  <a:cubicBezTo>
                    <a:pt x="4" y="76"/>
                    <a:pt x="6" y="73"/>
                    <a:pt x="4" y="75"/>
                  </a:cubicBezTo>
                  <a:cubicBezTo>
                    <a:pt x="4" y="76"/>
                    <a:pt x="3" y="76"/>
                    <a:pt x="0" y="76"/>
                  </a:cubicBezTo>
                  <a:cubicBezTo>
                    <a:pt x="1" y="67"/>
                    <a:pt x="0" y="62"/>
                    <a:pt x="0" y="54"/>
                  </a:cubicBezTo>
                  <a:cubicBezTo>
                    <a:pt x="0" y="47"/>
                    <a:pt x="1" y="51"/>
                    <a:pt x="3" y="47"/>
                  </a:cubicBezTo>
                  <a:cubicBezTo>
                    <a:pt x="3" y="42"/>
                    <a:pt x="4" y="44"/>
                    <a:pt x="7" y="36"/>
                  </a:cubicBezTo>
                  <a:cubicBezTo>
                    <a:pt x="10" y="28"/>
                    <a:pt x="4" y="28"/>
                    <a:pt x="6" y="23"/>
                  </a:cubicBezTo>
                  <a:cubicBezTo>
                    <a:pt x="7" y="20"/>
                    <a:pt x="4" y="16"/>
                    <a:pt x="9" y="14"/>
                  </a:cubicBezTo>
                  <a:cubicBezTo>
                    <a:pt x="12" y="11"/>
                    <a:pt x="9" y="8"/>
                    <a:pt x="10" y="5"/>
                  </a:cubicBezTo>
                  <a:cubicBezTo>
                    <a:pt x="13" y="3"/>
                    <a:pt x="13" y="3"/>
                    <a:pt x="18" y="3"/>
                  </a:cubicBezTo>
                  <a:cubicBezTo>
                    <a:pt x="21" y="3"/>
                    <a:pt x="20" y="0"/>
                    <a:pt x="23" y="2"/>
                  </a:cubicBezTo>
                  <a:cubicBezTo>
                    <a:pt x="26" y="3"/>
                    <a:pt x="29" y="2"/>
                    <a:pt x="30" y="8"/>
                  </a:cubicBezTo>
                  <a:cubicBezTo>
                    <a:pt x="33" y="14"/>
                    <a:pt x="38" y="6"/>
                    <a:pt x="41" y="6"/>
                  </a:cubicBezTo>
                  <a:cubicBezTo>
                    <a:pt x="42" y="6"/>
                    <a:pt x="45" y="11"/>
                    <a:pt x="50" y="13"/>
                  </a:cubicBezTo>
                  <a:cubicBezTo>
                    <a:pt x="56" y="13"/>
                    <a:pt x="55" y="8"/>
                    <a:pt x="62" y="6"/>
                  </a:cubicBezTo>
                  <a:cubicBezTo>
                    <a:pt x="71" y="5"/>
                    <a:pt x="76" y="13"/>
                    <a:pt x="77" y="8"/>
                  </a:cubicBezTo>
                  <a:cubicBezTo>
                    <a:pt x="79" y="3"/>
                    <a:pt x="80" y="6"/>
                    <a:pt x="85" y="3"/>
                  </a:cubicBezTo>
                  <a:cubicBezTo>
                    <a:pt x="90" y="9"/>
                    <a:pt x="90" y="9"/>
                    <a:pt x="90" y="9"/>
                  </a:cubicBezTo>
                  <a:close/>
                </a:path>
              </a:pathLst>
            </a:custGeom>
            <a:grpFill/>
            <a:ln w="6350" cmpd="sng">
              <a:solidFill>
                <a:schemeClr val="bg1"/>
              </a:solidFill>
              <a:round/>
              <a:headEnd/>
              <a:tailEnd/>
            </a:ln>
          </p:spPr>
          <p:txBody>
            <a:bodyPr/>
            <a:lstStyle/>
            <a:p>
              <a:endParaRPr lang="en-GB" dirty="0"/>
            </a:p>
          </p:txBody>
        </p:sp>
        <p:sp>
          <p:nvSpPr>
            <p:cNvPr id="200" name="Freeform 114"/>
            <p:cNvSpPr>
              <a:spLocks/>
            </p:cNvSpPr>
            <p:nvPr/>
          </p:nvSpPr>
          <p:spPr bwMode="auto">
            <a:xfrm>
              <a:off x="2030746" y="4238717"/>
              <a:ext cx="292241" cy="240410"/>
            </a:xfrm>
            <a:custGeom>
              <a:avLst/>
              <a:gdLst/>
              <a:ahLst/>
              <a:cxnLst>
                <a:cxn ang="0">
                  <a:pos x="105" y="58"/>
                </a:cxn>
                <a:cxn ang="0">
                  <a:pos x="99" y="58"/>
                </a:cxn>
                <a:cxn ang="0">
                  <a:pos x="87" y="57"/>
                </a:cxn>
                <a:cxn ang="0">
                  <a:pos x="76" y="60"/>
                </a:cxn>
                <a:cxn ang="0">
                  <a:pos x="67" y="63"/>
                </a:cxn>
                <a:cxn ang="0">
                  <a:pos x="50" y="65"/>
                </a:cxn>
                <a:cxn ang="0">
                  <a:pos x="44" y="58"/>
                </a:cxn>
                <a:cxn ang="0">
                  <a:pos x="35" y="65"/>
                </a:cxn>
                <a:cxn ang="0">
                  <a:pos x="35" y="74"/>
                </a:cxn>
                <a:cxn ang="0">
                  <a:pos x="28" y="72"/>
                </a:cxn>
                <a:cxn ang="0">
                  <a:pos x="20" y="72"/>
                </a:cxn>
                <a:cxn ang="0">
                  <a:pos x="15" y="86"/>
                </a:cxn>
                <a:cxn ang="0">
                  <a:pos x="8" y="71"/>
                </a:cxn>
                <a:cxn ang="0">
                  <a:pos x="5" y="65"/>
                </a:cxn>
                <a:cxn ang="0">
                  <a:pos x="2" y="52"/>
                </a:cxn>
                <a:cxn ang="0">
                  <a:pos x="2" y="48"/>
                </a:cxn>
                <a:cxn ang="0">
                  <a:pos x="9" y="34"/>
                </a:cxn>
                <a:cxn ang="0">
                  <a:pos x="17" y="32"/>
                </a:cxn>
                <a:cxn ang="0">
                  <a:pos x="21" y="32"/>
                </a:cxn>
                <a:cxn ang="0">
                  <a:pos x="37" y="26"/>
                </a:cxn>
                <a:cxn ang="0">
                  <a:pos x="37" y="20"/>
                </a:cxn>
                <a:cxn ang="0">
                  <a:pos x="53" y="14"/>
                </a:cxn>
                <a:cxn ang="0">
                  <a:pos x="58" y="4"/>
                </a:cxn>
                <a:cxn ang="0">
                  <a:pos x="69" y="1"/>
                </a:cxn>
                <a:cxn ang="0">
                  <a:pos x="73" y="17"/>
                </a:cxn>
                <a:cxn ang="0">
                  <a:pos x="78" y="24"/>
                </a:cxn>
                <a:cxn ang="0">
                  <a:pos x="85" y="29"/>
                </a:cxn>
                <a:cxn ang="0">
                  <a:pos x="90" y="37"/>
                </a:cxn>
                <a:cxn ang="0">
                  <a:pos x="96" y="44"/>
                </a:cxn>
                <a:cxn ang="0">
                  <a:pos x="101" y="51"/>
                </a:cxn>
                <a:cxn ang="0">
                  <a:pos x="105" y="58"/>
                </a:cxn>
              </a:cxnLst>
              <a:rect l="0" t="0" r="r" b="b"/>
              <a:pathLst>
                <a:path w="105" h="86">
                  <a:moveTo>
                    <a:pt x="105" y="58"/>
                  </a:moveTo>
                  <a:cubicBezTo>
                    <a:pt x="102" y="58"/>
                    <a:pt x="102" y="55"/>
                    <a:pt x="99" y="58"/>
                  </a:cubicBezTo>
                  <a:cubicBezTo>
                    <a:pt x="97" y="62"/>
                    <a:pt x="90" y="52"/>
                    <a:pt x="87" y="57"/>
                  </a:cubicBezTo>
                  <a:cubicBezTo>
                    <a:pt x="84" y="62"/>
                    <a:pt x="84" y="55"/>
                    <a:pt x="76" y="60"/>
                  </a:cubicBezTo>
                  <a:cubicBezTo>
                    <a:pt x="67" y="66"/>
                    <a:pt x="70" y="55"/>
                    <a:pt x="67" y="63"/>
                  </a:cubicBezTo>
                  <a:cubicBezTo>
                    <a:pt x="64" y="71"/>
                    <a:pt x="59" y="65"/>
                    <a:pt x="50" y="65"/>
                  </a:cubicBezTo>
                  <a:cubicBezTo>
                    <a:pt x="47" y="65"/>
                    <a:pt x="50" y="62"/>
                    <a:pt x="44" y="58"/>
                  </a:cubicBezTo>
                  <a:cubicBezTo>
                    <a:pt x="37" y="55"/>
                    <a:pt x="37" y="63"/>
                    <a:pt x="35" y="65"/>
                  </a:cubicBezTo>
                  <a:cubicBezTo>
                    <a:pt x="32" y="66"/>
                    <a:pt x="34" y="69"/>
                    <a:pt x="35" y="74"/>
                  </a:cubicBezTo>
                  <a:cubicBezTo>
                    <a:pt x="32" y="71"/>
                    <a:pt x="31" y="75"/>
                    <a:pt x="28" y="72"/>
                  </a:cubicBezTo>
                  <a:cubicBezTo>
                    <a:pt x="25" y="71"/>
                    <a:pt x="25" y="74"/>
                    <a:pt x="20" y="72"/>
                  </a:cubicBezTo>
                  <a:cubicBezTo>
                    <a:pt x="15" y="72"/>
                    <a:pt x="18" y="80"/>
                    <a:pt x="15" y="86"/>
                  </a:cubicBezTo>
                  <a:cubicBezTo>
                    <a:pt x="14" y="75"/>
                    <a:pt x="11" y="74"/>
                    <a:pt x="8" y="71"/>
                  </a:cubicBezTo>
                  <a:cubicBezTo>
                    <a:pt x="5" y="68"/>
                    <a:pt x="8" y="65"/>
                    <a:pt x="5" y="65"/>
                  </a:cubicBezTo>
                  <a:cubicBezTo>
                    <a:pt x="3" y="63"/>
                    <a:pt x="2" y="58"/>
                    <a:pt x="2" y="52"/>
                  </a:cubicBezTo>
                  <a:cubicBezTo>
                    <a:pt x="3" y="48"/>
                    <a:pt x="0" y="49"/>
                    <a:pt x="2" y="48"/>
                  </a:cubicBezTo>
                  <a:cubicBezTo>
                    <a:pt x="5" y="46"/>
                    <a:pt x="6" y="40"/>
                    <a:pt x="9" y="34"/>
                  </a:cubicBezTo>
                  <a:cubicBezTo>
                    <a:pt x="12" y="35"/>
                    <a:pt x="15" y="34"/>
                    <a:pt x="17" y="32"/>
                  </a:cubicBezTo>
                  <a:cubicBezTo>
                    <a:pt x="18" y="29"/>
                    <a:pt x="18" y="35"/>
                    <a:pt x="21" y="32"/>
                  </a:cubicBezTo>
                  <a:cubicBezTo>
                    <a:pt x="28" y="27"/>
                    <a:pt x="32" y="32"/>
                    <a:pt x="37" y="26"/>
                  </a:cubicBezTo>
                  <a:cubicBezTo>
                    <a:pt x="40" y="21"/>
                    <a:pt x="35" y="21"/>
                    <a:pt x="37" y="20"/>
                  </a:cubicBezTo>
                  <a:cubicBezTo>
                    <a:pt x="38" y="18"/>
                    <a:pt x="47" y="21"/>
                    <a:pt x="53" y="14"/>
                  </a:cubicBezTo>
                  <a:cubicBezTo>
                    <a:pt x="58" y="6"/>
                    <a:pt x="59" y="9"/>
                    <a:pt x="58" y="4"/>
                  </a:cubicBezTo>
                  <a:cubicBezTo>
                    <a:pt x="58" y="3"/>
                    <a:pt x="66" y="0"/>
                    <a:pt x="69" y="1"/>
                  </a:cubicBezTo>
                  <a:cubicBezTo>
                    <a:pt x="72" y="6"/>
                    <a:pt x="76" y="10"/>
                    <a:pt x="73" y="17"/>
                  </a:cubicBezTo>
                  <a:cubicBezTo>
                    <a:pt x="72" y="27"/>
                    <a:pt x="81" y="21"/>
                    <a:pt x="78" y="24"/>
                  </a:cubicBezTo>
                  <a:cubicBezTo>
                    <a:pt x="76" y="29"/>
                    <a:pt x="82" y="26"/>
                    <a:pt x="85" y="29"/>
                  </a:cubicBezTo>
                  <a:cubicBezTo>
                    <a:pt x="88" y="34"/>
                    <a:pt x="84" y="32"/>
                    <a:pt x="90" y="37"/>
                  </a:cubicBezTo>
                  <a:cubicBezTo>
                    <a:pt x="94" y="41"/>
                    <a:pt x="96" y="41"/>
                    <a:pt x="96" y="44"/>
                  </a:cubicBezTo>
                  <a:cubicBezTo>
                    <a:pt x="94" y="48"/>
                    <a:pt x="96" y="48"/>
                    <a:pt x="101" y="51"/>
                  </a:cubicBezTo>
                  <a:cubicBezTo>
                    <a:pt x="104" y="51"/>
                    <a:pt x="102" y="55"/>
                    <a:pt x="105" y="58"/>
                  </a:cubicBezTo>
                </a:path>
              </a:pathLst>
            </a:custGeom>
            <a:grpFill/>
            <a:ln w="6350" cmpd="sng">
              <a:solidFill>
                <a:schemeClr val="bg1"/>
              </a:solidFill>
              <a:round/>
              <a:headEnd/>
              <a:tailEnd/>
            </a:ln>
          </p:spPr>
          <p:txBody>
            <a:bodyPr/>
            <a:lstStyle/>
            <a:p>
              <a:endParaRPr lang="en-GB" dirty="0"/>
            </a:p>
          </p:txBody>
        </p:sp>
        <p:sp>
          <p:nvSpPr>
            <p:cNvPr id="201" name="Freeform 115"/>
            <p:cNvSpPr>
              <a:spLocks/>
            </p:cNvSpPr>
            <p:nvPr/>
          </p:nvSpPr>
          <p:spPr bwMode="auto">
            <a:xfrm>
              <a:off x="1901181" y="4179695"/>
              <a:ext cx="174193" cy="315269"/>
            </a:xfrm>
            <a:custGeom>
              <a:avLst/>
              <a:gdLst/>
              <a:ahLst/>
              <a:cxnLst>
                <a:cxn ang="0">
                  <a:pos x="39" y="107"/>
                </a:cxn>
                <a:cxn ang="0">
                  <a:pos x="49" y="107"/>
                </a:cxn>
                <a:cxn ang="0">
                  <a:pos x="56" y="109"/>
                </a:cxn>
                <a:cxn ang="0">
                  <a:pos x="60" y="112"/>
                </a:cxn>
                <a:cxn ang="0">
                  <a:pos x="62" y="107"/>
                </a:cxn>
                <a:cxn ang="0">
                  <a:pos x="54" y="92"/>
                </a:cxn>
                <a:cxn ang="0">
                  <a:pos x="51" y="85"/>
                </a:cxn>
                <a:cxn ang="0">
                  <a:pos x="48" y="73"/>
                </a:cxn>
                <a:cxn ang="0">
                  <a:pos x="48" y="68"/>
                </a:cxn>
                <a:cxn ang="0">
                  <a:pos x="56" y="54"/>
                </a:cxn>
                <a:cxn ang="0">
                  <a:pos x="54" y="48"/>
                </a:cxn>
                <a:cxn ang="0">
                  <a:pos x="45" y="36"/>
                </a:cxn>
                <a:cxn ang="0">
                  <a:pos x="48" y="31"/>
                </a:cxn>
                <a:cxn ang="0">
                  <a:pos x="57" y="30"/>
                </a:cxn>
                <a:cxn ang="0">
                  <a:pos x="51" y="9"/>
                </a:cxn>
                <a:cxn ang="0">
                  <a:pos x="49" y="3"/>
                </a:cxn>
                <a:cxn ang="0">
                  <a:pos x="45" y="0"/>
                </a:cxn>
                <a:cxn ang="0">
                  <a:pos x="48" y="13"/>
                </a:cxn>
                <a:cxn ang="0">
                  <a:pos x="39" y="30"/>
                </a:cxn>
                <a:cxn ang="0">
                  <a:pos x="32" y="45"/>
                </a:cxn>
                <a:cxn ang="0">
                  <a:pos x="25" y="61"/>
                </a:cxn>
                <a:cxn ang="0">
                  <a:pos x="19" y="62"/>
                </a:cxn>
                <a:cxn ang="0">
                  <a:pos x="11" y="64"/>
                </a:cxn>
                <a:cxn ang="0">
                  <a:pos x="5" y="70"/>
                </a:cxn>
                <a:cxn ang="0">
                  <a:pos x="0" y="82"/>
                </a:cxn>
                <a:cxn ang="0">
                  <a:pos x="3" y="85"/>
                </a:cxn>
                <a:cxn ang="0">
                  <a:pos x="5" y="90"/>
                </a:cxn>
                <a:cxn ang="0">
                  <a:pos x="9" y="88"/>
                </a:cxn>
                <a:cxn ang="0">
                  <a:pos x="9" y="93"/>
                </a:cxn>
                <a:cxn ang="0">
                  <a:pos x="9" y="96"/>
                </a:cxn>
                <a:cxn ang="0">
                  <a:pos x="9" y="105"/>
                </a:cxn>
                <a:cxn ang="0">
                  <a:pos x="22" y="107"/>
                </a:cxn>
                <a:cxn ang="0">
                  <a:pos x="31" y="105"/>
                </a:cxn>
                <a:cxn ang="0">
                  <a:pos x="39" y="107"/>
                </a:cxn>
              </a:cxnLst>
              <a:rect l="0" t="0" r="r" b="b"/>
              <a:pathLst>
                <a:path w="62" h="113">
                  <a:moveTo>
                    <a:pt x="39" y="107"/>
                  </a:moveTo>
                  <a:cubicBezTo>
                    <a:pt x="49" y="107"/>
                    <a:pt x="49" y="107"/>
                    <a:pt x="49" y="107"/>
                  </a:cubicBezTo>
                  <a:cubicBezTo>
                    <a:pt x="49" y="107"/>
                    <a:pt x="52" y="109"/>
                    <a:pt x="56" y="109"/>
                  </a:cubicBezTo>
                  <a:cubicBezTo>
                    <a:pt x="59" y="110"/>
                    <a:pt x="60" y="113"/>
                    <a:pt x="60" y="112"/>
                  </a:cubicBezTo>
                  <a:cubicBezTo>
                    <a:pt x="62" y="112"/>
                    <a:pt x="60" y="109"/>
                    <a:pt x="62" y="107"/>
                  </a:cubicBezTo>
                  <a:cubicBezTo>
                    <a:pt x="60" y="96"/>
                    <a:pt x="57" y="95"/>
                    <a:pt x="54" y="92"/>
                  </a:cubicBezTo>
                  <a:cubicBezTo>
                    <a:pt x="51" y="88"/>
                    <a:pt x="54" y="85"/>
                    <a:pt x="51" y="85"/>
                  </a:cubicBezTo>
                  <a:cubicBezTo>
                    <a:pt x="49" y="84"/>
                    <a:pt x="48" y="79"/>
                    <a:pt x="48" y="73"/>
                  </a:cubicBezTo>
                  <a:cubicBezTo>
                    <a:pt x="49" y="68"/>
                    <a:pt x="46" y="70"/>
                    <a:pt x="48" y="68"/>
                  </a:cubicBezTo>
                  <a:cubicBezTo>
                    <a:pt x="51" y="67"/>
                    <a:pt x="52" y="61"/>
                    <a:pt x="56" y="54"/>
                  </a:cubicBezTo>
                  <a:cubicBezTo>
                    <a:pt x="57" y="51"/>
                    <a:pt x="56" y="54"/>
                    <a:pt x="54" y="48"/>
                  </a:cubicBezTo>
                  <a:cubicBezTo>
                    <a:pt x="54" y="44"/>
                    <a:pt x="51" y="45"/>
                    <a:pt x="45" y="36"/>
                  </a:cubicBezTo>
                  <a:cubicBezTo>
                    <a:pt x="43" y="34"/>
                    <a:pt x="45" y="30"/>
                    <a:pt x="48" y="31"/>
                  </a:cubicBezTo>
                  <a:cubicBezTo>
                    <a:pt x="49" y="31"/>
                    <a:pt x="52" y="33"/>
                    <a:pt x="57" y="30"/>
                  </a:cubicBezTo>
                  <a:cubicBezTo>
                    <a:pt x="49" y="25"/>
                    <a:pt x="54" y="11"/>
                    <a:pt x="51" y="9"/>
                  </a:cubicBezTo>
                  <a:cubicBezTo>
                    <a:pt x="49" y="9"/>
                    <a:pt x="52" y="5"/>
                    <a:pt x="49" y="3"/>
                  </a:cubicBezTo>
                  <a:cubicBezTo>
                    <a:pt x="45" y="2"/>
                    <a:pt x="54" y="0"/>
                    <a:pt x="45" y="0"/>
                  </a:cubicBezTo>
                  <a:cubicBezTo>
                    <a:pt x="43" y="13"/>
                    <a:pt x="51" y="5"/>
                    <a:pt x="48" y="13"/>
                  </a:cubicBezTo>
                  <a:cubicBezTo>
                    <a:pt x="46" y="22"/>
                    <a:pt x="43" y="14"/>
                    <a:pt x="39" y="30"/>
                  </a:cubicBezTo>
                  <a:cubicBezTo>
                    <a:pt x="36" y="44"/>
                    <a:pt x="36" y="44"/>
                    <a:pt x="32" y="45"/>
                  </a:cubicBezTo>
                  <a:cubicBezTo>
                    <a:pt x="29" y="47"/>
                    <a:pt x="28" y="56"/>
                    <a:pt x="25" y="61"/>
                  </a:cubicBezTo>
                  <a:cubicBezTo>
                    <a:pt x="22" y="67"/>
                    <a:pt x="23" y="67"/>
                    <a:pt x="19" y="62"/>
                  </a:cubicBezTo>
                  <a:cubicBezTo>
                    <a:pt x="16" y="57"/>
                    <a:pt x="11" y="59"/>
                    <a:pt x="11" y="64"/>
                  </a:cubicBezTo>
                  <a:cubicBezTo>
                    <a:pt x="9" y="67"/>
                    <a:pt x="6" y="64"/>
                    <a:pt x="5" y="70"/>
                  </a:cubicBezTo>
                  <a:cubicBezTo>
                    <a:pt x="2" y="74"/>
                    <a:pt x="3" y="76"/>
                    <a:pt x="0" y="82"/>
                  </a:cubicBezTo>
                  <a:cubicBezTo>
                    <a:pt x="0" y="87"/>
                    <a:pt x="2" y="81"/>
                    <a:pt x="3" y="85"/>
                  </a:cubicBezTo>
                  <a:cubicBezTo>
                    <a:pt x="3" y="88"/>
                    <a:pt x="3" y="88"/>
                    <a:pt x="5" y="90"/>
                  </a:cubicBezTo>
                  <a:cubicBezTo>
                    <a:pt x="8" y="92"/>
                    <a:pt x="6" y="87"/>
                    <a:pt x="9" y="88"/>
                  </a:cubicBezTo>
                  <a:cubicBezTo>
                    <a:pt x="11" y="90"/>
                    <a:pt x="6" y="90"/>
                    <a:pt x="9" y="93"/>
                  </a:cubicBezTo>
                  <a:cubicBezTo>
                    <a:pt x="11" y="95"/>
                    <a:pt x="8" y="93"/>
                    <a:pt x="9" y="96"/>
                  </a:cubicBezTo>
                  <a:cubicBezTo>
                    <a:pt x="12" y="99"/>
                    <a:pt x="9" y="102"/>
                    <a:pt x="9" y="105"/>
                  </a:cubicBezTo>
                  <a:cubicBezTo>
                    <a:pt x="12" y="109"/>
                    <a:pt x="14" y="107"/>
                    <a:pt x="22" y="107"/>
                  </a:cubicBezTo>
                  <a:cubicBezTo>
                    <a:pt x="23" y="105"/>
                    <a:pt x="23" y="105"/>
                    <a:pt x="31" y="105"/>
                  </a:cubicBezTo>
                  <a:cubicBezTo>
                    <a:pt x="40" y="105"/>
                    <a:pt x="37" y="105"/>
                    <a:pt x="39" y="107"/>
                  </a:cubicBezTo>
                </a:path>
              </a:pathLst>
            </a:custGeom>
            <a:grpFill/>
            <a:ln w="6350" cmpd="sng">
              <a:solidFill>
                <a:schemeClr val="bg1"/>
              </a:solidFill>
              <a:round/>
              <a:headEnd/>
              <a:tailEnd/>
            </a:ln>
          </p:spPr>
          <p:txBody>
            <a:bodyPr/>
            <a:lstStyle/>
            <a:p>
              <a:endParaRPr lang="en-GB" dirty="0"/>
            </a:p>
          </p:txBody>
        </p:sp>
        <p:sp>
          <p:nvSpPr>
            <p:cNvPr id="202" name="Freeform 116"/>
            <p:cNvSpPr>
              <a:spLocks/>
            </p:cNvSpPr>
            <p:nvPr/>
          </p:nvSpPr>
          <p:spPr bwMode="auto">
            <a:xfrm>
              <a:off x="1980359" y="4657636"/>
              <a:ext cx="24473" cy="38869"/>
            </a:xfrm>
            <a:custGeom>
              <a:avLst/>
              <a:gdLst/>
              <a:ahLst/>
              <a:cxnLst>
                <a:cxn ang="0">
                  <a:pos x="0" y="6"/>
                </a:cxn>
                <a:cxn ang="0">
                  <a:pos x="6" y="2"/>
                </a:cxn>
                <a:cxn ang="0">
                  <a:pos x="9" y="3"/>
                </a:cxn>
                <a:cxn ang="0">
                  <a:pos x="4" y="5"/>
                </a:cxn>
                <a:cxn ang="0">
                  <a:pos x="1" y="14"/>
                </a:cxn>
                <a:cxn ang="0">
                  <a:pos x="1" y="11"/>
                </a:cxn>
                <a:cxn ang="0">
                  <a:pos x="0" y="6"/>
                </a:cxn>
              </a:cxnLst>
              <a:rect l="0" t="0" r="r" b="b"/>
              <a:pathLst>
                <a:path w="9" h="14">
                  <a:moveTo>
                    <a:pt x="0" y="6"/>
                  </a:moveTo>
                  <a:cubicBezTo>
                    <a:pt x="1" y="3"/>
                    <a:pt x="4" y="2"/>
                    <a:pt x="6" y="2"/>
                  </a:cubicBezTo>
                  <a:cubicBezTo>
                    <a:pt x="6" y="0"/>
                    <a:pt x="8" y="2"/>
                    <a:pt x="9" y="3"/>
                  </a:cubicBezTo>
                  <a:cubicBezTo>
                    <a:pt x="8" y="3"/>
                    <a:pt x="8" y="3"/>
                    <a:pt x="4" y="5"/>
                  </a:cubicBezTo>
                  <a:cubicBezTo>
                    <a:pt x="3" y="8"/>
                    <a:pt x="6" y="14"/>
                    <a:pt x="1" y="14"/>
                  </a:cubicBezTo>
                  <a:cubicBezTo>
                    <a:pt x="1" y="13"/>
                    <a:pt x="0" y="14"/>
                    <a:pt x="1" y="11"/>
                  </a:cubicBezTo>
                  <a:cubicBezTo>
                    <a:pt x="1" y="10"/>
                    <a:pt x="1" y="8"/>
                    <a:pt x="0" y="6"/>
                  </a:cubicBezTo>
                </a:path>
              </a:pathLst>
            </a:custGeom>
            <a:grpFill/>
            <a:ln w="6350" cmpd="sng">
              <a:solidFill>
                <a:schemeClr val="bg1"/>
              </a:solidFill>
              <a:round/>
              <a:headEnd/>
              <a:tailEnd/>
            </a:ln>
          </p:spPr>
          <p:txBody>
            <a:bodyPr/>
            <a:lstStyle/>
            <a:p>
              <a:endParaRPr lang="en-GB" dirty="0"/>
            </a:p>
          </p:txBody>
        </p:sp>
        <p:sp>
          <p:nvSpPr>
            <p:cNvPr id="203" name="Freeform 117"/>
            <p:cNvSpPr>
              <a:spLocks/>
            </p:cNvSpPr>
            <p:nvPr/>
          </p:nvSpPr>
          <p:spPr bwMode="auto">
            <a:xfrm>
              <a:off x="1957326" y="4437380"/>
              <a:ext cx="169874" cy="241850"/>
            </a:xfrm>
            <a:custGeom>
              <a:avLst/>
              <a:gdLst/>
              <a:ahLst/>
              <a:cxnLst>
                <a:cxn ang="0">
                  <a:pos x="18" y="16"/>
                </a:cxn>
                <a:cxn ang="0">
                  <a:pos x="17" y="23"/>
                </a:cxn>
                <a:cxn ang="0">
                  <a:pos x="23" y="23"/>
                </a:cxn>
                <a:cxn ang="0">
                  <a:pos x="26" y="30"/>
                </a:cxn>
                <a:cxn ang="0">
                  <a:pos x="23" y="37"/>
                </a:cxn>
                <a:cxn ang="0">
                  <a:pos x="28" y="43"/>
                </a:cxn>
                <a:cxn ang="0">
                  <a:pos x="26" y="56"/>
                </a:cxn>
                <a:cxn ang="0">
                  <a:pos x="25" y="60"/>
                </a:cxn>
                <a:cxn ang="0">
                  <a:pos x="22" y="59"/>
                </a:cxn>
                <a:cxn ang="0">
                  <a:pos x="14" y="56"/>
                </a:cxn>
                <a:cxn ang="0">
                  <a:pos x="12" y="57"/>
                </a:cxn>
                <a:cxn ang="0">
                  <a:pos x="6" y="60"/>
                </a:cxn>
                <a:cxn ang="0">
                  <a:pos x="6" y="68"/>
                </a:cxn>
                <a:cxn ang="0">
                  <a:pos x="5" y="73"/>
                </a:cxn>
                <a:cxn ang="0">
                  <a:pos x="0" y="74"/>
                </a:cxn>
                <a:cxn ang="0">
                  <a:pos x="6" y="82"/>
                </a:cxn>
                <a:cxn ang="0">
                  <a:pos x="8" y="85"/>
                </a:cxn>
                <a:cxn ang="0">
                  <a:pos x="14" y="81"/>
                </a:cxn>
                <a:cxn ang="0">
                  <a:pos x="17" y="82"/>
                </a:cxn>
                <a:cxn ang="0">
                  <a:pos x="26" y="79"/>
                </a:cxn>
                <a:cxn ang="0">
                  <a:pos x="28" y="84"/>
                </a:cxn>
                <a:cxn ang="0">
                  <a:pos x="37" y="76"/>
                </a:cxn>
                <a:cxn ang="0">
                  <a:pos x="41" y="67"/>
                </a:cxn>
                <a:cxn ang="0">
                  <a:pos x="50" y="47"/>
                </a:cxn>
                <a:cxn ang="0">
                  <a:pos x="55" y="34"/>
                </a:cxn>
                <a:cxn ang="0">
                  <a:pos x="55" y="23"/>
                </a:cxn>
                <a:cxn ang="0">
                  <a:pos x="57" y="11"/>
                </a:cxn>
                <a:cxn ang="0">
                  <a:pos x="61" y="3"/>
                </a:cxn>
                <a:cxn ang="0">
                  <a:pos x="54" y="2"/>
                </a:cxn>
                <a:cxn ang="0">
                  <a:pos x="46" y="2"/>
                </a:cxn>
                <a:cxn ang="0">
                  <a:pos x="41" y="16"/>
                </a:cxn>
                <a:cxn ang="0">
                  <a:pos x="40" y="20"/>
                </a:cxn>
                <a:cxn ang="0">
                  <a:pos x="35" y="17"/>
                </a:cxn>
                <a:cxn ang="0">
                  <a:pos x="29" y="16"/>
                </a:cxn>
                <a:cxn ang="0">
                  <a:pos x="18" y="16"/>
                </a:cxn>
              </a:cxnLst>
              <a:rect l="0" t="0" r="r" b="b"/>
              <a:pathLst>
                <a:path w="61" h="87">
                  <a:moveTo>
                    <a:pt x="18" y="16"/>
                  </a:moveTo>
                  <a:cubicBezTo>
                    <a:pt x="18" y="19"/>
                    <a:pt x="15" y="19"/>
                    <a:pt x="17" y="23"/>
                  </a:cubicBezTo>
                  <a:cubicBezTo>
                    <a:pt x="18" y="26"/>
                    <a:pt x="22" y="23"/>
                    <a:pt x="23" y="23"/>
                  </a:cubicBezTo>
                  <a:cubicBezTo>
                    <a:pt x="26" y="23"/>
                    <a:pt x="28" y="26"/>
                    <a:pt x="26" y="30"/>
                  </a:cubicBezTo>
                  <a:cubicBezTo>
                    <a:pt x="25" y="34"/>
                    <a:pt x="25" y="28"/>
                    <a:pt x="23" y="37"/>
                  </a:cubicBezTo>
                  <a:cubicBezTo>
                    <a:pt x="22" y="42"/>
                    <a:pt x="28" y="40"/>
                    <a:pt x="28" y="43"/>
                  </a:cubicBezTo>
                  <a:cubicBezTo>
                    <a:pt x="26" y="47"/>
                    <a:pt x="28" y="53"/>
                    <a:pt x="26" y="56"/>
                  </a:cubicBezTo>
                  <a:cubicBezTo>
                    <a:pt x="25" y="59"/>
                    <a:pt x="28" y="60"/>
                    <a:pt x="25" y="60"/>
                  </a:cubicBezTo>
                  <a:cubicBezTo>
                    <a:pt x="22" y="62"/>
                    <a:pt x="23" y="56"/>
                    <a:pt x="22" y="59"/>
                  </a:cubicBezTo>
                  <a:cubicBezTo>
                    <a:pt x="18" y="62"/>
                    <a:pt x="17" y="62"/>
                    <a:pt x="14" y="56"/>
                  </a:cubicBezTo>
                  <a:cubicBezTo>
                    <a:pt x="11" y="51"/>
                    <a:pt x="11" y="54"/>
                    <a:pt x="12" y="57"/>
                  </a:cubicBezTo>
                  <a:cubicBezTo>
                    <a:pt x="12" y="60"/>
                    <a:pt x="9" y="60"/>
                    <a:pt x="6" y="60"/>
                  </a:cubicBezTo>
                  <a:cubicBezTo>
                    <a:pt x="3" y="60"/>
                    <a:pt x="5" y="67"/>
                    <a:pt x="6" y="68"/>
                  </a:cubicBezTo>
                  <a:cubicBezTo>
                    <a:pt x="8" y="70"/>
                    <a:pt x="8" y="74"/>
                    <a:pt x="5" y="73"/>
                  </a:cubicBezTo>
                  <a:cubicBezTo>
                    <a:pt x="3" y="71"/>
                    <a:pt x="3" y="71"/>
                    <a:pt x="0" y="74"/>
                  </a:cubicBezTo>
                  <a:cubicBezTo>
                    <a:pt x="5" y="79"/>
                    <a:pt x="5" y="79"/>
                    <a:pt x="6" y="82"/>
                  </a:cubicBezTo>
                  <a:cubicBezTo>
                    <a:pt x="6" y="84"/>
                    <a:pt x="8" y="85"/>
                    <a:pt x="8" y="85"/>
                  </a:cubicBezTo>
                  <a:cubicBezTo>
                    <a:pt x="9" y="82"/>
                    <a:pt x="12" y="81"/>
                    <a:pt x="14" y="81"/>
                  </a:cubicBezTo>
                  <a:cubicBezTo>
                    <a:pt x="14" y="79"/>
                    <a:pt x="15" y="81"/>
                    <a:pt x="17" y="82"/>
                  </a:cubicBezTo>
                  <a:cubicBezTo>
                    <a:pt x="20" y="87"/>
                    <a:pt x="23" y="77"/>
                    <a:pt x="26" y="79"/>
                  </a:cubicBezTo>
                  <a:cubicBezTo>
                    <a:pt x="29" y="81"/>
                    <a:pt x="25" y="84"/>
                    <a:pt x="28" y="84"/>
                  </a:cubicBezTo>
                  <a:cubicBezTo>
                    <a:pt x="32" y="85"/>
                    <a:pt x="35" y="76"/>
                    <a:pt x="37" y="76"/>
                  </a:cubicBezTo>
                  <a:cubicBezTo>
                    <a:pt x="40" y="76"/>
                    <a:pt x="43" y="70"/>
                    <a:pt x="41" y="67"/>
                  </a:cubicBezTo>
                  <a:cubicBezTo>
                    <a:pt x="38" y="60"/>
                    <a:pt x="46" y="48"/>
                    <a:pt x="50" y="47"/>
                  </a:cubicBezTo>
                  <a:cubicBezTo>
                    <a:pt x="55" y="43"/>
                    <a:pt x="52" y="40"/>
                    <a:pt x="55" y="34"/>
                  </a:cubicBezTo>
                  <a:cubicBezTo>
                    <a:pt x="57" y="30"/>
                    <a:pt x="54" y="31"/>
                    <a:pt x="55" y="23"/>
                  </a:cubicBezTo>
                  <a:cubicBezTo>
                    <a:pt x="57" y="16"/>
                    <a:pt x="54" y="17"/>
                    <a:pt x="57" y="11"/>
                  </a:cubicBezTo>
                  <a:cubicBezTo>
                    <a:pt x="61" y="6"/>
                    <a:pt x="61" y="5"/>
                    <a:pt x="61" y="3"/>
                  </a:cubicBezTo>
                  <a:cubicBezTo>
                    <a:pt x="58" y="0"/>
                    <a:pt x="57" y="5"/>
                    <a:pt x="54" y="2"/>
                  </a:cubicBezTo>
                  <a:cubicBezTo>
                    <a:pt x="50" y="0"/>
                    <a:pt x="50" y="3"/>
                    <a:pt x="46" y="2"/>
                  </a:cubicBezTo>
                  <a:cubicBezTo>
                    <a:pt x="41" y="2"/>
                    <a:pt x="44" y="9"/>
                    <a:pt x="41" y="16"/>
                  </a:cubicBezTo>
                  <a:cubicBezTo>
                    <a:pt x="40" y="17"/>
                    <a:pt x="41" y="20"/>
                    <a:pt x="40" y="20"/>
                  </a:cubicBezTo>
                  <a:cubicBezTo>
                    <a:pt x="40" y="22"/>
                    <a:pt x="38" y="19"/>
                    <a:pt x="35" y="17"/>
                  </a:cubicBezTo>
                  <a:cubicBezTo>
                    <a:pt x="32" y="17"/>
                    <a:pt x="29" y="16"/>
                    <a:pt x="29" y="16"/>
                  </a:cubicBezTo>
                  <a:cubicBezTo>
                    <a:pt x="18" y="16"/>
                    <a:pt x="18" y="16"/>
                    <a:pt x="18" y="16"/>
                  </a:cubicBezTo>
                  <a:close/>
                </a:path>
              </a:pathLst>
            </a:custGeom>
            <a:grpFill/>
            <a:ln w="6350" cmpd="sng">
              <a:solidFill>
                <a:schemeClr val="bg1"/>
              </a:solidFill>
              <a:round/>
              <a:headEnd/>
              <a:tailEnd/>
            </a:ln>
          </p:spPr>
          <p:txBody>
            <a:bodyPr/>
            <a:lstStyle/>
            <a:p>
              <a:endParaRPr lang="en-GB" dirty="0"/>
            </a:p>
          </p:txBody>
        </p:sp>
        <p:sp>
          <p:nvSpPr>
            <p:cNvPr id="204" name="Freeform 118"/>
            <p:cNvSpPr>
              <a:spLocks/>
            </p:cNvSpPr>
            <p:nvPr/>
          </p:nvSpPr>
          <p:spPr bwMode="auto">
            <a:xfrm>
              <a:off x="1901181" y="4476249"/>
              <a:ext cx="133884" cy="169871"/>
            </a:xfrm>
            <a:custGeom>
              <a:avLst/>
              <a:gdLst/>
              <a:ahLst/>
              <a:cxnLst>
                <a:cxn ang="0">
                  <a:pos x="22" y="1"/>
                </a:cxn>
                <a:cxn ang="0">
                  <a:pos x="31" y="0"/>
                </a:cxn>
                <a:cxn ang="0">
                  <a:pos x="39" y="1"/>
                </a:cxn>
                <a:cxn ang="0">
                  <a:pos x="37" y="9"/>
                </a:cxn>
                <a:cxn ang="0">
                  <a:pos x="43" y="9"/>
                </a:cxn>
                <a:cxn ang="0">
                  <a:pos x="46" y="15"/>
                </a:cxn>
                <a:cxn ang="0">
                  <a:pos x="43" y="23"/>
                </a:cxn>
                <a:cxn ang="0">
                  <a:pos x="48" y="29"/>
                </a:cxn>
                <a:cxn ang="0">
                  <a:pos x="46" y="42"/>
                </a:cxn>
                <a:cxn ang="0">
                  <a:pos x="45" y="47"/>
                </a:cxn>
                <a:cxn ang="0">
                  <a:pos x="42" y="45"/>
                </a:cxn>
                <a:cxn ang="0">
                  <a:pos x="34" y="42"/>
                </a:cxn>
                <a:cxn ang="0">
                  <a:pos x="32" y="44"/>
                </a:cxn>
                <a:cxn ang="0">
                  <a:pos x="26" y="47"/>
                </a:cxn>
                <a:cxn ang="0">
                  <a:pos x="26" y="54"/>
                </a:cxn>
                <a:cxn ang="0">
                  <a:pos x="25" y="59"/>
                </a:cxn>
                <a:cxn ang="0">
                  <a:pos x="20" y="61"/>
                </a:cxn>
                <a:cxn ang="0">
                  <a:pos x="12" y="50"/>
                </a:cxn>
                <a:cxn ang="0">
                  <a:pos x="6" y="44"/>
                </a:cxn>
                <a:cxn ang="0">
                  <a:pos x="3" y="34"/>
                </a:cxn>
                <a:cxn ang="0">
                  <a:pos x="3" y="29"/>
                </a:cxn>
                <a:cxn ang="0">
                  <a:pos x="6" y="23"/>
                </a:cxn>
                <a:cxn ang="0">
                  <a:pos x="8" y="22"/>
                </a:cxn>
                <a:cxn ang="0">
                  <a:pos x="11" y="20"/>
                </a:cxn>
                <a:cxn ang="0">
                  <a:pos x="6" y="17"/>
                </a:cxn>
                <a:cxn ang="0">
                  <a:pos x="8" y="17"/>
                </a:cxn>
                <a:cxn ang="0">
                  <a:pos x="8" y="12"/>
                </a:cxn>
                <a:cxn ang="0">
                  <a:pos x="22" y="12"/>
                </a:cxn>
                <a:cxn ang="0">
                  <a:pos x="22" y="1"/>
                </a:cxn>
              </a:cxnLst>
              <a:rect l="0" t="0" r="r" b="b"/>
              <a:pathLst>
                <a:path w="48" h="61">
                  <a:moveTo>
                    <a:pt x="22" y="1"/>
                  </a:moveTo>
                  <a:cubicBezTo>
                    <a:pt x="23" y="0"/>
                    <a:pt x="23" y="0"/>
                    <a:pt x="31" y="0"/>
                  </a:cubicBezTo>
                  <a:cubicBezTo>
                    <a:pt x="40" y="0"/>
                    <a:pt x="37" y="0"/>
                    <a:pt x="39" y="1"/>
                  </a:cubicBezTo>
                  <a:cubicBezTo>
                    <a:pt x="39" y="4"/>
                    <a:pt x="35" y="4"/>
                    <a:pt x="37" y="9"/>
                  </a:cubicBezTo>
                  <a:cubicBezTo>
                    <a:pt x="39" y="12"/>
                    <a:pt x="42" y="9"/>
                    <a:pt x="43" y="9"/>
                  </a:cubicBezTo>
                  <a:cubicBezTo>
                    <a:pt x="46" y="9"/>
                    <a:pt x="48" y="12"/>
                    <a:pt x="46" y="15"/>
                  </a:cubicBezTo>
                  <a:cubicBezTo>
                    <a:pt x="45" y="20"/>
                    <a:pt x="45" y="14"/>
                    <a:pt x="43" y="23"/>
                  </a:cubicBezTo>
                  <a:cubicBezTo>
                    <a:pt x="42" y="28"/>
                    <a:pt x="48" y="26"/>
                    <a:pt x="48" y="29"/>
                  </a:cubicBezTo>
                  <a:cubicBezTo>
                    <a:pt x="46" y="33"/>
                    <a:pt x="48" y="39"/>
                    <a:pt x="46" y="42"/>
                  </a:cubicBezTo>
                  <a:cubicBezTo>
                    <a:pt x="45" y="45"/>
                    <a:pt x="48" y="47"/>
                    <a:pt x="45" y="47"/>
                  </a:cubicBezTo>
                  <a:cubicBezTo>
                    <a:pt x="42" y="48"/>
                    <a:pt x="43" y="42"/>
                    <a:pt x="42" y="45"/>
                  </a:cubicBezTo>
                  <a:cubicBezTo>
                    <a:pt x="39" y="48"/>
                    <a:pt x="37" y="48"/>
                    <a:pt x="34" y="42"/>
                  </a:cubicBezTo>
                  <a:cubicBezTo>
                    <a:pt x="31" y="37"/>
                    <a:pt x="31" y="40"/>
                    <a:pt x="32" y="44"/>
                  </a:cubicBezTo>
                  <a:cubicBezTo>
                    <a:pt x="32" y="47"/>
                    <a:pt x="29" y="47"/>
                    <a:pt x="26" y="47"/>
                  </a:cubicBezTo>
                  <a:cubicBezTo>
                    <a:pt x="23" y="47"/>
                    <a:pt x="25" y="53"/>
                    <a:pt x="26" y="54"/>
                  </a:cubicBezTo>
                  <a:cubicBezTo>
                    <a:pt x="28" y="56"/>
                    <a:pt x="28" y="61"/>
                    <a:pt x="25" y="59"/>
                  </a:cubicBezTo>
                  <a:cubicBezTo>
                    <a:pt x="23" y="58"/>
                    <a:pt x="23" y="58"/>
                    <a:pt x="20" y="61"/>
                  </a:cubicBezTo>
                  <a:cubicBezTo>
                    <a:pt x="16" y="56"/>
                    <a:pt x="22" y="59"/>
                    <a:pt x="12" y="50"/>
                  </a:cubicBezTo>
                  <a:cubicBezTo>
                    <a:pt x="9" y="47"/>
                    <a:pt x="8" y="45"/>
                    <a:pt x="6" y="44"/>
                  </a:cubicBezTo>
                  <a:cubicBezTo>
                    <a:pt x="5" y="40"/>
                    <a:pt x="5" y="39"/>
                    <a:pt x="3" y="34"/>
                  </a:cubicBezTo>
                  <a:cubicBezTo>
                    <a:pt x="0" y="29"/>
                    <a:pt x="0" y="26"/>
                    <a:pt x="3" y="29"/>
                  </a:cubicBezTo>
                  <a:cubicBezTo>
                    <a:pt x="5" y="31"/>
                    <a:pt x="6" y="26"/>
                    <a:pt x="6" y="23"/>
                  </a:cubicBezTo>
                  <a:cubicBezTo>
                    <a:pt x="6" y="18"/>
                    <a:pt x="6" y="18"/>
                    <a:pt x="8" y="22"/>
                  </a:cubicBezTo>
                  <a:cubicBezTo>
                    <a:pt x="9" y="23"/>
                    <a:pt x="14" y="22"/>
                    <a:pt x="11" y="20"/>
                  </a:cubicBezTo>
                  <a:cubicBezTo>
                    <a:pt x="8" y="20"/>
                    <a:pt x="6" y="18"/>
                    <a:pt x="6" y="17"/>
                  </a:cubicBezTo>
                  <a:cubicBezTo>
                    <a:pt x="8" y="15"/>
                    <a:pt x="8" y="17"/>
                    <a:pt x="8" y="17"/>
                  </a:cubicBezTo>
                  <a:cubicBezTo>
                    <a:pt x="9" y="15"/>
                    <a:pt x="8" y="14"/>
                    <a:pt x="8" y="12"/>
                  </a:cubicBezTo>
                  <a:cubicBezTo>
                    <a:pt x="16" y="12"/>
                    <a:pt x="17" y="14"/>
                    <a:pt x="22" y="12"/>
                  </a:cubicBezTo>
                  <a:cubicBezTo>
                    <a:pt x="22" y="1"/>
                    <a:pt x="22" y="1"/>
                    <a:pt x="22" y="1"/>
                  </a:cubicBezTo>
                  <a:close/>
                </a:path>
              </a:pathLst>
            </a:custGeom>
            <a:grpFill/>
            <a:ln w="6350" cmpd="sng">
              <a:solidFill>
                <a:schemeClr val="bg1"/>
              </a:solidFill>
              <a:round/>
              <a:headEnd/>
              <a:tailEnd/>
            </a:ln>
          </p:spPr>
          <p:txBody>
            <a:bodyPr/>
            <a:lstStyle/>
            <a:p>
              <a:endParaRPr lang="en-GB" dirty="0"/>
            </a:p>
          </p:txBody>
        </p:sp>
        <p:sp>
          <p:nvSpPr>
            <p:cNvPr id="205" name="Freeform 119"/>
            <p:cNvSpPr>
              <a:spLocks/>
            </p:cNvSpPr>
            <p:nvPr/>
          </p:nvSpPr>
          <p:spPr bwMode="auto">
            <a:xfrm>
              <a:off x="1918456" y="4476249"/>
              <a:ext cx="44628" cy="38869"/>
            </a:xfrm>
            <a:custGeom>
              <a:avLst/>
              <a:gdLst/>
              <a:ahLst/>
              <a:cxnLst>
                <a:cxn ang="0">
                  <a:pos x="3" y="0"/>
                </a:cxn>
                <a:cxn ang="0">
                  <a:pos x="16" y="1"/>
                </a:cxn>
                <a:cxn ang="0">
                  <a:pos x="16" y="13"/>
                </a:cxn>
                <a:cxn ang="0">
                  <a:pos x="2" y="13"/>
                </a:cxn>
                <a:cxn ang="0">
                  <a:pos x="0" y="11"/>
                </a:cxn>
                <a:cxn ang="0">
                  <a:pos x="3" y="0"/>
                </a:cxn>
              </a:cxnLst>
              <a:rect l="0" t="0" r="r" b="b"/>
              <a:pathLst>
                <a:path w="16" h="14">
                  <a:moveTo>
                    <a:pt x="3" y="0"/>
                  </a:moveTo>
                  <a:cubicBezTo>
                    <a:pt x="6" y="3"/>
                    <a:pt x="8" y="1"/>
                    <a:pt x="16" y="1"/>
                  </a:cubicBezTo>
                  <a:cubicBezTo>
                    <a:pt x="16" y="13"/>
                    <a:pt x="16" y="13"/>
                    <a:pt x="16" y="13"/>
                  </a:cubicBezTo>
                  <a:cubicBezTo>
                    <a:pt x="11" y="14"/>
                    <a:pt x="9" y="13"/>
                    <a:pt x="2" y="13"/>
                  </a:cubicBezTo>
                  <a:cubicBezTo>
                    <a:pt x="3" y="11"/>
                    <a:pt x="0" y="14"/>
                    <a:pt x="0" y="11"/>
                  </a:cubicBezTo>
                  <a:cubicBezTo>
                    <a:pt x="0" y="8"/>
                    <a:pt x="5" y="8"/>
                    <a:pt x="3" y="0"/>
                  </a:cubicBezTo>
                </a:path>
              </a:pathLst>
            </a:custGeom>
            <a:grpFill/>
            <a:ln w="6350" cmpd="sng">
              <a:solidFill>
                <a:schemeClr val="bg1"/>
              </a:solidFill>
              <a:round/>
              <a:headEnd/>
              <a:tailEnd/>
            </a:ln>
          </p:spPr>
          <p:txBody>
            <a:bodyPr/>
            <a:lstStyle/>
            <a:p>
              <a:endParaRPr lang="en-GB" dirty="0"/>
            </a:p>
          </p:txBody>
        </p:sp>
        <p:sp>
          <p:nvSpPr>
            <p:cNvPr id="206" name="Freeform 120"/>
            <p:cNvSpPr>
              <a:spLocks/>
            </p:cNvSpPr>
            <p:nvPr/>
          </p:nvSpPr>
          <p:spPr bwMode="auto">
            <a:xfrm>
              <a:off x="1893983" y="4437380"/>
              <a:ext cx="15836" cy="15835"/>
            </a:xfrm>
            <a:custGeom>
              <a:avLst/>
              <a:gdLst/>
              <a:ahLst/>
              <a:cxnLst>
                <a:cxn ang="0">
                  <a:pos x="3" y="6"/>
                </a:cxn>
                <a:cxn ang="0">
                  <a:pos x="3" y="2"/>
                </a:cxn>
                <a:cxn ang="0">
                  <a:pos x="5" y="3"/>
                </a:cxn>
                <a:cxn ang="0">
                  <a:pos x="3" y="6"/>
                </a:cxn>
              </a:cxnLst>
              <a:rect l="0" t="0" r="r" b="b"/>
              <a:pathLst>
                <a:path w="6" h="6">
                  <a:moveTo>
                    <a:pt x="3" y="6"/>
                  </a:moveTo>
                  <a:cubicBezTo>
                    <a:pt x="0" y="5"/>
                    <a:pt x="3" y="3"/>
                    <a:pt x="3" y="2"/>
                  </a:cubicBezTo>
                  <a:cubicBezTo>
                    <a:pt x="5" y="0"/>
                    <a:pt x="6" y="0"/>
                    <a:pt x="5" y="3"/>
                  </a:cubicBezTo>
                  <a:cubicBezTo>
                    <a:pt x="3" y="6"/>
                    <a:pt x="3" y="6"/>
                    <a:pt x="3" y="6"/>
                  </a:cubicBezTo>
                </a:path>
              </a:pathLst>
            </a:custGeom>
            <a:grpFill/>
            <a:ln w="6350" cmpd="sng">
              <a:solidFill>
                <a:schemeClr val="bg1"/>
              </a:solidFill>
              <a:round/>
              <a:headEnd/>
              <a:tailEnd/>
            </a:ln>
          </p:spPr>
          <p:txBody>
            <a:bodyPr/>
            <a:lstStyle/>
            <a:p>
              <a:endParaRPr lang="en-GB" dirty="0"/>
            </a:p>
          </p:txBody>
        </p:sp>
        <p:sp>
          <p:nvSpPr>
            <p:cNvPr id="207" name="Freeform 121"/>
            <p:cNvSpPr>
              <a:spLocks/>
            </p:cNvSpPr>
            <p:nvPr/>
          </p:nvSpPr>
          <p:spPr bwMode="auto">
            <a:xfrm>
              <a:off x="1850795" y="4529513"/>
              <a:ext cx="14396" cy="10077"/>
            </a:xfrm>
            <a:custGeom>
              <a:avLst/>
              <a:gdLst/>
              <a:ahLst/>
              <a:cxnLst>
                <a:cxn ang="0">
                  <a:pos x="3" y="0"/>
                </a:cxn>
                <a:cxn ang="0">
                  <a:pos x="2" y="4"/>
                </a:cxn>
                <a:cxn ang="0">
                  <a:pos x="3" y="0"/>
                </a:cxn>
              </a:cxnLst>
              <a:rect l="0" t="0" r="r" b="b"/>
              <a:pathLst>
                <a:path w="5" h="4">
                  <a:moveTo>
                    <a:pt x="3" y="0"/>
                  </a:moveTo>
                  <a:cubicBezTo>
                    <a:pt x="5" y="1"/>
                    <a:pt x="3" y="4"/>
                    <a:pt x="2" y="4"/>
                  </a:cubicBezTo>
                  <a:cubicBezTo>
                    <a:pt x="0" y="3"/>
                    <a:pt x="2" y="0"/>
                    <a:pt x="3" y="0"/>
                  </a:cubicBezTo>
                </a:path>
              </a:pathLst>
            </a:custGeom>
            <a:grpFill/>
            <a:ln w="6350" cmpd="sng">
              <a:solidFill>
                <a:schemeClr val="bg1"/>
              </a:solidFill>
              <a:round/>
              <a:headEnd/>
              <a:tailEnd/>
            </a:ln>
          </p:spPr>
          <p:txBody>
            <a:bodyPr/>
            <a:lstStyle/>
            <a:p>
              <a:endParaRPr lang="en-GB" dirty="0"/>
            </a:p>
          </p:txBody>
        </p:sp>
        <p:sp>
          <p:nvSpPr>
            <p:cNvPr id="208" name="Freeform 122"/>
            <p:cNvSpPr>
              <a:spLocks/>
            </p:cNvSpPr>
            <p:nvPr/>
          </p:nvSpPr>
          <p:spPr bwMode="auto">
            <a:xfrm>
              <a:off x="2346020" y="4565503"/>
              <a:ext cx="50386" cy="53265"/>
            </a:xfrm>
            <a:custGeom>
              <a:avLst/>
              <a:gdLst/>
              <a:ahLst/>
              <a:cxnLst>
                <a:cxn ang="0">
                  <a:pos x="3" y="18"/>
                </a:cxn>
                <a:cxn ang="0">
                  <a:pos x="6" y="18"/>
                </a:cxn>
                <a:cxn ang="0">
                  <a:pos x="11" y="16"/>
                </a:cxn>
                <a:cxn ang="0">
                  <a:pos x="12" y="15"/>
                </a:cxn>
                <a:cxn ang="0">
                  <a:pos x="17" y="15"/>
                </a:cxn>
                <a:cxn ang="0">
                  <a:pos x="18" y="8"/>
                </a:cxn>
                <a:cxn ang="0">
                  <a:pos x="15" y="0"/>
                </a:cxn>
                <a:cxn ang="0">
                  <a:pos x="12" y="5"/>
                </a:cxn>
                <a:cxn ang="0">
                  <a:pos x="9" y="3"/>
                </a:cxn>
                <a:cxn ang="0">
                  <a:pos x="5" y="13"/>
                </a:cxn>
                <a:cxn ang="0">
                  <a:pos x="3" y="18"/>
                </a:cxn>
              </a:cxnLst>
              <a:rect l="0" t="0" r="r" b="b"/>
              <a:pathLst>
                <a:path w="18" h="19">
                  <a:moveTo>
                    <a:pt x="3" y="18"/>
                  </a:moveTo>
                  <a:cubicBezTo>
                    <a:pt x="5" y="15"/>
                    <a:pt x="6" y="16"/>
                    <a:pt x="6" y="18"/>
                  </a:cubicBezTo>
                  <a:cubicBezTo>
                    <a:pt x="6" y="19"/>
                    <a:pt x="11" y="19"/>
                    <a:pt x="11" y="16"/>
                  </a:cubicBezTo>
                  <a:cubicBezTo>
                    <a:pt x="11" y="13"/>
                    <a:pt x="12" y="13"/>
                    <a:pt x="12" y="15"/>
                  </a:cubicBezTo>
                  <a:cubicBezTo>
                    <a:pt x="12" y="15"/>
                    <a:pt x="14" y="13"/>
                    <a:pt x="17" y="15"/>
                  </a:cubicBezTo>
                  <a:cubicBezTo>
                    <a:pt x="18" y="15"/>
                    <a:pt x="18" y="13"/>
                    <a:pt x="18" y="8"/>
                  </a:cubicBezTo>
                  <a:cubicBezTo>
                    <a:pt x="17" y="2"/>
                    <a:pt x="15" y="3"/>
                    <a:pt x="15" y="0"/>
                  </a:cubicBezTo>
                  <a:cubicBezTo>
                    <a:pt x="14" y="2"/>
                    <a:pt x="14" y="3"/>
                    <a:pt x="12" y="5"/>
                  </a:cubicBezTo>
                  <a:cubicBezTo>
                    <a:pt x="9" y="5"/>
                    <a:pt x="12" y="2"/>
                    <a:pt x="9" y="3"/>
                  </a:cubicBezTo>
                  <a:cubicBezTo>
                    <a:pt x="0" y="10"/>
                    <a:pt x="8" y="10"/>
                    <a:pt x="5" y="13"/>
                  </a:cubicBezTo>
                  <a:cubicBezTo>
                    <a:pt x="2" y="15"/>
                    <a:pt x="3" y="15"/>
                    <a:pt x="3" y="18"/>
                  </a:cubicBezTo>
                </a:path>
              </a:pathLst>
            </a:custGeom>
            <a:grpFill/>
            <a:ln w="6350" cmpd="sng">
              <a:solidFill>
                <a:schemeClr val="bg1"/>
              </a:solidFill>
              <a:round/>
              <a:headEnd/>
              <a:tailEnd/>
            </a:ln>
          </p:spPr>
          <p:txBody>
            <a:bodyPr/>
            <a:lstStyle/>
            <a:p>
              <a:endParaRPr lang="en-GB" dirty="0"/>
            </a:p>
          </p:txBody>
        </p:sp>
        <p:sp>
          <p:nvSpPr>
            <p:cNvPr id="209" name="Freeform 123"/>
            <p:cNvSpPr>
              <a:spLocks/>
            </p:cNvSpPr>
            <p:nvPr/>
          </p:nvSpPr>
          <p:spPr bwMode="auto">
            <a:xfrm>
              <a:off x="2354658" y="4601492"/>
              <a:ext cx="51826" cy="61902"/>
            </a:xfrm>
            <a:custGeom>
              <a:avLst/>
              <a:gdLst/>
              <a:ahLst/>
              <a:cxnLst>
                <a:cxn ang="0">
                  <a:pos x="14" y="2"/>
                </a:cxn>
                <a:cxn ang="0">
                  <a:pos x="12" y="5"/>
                </a:cxn>
                <a:cxn ang="0">
                  <a:pos x="14" y="11"/>
                </a:cxn>
                <a:cxn ang="0">
                  <a:pos x="5" y="22"/>
                </a:cxn>
                <a:cxn ang="0">
                  <a:pos x="2" y="13"/>
                </a:cxn>
                <a:cxn ang="0">
                  <a:pos x="0" y="5"/>
                </a:cxn>
                <a:cxn ang="0">
                  <a:pos x="3" y="5"/>
                </a:cxn>
                <a:cxn ang="0">
                  <a:pos x="8" y="3"/>
                </a:cxn>
                <a:cxn ang="0">
                  <a:pos x="9" y="2"/>
                </a:cxn>
                <a:cxn ang="0">
                  <a:pos x="14" y="2"/>
                </a:cxn>
              </a:cxnLst>
              <a:rect l="0" t="0" r="r" b="b"/>
              <a:pathLst>
                <a:path w="19" h="22">
                  <a:moveTo>
                    <a:pt x="14" y="2"/>
                  </a:moveTo>
                  <a:cubicBezTo>
                    <a:pt x="14" y="3"/>
                    <a:pt x="12" y="3"/>
                    <a:pt x="12" y="5"/>
                  </a:cubicBezTo>
                  <a:cubicBezTo>
                    <a:pt x="12" y="6"/>
                    <a:pt x="19" y="6"/>
                    <a:pt x="14" y="11"/>
                  </a:cubicBezTo>
                  <a:cubicBezTo>
                    <a:pt x="9" y="16"/>
                    <a:pt x="11" y="20"/>
                    <a:pt x="5" y="22"/>
                  </a:cubicBezTo>
                  <a:cubicBezTo>
                    <a:pt x="5" y="17"/>
                    <a:pt x="2" y="17"/>
                    <a:pt x="2" y="13"/>
                  </a:cubicBezTo>
                  <a:cubicBezTo>
                    <a:pt x="3" y="8"/>
                    <a:pt x="2" y="8"/>
                    <a:pt x="0" y="5"/>
                  </a:cubicBezTo>
                  <a:cubicBezTo>
                    <a:pt x="2" y="2"/>
                    <a:pt x="3" y="3"/>
                    <a:pt x="3" y="5"/>
                  </a:cubicBezTo>
                  <a:cubicBezTo>
                    <a:pt x="3" y="6"/>
                    <a:pt x="8" y="6"/>
                    <a:pt x="8" y="3"/>
                  </a:cubicBezTo>
                  <a:cubicBezTo>
                    <a:pt x="8" y="0"/>
                    <a:pt x="9" y="0"/>
                    <a:pt x="9" y="2"/>
                  </a:cubicBezTo>
                  <a:cubicBezTo>
                    <a:pt x="9" y="2"/>
                    <a:pt x="11" y="0"/>
                    <a:pt x="14" y="2"/>
                  </a:cubicBezTo>
                </a:path>
              </a:pathLst>
            </a:custGeom>
            <a:grpFill/>
            <a:ln w="6350" cmpd="sng">
              <a:solidFill>
                <a:schemeClr val="bg1"/>
              </a:solidFill>
              <a:round/>
              <a:headEnd/>
              <a:tailEnd/>
            </a:ln>
          </p:spPr>
          <p:txBody>
            <a:bodyPr/>
            <a:lstStyle/>
            <a:p>
              <a:endParaRPr lang="en-GB" dirty="0"/>
            </a:p>
          </p:txBody>
        </p:sp>
        <p:sp>
          <p:nvSpPr>
            <p:cNvPr id="210" name="Freeform 124"/>
            <p:cNvSpPr>
              <a:spLocks/>
            </p:cNvSpPr>
            <p:nvPr/>
          </p:nvSpPr>
          <p:spPr bwMode="auto">
            <a:xfrm>
              <a:off x="1588786" y="4117792"/>
              <a:ext cx="178512" cy="165552"/>
            </a:xfrm>
            <a:custGeom>
              <a:avLst/>
              <a:gdLst/>
              <a:ahLst/>
              <a:cxnLst>
                <a:cxn ang="0">
                  <a:pos x="24" y="58"/>
                </a:cxn>
                <a:cxn ang="0">
                  <a:pos x="23" y="48"/>
                </a:cxn>
                <a:cxn ang="0">
                  <a:pos x="23" y="42"/>
                </a:cxn>
                <a:cxn ang="0">
                  <a:pos x="38" y="42"/>
                </a:cxn>
                <a:cxn ang="0">
                  <a:pos x="41" y="42"/>
                </a:cxn>
                <a:cxn ang="0">
                  <a:pos x="44" y="41"/>
                </a:cxn>
                <a:cxn ang="0">
                  <a:pos x="49" y="44"/>
                </a:cxn>
                <a:cxn ang="0">
                  <a:pos x="52" y="42"/>
                </a:cxn>
                <a:cxn ang="0">
                  <a:pos x="64" y="34"/>
                </a:cxn>
                <a:cxn ang="0">
                  <a:pos x="62" y="30"/>
                </a:cxn>
                <a:cxn ang="0">
                  <a:pos x="59" y="27"/>
                </a:cxn>
                <a:cxn ang="0">
                  <a:pos x="53" y="22"/>
                </a:cxn>
                <a:cxn ang="0">
                  <a:pos x="53" y="19"/>
                </a:cxn>
                <a:cxn ang="0">
                  <a:pos x="52" y="17"/>
                </a:cxn>
                <a:cxn ang="0">
                  <a:pos x="49" y="13"/>
                </a:cxn>
                <a:cxn ang="0">
                  <a:pos x="47" y="3"/>
                </a:cxn>
                <a:cxn ang="0">
                  <a:pos x="44" y="3"/>
                </a:cxn>
                <a:cxn ang="0">
                  <a:pos x="41" y="2"/>
                </a:cxn>
                <a:cxn ang="0">
                  <a:pos x="32" y="6"/>
                </a:cxn>
                <a:cxn ang="0">
                  <a:pos x="27" y="11"/>
                </a:cxn>
                <a:cxn ang="0">
                  <a:pos x="23" y="16"/>
                </a:cxn>
                <a:cxn ang="0">
                  <a:pos x="18" y="17"/>
                </a:cxn>
                <a:cxn ang="0">
                  <a:pos x="15" y="20"/>
                </a:cxn>
                <a:cxn ang="0">
                  <a:pos x="12" y="19"/>
                </a:cxn>
                <a:cxn ang="0">
                  <a:pos x="12" y="23"/>
                </a:cxn>
                <a:cxn ang="0">
                  <a:pos x="9" y="27"/>
                </a:cxn>
                <a:cxn ang="0">
                  <a:pos x="9" y="31"/>
                </a:cxn>
                <a:cxn ang="0">
                  <a:pos x="3" y="34"/>
                </a:cxn>
                <a:cxn ang="0">
                  <a:pos x="1" y="42"/>
                </a:cxn>
                <a:cxn ang="0">
                  <a:pos x="1" y="48"/>
                </a:cxn>
                <a:cxn ang="0">
                  <a:pos x="7" y="54"/>
                </a:cxn>
                <a:cxn ang="0">
                  <a:pos x="15" y="53"/>
                </a:cxn>
                <a:cxn ang="0">
                  <a:pos x="24" y="58"/>
                </a:cxn>
              </a:cxnLst>
              <a:rect l="0" t="0" r="r" b="b"/>
              <a:pathLst>
                <a:path w="64" h="59">
                  <a:moveTo>
                    <a:pt x="24" y="58"/>
                  </a:moveTo>
                  <a:cubicBezTo>
                    <a:pt x="23" y="54"/>
                    <a:pt x="23" y="50"/>
                    <a:pt x="23" y="48"/>
                  </a:cubicBezTo>
                  <a:cubicBezTo>
                    <a:pt x="23" y="48"/>
                    <a:pt x="20" y="42"/>
                    <a:pt x="23" y="42"/>
                  </a:cubicBezTo>
                  <a:cubicBezTo>
                    <a:pt x="26" y="42"/>
                    <a:pt x="36" y="42"/>
                    <a:pt x="38" y="42"/>
                  </a:cubicBezTo>
                  <a:cubicBezTo>
                    <a:pt x="39" y="42"/>
                    <a:pt x="39" y="44"/>
                    <a:pt x="41" y="42"/>
                  </a:cubicBezTo>
                  <a:cubicBezTo>
                    <a:pt x="42" y="42"/>
                    <a:pt x="42" y="41"/>
                    <a:pt x="44" y="41"/>
                  </a:cubicBezTo>
                  <a:cubicBezTo>
                    <a:pt x="49" y="42"/>
                    <a:pt x="49" y="44"/>
                    <a:pt x="49" y="44"/>
                  </a:cubicBezTo>
                  <a:cubicBezTo>
                    <a:pt x="50" y="44"/>
                    <a:pt x="52" y="42"/>
                    <a:pt x="52" y="42"/>
                  </a:cubicBezTo>
                  <a:cubicBezTo>
                    <a:pt x="58" y="36"/>
                    <a:pt x="59" y="42"/>
                    <a:pt x="64" y="34"/>
                  </a:cubicBezTo>
                  <a:cubicBezTo>
                    <a:pt x="62" y="31"/>
                    <a:pt x="61" y="30"/>
                    <a:pt x="62" y="30"/>
                  </a:cubicBezTo>
                  <a:cubicBezTo>
                    <a:pt x="64" y="28"/>
                    <a:pt x="61" y="23"/>
                    <a:pt x="59" y="27"/>
                  </a:cubicBezTo>
                  <a:cubicBezTo>
                    <a:pt x="58" y="28"/>
                    <a:pt x="55" y="23"/>
                    <a:pt x="53" y="22"/>
                  </a:cubicBezTo>
                  <a:cubicBezTo>
                    <a:pt x="52" y="22"/>
                    <a:pt x="52" y="19"/>
                    <a:pt x="53" y="19"/>
                  </a:cubicBezTo>
                  <a:cubicBezTo>
                    <a:pt x="55" y="20"/>
                    <a:pt x="55" y="19"/>
                    <a:pt x="52" y="17"/>
                  </a:cubicBezTo>
                  <a:cubicBezTo>
                    <a:pt x="50" y="14"/>
                    <a:pt x="49" y="17"/>
                    <a:pt x="49" y="13"/>
                  </a:cubicBezTo>
                  <a:cubicBezTo>
                    <a:pt x="47" y="6"/>
                    <a:pt x="45" y="9"/>
                    <a:pt x="47" y="3"/>
                  </a:cubicBezTo>
                  <a:cubicBezTo>
                    <a:pt x="45" y="3"/>
                    <a:pt x="45" y="3"/>
                    <a:pt x="44" y="3"/>
                  </a:cubicBezTo>
                  <a:cubicBezTo>
                    <a:pt x="42" y="2"/>
                    <a:pt x="42" y="3"/>
                    <a:pt x="41" y="2"/>
                  </a:cubicBezTo>
                  <a:cubicBezTo>
                    <a:pt x="38" y="0"/>
                    <a:pt x="41" y="3"/>
                    <a:pt x="32" y="6"/>
                  </a:cubicBezTo>
                  <a:cubicBezTo>
                    <a:pt x="27" y="8"/>
                    <a:pt x="30" y="13"/>
                    <a:pt x="27" y="11"/>
                  </a:cubicBezTo>
                  <a:cubicBezTo>
                    <a:pt x="24" y="9"/>
                    <a:pt x="23" y="11"/>
                    <a:pt x="23" y="16"/>
                  </a:cubicBezTo>
                  <a:cubicBezTo>
                    <a:pt x="23" y="19"/>
                    <a:pt x="18" y="14"/>
                    <a:pt x="18" y="17"/>
                  </a:cubicBezTo>
                  <a:cubicBezTo>
                    <a:pt x="18" y="19"/>
                    <a:pt x="18" y="22"/>
                    <a:pt x="15" y="20"/>
                  </a:cubicBezTo>
                  <a:cubicBezTo>
                    <a:pt x="12" y="20"/>
                    <a:pt x="14" y="17"/>
                    <a:pt x="12" y="19"/>
                  </a:cubicBezTo>
                  <a:cubicBezTo>
                    <a:pt x="10" y="20"/>
                    <a:pt x="10" y="22"/>
                    <a:pt x="12" y="23"/>
                  </a:cubicBezTo>
                  <a:cubicBezTo>
                    <a:pt x="14" y="27"/>
                    <a:pt x="9" y="25"/>
                    <a:pt x="9" y="27"/>
                  </a:cubicBezTo>
                  <a:cubicBezTo>
                    <a:pt x="10" y="28"/>
                    <a:pt x="10" y="28"/>
                    <a:pt x="9" y="31"/>
                  </a:cubicBezTo>
                  <a:cubicBezTo>
                    <a:pt x="7" y="34"/>
                    <a:pt x="1" y="33"/>
                    <a:pt x="3" y="34"/>
                  </a:cubicBezTo>
                  <a:cubicBezTo>
                    <a:pt x="3" y="36"/>
                    <a:pt x="3" y="41"/>
                    <a:pt x="1" y="42"/>
                  </a:cubicBezTo>
                  <a:cubicBezTo>
                    <a:pt x="0" y="42"/>
                    <a:pt x="3" y="44"/>
                    <a:pt x="1" y="48"/>
                  </a:cubicBezTo>
                  <a:cubicBezTo>
                    <a:pt x="7" y="50"/>
                    <a:pt x="1" y="50"/>
                    <a:pt x="7" y="54"/>
                  </a:cubicBezTo>
                  <a:cubicBezTo>
                    <a:pt x="14" y="59"/>
                    <a:pt x="9" y="53"/>
                    <a:pt x="15" y="53"/>
                  </a:cubicBezTo>
                  <a:cubicBezTo>
                    <a:pt x="21" y="53"/>
                    <a:pt x="20" y="58"/>
                    <a:pt x="24" y="58"/>
                  </a:cubicBezTo>
                </a:path>
              </a:pathLst>
            </a:custGeom>
            <a:grpFill/>
            <a:ln w="6350" cmpd="sng">
              <a:solidFill>
                <a:schemeClr val="bg1"/>
              </a:solidFill>
              <a:round/>
              <a:headEnd/>
              <a:tailEnd/>
            </a:ln>
          </p:spPr>
          <p:txBody>
            <a:bodyPr/>
            <a:lstStyle/>
            <a:p>
              <a:endParaRPr lang="en-GB" dirty="0"/>
            </a:p>
          </p:txBody>
        </p:sp>
        <p:sp>
          <p:nvSpPr>
            <p:cNvPr id="211" name="Freeform 125"/>
            <p:cNvSpPr>
              <a:spLocks/>
            </p:cNvSpPr>
            <p:nvPr/>
          </p:nvSpPr>
          <p:spPr bwMode="auto">
            <a:xfrm>
              <a:off x="1728428" y="4194090"/>
              <a:ext cx="77739" cy="172750"/>
            </a:xfrm>
            <a:custGeom>
              <a:avLst/>
              <a:gdLst/>
              <a:ahLst/>
              <a:cxnLst>
                <a:cxn ang="0">
                  <a:pos x="14" y="7"/>
                </a:cxn>
                <a:cxn ang="0">
                  <a:pos x="2" y="15"/>
                </a:cxn>
                <a:cxn ang="0">
                  <a:pos x="5" y="25"/>
                </a:cxn>
                <a:cxn ang="0">
                  <a:pos x="6" y="32"/>
                </a:cxn>
                <a:cxn ang="0">
                  <a:pos x="8" y="54"/>
                </a:cxn>
                <a:cxn ang="0">
                  <a:pos x="6" y="56"/>
                </a:cxn>
                <a:cxn ang="0">
                  <a:pos x="8" y="62"/>
                </a:cxn>
                <a:cxn ang="0">
                  <a:pos x="17" y="62"/>
                </a:cxn>
                <a:cxn ang="0">
                  <a:pos x="17" y="40"/>
                </a:cxn>
                <a:cxn ang="0">
                  <a:pos x="20" y="32"/>
                </a:cxn>
                <a:cxn ang="0">
                  <a:pos x="25" y="22"/>
                </a:cxn>
                <a:cxn ang="0">
                  <a:pos x="23" y="9"/>
                </a:cxn>
                <a:cxn ang="0">
                  <a:pos x="19" y="3"/>
                </a:cxn>
                <a:cxn ang="0">
                  <a:pos x="16" y="3"/>
                </a:cxn>
                <a:cxn ang="0">
                  <a:pos x="14" y="7"/>
                </a:cxn>
              </a:cxnLst>
              <a:rect l="0" t="0" r="r" b="b"/>
              <a:pathLst>
                <a:path w="28" h="62">
                  <a:moveTo>
                    <a:pt x="14" y="7"/>
                  </a:moveTo>
                  <a:cubicBezTo>
                    <a:pt x="9" y="15"/>
                    <a:pt x="8" y="9"/>
                    <a:pt x="2" y="15"/>
                  </a:cubicBezTo>
                  <a:cubicBezTo>
                    <a:pt x="0" y="22"/>
                    <a:pt x="2" y="23"/>
                    <a:pt x="5" y="25"/>
                  </a:cubicBezTo>
                  <a:cubicBezTo>
                    <a:pt x="8" y="25"/>
                    <a:pt x="5" y="32"/>
                    <a:pt x="6" y="32"/>
                  </a:cubicBezTo>
                  <a:cubicBezTo>
                    <a:pt x="9" y="34"/>
                    <a:pt x="8" y="51"/>
                    <a:pt x="8" y="54"/>
                  </a:cubicBezTo>
                  <a:cubicBezTo>
                    <a:pt x="8" y="56"/>
                    <a:pt x="6" y="54"/>
                    <a:pt x="6" y="56"/>
                  </a:cubicBezTo>
                  <a:cubicBezTo>
                    <a:pt x="8" y="58"/>
                    <a:pt x="9" y="61"/>
                    <a:pt x="8" y="62"/>
                  </a:cubicBezTo>
                  <a:cubicBezTo>
                    <a:pt x="13" y="62"/>
                    <a:pt x="14" y="62"/>
                    <a:pt x="17" y="62"/>
                  </a:cubicBezTo>
                  <a:cubicBezTo>
                    <a:pt x="19" y="53"/>
                    <a:pt x="17" y="48"/>
                    <a:pt x="17" y="40"/>
                  </a:cubicBezTo>
                  <a:cubicBezTo>
                    <a:pt x="17" y="32"/>
                    <a:pt x="19" y="37"/>
                    <a:pt x="20" y="32"/>
                  </a:cubicBezTo>
                  <a:cubicBezTo>
                    <a:pt x="20" y="28"/>
                    <a:pt x="22" y="29"/>
                    <a:pt x="25" y="22"/>
                  </a:cubicBezTo>
                  <a:cubicBezTo>
                    <a:pt x="28" y="14"/>
                    <a:pt x="22" y="14"/>
                    <a:pt x="23" y="9"/>
                  </a:cubicBezTo>
                  <a:cubicBezTo>
                    <a:pt x="22" y="6"/>
                    <a:pt x="22" y="6"/>
                    <a:pt x="19" y="3"/>
                  </a:cubicBezTo>
                  <a:cubicBezTo>
                    <a:pt x="16" y="0"/>
                    <a:pt x="17" y="3"/>
                    <a:pt x="16" y="3"/>
                  </a:cubicBezTo>
                  <a:cubicBezTo>
                    <a:pt x="13" y="3"/>
                    <a:pt x="16" y="4"/>
                    <a:pt x="14" y="7"/>
                  </a:cubicBezTo>
                </a:path>
              </a:pathLst>
            </a:custGeom>
            <a:grpFill/>
            <a:ln w="6350" cmpd="sng">
              <a:solidFill>
                <a:schemeClr val="bg1"/>
              </a:solidFill>
              <a:round/>
              <a:headEnd/>
              <a:tailEnd/>
            </a:ln>
          </p:spPr>
          <p:txBody>
            <a:bodyPr/>
            <a:lstStyle/>
            <a:p>
              <a:endParaRPr lang="en-GB" dirty="0"/>
            </a:p>
          </p:txBody>
        </p:sp>
        <p:sp>
          <p:nvSpPr>
            <p:cNvPr id="212" name="Freeform 126"/>
            <p:cNvSpPr>
              <a:spLocks/>
            </p:cNvSpPr>
            <p:nvPr/>
          </p:nvSpPr>
          <p:spPr bwMode="auto">
            <a:xfrm>
              <a:off x="1522564" y="4238717"/>
              <a:ext cx="141082" cy="181387"/>
            </a:xfrm>
            <a:custGeom>
              <a:avLst/>
              <a:gdLst/>
              <a:ahLst/>
              <a:cxnLst>
                <a:cxn ang="0">
                  <a:pos x="48" y="15"/>
                </a:cxn>
                <a:cxn ang="0">
                  <a:pos x="48" y="29"/>
                </a:cxn>
                <a:cxn ang="0">
                  <a:pos x="44" y="43"/>
                </a:cxn>
                <a:cxn ang="0">
                  <a:pos x="45" y="52"/>
                </a:cxn>
                <a:cxn ang="0">
                  <a:pos x="47" y="57"/>
                </a:cxn>
                <a:cxn ang="0">
                  <a:pos x="44" y="57"/>
                </a:cxn>
                <a:cxn ang="0">
                  <a:pos x="39" y="57"/>
                </a:cxn>
                <a:cxn ang="0">
                  <a:pos x="35" y="57"/>
                </a:cxn>
                <a:cxn ang="0">
                  <a:pos x="21" y="59"/>
                </a:cxn>
                <a:cxn ang="0">
                  <a:pos x="9" y="65"/>
                </a:cxn>
                <a:cxn ang="0">
                  <a:pos x="10" y="52"/>
                </a:cxn>
                <a:cxn ang="0">
                  <a:pos x="7" y="48"/>
                </a:cxn>
                <a:cxn ang="0">
                  <a:pos x="1" y="43"/>
                </a:cxn>
                <a:cxn ang="0">
                  <a:pos x="1" y="32"/>
                </a:cxn>
                <a:cxn ang="0">
                  <a:pos x="6" y="29"/>
                </a:cxn>
                <a:cxn ang="0">
                  <a:pos x="3" y="26"/>
                </a:cxn>
                <a:cxn ang="0">
                  <a:pos x="9" y="26"/>
                </a:cxn>
                <a:cxn ang="0">
                  <a:pos x="7" y="20"/>
                </a:cxn>
                <a:cxn ang="0">
                  <a:pos x="4" y="14"/>
                </a:cxn>
                <a:cxn ang="0">
                  <a:pos x="6" y="9"/>
                </a:cxn>
                <a:cxn ang="0">
                  <a:pos x="15" y="7"/>
                </a:cxn>
                <a:cxn ang="0">
                  <a:pos x="20" y="6"/>
                </a:cxn>
                <a:cxn ang="0">
                  <a:pos x="26" y="6"/>
                </a:cxn>
                <a:cxn ang="0">
                  <a:pos x="32" y="12"/>
                </a:cxn>
                <a:cxn ang="0">
                  <a:pos x="39" y="10"/>
                </a:cxn>
                <a:cxn ang="0">
                  <a:pos x="48" y="15"/>
                </a:cxn>
              </a:cxnLst>
              <a:rect l="0" t="0" r="r" b="b"/>
              <a:pathLst>
                <a:path w="51" h="65">
                  <a:moveTo>
                    <a:pt x="48" y="15"/>
                  </a:moveTo>
                  <a:cubicBezTo>
                    <a:pt x="47" y="18"/>
                    <a:pt x="51" y="29"/>
                    <a:pt x="48" y="29"/>
                  </a:cubicBezTo>
                  <a:cubicBezTo>
                    <a:pt x="47" y="31"/>
                    <a:pt x="45" y="37"/>
                    <a:pt x="44" y="43"/>
                  </a:cubicBezTo>
                  <a:cubicBezTo>
                    <a:pt x="42" y="45"/>
                    <a:pt x="45" y="51"/>
                    <a:pt x="45" y="52"/>
                  </a:cubicBezTo>
                  <a:cubicBezTo>
                    <a:pt x="47" y="54"/>
                    <a:pt x="48" y="59"/>
                    <a:pt x="47" y="57"/>
                  </a:cubicBezTo>
                  <a:cubicBezTo>
                    <a:pt x="47" y="57"/>
                    <a:pt x="47" y="57"/>
                    <a:pt x="44" y="57"/>
                  </a:cubicBezTo>
                  <a:cubicBezTo>
                    <a:pt x="42" y="57"/>
                    <a:pt x="44" y="59"/>
                    <a:pt x="39" y="57"/>
                  </a:cubicBezTo>
                  <a:cubicBezTo>
                    <a:pt x="35" y="57"/>
                    <a:pt x="38" y="57"/>
                    <a:pt x="35" y="57"/>
                  </a:cubicBezTo>
                  <a:cubicBezTo>
                    <a:pt x="30" y="59"/>
                    <a:pt x="30" y="57"/>
                    <a:pt x="21" y="59"/>
                  </a:cubicBezTo>
                  <a:cubicBezTo>
                    <a:pt x="12" y="62"/>
                    <a:pt x="12" y="65"/>
                    <a:pt x="9" y="65"/>
                  </a:cubicBezTo>
                  <a:cubicBezTo>
                    <a:pt x="9" y="60"/>
                    <a:pt x="10" y="57"/>
                    <a:pt x="10" y="52"/>
                  </a:cubicBezTo>
                  <a:cubicBezTo>
                    <a:pt x="10" y="49"/>
                    <a:pt x="7" y="51"/>
                    <a:pt x="7" y="48"/>
                  </a:cubicBezTo>
                  <a:cubicBezTo>
                    <a:pt x="7" y="45"/>
                    <a:pt x="0" y="46"/>
                    <a:pt x="1" y="43"/>
                  </a:cubicBezTo>
                  <a:cubicBezTo>
                    <a:pt x="3" y="40"/>
                    <a:pt x="4" y="38"/>
                    <a:pt x="1" y="32"/>
                  </a:cubicBezTo>
                  <a:cubicBezTo>
                    <a:pt x="4" y="35"/>
                    <a:pt x="6" y="32"/>
                    <a:pt x="6" y="29"/>
                  </a:cubicBezTo>
                  <a:cubicBezTo>
                    <a:pt x="6" y="26"/>
                    <a:pt x="4" y="29"/>
                    <a:pt x="3" y="26"/>
                  </a:cubicBezTo>
                  <a:cubicBezTo>
                    <a:pt x="3" y="24"/>
                    <a:pt x="4" y="24"/>
                    <a:pt x="9" y="26"/>
                  </a:cubicBezTo>
                  <a:cubicBezTo>
                    <a:pt x="9" y="21"/>
                    <a:pt x="4" y="23"/>
                    <a:pt x="7" y="20"/>
                  </a:cubicBezTo>
                  <a:cubicBezTo>
                    <a:pt x="9" y="17"/>
                    <a:pt x="4" y="17"/>
                    <a:pt x="4" y="14"/>
                  </a:cubicBezTo>
                  <a:cubicBezTo>
                    <a:pt x="6" y="10"/>
                    <a:pt x="3" y="10"/>
                    <a:pt x="6" y="9"/>
                  </a:cubicBezTo>
                  <a:cubicBezTo>
                    <a:pt x="12" y="1"/>
                    <a:pt x="10" y="12"/>
                    <a:pt x="15" y="7"/>
                  </a:cubicBezTo>
                  <a:cubicBezTo>
                    <a:pt x="18" y="3"/>
                    <a:pt x="20" y="0"/>
                    <a:pt x="20" y="6"/>
                  </a:cubicBezTo>
                  <a:cubicBezTo>
                    <a:pt x="20" y="10"/>
                    <a:pt x="23" y="6"/>
                    <a:pt x="26" y="6"/>
                  </a:cubicBezTo>
                  <a:cubicBezTo>
                    <a:pt x="32" y="7"/>
                    <a:pt x="26" y="7"/>
                    <a:pt x="32" y="12"/>
                  </a:cubicBezTo>
                  <a:cubicBezTo>
                    <a:pt x="38" y="17"/>
                    <a:pt x="33" y="10"/>
                    <a:pt x="39" y="10"/>
                  </a:cubicBezTo>
                  <a:cubicBezTo>
                    <a:pt x="45" y="10"/>
                    <a:pt x="44" y="15"/>
                    <a:pt x="48" y="15"/>
                  </a:cubicBezTo>
                </a:path>
              </a:pathLst>
            </a:custGeom>
            <a:grpFill/>
            <a:ln w="6350" cmpd="sng">
              <a:solidFill>
                <a:schemeClr val="bg1"/>
              </a:solidFill>
              <a:round/>
              <a:headEnd/>
              <a:tailEnd/>
            </a:ln>
          </p:spPr>
          <p:txBody>
            <a:bodyPr/>
            <a:lstStyle/>
            <a:p>
              <a:endParaRPr lang="en-GB" dirty="0"/>
            </a:p>
          </p:txBody>
        </p:sp>
        <p:sp>
          <p:nvSpPr>
            <p:cNvPr id="213" name="Freeform 127"/>
            <p:cNvSpPr>
              <a:spLocks/>
            </p:cNvSpPr>
            <p:nvPr/>
          </p:nvSpPr>
          <p:spPr bwMode="auto">
            <a:xfrm>
              <a:off x="1639172" y="4232959"/>
              <a:ext cx="103652" cy="181387"/>
            </a:xfrm>
            <a:custGeom>
              <a:avLst/>
              <a:gdLst/>
              <a:ahLst/>
              <a:cxnLst>
                <a:cxn ang="0">
                  <a:pos x="26" y="0"/>
                </a:cxn>
                <a:cxn ang="0">
                  <a:pos x="29" y="14"/>
                </a:cxn>
                <a:cxn ang="0">
                  <a:pos x="31" y="22"/>
                </a:cxn>
                <a:cxn ang="0">
                  <a:pos x="31" y="33"/>
                </a:cxn>
                <a:cxn ang="0">
                  <a:pos x="32" y="40"/>
                </a:cxn>
                <a:cxn ang="0">
                  <a:pos x="37" y="50"/>
                </a:cxn>
                <a:cxn ang="0">
                  <a:pos x="32" y="53"/>
                </a:cxn>
                <a:cxn ang="0">
                  <a:pos x="18" y="59"/>
                </a:cxn>
                <a:cxn ang="0">
                  <a:pos x="9" y="64"/>
                </a:cxn>
                <a:cxn ang="0">
                  <a:pos x="1" y="61"/>
                </a:cxn>
                <a:cxn ang="0">
                  <a:pos x="4" y="59"/>
                </a:cxn>
                <a:cxn ang="0">
                  <a:pos x="3" y="54"/>
                </a:cxn>
                <a:cxn ang="0">
                  <a:pos x="1" y="45"/>
                </a:cxn>
                <a:cxn ang="0">
                  <a:pos x="6" y="31"/>
                </a:cxn>
                <a:cxn ang="0">
                  <a:pos x="6" y="17"/>
                </a:cxn>
                <a:cxn ang="0">
                  <a:pos x="4" y="8"/>
                </a:cxn>
                <a:cxn ang="0">
                  <a:pos x="4" y="2"/>
                </a:cxn>
                <a:cxn ang="0">
                  <a:pos x="20" y="2"/>
                </a:cxn>
                <a:cxn ang="0">
                  <a:pos x="23" y="2"/>
                </a:cxn>
                <a:cxn ang="0">
                  <a:pos x="26" y="0"/>
                </a:cxn>
              </a:cxnLst>
              <a:rect l="0" t="0" r="r" b="b"/>
              <a:pathLst>
                <a:path w="37" h="65">
                  <a:moveTo>
                    <a:pt x="26" y="0"/>
                  </a:moveTo>
                  <a:cubicBezTo>
                    <a:pt x="26" y="9"/>
                    <a:pt x="31" y="6"/>
                    <a:pt x="29" y="14"/>
                  </a:cubicBezTo>
                  <a:cubicBezTo>
                    <a:pt x="28" y="22"/>
                    <a:pt x="32" y="14"/>
                    <a:pt x="31" y="22"/>
                  </a:cubicBezTo>
                  <a:cubicBezTo>
                    <a:pt x="29" y="28"/>
                    <a:pt x="34" y="23"/>
                    <a:pt x="31" y="33"/>
                  </a:cubicBezTo>
                  <a:cubicBezTo>
                    <a:pt x="29" y="42"/>
                    <a:pt x="32" y="34"/>
                    <a:pt x="32" y="40"/>
                  </a:cubicBezTo>
                  <a:cubicBezTo>
                    <a:pt x="31" y="45"/>
                    <a:pt x="34" y="47"/>
                    <a:pt x="37" y="50"/>
                  </a:cubicBezTo>
                  <a:cubicBezTo>
                    <a:pt x="34" y="51"/>
                    <a:pt x="37" y="53"/>
                    <a:pt x="32" y="53"/>
                  </a:cubicBezTo>
                  <a:cubicBezTo>
                    <a:pt x="23" y="54"/>
                    <a:pt x="24" y="59"/>
                    <a:pt x="18" y="59"/>
                  </a:cubicBezTo>
                  <a:cubicBezTo>
                    <a:pt x="14" y="61"/>
                    <a:pt x="12" y="65"/>
                    <a:pt x="9" y="64"/>
                  </a:cubicBezTo>
                  <a:cubicBezTo>
                    <a:pt x="8" y="61"/>
                    <a:pt x="3" y="61"/>
                    <a:pt x="1" y="61"/>
                  </a:cubicBezTo>
                  <a:cubicBezTo>
                    <a:pt x="0" y="61"/>
                    <a:pt x="3" y="61"/>
                    <a:pt x="4" y="59"/>
                  </a:cubicBezTo>
                  <a:cubicBezTo>
                    <a:pt x="6" y="61"/>
                    <a:pt x="4" y="56"/>
                    <a:pt x="3" y="54"/>
                  </a:cubicBezTo>
                  <a:cubicBezTo>
                    <a:pt x="3" y="53"/>
                    <a:pt x="0" y="47"/>
                    <a:pt x="1" y="45"/>
                  </a:cubicBezTo>
                  <a:cubicBezTo>
                    <a:pt x="3" y="39"/>
                    <a:pt x="4" y="33"/>
                    <a:pt x="6" y="31"/>
                  </a:cubicBezTo>
                  <a:cubicBezTo>
                    <a:pt x="9" y="31"/>
                    <a:pt x="4" y="20"/>
                    <a:pt x="6" y="17"/>
                  </a:cubicBezTo>
                  <a:cubicBezTo>
                    <a:pt x="4" y="14"/>
                    <a:pt x="4" y="9"/>
                    <a:pt x="4" y="8"/>
                  </a:cubicBezTo>
                  <a:cubicBezTo>
                    <a:pt x="4" y="8"/>
                    <a:pt x="1" y="2"/>
                    <a:pt x="4" y="2"/>
                  </a:cubicBezTo>
                  <a:cubicBezTo>
                    <a:pt x="8" y="2"/>
                    <a:pt x="18" y="2"/>
                    <a:pt x="20" y="2"/>
                  </a:cubicBezTo>
                  <a:cubicBezTo>
                    <a:pt x="21" y="2"/>
                    <a:pt x="21" y="3"/>
                    <a:pt x="23" y="2"/>
                  </a:cubicBezTo>
                  <a:cubicBezTo>
                    <a:pt x="24" y="2"/>
                    <a:pt x="24" y="0"/>
                    <a:pt x="26" y="0"/>
                  </a:cubicBezTo>
                </a:path>
              </a:pathLst>
            </a:custGeom>
            <a:grpFill/>
            <a:ln w="6350" cmpd="sng">
              <a:solidFill>
                <a:schemeClr val="bg1"/>
              </a:solidFill>
              <a:round/>
              <a:headEnd/>
              <a:tailEnd/>
            </a:ln>
          </p:spPr>
          <p:txBody>
            <a:bodyPr/>
            <a:lstStyle/>
            <a:p>
              <a:endParaRPr lang="en-GB" dirty="0"/>
            </a:p>
          </p:txBody>
        </p:sp>
        <p:sp>
          <p:nvSpPr>
            <p:cNvPr id="214" name="Freeform 128"/>
            <p:cNvSpPr>
              <a:spLocks/>
            </p:cNvSpPr>
            <p:nvPr/>
          </p:nvSpPr>
          <p:spPr bwMode="auto">
            <a:xfrm>
              <a:off x="1711153" y="4232959"/>
              <a:ext cx="43188" cy="139640"/>
            </a:xfrm>
            <a:custGeom>
              <a:avLst/>
              <a:gdLst/>
              <a:ahLst/>
              <a:cxnLst>
                <a:cxn ang="0">
                  <a:pos x="0" y="0"/>
                </a:cxn>
                <a:cxn ang="0">
                  <a:pos x="4" y="3"/>
                </a:cxn>
                <a:cxn ang="0">
                  <a:pos x="8" y="2"/>
                </a:cxn>
                <a:cxn ang="0">
                  <a:pos x="11" y="11"/>
                </a:cxn>
                <a:cxn ang="0">
                  <a:pos x="12" y="19"/>
                </a:cxn>
                <a:cxn ang="0">
                  <a:pos x="14" y="40"/>
                </a:cxn>
                <a:cxn ang="0">
                  <a:pos x="12" y="42"/>
                </a:cxn>
                <a:cxn ang="0">
                  <a:pos x="14" y="48"/>
                </a:cxn>
                <a:cxn ang="0">
                  <a:pos x="11" y="50"/>
                </a:cxn>
                <a:cxn ang="0">
                  <a:pos x="6" y="40"/>
                </a:cxn>
                <a:cxn ang="0">
                  <a:pos x="4" y="33"/>
                </a:cxn>
                <a:cxn ang="0">
                  <a:pos x="4" y="22"/>
                </a:cxn>
                <a:cxn ang="0">
                  <a:pos x="3" y="14"/>
                </a:cxn>
                <a:cxn ang="0">
                  <a:pos x="0" y="0"/>
                </a:cxn>
              </a:cxnLst>
              <a:rect l="0" t="0" r="r" b="b"/>
              <a:pathLst>
                <a:path w="15" h="50">
                  <a:moveTo>
                    <a:pt x="0" y="0"/>
                  </a:moveTo>
                  <a:cubicBezTo>
                    <a:pt x="4" y="2"/>
                    <a:pt x="4" y="3"/>
                    <a:pt x="4" y="3"/>
                  </a:cubicBezTo>
                  <a:cubicBezTo>
                    <a:pt x="6" y="3"/>
                    <a:pt x="8" y="2"/>
                    <a:pt x="8" y="2"/>
                  </a:cubicBezTo>
                  <a:cubicBezTo>
                    <a:pt x="6" y="8"/>
                    <a:pt x="8" y="9"/>
                    <a:pt x="11" y="11"/>
                  </a:cubicBezTo>
                  <a:cubicBezTo>
                    <a:pt x="14" y="11"/>
                    <a:pt x="11" y="19"/>
                    <a:pt x="12" y="19"/>
                  </a:cubicBezTo>
                  <a:cubicBezTo>
                    <a:pt x="15" y="20"/>
                    <a:pt x="14" y="37"/>
                    <a:pt x="14" y="40"/>
                  </a:cubicBezTo>
                  <a:cubicBezTo>
                    <a:pt x="14" y="42"/>
                    <a:pt x="12" y="40"/>
                    <a:pt x="12" y="42"/>
                  </a:cubicBezTo>
                  <a:cubicBezTo>
                    <a:pt x="14" y="44"/>
                    <a:pt x="15" y="47"/>
                    <a:pt x="14" y="48"/>
                  </a:cubicBezTo>
                  <a:cubicBezTo>
                    <a:pt x="12" y="50"/>
                    <a:pt x="11" y="50"/>
                    <a:pt x="11" y="50"/>
                  </a:cubicBezTo>
                  <a:cubicBezTo>
                    <a:pt x="8" y="47"/>
                    <a:pt x="4" y="45"/>
                    <a:pt x="6" y="40"/>
                  </a:cubicBezTo>
                  <a:cubicBezTo>
                    <a:pt x="6" y="34"/>
                    <a:pt x="3" y="42"/>
                    <a:pt x="4" y="33"/>
                  </a:cubicBezTo>
                  <a:cubicBezTo>
                    <a:pt x="8" y="23"/>
                    <a:pt x="3" y="28"/>
                    <a:pt x="4" y="22"/>
                  </a:cubicBezTo>
                  <a:cubicBezTo>
                    <a:pt x="6" y="14"/>
                    <a:pt x="1" y="22"/>
                    <a:pt x="3" y="14"/>
                  </a:cubicBezTo>
                  <a:cubicBezTo>
                    <a:pt x="4" y="6"/>
                    <a:pt x="0" y="9"/>
                    <a:pt x="0" y="0"/>
                  </a:cubicBezTo>
                </a:path>
              </a:pathLst>
            </a:custGeom>
            <a:grpFill/>
            <a:ln w="6350" cmpd="sng">
              <a:solidFill>
                <a:schemeClr val="bg1"/>
              </a:solidFill>
              <a:round/>
              <a:headEnd/>
              <a:tailEnd/>
            </a:ln>
          </p:spPr>
          <p:txBody>
            <a:bodyPr/>
            <a:lstStyle/>
            <a:p>
              <a:endParaRPr lang="en-GB" dirty="0"/>
            </a:p>
          </p:txBody>
        </p:sp>
        <p:sp>
          <p:nvSpPr>
            <p:cNvPr id="215" name="Freeform 129"/>
            <p:cNvSpPr>
              <a:spLocks/>
            </p:cNvSpPr>
            <p:nvPr/>
          </p:nvSpPr>
          <p:spPr bwMode="auto">
            <a:xfrm>
              <a:off x="1421791" y="3526124"/>
              <a:ext cx="273526" cy="243289"/>
            </a:xfrm>
            <a:custGeom>
              <a:avLst/>
              <a:gdLst/>
              <a:ahLst/>
              <a:cxnLst>
                <a:cxn ang="0">
                  <a:pos x="35" y="87"/>
                </a:cxn>
                <a:cxn ang="0">
                  <a:pos x="0" y="87"/>
                </a:cxn>
                <a:cxn ang="0">
                  <a:pos x="16" y="79"/>
                </a:cxn>
                <a:cxn ang="0">
                  <a:pos x="26" y="65"/>
                </a:cxn>
                <a:cxn ang="0">
                  <a:pos x="29" y="43"/>
                </a:cxn>
                <a:cxn ang="0">
                  <a:pos x="32" y="34"/>
                </a:cxn>
                <a:cxn ang="0">
                  <a:pos x="45" y="24"/>
                </a:cxn>
                <a:cxn ang="0">
                  <a:pos x="60" y="1"/>
                </a:cxn>
                <a:cxn ang="0">
                  <a:pos x="66" y="7"/>
                </a:cxn>
                <a:cxn ang="0">
                  <a:pos x="76" y="7"/>
                </a:cxn>
                <a:cxn ang="0">
                  <a:pos x="81" y="6"/>
                </a:cxn>
                <a:cxn ang="0">
                  <a:pos x="87" y="9"/>
                </a:cxn>
                <a:cxn ang="0">
                  <a:pos x="95" y="35"/>
                </a:cxn>
                <a:cxn ang="0">
                  <a:pos x="95" y="40"/>
                </a:cxn>
                <a:cxn ang="0">
                  <a:pos x="81" y="43"/>
                </a:cxn>
                <a:cxn ang="0">
                  <a:pos x="73" y="48"/>
                </a:cxn>
                <a:cxn ang="0">
                  <a:pos x="72" y="55"/>
                </a:cxn>
                <a:cxn ang="0">
                  <a:pos x="63" y="62"/>
                </a:cxn>
                <a:cxn ang="0">
                  <a:pos x="43" y="71"/>
                </a:cxn>
                <a:cxn ang="0">
                  <a:pos x="35" y="76"/>
                </a:cxn>
                <a:cxn ang="0">
                  <a:pos x="35" y="87"/>
                </a:cxn>
              </a:cxnLst>
              <a:rect l="0" t="0" r="r" b="b"/>
              <a:pathLst>
                <a:path w="98" h="87">
                  <a:moveTo>
                    <a:pt x="35" y="87"/>
                  </a:moveTo>
                  <a:cubicBezTo>
                    <a:pt x="0" y="87"/>
                    <a:pt x="0" y="87"/>
                    <a:pt x="0" y="87"/>
                  </a:cubicBezTo>
                  <a:cubicBezTo>
                    <a:pt x="2" y="80"/>
                    <a:pt x="10" y="85"/>
                    <a:pt x="16" y="79"/>
                  </a:cubicBezTo>
                  <a:cubicBezTo>
                    <a:pt x="20" y="71"/>
                    <a:pt x="20" y="79"/>
                    <a:pt x="26" y="65"/>
                  </a:cubicBezTo>
                  <a:cubicBezTo>
                    <a:pt x="29" y="59"/>
                    <a:pt x="23" y="51"/>
                    <a:pt x="29" y="43"/>
                  </a:cubicBezTo>
                  <a:cubicBezTo>
                    <a:pt x="34" y="37"/>
                    <a:pt x="28" y="38"/>
                    <a:pt x="32" y="34"/>
                  </a:cubicBezTo>
                  <a:cubicBezTo>
                    <a:pt x="37" y="29"/>
                    <a:pt x="32" y="29"/>
                    <a:pt x="45" y="24"/>
                  </a:cubicBezTo>
                  <a:cubicBezTo>
                    <a:pt x="57" y="20"/>
                    <a:pt x="54" y="3"/>
                    <a:pt x="60" y="1"/>
                  </a:cubicBezTo>
                  <a:cubicBezTo>
                    <a:pt x="64" y="0"/>
                    <a:pt x="60" y="4"/>
                    <a:pt x="66" y="7"/>
                  </a:cubicBezTo>
                  <a:cubicBezTo>
                    <a:pt x="72" y="10"/>
                    <a:pt x="73" y="6"/>
                    <a:pt x="76" y="7"/>
                  </a:cubicBezTo>
                  <a:cubicBezTo>
                    <a:pt x="80" y="9"/>
                    <a:pt x="81" y="3"/>
                    <a:pt x="81" y="6"/>
                  </a:cubicBezTo>
                  <a:cubicBezTo>
                    <a:pt x="81" y="10"/>
                    <a:pt x="86" y="9"/>
                    <a:pt x="87" y="9"/>
                  </a:cubicBezTo>
                  <a:cubicBezTo>
                    <a:pt x="93" y="12"/>
                    <a:pt x="89" y="32"/>
                    <a:pt x="95" y="35"/>
                  </a:cubicBezTo>
                  <a:cubicBezTo>
                    <a:pt x="98" y="37"/>
                    <a:pt x="95" y="37"/>
                    <a:pt x="95" y="40"/>
                  </a:cubicBezTo>
                  <a:cubicBezTo>
                    <a:pt x="95" y="43"/>
                    <a:pt x="84" y="38"/>
                    <a:pt x="81" y="43"/>
                  </a:cubicBezTo>
                  <a:cubicBezTo>
                    <a:pt x="78" y="46"/>
                    <a:pt x="72" y="43"/>
                    <a:pt x="73" y="48"/>
                  </a:cubicBezTo>
                  <a:cubicBezTo>
                    <a:pt x="76" y="52"/>
                    <a:pt x="78" y="52"/>
                    <a:pt x="72" y="55"/>
                  </a:cubicBezTo>
                  <a:cubicBezTo>
                    <a:pt x="66" y="57"/>
                    <a:pt x="66" y="57"/>
                    <a:pt x="63" y="62"/>
                  </a:cubicBezTo>
                  <a:cubicBezTo>
                    <a:pt x="63" y="63"/>
                    <a:pt x="45" y="68"/>
                    <a:pt x="43" y="71"/>
                  </a:cubicBezTo>
                  <a:cubicBezTo>
                    <a:pt x="35" y="76"/>
                    <a:pt x="35" y="76"/>
                    <a:pt x="35" y="76"/>
                  </a:cubicBezTo>
                  <a:cubicBezTo>
                    <a:pt x="35" y="87"/>
                    <a:pt x="35" y="87"/>
                    <a:pt x="35" y="87"/>
                  </a:cubicBezTo>
                  <a:close/>
                </a:path>
              </a:pathLst>
            </a:custGeom>
            <a:grpFill/>
            <a:ln w="6350" cmpd="sng">
              <a:solidFill>
                <a:schemeClr val="bg1"/>
              </a:solidFill>
              <a:round/>
              <a:headEnd/>
              <a:tailEnd/>
            </a:ln>
          </p:spPr>
          <p:txBody>
            <a:bodyPr/>
            <a:lstStyle/>
            <a:p>
              <a:endParaRPr lang="en-GB" dirty="0"/>
            </a:p>
          </p:txBody>
        </p:sp>
        <p:sp>
          <p:nvSpPr>
            <p:cNvPr id="216" name="Freeform 130"/>
            <p:cNvSpPr>
              <a:spLocks/>
            </p:cNvSpPr>
            <p:nvPr/>
          </p:nvSpPr>
          <p:spPr bwMode="auto">
            <a:xfrm>
              <a:off x="1332535" y="3769413"/>
              <a:ext cx="190028" cy="198662"/>
            </a:xfrm>
            <a:custGeom>
              <a:avLst/>
              <a:gdLst/>
              <a:ahLst/>
              <a:cxnLst>
                <a:cxn ang="0">
                  <a:pos x="68" y="4"/>
                </a:cxn>
                <a:cxn ang="0">
                  <a:pos x="68" y="18"/>
                </a:cxn>
                <a:cxn ang="0">
                  <a:pos x="42" y="18"/>
                </a:cxn>
                <a:cxn ang="0">
                  <a:pos x="42" y="43"/>
                </a:cxn>
                <a:cxn ang="0">
                  <a:pos x="34" y="65"/>
                </a:cxn>
                <a:cxn ang="0">
                  <a:pos x="3" y="65"/>
                </a:cxn>
                <a:cxn ang="0">
                  <a:pos x="2" y="71"/>
                </a:cxn>
                <a:cxn ang="0">
                  <a:pos x="2" y="60"/>
                </a:cxn>
                <a:cxn ang="0">
                  <a:pos x="8" y="51"/>
                </a:cxn>
                <a:cxn ang="0">
                  <a:pos x="11" y="42"/>
                </a:cxn>
                <a:cxn ang="0">
                  <a:pos x="13" y="37"/>
                </a:cxn>
                <a:cxn ang="0">
                  <a:pos x="19" y="26"/>
                </a:cxn>
                <a:cxn ang="0">
                  <a:pos x="22" y="18"/>
                </a:cxn>
                <a:cxn ang="0">
                  <a:pos x="33" y="0"/>
                </a:cxn>
                <a:cxn ang="0">
                  <a:pos x="68" y="0"/>
                </a:cxn>
                <a:cxn ang="0">
                  <a:pos x="68" y="4"/>
                </a:cxn>
              </a:cxnLst>
              <a:rect l="0" t="0" r="r" b="b"/>
              <a:pathLst>
                <a:path w="68" h="71">
                  <a:moveTo>
                    <a:pt x="68" y="4"/>
                  </a:moveTo>
                  <a:cubicBezTo>
                    <a:pt x="68" y="18"/>
                    <a:pt x="68" y="18"/>
                    <a:pt x="68" y="18"/>
                  </a:cubicBezTo>
                  <a:cubicBezTo>
                    <a:pt x="42" y="18"/>
                    <a:pt x="42" y="18"/>
                    <a:pt x="42" y="18"/>
                  </a:cubicBezTo>
                  <a:cubicBezTo>
                    <a:pt x="42" y="43"/>
                    <a:pt x="42" y="43"/>
                    <a:pt x="42" y="43"/>
                  </a:cubicBezTo>
                  <a:cubicBezTo>
                    <a:pt x="33" y="48"/>
                    <a:pt x="31" y="46"/>
                    <a:pt x="34" y="65"/>
                  </a:cubicBezTo>
                  <a:cubicBezTo>
                    <a:pt x="34" y="65"/>
                    <a:pt x="5" y="65"/>
                    <a:pt x="3" y="65"/>
                  </a:cubicBezTo>
                  <a:cubicBezTo>
                    <a:pt x="2" y="65"/>
                    <a:pt x="0" y="68"/>
                    <a:pt x="2" y="71"/>
                  </a:cubicBezTo>
                  <a:cubicBezTo>
                    <a:pt x="0" y="71"/>
                    <a:pt x="0" y="68"/>
                    <a:pt x="2" y="60"/>
                  </a:cubicBezTo>
                  <a:cubicBezTo>
                    <a:pt x="3" y="54"/>
                    <a:pt x="7" y="57"/>
                    <a:pt x="8" y="51"/>
                  </a:cubicBezTo>
                  <a:cubicBezTo>
                    <a:pt x="8" y="45"/>
                    <a:pt x="13" y="42"/>
                    <a:pt x="11" y="42"/>
                  </a:cubicBezTo>
                  <a:cubicBezTo>
                    <a:pt x="10" y="42"/>
                    <a:pt x="8" y="42"/>
                    <a:pt x="13" y="37"/>
                  </a:cubicBezTo>
                  <a:cubicBezTo>
                    <a:pt x="17" y="32"/>
                    <a:pt x="19" y="34"/>
                    <a:pt x="19" y="26"/>
                  </a:cubicBezTo>
                  <a:cubicBezTo>
                    <a:pt x="20" y="18"/>
                    <a:pt x="20" y="23"/>
                    <a:pt x="22" y="18"/>
                  </a:cubicBezTo>
                  <a:cubicBezTo>
                    <a:pt x="23" y="9"/>
                    <a:pt x="26" y="18"/>
                    <a:pt x="33" y="0"/>
                  </a:cubicBezTo>
                  <a:cubicBezTo>
                    <a:pt x="68" y="0"/>
                    <a:pt x="68" y="0"/>
                    <a:pt x="68" y="0"/>
                  </a:cubicBezTo>
                  <a:cubicBezTo>
                    <a:pt x="68" y="4"/>
                    <a:pt x="68" y="4"/>
                    <a:pt x="68" y="4"/>
                  </a:cubicBezTo>
                  <a:close/>
                </a:path>
              </a:pathLst>
            </a:custGeom>
            <a:grpFill/>
            <a:ln w="6350" cmpd="sng">
              <a:solidFill>
                <a:schemeClr val="bg1"/>
              </a:solidFill>
              <a:round/>
              <a:headEnd/>
              <a:tailEnd/>
            </a:ln>
          </p:spPr>
          <p:txBody>
            <a:bodyPr/>
            <a:lstStyle/>
            <a:p>
              <a:endParaRPr lang="en-GB" dirty="0"/>
            </a:p>
          </p:txBody>
        </p:sp>
        <p:sp>
          <p:nvSpPr>
            <p:cNvPr id="217" name="Freeform 131"/>
            <p:cNvSpPr>
              <a:spLocks/>
            </p:cNvSpPr>
            <p:nvPr/>
          </p:nvSpPr>
          <p:spPr bwMode="auto">
            <a:xfrm>
              <a:off x="1357009" y="3755018"/>
              <a:ext cx="17275" cy="14396"/>
            </a:xfrm>
            <a:custGeom>
              <a:avLst/>
              <a:gdLst/>
              <a:ahLst/>
              <a:cxnLst>
                <a:cxn ang="0">
                  <a:pos x="3" y="5"/>
                </a:cxn>
                <a:cxn ang="0">
                  <a:pos x="3" y="0"/>
                </a:cxn>
                <a:cxn ang="0">
                  <a:pos x="3" y="5"/>
                </a:cxn>
              </a:cxnLst>
              <a:rect l="0" t="0" r="r" b="b"/>
              <a:pathLst>
                <a:path w="6" h="5">
                  <a:moveTo>
                    <a:pt x="3" y="5"/>
                  </a:moveTo>
                  <a:cubicBezTo>
                    <a:pt x="0" y="5"/>
                    <a:pt x="2" y="0"/>
                    <a:pt x="3" y="0"/>
                  </a:cubicBezTo>
                  <a:cubicBezTo>
                    <a:pt x="6" y="2"/>
                    <a:pt x="5" y="5"/>
                    <a:pt x="3" y="5"/>
                  </a:cubicBezTo>
                </a:path>
              </a:pathLst>
            </a:custGeom>
            <a:grpFill/>
            <a:ln w="6350" cmpd="sng">
              <a:solidFill>
                <a:schemeClr val="bg1"/>
              </a:solidFill>
              <a:round/>
              <a:headEnd/>
              <a:tailEnd/>
            </a:ln>
          </p:spPr>
          <p:txBody>
            <a:bodyPr/>
            <a:lstStyle/>
            <a:p>
              <a:endParaRPr lang="en-GB" dirty="0"/>
            </a:p>
          </p:txBody>
        </p:sp>
        <p:sp>
          <p:nvSpPr>
            <p:cNvPr id="218" name="Freeform 132"/>
            <p:cNvSpPr>
              <a:spLocks/>
            </p:cNvSpPr>
            <p:nvPr/>
          </p:nvSpPr>
          <p:spPr bwMode="auto">
            <a:xfrm>
              <a:off x="1387241" y="3739182"/>
              <a:ext cx="23034" cy="21594"/>
            </a:xfrm>
            <a:custGeom>
              <a:avLst/>
              <a:gdLst/>
              <a:ahLst/>
              <a:cxnLst>
                <a:cxn ang="0">
                  <a:pos x="5" y="6"/>
                </a:cxn>
                <a:cxn ang="0">
                  <a:pos x="2" y="6"/>
                </a:cxn>
                <a:cxn ang="0">
                  <a:pos x="6" y="0"/>
                </a:cxn>
                <a:cxn ang="0">
                  <a:pos x="5" y="6"/>
                </a:cxn>
              </a:cxnLst>
              <a:rect l="0" t="0" r="r" b="b"/>
              <a:pathLst>
                <a:path w="8" h="8">
                  <a:moveTo>
                    <a:pt x="5" y="6"/>
                  </a:moveTo>
                  <a:cubicBezTo>
                    <a:pt x="0" y="8"/>
                    <a:pt x="0" y="8"/>
                    <a:pt x="2" y="6"/>
                  </a:cubicBezTo>
                  <a:cubicBezTo>
                    <a:pt x="5" y="4"/>
                    <a:pt x="5" y="0"/>
                    <a:pt x="6" y="0"/>
                  </a:cubicBezTo>
                  <a:cubicBezTo>
                    <a:pt x="8" y="1"/>
                    <a:pt x="6" y="6"/>
                    <a:pt x="5" y="6"/>
                  </a:cubicBezTo>
                </a:path>
              </a:pathLst>
            </a:custGeom>
            <a:grpFill/>
            <a:ln w="6350" cmpd="sng">
              <a:solidFill>
                <a:schemeClr val="bg1"/>
              </a:solidFill>
              <a:round/>
              <a:headEnd/>
              <a:tailEnd/>
            </a:ln>
          </p:spPr>
          <p:txBody>
            <a:bodyPr/>
            <a:lstStyle/>
            <a:p>
              <a:endParaRPr lang="en-GB" dirty="0"/>
            </a:p>
          </p:txBody>
        </p:sp>
        <p:sp>
          <p:nvSpPr>
            <p:cNvPr id="219" name="Freeform 133"/>
            <p:cNvSpPr>
              <a:spLocks/>
            </p:cNvSpPr>
            <p:nvPr/>
          </p:nvSpPr>
          <p:spPr bwMode="auto">
            <a:xfrm>
              <a:off x="1404516" y="3724786"/>
              <a:ext cx="8638" cy="14396"/>
            </a:xfrm>
            <a:custGeom>
              <a:avLst/>
              <a:gdLst/>
              <a:ahLst/>
              <a:cxnLst>
                <a:cxn ang="0">
                  <a:pos x="0" y="3"/>
                </a:cxn>
                <a:cxn ang="0">
                  <a:pos x="3" y="0"/>
                </a:cxn>
                <a:cxn ang="0">
                  <a:pos x="2" y="3"/>
                </a:cxn>
                <a:cxn ang="0">
                  <a:pos x="0" y="3"/>
                </a:cxn>
              </a:cxnLst>
              <a:rect l="0" t="0" r="r" b="b"/>
              <a:pathLst>
                <a:path w="3" h="5">
                  <a:moveTo>
                    <a:pt x="0" y="3"/>
                  </a:moveTo>
                  <a:cubicBezTo>
                    <a:pt x="0" y="0"/>
                    <a:pt x="2" y="1"/>
                    <a:pt x="3" y="0"/>
                  </a:cubicBezTo>
                  <a:cubicBezTo>
                    <a:pt x="3" y="0"/>
                    <a:pt x="3" y="1"/>
                    <a:pt x="2" y="3"/>
                  </a:cubicBezTo>
                  <a:cubicBezTo>
                    <a:pt x="2" y="3"/>
                    <a:pt x="0" y="5"/>
                    <a:pt x="0" y="3"/>
                  </a:cubicBezTo>
                </a:path>
              </a:pathLst>
            </a:custGeom>
            <a:grpFill/>
            <a:ln w="6350" cmpd="sng">
              <a:solidFill>
                <a:schemeClr val="bg1"/>
              </a:solidFill>
              <a:round/>
              <a:headEnd/>
              <a:tailEnd/>
            </a:ln>
          </p:spPr>
          <p:txBody>
            <a:bodyPr/>
            <a:lstStyle/>
            <a:p>
              <a:endParaRPr lang="en-GB" dirty="0"/>
            </a:p>
          </p:txBody>
        </p:sp>
        <p:sp>
          <p:nvSpPr>
            <p:cNvPr id="220" name="Freeform 134"/>
            <p:cNvSpPr>
              <a:spLocks/>
            </p:cNvSpPr>
            <p:nvPr/>
          </p:nvSpPr>
          <p:spPr bwMode="auto">
            <a:xfrm>
              <a:off x="1332535" y="3742061"/>
              <a:ext cx="21594" cy="21594"/>
            </a:xfrm>
            <a:custGeom>
              <a:avLst/>
              <a:gdLst/>
              <a:ahLst/>
              <a:cxnLst>
                <a:cxn ang="0">
                  <a:pos x="3" y="6"/>
                </a:cxn>
                <a:cxn ang="0">
                  <a:pos x="2" y="3"/>
                </a:cxn>
                <a:cxn ang="0">
                  <a:pos x="8" y="0"/>
                </a:cxn>
                <a:cxn ang="0">
                  <a:pos x="6" y="5"/>
                </a:cxn>
                <a:cxn ang="0">
                  <a:pos x="3" y="6"/>
                </a:cxn>
              </a:cxnLst>
              <a:rect l="0" t="0" r="r" b="b"/>
              <a:pathLst>
                <a:path w="8" h="8">
                  <a:moveTo>
                    <a:pt x="3" y="6"/>
                  </a:moveTo>
                  <a:cubicBezTo>
                    <a:pt x="2" y="3"/>
                    <a:pt x="0" y="3"/>
                    <a:pt x="2" y="3"/>
                  </a:cubicBezTo>
                  <a:cubicBezTo>
                    <a:pt x="5" y="2"/>
                    <a:pt x="8" y="0"/>
                    <a:pt x="8" y="0"/>
                  </a:cubicBezTo>
                  <a:cubicBezTo>
                    <a:pt x="8" y="2"/>
                    <a:pt x="6" y="2"/>
                    <a:pt x="6" y="5"/>
                  </a:cubicBezTo>
                  <a:cubicBezTo>
                    <a:pt x="5" y="6"/>
                    <a:pt x="3" y="8"/>
                    <a:pt x="3" y="6"/>
                  </a:cubicBezTo>
                </a:path>
              </a:pathLst>
            </a:custGeom>
            <a:grpFill/>
            <a:ln w="6350" cmpd="sng">
              <a:solidFill>
                <a:schemeClr val="bg1"/>
              </a:solidFill>
              <a:round/>
              <a:headEnd/>
              <a:tailEnd/>
            </a:ln>
          </p:spPr>
          <p:txBody>
            <a:bodyPr/>
            <a:lstStyle/>
            <a:p>
              <a:endParaRPr lang="en-GB" dirty="0"/>
            </a:p>
          </p:txBody>
        </p:sp>
        <p:sp>
          <p:nvSpPr>
            <p:cNvPr id="221" name="Freeform 135"/>
            <p:cNvSpPr>
              <a:spLocks/>
            </p:cNvSpPr>
            <p:nvPr/>
          </p:nvSpPr>
          <p:spPr bwMode="auto">
            <a:xfrm>
              <a:off x="1312381" y="3733424"/>
              <a:ext cx="8638" cy="15835"/>
            </a:xfrm>
            <a:custGeom>
              <a:avLst/>
              <a:gdLst/>
              <a:ahLst/>
              <a:cxnLst>
                <a:cxn ang="0">
                  <a:pos x="1" y="2"/>
                </a:cxn>
                <a:cxn ang="0">
                  <a:pos x="1" y="5"/>
                </a:cxn>
                <a:cxn ang="0">
                  <a:pos x="1" y="2"/>
                </a:cxn>
              </a:cxnLst>
              <a:rect l="0" t="0" r="r" b="b"/>
              <a:pathLst>
                <a:path w="3" h="6">
                  <a:moveTo>
                    <a:pt x="1" y="2"/>
                  </a:moveTo>
                  <a:cubicBezTo>
                    <a:pt x="1" y="0"/>
                    <a:pt x="3" y="3"/>
                    <a:pt x="1" y="5"/>
                  </a:cubicBezTo>
                  <a:cubicBezTo>
                    <a:pt x="1" y="6"/>
                    <a:pt x="0" y="2"/>
                    <a:pt x="1" y="2"/>
                  </a:cubicBezTo>
                </a:path>
              </a:pathLst>
            </a:custGeom>
            <a:grpFill/>
            <a:ln w="6350" cmpd="sng">
              <a:solidFill>
                <a:schemeClr val="bg1"/>
              </a:solidFill>
              <a:round/>
              <a:headEnd/>
              <a:tailEnd/>
            </a:ln>
          </p:spPr>
          <p:txBody>
            <a:bodyPr/>
            <a:lstStyle/>
            <a:p>
              <a:endParaRPr lang="en-GB" dirty="0"/>
            </a:p>
          </p:txBody>
        </p:sp>
        <p:sp>
          <p:nvSpPr>
            <p:cNvPr id="222" name="Freeform 136"/>
            <p:cNvSpPr>
              <a:spLocks/>
            </p:cNvSpPr>
            <p:nvPr/>
          </p:nvSpPr>
          <p:spPr bwMode="auto">
            <a:xfrm>
              <a:off x="1323898" y="3755018"/>
              <a:ext cx="8638" cy="5758"/>
            </a:xfrm>
            <a:custGeom>
              <a:avLst/>
              <a:gdLst/>
              <a:ahLst/>
              <a:cxnLst>
                <a:cxn ang="0">
                  <a:pos x="2" y="0"/>
                </a:cxn>
                <a:cxn ang="0">
                  <a:pos x="3" y="2"/>
                </a:cxn>
                <a:cxn ang="0">
                  <a:pos x="2" y="0"/>
                </a:cxn>
              </a:cxnLst>
              <a:rect l="0" t="0" r="r" b="b"/>
              <a:pathLst>
                <a:path w="3" h="2">
                  <a:moveTo>
                    <a:pt x="2" y="0"/>
                  </a:moveTo>
                  <a:cubicBezTo>
                    <a:pt x="3" y="0"/>
                    <a:pt x="3" y="2"/>
                    <a:pt x="3" y="2"/>
                  </a:cubicBezTo>
                  <a:cubicBezTo>
                    <a:pt x="2" y="2"/>
                    <a:pt x="0" y="0"/>
                    <a:pt x="2" y="0"/>
                  </a:cubicBezTo>
                </a:path>
              </a:pathLst>
            </a:custGeom>
            <a:grpFill/>
            <a:ln w="6350" cmpd="sng">
              <a:solidFill>
                <a:schemeClr val="bg1"/>
              </a:solidFill>
              <a:round/>
              <a:headEnd/>
              <a:tailEnd/>
            </a:ln>
          </p:spPr>
          <p:txBody>
            <a:bodyPr/>
            <a:lstStyle/>
            <a:p>
              <a:endParaRPr lang="en-GB" dirty="0"/>
            </a:p>
          </p:txBody>
        </p:sp>
        <p:sp>
          <p:nvSpPr>
            <p:cNvPr id="223" name="Freeform 137"/>
            <p:cNvSpPr>
              <a:spLocks/>
            </p:cNvSpPr>
            <p:nvPr/>
          </p:nvSpPr>
          <p:spPr bwMode="auto">
            <a:xfrm>
              <a:off x="1306622" y="3763655"/>
              <a:ext cx="8638" cy="8637"/>
            </a:xfrm>
            <a:custGeom>
              <a:avLst/>
              <a:gdLst/>
              <a:ahLst/>
              <a:cxnLst>
                <a:cxn ang="0">
                  <a:pos x="2" y="0"/>
                </a:cxn>
                <a:cxn ang="0">
                  <a:pos x="3" y="2"/>
                </a:cxn>
                <a:cxn ang="0">
                  <a:pos x="2" y="0"/>
                </a:cxn>
              </a:cxnLst>
              <a:rect l="0" t="0" r="r" b="b"/>
              <a:pathLst>
                <a:path w="3" h="3">
                  <a:moveTo>
                    <a:pt x="2" y="0"/>
                  </a:moveTo>
                  <a:cubicBezTo>
                    <a:pt x="3" y="0"/>
                    <a:pt x="3" y="0"/>
                    <a:pt x="3" y="2"/>
                  </a:cubicBezTo>
                  <a:cubicBezTo>
                    <a:pt x="2" y="3"/>
                    <a:pt x="0" y="2"/>
                    <a:pt x="2" y="0"/>
                  </a:cubicBezTo>
                </a:path>
              </a:pathLst>
            </a:custGeom>
            <a:grpFill/>
            <a:ln w="6350" cmpd="sng">
              <a:solidFill>
                <a:schemeClr val="bg1"/>
              </a:solidFill>
              <a:round/>
              <a:headEnd/>
              <a:tailEnd/>
            </a:ln>
          </p:spPr>
          <p:txBody>
            <a:bodyPr/>
            <a:lstStyle/>
            <a:p>
              <a:endParaRPr lang="en-GB" dirty="0"/>
            </a:p>
          </p:txBody>
        </p:sp>
        <p:sp>
          <p:nvSpPr>
            <p:cNvPr id="224" name="Freeform 138"/>
            <p:cNvSpPr>
              <a:spLocks/>
            </p:cNvSpPr>
            <p:nvPr/>
          </p:nvSpPr>
          <p:spPr bwMode="auto">
            <a:xfrm>
              <a:off x="1460661" y="4304938"/>
              <a:ext cx="89256" cy="118046"/>
            </a:xfrm>
            <a:custGeom>
              <a:avLst/>
              <a:gdLst/>
              <a:ahLst/>
              <a:cxnLst>
                <a:cxn ang="0">
                  <a:pos x="9" y="0"/>
                </a:cxn>
                <a:cxn ang="0">
                  <a:pos x="16" y="3"/>
                </a:cxn>
                <a:cxn ang="0">
                  <a:pos x="16" y="10"/>
                </a:cxn>
                <a:cxn ang="0">
                  <a:pos x="19" y="13"/>
                </a:cxn>
                <a:cxn ang="0">
                  <a:pos x="23" y="8"/>
                </a:cxn>
                <a:cxn ang="0">
                  <a:pos x="23" y="19"/>
                </a:cxn>
                <a:cxn ang="0">
                  <a:pos x="29" y="24"/>
                </a:cxn>
                <a:cxn ang="0">
                  <a:pos x="32" y="28"/>
                </a:cxn>
                <a:cxn ang="0">
                  <a:pos x="31" y="41"/>
                </a:cxn>
                <a:cxn ang="0">
                  <a:pos x="26" y="39"/>
                </a:cxn>
                <a:cxn ang="0">
                  <a:pos x="13" y="28"/>
                </a:cxn>
                <a:cxn ang="0">
                  <a:pos x="5" y="22"/>
                </a:cxn>
                <a:cxn ang="0">
                  <a:pos x="0" y="16"/>
                </a:cxn>
                <a:cxn ang="0">
                  <a:pos x="6" y="6"/>
                </a:cxn>
                <a:cxn ang="0">
                  <a:pos x="9" y="0"/>
                </a:cxn>
              </a:cxnLst>
              <a:rect l="0" t="0" r="r" b="b"/>
              <a:pathLst>
                <a:path w="32" h="42">
                  <a:moveTo>
                    <a:pt x="9" y="0"/>
                  </a:moveTo>
                  <a:cubicBezTo>
                    <a:pt x="11" y="0"/>
                    <a:pt x="17" y="0"/>
                    <a:pt x="16" y="3"/>
                  </a:cubicBezTo>
                  <a:cubicBezTo>
                    <a:pt x="16" y="5"/>
                    <a:pt x="17" y="6"/>
                    <a:pt x="16" y="10"/>
                  </a:cubicBezTo>
                  <a:cubicBezTo>
                    <a:pt x="16" y="13"/>
                    <a:pt x="17" y="10"/>
                    <a:pt x="19" y="13"/>
                  </a:cubicBezTo>
                  <a:cubicBezTo>
                    <a:pt x="20" y="16"/>
                    <a:pt x="22" y="6"/>
                    <a:pt x="23" y="8"/>
                  </a:cubicBezTo>
                  <a:cubicBezTo>
                    <a:pt x="26" y="14"/>
                    <a:pt x="25" y="16"/>
                    <a:pt x="23" y="19"/>
                  </a:cubicBezTo>
                  <a:cubicBezTo>
                    <a:pt x="22" y="22"/>
                    <a:pt x="29" y="20"/>
                    <a:pt x="29" y="24"/>
                  </a:cubicBezTo>
                  <a:cubicBezTo>
                    <a:pt x="29" y="27"/>
                    <a:pt x="32" y="25"/>
                    <a:pt x="32" y="28"/>
                  </a:cubicBezTo>
                  <a:cubicBezTo>
                    <a:pt x="32" y="33"/>
                    <a:pt x="31" y="36"/>
                    <a:pt x="31" y="41"/>
                  </a:cubicBezTo>
                  <a:cubicBezTo>
                    <a:pt x="29" y="42"/>
                    <a:pt x="31" y="41"/>
                    <a:pt x="26" y="39"/>
                  </a:cubicBezTo>
                  <a:cubicBezTo>
                    <a:pt x="23" y="38"/>
                    <a:pt x="17" y="34"/>
                    <a:pt x="13" y="28"/>
                  </a:cubicBezTo>
                  <a:cubicBezTo>
                    <a:pt x="8" y="22"/>
                    <a:pt x="6" y="24"/>
                    <a:pt x="5" y="22"/>
                  </a:cubicBezTo>
                  <a:cubicBezTo>
                    <a:pt x="5" y="19"/>
                    <a:pt x="2" y="19"/>
                    <a:pt x="0" y="16"/>
                  </a:cubicBezTo>
                  <a:cubicBezTo>
                    <a:pt x="5" y="8"/>
                    <a:pt x="6" y="10"/>
                    <a:pt x="6" y="6"/>
                  </a:cubicBezTo>
                  <a:cubicBezTo>
                    <a:pt x="6" y="3"/>
                    <a:pt x="9" y="5"/>
                    <a:pt x="9" y="0"/>
                  </a:cubicBezTo>
                </a:path>
              </a:pathLst>
            </a:custGeom>
            <a:grpFill/>
            <a:ln w="6350" cmpd="sng">
              <a:solidFill>
                <a:schemeClr val="bg1"/>
              </a:solidFill>
              <a:round/>
              <a:headEnd/>
              <a:tailEnd/>
            </a:ln>
          </p:spPr>
          <p:txBody>
            <a:bodyPr/>
            <a:lstStyle/>
            <a:p>
              <a:endParaRPr lang="en-GB" dirty="0"/>
            </a:p>
          </p:txBody>
        </p:sp>
        <p:sp>
          <p:nvSpPr>
            <p:cNvPr id="225" name="Freeform 139"/>
            <p:cNvSpPr>
              <a:spLocks/>
            </p:cNvSpPr>
            <p:nvPr/>
          </p:nvSpPr>
          <p:spPr bwMode="auto">
            <a:xfrm>
              <a:off x="1418912" y="4263190"/>
              <a:ext cx="66222" cy="86375"/>
            </a:xfrm>
            <a:custGeom>
              <a:avLst/>
              <a:gdLst/>
              <a:ahLst/>
              <a:cxnLst>
                <a:cxn ang="0">
                  <a:pos x="15" y="31"/>
                </a:cxn>
                <a:cxn ang="0">
                  <a:pos x="21" y="21"/>
                </a:cxn>
                <a:cxn ang="0">
                  <a:pos x="24" y="15"/>
                </a:cxn>
                <a:cxn ang="0">
                  <a:pos x="23" y="12"/>
                </a:cxn>
                <a:cxn ang="0">
                  <a:pos x="21" y="9"/>
                </a:cxn>
                <a:cxn ang="0">
                  <a:pos x="18" y="3"/>
                </a:cxn>
                <a:cxn ang="0">
                  <a:pos x="11" y="1"/>
                </a:cxn>
                <a:cxn ang="0">
                  <a:pos x="6" y="3"/>
                </a:cxn>
                <a:cxn ang="0">
                  <a:pos x="0" y="11"/>
                </a:cxn>
                <a:cxn ang="0">
                  <a:pos x="0" y="14"/>
                </a:cxn>
                <a:cxn ang="0">
                  <a:pos x="3" y="15"/>
                </a:cxn>
                <a:cxn ang="0">
                  <a:pos x="0" y="17"/>
                </a:cxn>
                <a:cxn ang="0">
                  <a:pos x="3" y="20"/>
                </a:cxn>
                <a:cxn ang="0">
                  <a:pos x="3" y="21"/>
                </a:cxn>
                <a:cxn ang="0">
                  <a:pos x="6" y="24"/>
                </a:cxn>
                <a:cxn ang="0">
                  <a:pos x="8" y="28"/>
                </a:cxn>
                <a:cxn ang="0">
                  <a:pos x="15" y="31"/>
                </a:cxn>
              </a:cxnLst>
              <a:rect l="0" t="0" r="r" b="b"/>
              <a:pathLst>
                <a:path w="24" h="31">
                  <a:moveTo>
                    <a:pt x="15" y="31"/>
                  </a:moveTo>
                  <a:cubicBezTo>
                    <a:pt x="20" y="23"/>
                    <a:pt x="21" y="24"/>
                    <a:pt x="21" y="21"/>
                  </a:cubicBezTo>
                  <a:cubicBezTo>
                    <a:pt x="21" y="18"/>
                    <a:pt x="24" y="20"/>
                    <a:pt x="24" y="15"/>
                  </a:cubicBezTo>
                  <a:cubicBezTo>
                    <a:pt x="20" y="20"/>
                    <a:pt x="23" y="14"/>
                    <a:pt x="23" y="12"/>
                  </a:cubicBezTo>
                  <a:cubicBezTo>
                    <a:pt x="21" y="9"/>
                    <a:pt x="21" y="9"/>
                    <a:pt x="21" y="9"/>
                  </a:cubicBezTo>
                  <a:cubicBezTo>
                    <a:pt x="21" y="6"/>
                    <a:pt x="20" y="7"/>
                    <a:pt x="18" y="3"/>
                  </a:cubicBezTo>
                  <a:cubicBezTo>
                    <a:pt x="17" y="0"/>
                    <a:pt x="11" y="0"/>
                    <a:pt x="11" y="1"/>
                  </a:cubicBezTo>
                  <a:cubicBezTo>
                    <a:pt x="11" y="3"/>
                    <a:pt x="8" y="0"/>
                    <a:pt x="6" y="3"/>
                  </a:cubicBezTo>
                  <a:cubicBezTo>
                    <a:pt x="6" y="7"/>
                    <a:pt x="3" y="9"/>
                    <a:pt x="0" y="11"/>
                  </a:cubicBezTo>
                  <a:cubicBezTo>
                    <a:pt x="3" y="12"/>
                    <a:pt x="0" y="12"/>
                    <a:pt x="0" y="14"/>
                  </a:cubicBezTo>
                  <a:cubicBezTo>
                    <a:pt x="1" y="15"/>
                    <a:pt x="1" y="14"/>
                    <a:pt x="3" y="15"/>
                  </a:cubicBezTo>
                  <a:cubicBezTo>
                    <a:pt x="1" y="17"/>
                    <a:pt x="0" y="14"/>
                    <a:pt x="0" y="17"/>
                  </a:cubicBezTo>
                  <a:cubicBezTo>
                    <a:pt x="1" y="20"/>
                    <a:pt x="3" y="17"/>
                    <a:pt x="3" y="20"/>
                  </a:cubicBezTo>
                  <a:cubicBezTo>
                    <a:pt x="4" y="21"/>
                    <a:pt x="1" y="20"/>
                    <a:pt x="3" y="21"/>
                  </a:cubicBezTo>
                  <a:cubicBezTo>
                    <a:pt x="3" y="23"/>
                    <a:pt x="6" y="23"/>
                    <a:pt x="6" y="24"/>
                  </a:cubicBezTo>
                  <a:cubicBezTo>
                    <a:pt x="8" y="26"/>
                    <a:pt x="4" y="26"/>
                    <a:pt x="8" y="28"/>
                  </a:cubicBezTo>
                  <a:cubicBezTo>
                    <a:pt x="11" y="28"/>
                    <a:pt x="14" y="29"/>
                    <a:pt x="15" y="31"/>
                  </a:cubicBezTo>
                </a:path>
              </a:pathLst>
            </a:custGeom>
            <a:grpFill/>
            <a:ln w="6350" cmpd="sng">
              <a:solidFill>
                <a:schemeClr val="bg1"/>
              </a:solidFill>
              <a:round/>
              <a:headEnd/>
              <a:tailEnd/>
            </a:ln>
          </p:spPr>
          <p:txBody>
            <a:bodyPr/>
            <a:lstStyle/>
            <a:p>
              <a:endParaRPr lang="en-GB" dirty="0"/>
            </a:p>
          </p:txBody>
        </p:sp>
        <p:sp>
          <p:nvSpPr>
            <p:cNvPr id="226" name="Freeform 140"/>
            <p:cNvSpPr>
              <a:spLocks/>
            </p:cNvSpPr>
            <p:nvPr/>
          </p:nvSpPr>
          <p:spPr bwMode="auto">
            <a:xfrm>
              <a:off x="1323898" y="4081803"/>
              <a:ext cx="142521" cy="120925"/>
            </a:xfrm>
            <a:custGeom>
              <a:avLst/>
              <a:gdLst/>
              <a:ahLst/>
              <a:cxnLst>
                <a:cxn ang="0">
                  <a:pos x="8" y="30"/>
                </a:cxn>
                <a:cxn ang="0">
                  <a:pos x="3" y="20"/>
                </a:cxn>
                <a:cxn ang="0">
                  <a:pos x="2" y="18"/>
                </a:cxn>
                <a:cxn ang="0">
                  <a:pos x="10" y="4"/>
                </a:cxn>
                <a:cxn ang="0">
                  <a:pos x="25" y="1"/>
                </a:cxn>
                <a:cxn ang="0">
                  <a:pos x="33" y="6"/>
                </a:cxn>
                <a:cxn ang="0">
                  <a:pos x="43" y="20"/>
                </a:cxn>
                <a:cxn ang="0">
                  <a:pos x="45" y="26"/>
                </a:cxn>
                <a:cxn ang="0">
                  <a:pos x="45" y="30"/>
                </a:cxn>
                <a:cxn ang="0">
                  <a:pos x="49" y="35"/>
                </a:cxn>
                <a:cxn ang="0">
                  <a:pos x="49" y="41"/>
                </a:cxn>
                <a:cxn ang="0">
                  <a:pos x="43" y="41"/>
                </a:cxn>
                <a:cxn ang="0">
                  <a:pos x="31" y="40"/>
                </a:cxn>
                <a:cxn ang="0">
                  <a:pos x="19" y="40"/>
                </a:cxn>
                <a:cxn ang="0">
                  <a:pos x="17" y="41"/>
                </a:cxn>
                <a:cxn ang="0">
                  <a:pos x="8" y="43"/>
                </a:cxn>
                <a:cxn ang="0">
                  <a:pos x="7" y="41"/>
                </a:cxn>
                <a:cxn ang="0">
                  <a:pos x="16" y="40"/>
                </a:cxn>
                <a:cxn ang="0">
                  <a:pos x="11" y="40"/>
                </a:cxn>
                <a:cxn ang="0">
                  <a:pos x="8" y="40"/>
                </a:cxn>
                <a:cxn ang="0">
                  <a:pos x="7" y="35"/>
                </a:cxn>
                <a:cxn ang="0">
                  <a:pos x="14" y="33"/>
                </a:cxn>
                <a:cxn ang="0">
                  <a:pos x="19" y="32"/>
                </a:cxn>
                <a:cxn ang="0">
                  <a:pos x="25" y="32"/>
                </a:cxn>
                <a:cxn ang="0">
                  <a:pos x="31" y="30"/>
                </a:cxn>
                <a:cxn ang="0">
                  <a:pos x="25" y="30"/>
                </a:cxn>
                <a:cxn ang="0">
                  <a:pos x="22" y="29"/>
                </a:cxn>
                <a:cxn ang="0">
                  <a:pos x="17" y="30"/>
                </a:cxn>
                <a:cxn ang="0">
                  <a:pos x="8" y="30"/>
                </a:cxn>
              </a:cxnLst>
              <a:rect l="0" t="0" r="r" b="b"/>
              <a:pathLst>
                <a:path w="51" h="43">
                  <a:moveTo>
                    <a:pt x="8" y="30"/>
                  </a:moveTo>
                  <a:cubicBezTo>
                    <a:pt x="5" y="27"/>
                    <a:pt x="5" y="18"/>
                    <a:pt x="3" y="20"/>
                  </a:cubicBezTo>
                  <a:cubicBezTo>
                    <a:pt x="0" y="20"/>
                    <a:pt x="0" y="18"/>
                    <a:pt x="2" y="18"/>
                  </a:cubicBezTo>
                  <a:cubicBezTo>
                    <a:pt x="7" y="15"/>
                    <a:pt x="10" y="7"/>
                    <a:pt x="10" y="4"/>
                  </a:cubicBezTo>
                  <a:cubicBezTo>
                    <a:pt x="10" y="0"/>
                    <a:pt x="20" y="1"/>
                    <a:pt x="25" y="1"/>
                  </a:cubicBezTo>
                  <a:cubicBezTo>
                    <a:pt x="28" y="0"/>
                    <a:pt x="31" y="4"/>
                    <a:pt x="33" y="6"/>
                  </a:cubicBezTo>
                  <a:cubicBezTo>
                    <a:pt x="36" y="7"/>
                    <a:pt x="40" y="17"/>
                    <a:pt x="43" y="20"/>
                  </a:cubicBezTo>
                  <a:cubicBezTo>
                    <a:pt x="42" y="24"/>
                    <a:pt x="45" y="21"/>
                    <a:pt x="45" y="26"/>
                  </a:cubicBezTo>
                  <a:cubicBezTo>
                    <a:pt x="45" y="30"/>
                    <a:pt x="43" y="27"/>
                    <a:pt x="45" y="30"/>
                  </a:cubicBezTo>
                  <a:cubicBezTo>
                    <a:pt x="46" y="35"/>
                    <a:pt x="46" y="30"/>
                    <a:pt x="49" y="35"/>
                  </a:cubicBezTo>
                  <a:cubicBezTo>
                    <a:pt x="51" y="38"/>
                    <a:pt x="49" y="38"/>
                    <a:pt x="49" y="41"/>
                  </a:cubicBezTo>
                  <a:cubicBezTo>
                    <a:pt x="48" y="41"/>
                    <a:pt x="45" y="40"/>
                    <a:pt x="43" y="41"/>
                  </a:cubicBezTo>
                  <a:cubicBezTo>
                    <a:pt x="40" y="43"/>
                    <a:pt x="37" y="40"/>
                    <a:pt x="31" y="40"/>
                  </a:cubicBezTo>
                  <a:cubicBezTo>
                    <a:pt x="28" y="40"/>
                    <a:pt x="22" y="38"/>
                    <a:pt x="19" y="40"/>
                  </a:cubicBezTo>
                  <a:cubicBezTo>
                    <a:pt x="14" y="40"/>
                    <a:pt x="20" y="40"/>
                    <a:pt x="17" y="41"/>
                  </a:cubicBezTo>
                  <a:cubicBezTo>
                    <a:pt x="14" y="43"/>
                    <a:pt x="11" y="41"/>
                    <a:pt x="8" y="43"/>
                  </a:cubicBezTo>
                  <a:cubicBezTo>
                    <a:pt x="8" y="41"/>
                    <a:pt x="7" y="43"/>
                    <a:pt x="7" y="41"/>
                  </a:cubicBezTo>
                  <a:cubicBezTo>
                    <a:pt x="10" y="38"/>
                    <a:pt x="8" y="41"/>
                    <a:pt x="16" y="40"/>
                  </a:cubicBezTo>
                  <a:cubicBezTo>
                    <a:pt x="14" y="40"/>
                    <a:pt x="13" y="38"/>
                    <a:pt x="11" y="40"/>
                  </a:cubicBezTo>
                  <a:cubicBezTo>
                    <a:pt x="10" y="40"/>
                    <a:pt x="10" y="38"/>
                    <a:pt x="8" y="40"/>
                  </a:cubicBezTo>
                  <a:cubicBezTo>
                    <a:pt x="7" y="41"/>
                    <a:pt x="8" y="38"/>
                    <a:pt x="7" y="35"/>
                  </a:cubicBezTo>
                  <a:cubicBezTo>
                    <a:pt x="10" y="33"/>
                    <a:pt x="16" y="37"/>
                    <a:pt x="14" y="33"/>
                  </a:cubicBezTo>
                  <a:cubicBezTo>
                    <a:pt x="14" y="32"/>
                    <a:pt x="19" y="33"/>
                    <a:pt x="19" y="32"/>
                  </a:cubicBezTo>
                  <a:cubicBezTo>
                    <a:pt x="20" y="29"/>
                    <a:pt x="19" y="30"/>
                    <a:pt x="25" y="32"/>
                  </a:cubicBezTo>
                  <a:cubicBezTo>
                    <a:pt x="28" y="33"/>
                    <a:pt x="31" y="33"/>
                    <a:pt x="31" y="30"/>
                  </a:cubicBezTo>
                  <a:cubicBezTo>
                    <a:pt x="29" y="29"/>
                    <a:pt x="26" y="33"/>
                    <a:pt x="25" y="30"/>
                  </a:cubicBezTo>
                  <a:cubicBezTo>
                    <a:pt x="23" y="27"/>
                    <a:pt x="23" y="30"/>
                    <a:pt x="22" y="29"/>
                  </a:cubicBezTo>
                  <a:cubicBezTo>
                    <a:pt x="22" y="27"/>
                    <a:pt x="19" y="29"/>
                    <a:pt x="17" y="30"/>
                  </a:cubicBezTo>
                  <a:cubicBezTo>
                    <a:pt x="17" y="30"/>
                    <a:pt x="16" y="30"/>
                    <a:pt x="8" y="30"/>
                  </a:cubicBezTo>
                </a:path>
              </a:pathLst>
            </a:custGeom>
            <a:grpFill/>
            <a:ln w="6350" cmpd="sng">
              <a:solidFill>
                <a:schemeClr val="bg1"/>
              </a:solidFill>
              <a:round/>
              <a:headEnd/>
              <a:tailEnd/>
            </a:ln>
          </p:spPr>
          <p:txBody>
            <a:bodyPr/>
            <a:lstStyle/>
            <a:p>
              <a:endParaRPr lang="en-GB" dirty="0"/>
            </a:p>
          </p:txBody>
        </p:sp>
        <p:sp>
          <p:nvSpPr>
            <p:cNvPr id="227" name="Freeform 141"/>
            <p:cNvSpPr>
              <a:spLocks/>
            </p:cNvSpPr>
            <p:nvPr/>
          </p:nvSpPr>
          <p:spPr bwMode="auto">
            <a:xfrm>
              <a:off x="1338294" y="4160980"/>
              <a:ext cx="71980" cy="24473"/>
            </a:xfrm>
            <a:custGeom>
              <a:avLst/>
              <a:gdLst/>
              <a:ahLst/>
              <a:cxnLst>
                <a:cxn ang="0">
                  <a:pos x="3" y="3"/>
                </a:cxn>
                <a:cxn ang="0">
                  <a:pos x="12" y="4"/>
                </a:cxn>
                <a:cxn ang="0">
                  <a:pos x="3" y="4"/>
                </a:cxn>
                <a:cxn ang="0">
                  <a:pos x="1" y="7"/>
                </a:cxn>
                <a:cxn ang="0">
                  <a:pos x="9" y="6"/>
                </a:cxn>
                <a:cxn ang="0">
                  <a:pos x="14" y="4"/>
                </a:cxn>
                <a:cxn ang="0">
                  <a:pos x="20" y="4"/>
                </a:cxn>
                <a:cxn ang="0">
                  <a:pos x="26" y="3"/>
                </a:cxn>
                <a:cxn ang="0">
                  <a:pos x="20" y="3"/>
                </a:cxn>
                <a:cxn ang="0">
                  <a:pos x="17" y="1"/>
                </a:cxn>
                <a:cxn ang="0">
                  <a:pos x="12" y="3"/>
                </a:cxn>
                <a:cxn ang="0">
                  <a:pos x="3" y="3"/>
                </a:cxn>
              </a:cxnLst>
              <a:rect l="0" t="0" r="r" b="b"/>
              <a:pathLst>
                <a:path w="26" h="9">
                  <a:moveTo>
                    <a:pt x="3" y="3"/>
                  </a:moveTo>
                  <a:cubicBezTo>
                    <a:pt x="5" y="6"/>
                    <a:pt x="6" y="3"/>
                    <a:pt x="12" y="4"/>
                  </a:cubicBezTo>
                  <a:cubicBezTo>
                    <a:pt x="6" y="4"/>
                    <a:pt x="5" y="7"/>
                    <a:pt x="3" y="4"/>
                  </a:cubicBezTo>
                  <a:cubicBezTo>
                    <a:pt x="1" y="3"/>
                    <a:pt x="0" y="6"/>
                    <a:pt x="1" y="7"/>
                  </a:cubicBezTo>
                  <a:cubicBezTo>
                    <a:pt x="5" y="6"/>
                    <a:pt x="11" y="9"/>
                    <a:pt x="9" y="6"/>
                  </a:cubicBezTo>
                  <a:cubicBezTo>
                    <a:pt x="9" y="4"/>
                    <a:pt x="14" y="6"/>
                    <a:pt x="14" y="4"/>
                  </a:cubicBezTo>
                  <a:cubicBezTo>
                    <a:pt x="15" y="1"/>
                    <a:pt x="14" y="3"/>
                    <a:pt x="20" y="4"/>
                  </a:cubicBezTo>
                  <a:cubicBezTo>
                    <a:pt x="23" y="6"/>
                    <a:pt x="26" y="6"/>
                    <a:pt x="26" y="3"/>
                  </a:cubicBezTo>
                  <a:cubicBezTo>
                    <a:pt x="24" y="1"/>
                    <a:pt x="21" y="6"/>
                    <a:pt x="20" y="3"/>
                  </a:cubicBezTo>
                  <a:cubicBezTo>
                    <a:pt x="18" y="0"/>
                    <a:pt x="18" y="3"/>
                    <a:pt x="17" y="1"/>
                  </a:cubicBezTo>
                  <a:cubicBezTo>
                    <a:pt x="17" y="0"/>
                    <a:pt x="14" y="1"/>
                    <a:pt x="12" y="3"/>
                  </a:cubicBezTo>
                  <a:cubicBezTo>
                    <a:pt x="12" y="3"/>
                    <a:pt x="11" y="3"/>
                    <a:pt x="3" y="3"/>
                  </a:cubicBezTo>
                </a:path>
              </a:pathLst>
            </a:custGeom>
            <a:grpFill/>
            <a:ln w="6350" cmpd="sng">
              <a:solidFill>
                <a:schemeClr val="bg1"/>
              </a:solidFill>
              <a:round/>
              <a:headEnd/>
              <a:tailEnd/>
            </a:ln>
          </p:spPr>
          <p:txBody>
            <a:bodyPr/>
            <a:lstStyle/>
            <a:p>
              <a:endParaRPr lang="en-GB" dirty="0"/>
            </a:p>
          </p:txBody>
        </p:sp>
        <p:sp>
          <p:nvSpPr>
            <p:cNvPr id="228" name="Freeform 142"/>
            <p:cNvSpPr>
              <a:spLocks/>
            </p:cNvSpPr>
            <p:nvPr/>
          </p:nvSpPr>
          <p:spPr bwMode="auto">
            <a:xfrm>
              <a:off x="1380043" y="4194090"/>
              <a:ext cx="166995" cy="155475"/>
            </a:xfrm>
            <a:custGeom>
              <a:avLst/>
              <a:gdLst/>
              <a:ahLst/>
              <a:cxnLst>
                <a:cxn ang="0">
                  <a:pos x="38" y="40"/>
                </a:cxn>
                <a:cxn ang="0">
                  <a:pos x="37" y="37"/>
                </a:cxn>
                <a:cxn ang="0">
                  <a:pos x="35" y="34"/>
                </a:cxn>
                <a:cxn ang="0">
                  <a:pos x="32" y="28"/>
                </a:cxn>
                <a:cxn ang="0">
                  <a:pos x="25" y="26"/>
                </a:cxn>
                <a:cxn ang="0">
                  <a:pos x="20" y="28"/>
                </a:cxn>
                <a:cxn ang="0">
                  <a:pos x="14" y="35"/>
                </a:cxn>
                <a:cxn ang="0">
                  <a:pos x="14" y="34"/>
                </a:cxn>
                <a:cxn ang="0">
                  <a:pos x="13" y="31"/>
                </a:cxn>
                <a:cxn ang="0">
                  <a:pos x="13" y="29"/>
                </a:cxn>
                <a:cxn ang="0">
                  <a:pos x="8" y="25"/>
                </a:cxn>
                <a:cxn ang="0">
                  <a:pos x="5" y="23"/>
                </a:cxn>
                <a:cxn ang="0">
                  <a:pos x="5" y="18"/>
                </a:cxn>
                <a:cxn ang="0">
                  <a:pos x="3" y="18"/>
                </a:cxn>
                <a:cxn ang="0">
                  <a:pos x="3" y="15"/>
                </a:cxn>
                <a:cxn ang="0">
                  <a:pos x="0" y="18"/>
                </a:cxn>
                <a:cxn ang="0">
                  <a:pos x="0" y="17"/>
                </a:cxn>
                <a:cxn ang="0">
                  <a:pos x="6" y="9"/>
                </a:cxn>
                <a:cxn ang="0">
                  <a:pos x="10" y="9"/>
                </a:cxn>
                <a:cxn ang="0">
                  <a:pos x="10" y="4"/>
                </a:cxn>
                <a:cxn ang="0">
                  <a:pos x="11" y="0"/>
                </a:cxn>
                <a:cxn ang="0">
                  <a:pos x="23" y="1"/>
                </a:cxn>
                <a:cxn ang="0">
                  <a:pos x="29" y="1"/>
                </a:cxn>
                <a:cxn ang="0">
                  <a:pos x="32" y="4"/>
                </a:cxn>
                <a:cxn ang="0">
                  <a:pos x="34" y="6"/>
                </a:cxn>
                <a:cxn ang="0">
                  <a:pos x="42" y="4"/>
                </a:cxn>
                <a:cxn ang="0">
                  <a:pos x="45" y="3"/>
                </a:cxn>
                <a:cxn ang="0">
                  <a:pos x="48" y="1"/>
                </a:cxn>
                <a:cxn ang="0">
                  <a:pos x="49" y="6"/>
                </a:cxn>
                <a:cxn ang="0">
                  <a:pos x="51" y="9"/>
                </a:cxn>
                <a:cxn ang="0">
                  <a:pos x="52" y="12"/>
                </a:cxn>
                <a:cxn ang="0">
                  <a:pos x="52" y="15"/>
                </a:cxn>
                <a:cxn ang="0">
                  <a:pos x="54" y="20"/>
                </a:cxn>
                <a:cxn ang="0">
                  <a:pos x="57" y="25"/>
                </a:cxn>
                <a:cxn ang="0">
                  <a:pos x="55" y="29"/>
                </a:cxn>
                <a:cxn ang="0">
                  <a:pos x="58" y="35"/>
                </a:cxn>
                <a:cxn ang="0">
                  <a:pos x="60" y="42"/>
                </a:cxn>
                <a:cxn ang="0">
                  <a:pos x="54" y="42"/>
                </a:cxn>
                <a:cxn ang="0">
                  <a:pos x="57" y="45"/>
                </a:cxn>
                <a:cxn ang="0">
                  <a:pos x="52" y="48"/>
                </a:cxn>
                <a:cxn ang="0">
                  <a:pos x="48" y="53"/>
                </a:cxn>
                <a:cxn ang="0">
                  <a:pos x="45" y="49"/>
                </a:cxn>
                <a:cxn ang="0">
                  <a:pos x="45" y="43"/>
                </a:cxn>
                <a:cxn ang="0">
                  <a:pos x="38" y="40"/>
                </a:cxn>
              </a:cxnLst>
              <a:rect l="0" t="0" r="r" b="b"/>
              <a:pathLst>
                <a:path w="60" h="56">
                  <a:moveTo>
                    <a:pt x="38" y="40"/>
                  </a:moveTo>
                  <a:cubicBezTo>
                    <a:pt x="34" y="45"/>
                    <a:pt x="37" y="39"/>
                    <a:pt x="37" y="37"/>
                  </a:cubicBezTo>
                  <a:cubicBezTo>
                    <a:pt x="35" y="34"/>
                    <a:pt x="35" y="34"/>
                    <a:pt x="35" y="34"/>
                  </a:cubicBezTo>
                  <a:cubicBezTo>
                    <a:pt x="35" y="31"/>
                    <a:pt x="34" y="32"/>
                    <a:pt x="32" y="28"/>
                  </a:cubicBezTo>
                  <a:cubicBezTo>
                    <a:pt x="31" y="25"/>
                    <a:pt x="25" y="25"/>
                    <a:pt x="25" y="26"/>
                  </a:cubicBezTo>
                  <a:cubicBezTo>
                    <a:pt x="25" y="28"/>
                    <a:pt x="22" y="25"/>
                    <a:pt x="20" y="28"/>
                  </a:cubicBezTo>
                  <a:cubicBezTo>
                    <a:pt x="20" y="32"/>
                    <a:pt x="17" y="34"/>
                    <a:pt x="14" y="35"/>
                  </a:cubicBezTo>
                  <a:cubicBezTo>
                    <a:pt x="14" y="34"/>
                    <a:pt x="16" y="34"/>
                    <a:pt x="14" y="34"/>
                  </a:cubicBezTo>
                  <a:cubicBezTo>
                    <a:pt x="13" y="32"/>
                    <a:pt x="14" y="32"/>
                    <a:pt x="13" y="31"/>
                  </a:cubicBezTo>
                  <a:cubicBezTo>
                    <a:pt x="11" y="31"/>
                    <a:pt x="11" y="31"/>
                    <a:pt x="13" y="29"/>
                  </a:cubicBezTo>
                  <a:cubicBezTo>
                    <a:pt x="13" y="28"/>
                    <a:pt x="10" y="28"/>
                    <a:pt x="8" y="25"/>
                  </a:cubicBezTo>
                  <a:cubicBezTo>
                    <a:pt x="8" y="23"/>
                    <a:pt x="5" y="25"/>
                    <a:pt x="5" y="23"/>
                  </a:cubicBezTo>
                  <a:cubicBezTo>
                    <a:pt x="5" y="20"/>
                    <a:pt x="3" y="23"/>
                    <a:pt x="5" y="18"/>
                  </a:cubicBezTo>
                  <a:cubicBezTo>
                    <a:pt x="5" y="15"/>
                    <a:pt x="3" y="20"/>
                    <a:pt x="3" y="18"/>
                  </a:cubicBezTo>
                  <a:cubicBezTo>
                    <a:pt x="2" y="17"/>
                    <a:pt x="5" y="15"/>
                    <a:pt x="3" y="15"/>
                  </a:cubicBezTo>
                  <a:cubicBezTo>
                    <a:pt x="0" y="15"/>
                    <a:pt x="2" y="18"/>
                    <a:pt x="0" y="18"/>
                  </a:cubicBezTo>
                  <a:cubicBezTo>
                    <a:pt x="0" y="17"/>
                    <a:pt x="0" y="17"/>
                    <a:pt x="0" y="17"/>
                  </a:cubicBezTo>
                  <a:cubicBezTo>
                    <a:pt x="3" y="9"/>
                    <a:pt x="5" y="12"/>
                    <a:pt x="6" y="9"/>
                  </a:cubicBezTo>
                  <a:cubicBezTo>
                    <a:pt x="8" y="7"/>
                    <a:pt x="8" y="11"/>
                    <a:pt x="10" y="9"/>
                  </a:cubicBezTo>
                  <a:cubicBezTo>
                    <a:pt x="13" y="9"/>
                    <a:pt x="13" y="6"/>
                    <a:pt x="10" y="4"/>
                  </a:cubicBezTo>
                  <a:cubicBezTo>
                    <a:pt x="8" y="3"/>
                    <a:pt x="13" y="4"/>
                    <a:pt x="11" y="0"/>
                  </a:cubicBezTo>
                  <a:cubicBezTo>
                    <a:pt x="17" y="0"/>
                    <a:pt x="20" y="3"/>
                    <a:pt x="23" y="1"/>
                  </a:cubicBezTo>
                  <a:cubicBezTo>
                    <a:pt x="25" y="0"/>
                    <a:pt x="28" y="1"/>
                    <a:pt x="29" y="1"/>
                  </a:cubicBezTo>
                  <a:cubicBezTo>
                    <a:pt x="28" y="6"/>
                    <a:pt x="31" y="7"/>
                    <a:pt x="32" y="4"/>
                  </a:cubicBezTo>
                  <a:cubicBezTo>
                    <a:pt x="32" y="3"/>
                    <a:pt x="34" y="4"/>
                    <a:pt x="34" y="6"/>
                  </a:cubicBezTo>
                  <a:cubicBezTo>
                    <a:pt x="37" y="9"/>
                    <a:pt x="35" y="1"/>
                    <a:pt x="42" y="4"/>
                  </a:cubicBezTo>
                  <a:cubicBezTo>
                    <a:pt x="45" y="7"/>
                    <a:pt x="43" y="4"/>
                    <a:pt x="45" y="3"/>
                  </a:cubicBezTo>
                  <a:cubicBezTo>
                    <a:pt x="48" y="3"/>
                    <a:pt x="43" y="0"/>
                    <a:pt x="48" y="1"/>
                  </a:cubicBezTo>
                  <a:cubicBezTo>
                    <a:pt x="51" y="3"/>
                    <a:pt x="49" y="4"/>
                    <a:pt x="49" y="6"/>
                  </a:cubicBezTo>
                  <a:cubicBezTo>
                    <a:pt x="51" y="6"/>
                    <a:pt x="49" y="9"/>
                    <a:pt x="51" y="9"/>
                  </a:cubicBezTo>
                  <a:cubicBezTo>
                    <a:pt x="52" y="9"/>
                    <a:pt x="55" y="12"/>
                    <a:pt x="52" y="12"/>
                  </a:cubicBezTo>
                  <a:cubicBezTo>
                    <a:pt x="51" y="14"/>
                    <a:pt x="51" y="18"/>
                    <a:pt x="52" y="15"/>
                  </a:cubicBezTo>
                  <a:cubicBezTo>
                    <a:pt x="54" y="14"/>
                    <a:pt x="55" y="15"/>
                    <a:pt x="54" y="20"/>
                  </a:cubicBezTo>
                  <a:cubicBezTo>
                    <a:pt x="54" y="23"/>
                    <a:pt x="55" y="20"/>
                    <a:pt x="57" y="25"/>
                  </a:cubicBezTo>
                  <a:cubicBezTo>
                    <a:pt x="54" y="26"/>
                    <a:pt x="57" y="26"/>
                    <a:pt x="55" y="29"/>
                  </a:cubicBezTo>
                  <a:cubicBezTo>
                    <a:pt x="55" y="32"/>
                    <a:pt x="60" y="32"/>
                    <a:pt x="58" y="35"/>
                  </a:cubicBezTo>
                  <a:cubicBezTo>
                    <a:pt x="55" y="39"/>
                    <a:pt x="60" y="37"/>
                    <a:pt x="60" y="42"/>
                  </a:cubicBezTo>
                  <a:cubicBezTo>
                    <a:pt x="55" y="40"/>
                    <a:pt x="54" y="40"/>
                    <a:pt x="54" y="42"/>
                  </a:cubicBezTo>
                  <a:cubicBezTo>
                    <a:pt x="55" y="45"/>
                    <a:pt x="57" y="42"/>
                    <a:pt x="57" y="45"/>
                  </a:cubicBezTo>
                  <a:cubicBezTo>
                    <a:pt x="57" y="48"/>
                    <a:pt x="55" y="51"/>
                    <a:pt x="52" y="48"/>
                  </a:cubicBezTo>
                  <a:cubicBezTo>
                    <a:pt x="51" y="46"/>
                    <a:pt x="49" y="56"/>
                    <a:pt x="48" y="53"/>
                  </a:cubicBezTo>
                  <a:cubicBezTo>
                    <a:pt x="46" y="49"/>
                    <a:pt x="45" y="53"/>
                    <a:pt x="45" y="49"/>
                  </a:cubicBezTo>
                  <a:cubicBezTo>
                    <a:pt x="46" y="46"/>
                    <a:pt x="45" y="45"/>
                    <a:pt x="45" y="43"/>
                  </a:cubicBezTo>
                  <a:cubicBezTo>
                    <a:pt x="46" y="40"/>
                    <a:pt x="40" y="40"/>
                    <a:pt x="38" y="40"/>
                  </a:cubicBezTo>
                </a:path>
              </a:pathLst>
            </a:custGeom>
            <a:grpFill/>
            <a:ln w="6350" cmpd="sng">
              <a:solidFill>
                <a:schemeClr val="bg1"/>
              </a:solidFill>
              <a:round/>
              <a:headEnd/>
              <a:tailEnd/>
            </a:ln>
          </p:spPr>
          <p:txBody>
            <a:bodyPr/>
            <a:lstStyle/>
            <a:p>
              <a:endParaRPr lang="en-GB" dirty="0"/>
            </a:p>
          </p:txBody>
        </p:sp>
        <p:sp>
          <p:nvSpPr>
            <p:cNvPr id="229" name="Freeform 143"/>
            <p:cNvSpPr>
              <a:spLocks/>
            </p:cNvSpPr>
            <p:nvPr/>
          </p:nvSpPr>
          <p:spPr bwMode="auto">
            <a:xfrm>
              <a:off x="1345492" y="4188332"/>
              <a:ext cx="67662" cy="53265"/>
            </a:xfrm>
            <a:custGeom>
              <a:avLst/>
              <a:gdLst/>
              <a:ahLst/>
              <a:cxnLst>
                <a:cxn ang="0">
                  <a:pos x="12" y="19"/>
                </a:cxn>
                <a:cxn ang="0">
                  <a:pos x="18" y="11"/>
                </a:cxn>
                <a:cxn ang="0">
                  <a:pos x="21" y="11"/>
                </a:cxn>
                <a:cxn ang="0">
                  <a:pos x="21" y="7"/>
                </a:cxn>
                <a:cxn ang="0">
                  <a:pos x="23" y="2"/>
                </a:cxn>
                <a:cxn ang="0">
                  <a:pos x="11" y="2"/>
                </a:cxn>
                <a:cxn ang="0">
                  <a:pos x="9" y="3"/>
                </a:cxn>
                <a:cxn ang="0">
                  <a:pos x="0" y="5"/>
                </a:cxn>
                <a:cxn ang="0">
                  <a:pos x="3" y="7"/>
                </a:cxn>
                <a:cxn ang="0">
                  <a:pos x="5" y="8"/>
                </a:cxn>
                <a:cxn ang="0">
                  <a:pos x="6" y="11"/>
                </a:cxn>
                <a:cxn ang="0">
                  <a:pos x="9" y="10"/>
                </a:cxn>
                <a:cxn ang="0">
                  <a:pos x="9" y="14"/>
                </a:cxn>
                <a:cxn ang="0">
                  <a:pos x="9" y="16"/>
                </a:cxn>
                <a:cxn ang="0">
                  <a:pos x="11" y="18"/>
                </a:cxn>
                <a:cxn ang="0">
                  <a:pos x="12" y="16"/>
                </a:cxn>
                <a:cxn ang="0">
                  <a:pos x="12" y="19"/>
                </a:cxn>
              </a:cxnLst>
              <a:rect l="0" t="0" r="r" b="b"/>
              <a:pathLst>
                <a:path w="24" h="19">
                  <a:moveTo>
                    <a:pt x="12" y="19"/>
                  </a:moveTo>
                  <a:cubicBezTo>
                    <a:pt x="15" y="11"/>
                    <a:pt x="17" y="14"/>
                    <a:pt x="18" y="11"/>
                  </a:cubicBezTo>
                  <a:cubicBezTo>
                    <a:pt x="20" y="10"/>
                    <a:pt x="20" y="13"/>
                    <a:pt x="21" y="11"/>
                  </a:cubicBezTo>
                  <a:cubicBezTo>
                    <a:pt x="24" y="11"/>
                    <a:pt x="24" y="8"/>
                    <a:pt x="21" y="7"/>
                  </a:cubicBezTo>
                  <a:cubicBezTo>
                    <a:pt x="20" y="5"/>
                    <a:pt x="24" y="7"/>
                    <a:pt x="23" y="2"/>
                  </a:cubicBezTo>
                  <a:cubicBezTo>
                    <a:pt x="20" y="2"/>
                    <a:pt x="14" y="0"/>
                    <a:pt x="11" y="2"/>
                  </a:cubicBezTo>
                  <a:cubicBezTo>
                    <a:pt x="6" y="2"/>
                    <a:pt x="12" y="2"/>
                    <a:pt x="9" y="3"/>
                  </a:cubicBezTo>
                  <a:cubicBezTo>
                    <a:pt x="6" y="5"/>
                    <a:pt x="3" y="3"/>
                    <a:pt x="0" y="5"/>
                  </a:cubicBezTo>
                  <a:cubicBezTo>
                    <a:pt x="1" y="7"/>
                    <a:pt x="5" y="5"/>
                    <a:pt x="3" y="7"/>
                  </a:cubicBezTo>
                  <a:cubicBezTo>
                    <a:pt x="1" y="10"/>
                    <a:pt x="3" y="10"/>
                    <a:pt x="5" y="8"/>
                  </a:cubicBezTo>
                  <a:cubicBezTo>
                    <a:pt x="8" y="8"/>
                    <a:pt x="3" y="13"/>
                    <a:pt x="6" y="11"/>
                  </a:cubicBezTo>
                  <a:cubicBezTo>
                    <a:pt x="9" y="8"/>
                    <a:pt x="12" y="8"/>
                    <a:pt x="9" y="10"/>
                  </a:cubicBezTo>
                  <a:cubicBezTo>
                    <a:pt x="8" y="11"/>
                    <a:pt x="11" y="11"/>
                    <a:pt x="9" y="14"/>
                  </a:cubicBezTo>
                  <a:cubicBezTo>
                    <a:pt x="8" y="16"/>
                    <a:pt x="9" y="14"/>
                    <a:pt x="9" y="16"/>
                  </a:cubicBezTo>
                  <a:cubicBezTo>
                    <a:pt x="9" y="18"/>
                    <a:pt x="11" y="16"/>
                    <a:pt x="11" y="18"/>
                  </a:cubicBezTo>
                  <a:cubicBezTo>
                    <a:pt x="11" y="19"/>
                    <a:pt x="12" y="18"/>
                    <a:pt x="12" y="16"/>
                  </a:cubicBezTo>
                  <a:cubicBezTo>
                    <a:pt x="12" y="19"/>
                    <a:pt x="12" y="18"/>
                    <a:pt x="12" y="19"/>
                  </a:cubicBezTo>
                </a:path>
              </a:pathLst>
            </a:custGeom>
            <a:grpFill/>
            <a:ln w="6350" cmpd="sng">
              <a:solidFill>
                <a:schemeClr val="bg1"/>
              </a:solidFill>
              <a:round/>
              <a:headEnd/>
              <a:tailEnd/>
            </a:ln>
          </p:spPr>
          <p:txBody>
            <a:bodyPr/>
            <a:lstStyle/>
            <a:p>
              <a:endParaRPr lang="en-GB" dirty="0"/>
            </a:p>
          </p:txBody>
        </p:sp>
        <p:sp>
          <p:nvSpPr>
            <p:cNvPr id="230" name="Freeform 144"/>
            <p:cNvSpPr>
              <a:spLocks/>
            </p:cNvSpPr>
            <p:nvPr/>
          </p:nvSpPr>
          <p:spPr bwMode="auto">
            <a:xfrm>
              <a:off x="1354130" y="4209926"/>
              <a:ext cx="2879" cy="8637"/>
            </a:xfrm>
            <a:custGeom>
              <a:avLst/>
              <a:gdLst/>
              <a:ahLst/>
              <a:cxnLst>
                <a:cxn ang="0">
                  <a:pos x="0" y="1"/>
                </a:cxn>
                <a:cxn ang="0">
                  <a:pos x="1" y="1"/>
                </a:cxn>
                <a:cxn ang="0">
                  <a:pos x="0" y="1"/>
                </a:cxn>
              </a:cxnLst>
              <a:rect l="0" t="0" r="r" b="b"/>
              <a:pathLst>
                <a:path w="1" h="3">
                  <a:moveTo>
                    <a:pt x="0" y="1"/>
                  </a:moveTo>
                  <a:cubicBezTo>
                    <a:pt x="0" y="1"/>
                    <a:pt x="1" y="0"/>
                    <a:pt x="1" y="1"/>
                  </a:cubicBezTo>
                  <a:cubicBezTo>
                    <a:pt x="1" y="3"/>
                    <a:pt x="1" y="3"/>
                    <a:pt x="0" y="1"/>
                  </a:cubicBezTo>
                </a:path>
              </a:pathLst>
            </a:custGeom>
            <a:grpFill/>
            <a:ln w="6350" cmpd="sng">
              <a:solidFill>
                <a:schemeClr val="bg1"/>
              </a:solidFill>
              <a:round/>
              <a:headEnd/>
              <a:tailEnd/>
            </a:ln>
          </p:spPr>
          <p:txBody>
            <a:bodyPr/>
            <a:lstStyle/>
            <a:p>
              <a:endParaRPr lang="en-GB" dirty="0"/>
            </a:p>
          </p:txBody>
        </p:sp>
        <p:sp>
          <p:nvSpPr>
            <p:cNvPr id="231" name="Freeform 145"/>
            <p:cNvSpPr>
              <a:spLocks/>
            </p:cNvSpPr>
            <p:nvPr/>
          </p:nvSpPr>
          <p:spPr bwMode="auto">
            <a:xfrm>
              <a:off x="1354130" y="4218563"/>
              <a:ext cx="8638" cy="11517"/>
            </a:xfrm>
            <a:custGeom>
              <a:avLst/>
              <a:gdLst/>
              <a:ahLst/>
              <a:cxnLst>
                <a:cxn ang="0">
                  <a:pos x="1" y="4"/>
                </a:cxn>
                <a:cxn ang="0">
                  <a:pos x="1" y="2"/>
                </a:cxn>
                <a:cxn ang="0">
                  <a:pos x="1" y="4"/>
                </a:cxn>
              </a:cxnLst>
              <a:rect l="0" t="0" r="r" b="b"/>
              <a:pathLst>
                <a:path w="3" h="4">
                  <a:moveTo>
                    <a:pt x="1" y="4"/>
                  </a:moveTo>
                  <a:cubicBezTo>
                    <a:pt x="0" y="2"/>
                    <a:pt x="1" y="0"/>
                    <a:pt x="1" y="2"/>
                  </a:cubicBezTo>
                  <a:cubicBezTo>
                    <a:pt x="3" y="2"/>
                    <a:pt x="1" y="4"/>
                    <a:pt x="1" y="4"/>
                  </a:cubicBezTo>
                </a:path>
              </a:pathLst>
            </a:custGeom>
            <a:grpFill/>
            <a:ln w="6350" cmpd="sng">
              <a:solidFill>
                <a:schemeClr val="bg1"/>
              </a:solidFill>
              <a:round/>
              <a:headEnd/>
              <a:tailEnd/>
            </a:ln>
          </p:spPr>
          <p:txBody>
            <a:bodyPr/>
            <a:lstStyle/>
            <a:p>
              <a:endParaRPr lang="en-GB" dirty="0"/>
            </a:p>
          </p:txBody>
        </p:sp>
        <p:sp>
          <p:nvSpPr>
            <p:cNvPr id="232" name="Freeform 146"/>
            <p:cNvSpPr>
              <a:spLocks/>
            </p:cNvSpPr>
            <p:nvPr/>
          </p:nvSpPr>
          <p:spPr bwMode="auto">
            <a:xfrm>
              <a:off x="1354130" y="4232959"/>
              <a:ext cx="2879" cy="8637"/>
            </a:xfrm>
            <a:custGeom>
              <a:avLst/>
              <a:gdLst/>
              <a:ahLst/>
              <a:cxnLst>
                <a:cxn ang="0">
                  <a:pos x="0" y="2"/>
                </a:cxn>
                <a:cxn ang="0">
                  <a:pos x="1" y="2"/>
                </a:cxn>
                <a:cxn ang="0">
                  <a:pos x="0" y="2"/>
                </a:cxn>
              </a:cxnLst>
              <a:rect l="0" t="0" r="r" b="b"/>
              <a:pathLst>
                <a:path w="1" h="3">
                  <a:moveTo>
                    <a:pt x="0" y="2"/>
                  </a:moveTo>
                  <a:cubicBezTo>
                    <a:pt x="0" y="0"/>
                    <a:pt x="1" y="0"/>
                    <a:pt x="1" y="2"/>
                  </a:cubicBezTo>
                  <a:cubicBezTo>
                    <a:pt x="1" y="3"/>
                    <a:pt x="0" y="2"/>
                    <a:pt x="0" y="2"/>
                  </a:cubicBezTo>
                </a:path>
              </a:pathLst>
            </a:custGeom>
            <a:grpFill/>
            <a:ln w="6350" cmpd="sng">
              <a:solidFill>
                <a:schemeClr val="bg1"/>
              </a:solidFill>
              <a:round/>
              <a:headEnd/>
              <a:tailEnd/>
            </a:ln>
          </p:spPr>
          <p:txBody>
            <a:bodyPr/>
            <a:lstStyle/>
            <a:p>
              <a:endParaRPr lang="en-GB" dirty="0"/>
            </a:p>
          </p:txBody>
        </p:sp>
        <p:sp>
          <p:nvSpPr>
            <p:cNvPr id="233" name="Freeform 147"/>
            <p:cNvSpPr>
              <a:spLocks/>
            </p:cNvSpPr>
            <p:nvPr/>
          </p:nvSpPr>
          <p:spPr bwMode="auto">
            <a:xfrm>
              <a:off x="1357009" y="4232959"/>
              <a:ext cx="5758" cy="5758"/>
            </a:xfrm>
            <a:custGeom>
              <a:avLst/>
              <a:gdLst/>
              <a:ahLst/>
              <a:cxnLst>
                <a:cxn ang="0">
                  <a:pos x="0" y="2"/>
                </a:cxn>
                <a:cxn ang="0">
                  <a:pos x="0" y="0"/>
                </a:cxn>
                <a:cxn ang="0">
                  <a:pos x="0" y="2"/>
                </a:cxn>
              </a:cxnLst>
              <a:rect l="0" t="0" r="r" b="b"/>
              <a:pathLst>
                <a:path w="2" h="2">
                  <a:moveTo>
                    <a:pt x="0" y="2"/>
                  </a:moveTo>
                  <a:cubicBezTo>
                    <a:pt x="0" y="0"/>
                    <a:pt x="0" y="0"/>
                    <a:pt x="0" y="0"/>
                  </a:cubicBezTo>
                  <a:cubicBezTo>
                    <a:pt x="2" y="0"/>
                    <a:pt x="2" y="2"/>
                    <a:pt x="0" y="2"/>
                  </a:cubicBezTo>
                </a:path>
              </a:pathLst>
            </a:custGeom>
            <a:grpFill/>
            <a:ln w="6350" cmpd="sng">
              <a:solidFill>
                <a:schemeClr val="bg1"/>
              </a:solidFill>
              <a:round/>
              <a:headEnd/>
              <a:tailEnd/>
            </a:ln>
          </p:spPr>
          <p:txBody>
            <a:bodyPr/>
            <a:lstStyle/>
            <a:p>
              <a:endParaRPr lang="en-GB" dirty="0"/>
            </a:p>
          </p:txBody>
        </p:sp>
        <p:sp>
          <p:nvSpPr>
            <p:cNvPr id="234" name="Freeform 148"/>
            <p:cNvSpPr>
              <a:spLocks/>
            </p:cNvSpPr>
            <p:nvPr/>
          </p:nvSpPr>
          <p:spPr bwMode="auto">
            <a:xfrm>
              <a:off x="1362767" y="4230080"/>
              <a:ext cx="2879" cy="2879"/>
            </a:xfrm>
            <a:custGeom>
              <a:avLst/>
              <a:gdLst/>
              <a:ahLst/>
              <a:cxnLst>
                <a:cxn ang="0">
                  <a:pos x="0" y="1"/>
                </a:cxn>
                <a:cxn ang="0">
                  <a:pos x="1" y="0"/>
                </a:cxn>
                <a:cxn ang="0">
                  <a:pos x="0" y="1"/>
                </a:cxn>
              </a:cxnLst>
              <a:rect l="0" t="0" r="r" b="b"/>
              <a:pathLst>
                <a:path w="1" h="1">
                  <a:moveTo>
                    <a:pt x="0" y="1"/>
                  </a:moveTo>
                  <a:cubicBezTo>
                    <a:pt x="1" y="0"/>
                    <a:pt x="1" y="0"/>
                    <a:pt x="1" y="0"/>
                  </a:cubicBezTo>
                  <a:cubicBezTo>
                    <a:pt x="1" y="1"/>
                    <a:pt x="1" y="1"/>
                    <a:pt x="0" y="1"/>
                  </a:cubicBezTo>
                </a:path>
              </a:pathLst>
            </a:custGeom>
            <a:grpFill/>
            <a:ln w="6350" cmpd="sng">
              <a:solidFill>
                <a:schemeClr val="bg1"/>
              </a:solidFill>
              <a:round/>
              <a:headEnd/>
              <a:tailEnd/>
            </a:ln>
          </p:spPr>
          <p:txBody>
            <a:bodyPr/>
            <a:lstStyle/>
            <a:p>
              <a:endParaRPr lang="en-GB" dirty="0"/>
            </a:p>
          </p:txBody>
        </p:sp>
        <p:sp>
          <p:nvSpPr>
            <p:cNvPr id="235" name="Freeform 149"/>
            <p:cNvSpPr>
              <a:spLocks/>
            </p:cNvSpPr>
            <p:nvPr/>
          </p:nvSpPr>
          <p:spPr bwMode="auto">
            <a:xfrm>
              <a:off x="1348371" y="4218563"/>
              <a:ext cx="5758" cy="5758"/>
            </a:xfrm>
            <a:custGeom>
              <a:avLst/>
              <a:gdLst/>
              <a:ahLst/>
              <a:cxnLst>
                <a:cxn ang="0">
                  <a:pos x="0" y="2"/>
                </a:cxn>
                <a:cxn ang="0">
                  <a:pos x="2" y="2"/>
                </a:cxn>
                <a:cxn ang="0">
                  <a:pos x="0" y="2"/>
                </a:cxn>
              </a:cxnLst>
              <a:rect l="0" t="0" r="r" b="b"/>
              <a:pathLst>
                <a:path w="2" h="2">
                  <a:moveTo>
                    <a:pt x="0" y="2"/>
                  </a:moveTo>
                  <a:cubicBezTo>
                    <a:pt x="0" y="2"/>
                    <a:pt x="2" y="0"/>
                    <a:pt x="2" y="2"/>
                  </a:cubicBezTo>
                  <a:cubicBezTo>
                    <a:pt x="0" y="2"/>
                    <a:pt x="0" y="2"/>
                    <a:pt x="0" y="2"/>
                  </a:cubicBezTo>
                </a:path>
              </a:pathLst>
            </a:custGeom>
            <a:grpFill/>
            <a:ln w="6350" cmpd="sng">
              <a:solidFill>
                <a:schemeClr val="bg1"/>
              </a:solidFill>
              <a:round/>
              <a:headEnd/>
              <a:tailEnd/>
            </a:ln>
          </p:spPr>
          <p:txBody>
            <a:bodyPr/>
            <a:lstStyle/>
            <a:p>
              <a:endParaRPr lang="en-GB" dirty="0"/>
            </a:p>
          </p:txBody>
        </p:sp>
        <p:sp>
          <p:nvSpPr>
            <p:cNvPr id="236" name="Freeform 150"/>
            <p:cNvSpPr>
              <a:spLocks/>
            </p:cNvSpPr>
            <p:nvPr/>
          </p:nvSpPr>
          <p:spPr bwMode="auto">
            <a:xfrm>
              <a:off x="1365646" y="4218563"/>
              <a:ext cx="5758" cy="5758"/>
            </a:xfrm>
            <a:custGeom>
              <a:avLst/>
              <a:gdLst/>
              <a:ahLst/>
              <a:cxnLst>
                <a:cxn ang="0">
                  <a:pos x="0" y="2"/>
                </a:cxn>
                <a:cxn ang="0">
                  <a:pos x="2" y="2"/>
                </a:cxn>
                <a:cxn ang="0">
                  <a:pos x="0" y="2"/>
                </a:cxn>
              </a:cxnLst>
              <a:rect l="0" t="0" r="r" b="b"/>
              <a:pathLst>
                <a:path w="2" h="2">
                  <a:moveTo>
                    <a:pt x="0" y="2"/>
                  </a:moveTo>
                  <a:cubicBezTo>
                    <a:pt x="0" y="2"/>
                    <a:pt x="0" y="0"/>
                    <a:pt x="2" y="2"/>
                  </a:cubicBezTo>
                  <a:cubicBezTo>
                    <a:pt x="0" y="2"/>
                    <a:pt x="0" y="2"/>
                    <a:pt x="0" y="2"/>
                  </a:cubicBezTo>
                </a:path>
              </a:pathLst>
            </a:custGeom>
            <a:grpFill/>
            <a:ln w="6350" cmpd="sng">
              <a:solidFill>
                <a:schemeClr val="bg1"/>
              </a:solidFill>
              <a:round/>
              <a:headEnd/>
              <a:tailEnd/>
            </a:ln>
          </p:spPr>
          <p:txBody>
            <a:bodyPr/>
            <a:lstStyle/>
            <a:p>
              <a:endParaRPr lang="en-GB" dirty="0"/>
            </a:p>
          </p:txBody>
        </p:sp>
        <p:sp>
          <p:nvSpPr>
            <p:cNvPr id="237" name="Freeform 151"/>
            <p:cNvSpPr>
              <a:spLocks/>
            </p:cNvSpPr>
            <p:nvPr/>
          </p:nvSpPr>
          <p:spPr bwMode="auto">
            <a:xfrm>
              <a:off x="1184256" y="4116353"/>
              <a:ext cx="14396" cy="15835"/>
            </a:xfrm>
            <a:custGeom>
              <a:avLst/>
              <a:gdLst/>
              <a:ahLst/>
              <a:cxnLst>
                <a:cxn ang="0">
                  <a:pos x="2" y="6"/>
                </a:cxn>
                <a:cxn ang="0">
                  <a:pos x="2" y="1"/>
                </a:cxn>
                <a:cxn ang="0">
                  <a:pos x="2" y="6"/>
                </a:cxn>
              </a:cxnLst>
              <a:rect l="0" t="0" r="r" b="b"/>
              <a:pathLst>
                <a:path w="5" h="6">
                  <a:moveTo>
                    <a:pt x="2" y="6"/>
                  </a:moveTo>
                  <a:cubicBezTo>
                    <a:pt x="0" y="6"/>
                    <a:pt x="0" y="0"/>
                    <a:pt x="2" y="1"/>
                  </a:cubicBezTo>
                  <a:cubicBezTo>
                    <a:pt x="3" y="3"/>
                    <a:pt x="5" y="5"/>
                    <a:pt x="2" y="6"/>
                  </a:cubicBezTo>
                </a:path>
              </a:pathLst>
            </a:custGeom>
            <a:grpFill/>
            <a:ln w="6350" cmpd="sng">
              <a:solidFill>
                <a:schemeClr val="bg1"/>
              </a:solidFill>
              <a:round/>
              <a:headEnd/>
              <a:tailEnd/>
            </a:ln>
          </p:spPr>
          <p:txBody>
            <a:bodyPr/>
            <a:lstStyle/>
            <a:p>
              <a:endParaRPr lang="en-GB" dirty="0"/>
            </a:p>
          </p:txBody>
        </p:sp>
        <p:sp>
          <p:nvSpPr>
            <p:cNvPr id="238" name="Freeform 152"/>
            <p:cNvSpPr>
              <a:spLocks/>
            </p:cNvSpPr>
            <p:nvPr/>
          </p:nvSpPr>
          <p:spPr bwMode="auto">
            <a:xfrm>
              <a:off x="1200091" y="4093320"/>
              <a:ext cx="14396" cy="8637"/>
            </a:xfrm>
            <a:custGeom>
              <a:avLst/>
              <a:gdLst/>
              <a:ahLst/>
              <a:cxnLst>
                <a:cxn ang="0">
                  <a:pos x="2" y="2"/>
                </a:cxn>
                <a:cxn ang="0">
                  <a:pos x="3" y="2"/>
                </a:cxn>
                <a:cxn ang="0">
                  <a:pos x="2" y="2"/>
                </a:cxn>
              </a:cxnLst>
              <a:rect l="0" t="0" r="r" b="b"/>
              <a:pathLst>
                <a:path w="5" h="3">
                  <a:moveTo>
                    <a:pt x="2" y="2"/>
                  </a:moveTo>
                  <a:cubicBezTo>
                    <a:pt x="2" y="0"/>
                    <a:pt x="5" y="0"/>
                    <a:pt x="3" y="2"/>
                  </a:cubicBezTo>
                  <a:cubicBezTo>
                    <a:pt x="2" y="3"/>
                    <a:pt x="0" y="3"/>
                    <a:pt x="2" y="2"/>
                  </a:cubicBezTo>
                </a:path>
              </a:pathLst>
            </a:custGeom>
            <a:grpFill/>
            <a:ln w="6350" cmpd="sng">
              <a:solidFill>
                <a:schemeClr val="bg1"/>
              </a:solidFill>
              <a:round/>
              <a:headEnd/>
              <a:tailEnd/>
            </a:ln>
          </p:spPr>
          <p:txBody>
            <a:bodyPr/>
            <a:lstStyle/>
            <a:p>
              <a:endParaRPr lang="en-GB" dirty="0"/>
            </a:p>
          </p:txBody>
        </p:sp>
        <p:sp>
          <p:nvSpPr>
            <p:cNvPr id="239" name="Freeform 156"/>
            <p:cNvSpPr>
              <a:spLocks/>
            </p:cNvSpPr>
            <p:nvPr/>
          </p:nvSpPr>
          <p:spPr bwMode="auto">
            <a:xfrm>
              <a:off x="1192893" y="4117792"/>
              <a:ext cx="7198" cy="5758"/>
            </a:xfrm>
            <a:custGeom>
              <a:avLst/>
              <a:gdLst/>
              <a:ahLst/>
              <a:cxnLst>
                <a:cxn ang="0">
                  <a:pos x="2" y="2"/>
                </a:cxn>
                <a:cxn ang="0">
                  <a:pos x="2" y="0"/>
                </a:cxn>
                <a:cxn ang="0">
                  <a:pos x="2" y="2"/>
                </a:cxn>
              </a:cxnLst>
              <a:rect l="0" t="0" r="r" b="b"/>
              <a:pathLst>
                <a:path w="3" h="2">
                  <a:moveTo>
                    <a:pt x="2" y="2"/>
                  </a:moveTo>
                  <a:cubicBezTo>
                    <a:pt x="0" y="2"/>
                    <a:pt x="2" y="0"/>
                    <a:pt x="2" y="0"/>
                  </a:cubicBezTo>
                  <a:cubicBezTo>
                    <a:pt x="3" y="0"/>
                    <a:pt x="3" y="2"/>
                    <a:pt x="2" y="2"/>
                  </a:cubicBezTo>
                </a:path>
              </a:pathLst>
            </a:custGeom>
            <a:grpFill/>
            <a:ln w="6350" cmpd="sng">
              <a:solidFill>
                <a:schemeClr val="bg1"/>
              </a:solidFill>
              <a:round/>
              <a:headEnd/>
              <a:tailEnd/>
            </a:ln>
          </p:spPr>
          <p:txBody>
            <a:bodyPr/>
            <a:lstStyle/>
            <a:p>
              <a:endParaRPr lang="en-GB" dirty="0"/>
            </a:p>
          </p:txBody>
        </p:sp>
        <p:sp>
          <p:nvSpPr>
            <p:cNvPr id="240" name="Freeform 159"/>
            <p:cNvSpPr>
              <a:spLocks/>
            </p:cNvSpPr>
            <p:nvPr/>
          </p:nvSpPr>
          <p:spPr bwMode="auto">
            <a:xfrm>
              <a:off x="2304272" y="3130239"/>
              <a:ext cx="80618" cy="97892"/>
            </a:xfrm>
            <a:custGeom>
              <a:avLst/>
              <a:gdLst/>
              <a:ahLst/>
              <a:cxnLst>
                <a:cxn ang="0">
                  <a:pos x="12" y="35"/>
                </a:cxn>
                <a:cxn ang="0">
                  <a:pos x="12" y="31"/>
                </a:cxn>
                <a:cxn ang="0">
                  <a:pos x="10" y="18"/>
                </a:cxn>
                <a:cxn ang="0">
                  <a:pos x="7" y="12"/>
                </a:cxn>
                <a:cxn ang="0">
                  <a:pos x="0" y="3"/>
                </a:cxn>
                <a:cxn ang="0">
                  <a:pos x="6" y="1"/>
                </a:cxn>
                <a:cxn ang="0">
                  <a:pos x="15" y="5"/>
                </a:cxn>
                <a:cxn ang="0">
                  <a:pos x="19" y="6"/>
                </a:cxn>
                <a:cxn ang="0">
                  <a:pos x="19" y="9"/>
                </a:cxn>
                <a:cxn ang="0">
                  <a:pos x="22" y="14"/>
                </a:cxn>
                <a:cxn ang="0">
                  <a:pos x="24" y="18"/>
                </a:cxn>
                <a:cxn ang="0">
                  <a:pos x="25" y="25"/>
                </a:cxn>
                <a:cxn ang="0">
                  <a:pos x="25" y="25"/>
                </a:cxn>
                <a:cxn ang="0">
                  <a:pos x="19" y="25"/>
                </a:cxn>
                <a:cxn ang="0">
                  <a:pos x="18" y="26"/>
                </a:cxn>
                <a:cxn ang="0">
                  <a:pos x="15" y="34"/>
                </a:cxn>
                <a:cxn ang="0">
                  <a:pos x="12" y="35"/>
                </a:cxn>
              </a:cxnLst>
              <a:rect l="0" t="0" r="r" b="b"/>
              <a:pathLst>
                <a:path w="29" h="35">
                  <a:moveTo>
                    <a:pt x="12" y="35"/>
                  </a:moveTo>
                  <a:cubicBezTo>
                    <a:pt x="10" y="34"/>
                    <a:pt x="12" y="34"/>
                    <a:pt x="12" y="31"/>
                  </a:cubicBezTo>
                  <a:cubicBezTo>
                    <a:pt x="10" y="26"/>
                    <a:pt x="15" y="23"/>
                    <a:pt x="10" y="18"/>
                  </a:cubicBezTo>
                  <a:cubicBezTo>
                    <a:pt x="6" y="12"/>
                    <a:pt x="7" y="14"/>
                    <a:pt x="7" y="12"/>
                  </a:cubicBezTo>
                  <a:cubicBezTo>
                    <a:pt x="4" y="11"/>
                    <a:pt x="3" y="1"/>
                    <a:pt x="0" y="3"/>
                  </a:cubicBezTo>
                  <a:cubicBezTo>
                    <a:pt x="1" y="1"/>
                    <a:pt x="4" y="1"/>
                    <a:pt x="6" y="1"/>
                  </a:cubicBezTo>
                  <a:cubicBezTo>
                    <a:pt x="7" y="0"/>
                    <a:pt x="13" y="5"/>
                    <a:pt x="15" y="5"/>
                  </a:cubicBezTo>
                  <a:cubicBezTo>
                    <a:pt x="16" y="3"/>
                    <a:pt x="16" y="8"/>
                    <a:pt x="19" y="6"/>
                  </a:cubicBezTo>
                  <a:cubicBezTo>
                    <a:pt x="21" y="6"/>
                    <a:pt x="21" y="8"/>
                    <a:pt x="19" y="9"/>
                  </a:cubicBezTo>
                  <a:cubicBezTo>
                    <a:pt x="18" y="12"/>
                    <a:pt x="21" y="14"/>
                    <a:pt x="22" y="14"/>
                  </a:cubicBezTo>
                  <a:cubicBezTo>
                    <a:pt x="24" y="14"/>
                    <a:pt x="21" y="17"/>
                    <a:pt x="24" y="18"/>
                  </a:cubicBezTo>
                  <a:cubicBezTo>
                    <a:pt x="27" y="20"/>
                    <a:pt x="24" y="23"/>
                    <a:pt x="25" y="25"/>
                  </a:cubicBezTo>
                  <a:cubicBezTo>
                    <a:pt x="29" y="25"/>
                    <a:pt x="25" y="26"/>
                    <a:pt x="25" y="25"/>
                  </a:cubicBezTo>
                  <a:cubicBezTo>
                    <a:pt x="24" y="25"/>
                    <a:pt x="21" y="26"/>
                    <a:pt x="19" y="25"/>
                  </a:cubicBezTo>
                  <a:cubicBezTo>
                    <a:pt x="18" y="23"/>
                    <a:pt x="16" y="25"/>
                    <a:pt x="18" y="26"/>
                  </a:cubicBezTo>
                  <a:cubicBezTo>
                    <a:pt x="19" y="29"/>
                    <a:pt x="13" y="32"/>
                    <a:pt x="15" y="34"/>
                  </a:cubicBezTo>
                  <a:cubicBezTo>
                    <a:pt x="15" y="35"/>
                    <a:pt x="13" y="35"/>
                    <a:pt x="12" y="35"/>
                  </a:cubicBezTo>
                </a:path>
              </a:pathLst>
            </a:custGeom>
            <a:grpFill/>
            <a:ln w="6350" cmpd="sng">
              <a:solidFill>
                <a:schemeClr val="bg1"/>
              </a:solidFill>
              <a:round/>
              <a:headEnd/>
              <a:tailEnd/>
            </a:ln>
          </p:spPr>
          <p:txBody>
            <a:bodyPr/>
            <a:lstStyle/>
            <a:p>
              <a:endParaRPr lang="en-GB" dirty="0"/>
            </a:p>
          </p:txBody>
        </p:sp>
        <p:sp>
          <p:nvSpPr>
            <p:cNvPr id="241" name="Freeform 160"/>
            <p:cNvSpPr>
              <a:spLocks/>
            </p:cNvSpPr>
            <p:nvPr/>
          </p:nvSpPr>
          <p:spPr bwMode="auto">
            <a:xfrm>
              <a:off x="2164629" y="3138876"/>
              <a:ext cx="205864" cy="149717"/>
            </a:xfrm>
            <a:custGeom>
              <a:avLst/>
              <a:gdLst/>
              <a:ahLst/>
              <a:cxnLst>
                <a:cxn ang="0">
                  <a:pos x="21" y="3"/>
                </a:cxn>
                <a:cxn ang="0">
                  <a:pos x="15" y="6"/>
                </a:cxn>
                <a:cxn ang="0">
                  <a:pos x="12" y="11"/>
                </a:cxn>
                <a:cxn ang="0">
                  <a:pos x="10" y="15"/>
                </a:cxn>
                <a:cxn ang="0">
                  <a:pos x="6" y="23"/>
                </a:cxn>
                <a:cxn ang="0">
                  <a:pos x="3" y="23"/>
                </a:cxn>
                <a:cxn ang="0">
                  <a:pos x="3" y="23"/>
                </a:cxn>
                <a:cxn ang="0">
                  <a:pos x="0" y="25"/>
                </a:cxn>
                <a:cxn ang="0">
                  <a:pos x="3" y="30"/>
                </a:cxn>
                <a:cxn ang="0">
                  <a:pos x="9" y="36"/>
                </a:cxn>
                <a:cxn ang="0">
                  <a:pos x="13" y="42"/>
                </a:cxn>
                <a:cxn ang="0">
                  <a:pos x="16" y="40"/>
                </a:cxn>
                <a:cxn ang="0">
                  <a:pos x="18" y="47"/>
                </a:cxn>
                <a:cxn ang="0">
                  <a:pos x="19" y="51"/>
                </a:cxn>
                <a:cxn ang="0">
                  <a:pos x="25" y="51"/>
                </a:cxn>
                <a:cxn ang="0">
                  <a:pos x="33" y="51"/>
                </a:cxn>
                <a:cxn ang="0">
                  <a:pos x="42" y="51"/>
                </a:cxn>
                <a:cxn ang="0">
                  <a:pos x="54" y="50"/>
                </a:cxn>
                <a:cxn ang="0">
                  <a:pos x="60" y="51"/>
                </a:cxn>
                <a:cxn ang="0">
                  <a:pos x="65" y="53"/>
                </a:cxn>
                <a:cxn ang="0">
                  <a:pos x="71" y="40"/>
                </a:cxn>
                <a:cxn ang="0">
                  <a:pos x="74" y="36"/>
                </a:cxn>
                <a:cxn ang="0">
                  <a:pos x="69" y="34"/>
                </a:cxn>
                <a:cxn ang="0">
                  <a:pos x="66" y="36"/>
                </a:cxn>
                <a:cxn ang="0">
                  <a:pos x="62" y="33"/>
                </a:cxn>
                <a:cxn ang="0">
                  <a:pos x="62" y="28"/>
                </a:cxn>
                <a:cxn ang="0">
                  <a:pos x="60" y="15"/>
                </a:cxn>
                <a:cxn ang="0">
                  <a:pos x="57" y="9"/>
                </a:cxn>
                <a:cxn ang="0">
                  <a:pos x="50" y="0"/>
                </a:cxn>
                <a:cxn ang="0">
                  <a:pos x="44" y="5"/>
                </a:cxn>
                <a:cxn ang="0">
                  <a:pos x="38" y="6"/>
                </a:cxn>
                <a:cxn ang="0">
                  <a:pos x="33" y="3"/>
                </a:cxn>
                <a:cxn ang="0">
                  <a:pos x="27" y="3"/>
                </a:cxn>
                <a:cxn ang="0">
                  <a:pos x="22" y="3"/>
                </a:cxn>
                <a:cxn ang="0">
                  <a:pos x="21" y="3"/>
                </a:cxn>
              </a:cxnLst>
              <a:rect l="0" t="0" r="r" b="b"/>
              <a:pathLst>
                <a:path w="74" h="54">
                  <a:moveTo>
                    <a:pt x="21" y="3"/>
                  </a:moveTo>
                  <a:cubicBezTo>
                    <a:pt x="18" y="8"/>
                    <a:pt x="16" y="5"/>
                    <a:pt x="15" y="6"/>
                  </a:cubicBezTo>
                  <a:cubicBezTo>
                    <a:pt x="13" y="8"/>
                    <a:pt x="15" y="8"/>
                    <a:pt x="12" y="11"/>
                  </a:cubicBezTo>
                  <a:cubicBezTo>
                    <a:pt x="9" y="14"/>
                    <a:pt x="12" y="14"/>
                    <a:pt x="10" y="15"/>
                  </a:cubicBezTo>
                  <a:cubicBezTo>
                    <a:pt x="9" y="19"/>
                    <a:pt x="6" y="23"/>
                    <a:pt x="6" y="23"/>
                  </a:cubicBezTo>
                  <a:cubicBezTo>
                    <a:pt x="4" y="23"/>
                    <a:pt x="4" y="22"/>
                    <a:pt x="3" y="23"/>
                  </a:cubicBezTo>
                  <a:cubicBezTo>
                    <a:pt x="3" y="23"/>
                    <a:pt x="4" y="23"/>
                    <a:pt x="3" y="23"/>
                  </a:cubicBezTo>
                  <a:cubicBezTo>
                    <a:pt x="1" y="23"/>
                    <a:pt x="0" y="23"/>
                    <a:pt x="0" y="25"/>
                  </a:cubicBezTo>
                  <a:cubicBezTo>
                    <a:pt x="1" y="28"/>
                    <a:pt x="4" y="28"/>
                    <a:pt x="3" y="30"/>
                  </a:cubicBezTo>
                  <a:cubicBezTo>
                    <a:pt x="3" y="34"/>
                    <a:pt x="10" y="34"/>
                    <a:pt x="9" y="36"/>
                  </a:cubicBezTo>
                  <a:cubicBezTo>
                    <a:pt x="7" y="39"/>
                    <a:pt x="9" y="42"/>
                    <a:pt x="13" y="42"/>
                  </a:cubicBezTo>
                  <a:cubicBezTo>
                    <a:pt x="16" y="44"/>
                    <a:pt x="15" y="40"/>
                    <a:pt x="16" y="40"/>
                  </a:cubicBezTo>
                  <a:cubicBezTo>
                    <a:pt x="22" y="45"/>
                    <a:pt x="13" y="42"/>
                    <a:pt x="18" y="47"/>
                  </a:cubicBezTo>
                  <a:cubicBezTo>
                    <a:pt x="24" y="50"/>
                    <a:pt x="18" y="50"/>
                    <a:pt x="19" y="51"/>
                  </a:cubicBezTo>
                  <a:cubicBezTo>
                    <a:pt x="21" y="53"/>
                    <a:pt x="22" y="50"/>
                    <a:pt x="25" y="51"/>
                  </a:cubicBezTo>
                  <a:cubicBezTo>
                    <a:pt x="30" y="54"/>
                    <a:pt x="30" y="51"/>
                    <a:pt x="33" y="51"/>
                  </a:cubicBezTo>
                  <a:cubicBezTo>
                    <a:pt x="36" y="53"/>
                    <a:pt x="39" y="54"/>
                    <a:pt x="42" y="51"/>
                  </a:cubicBezTo>
                  <a:cubicBezTo>
                    <a:pt x="45" y="50"/>
                    <a:pt x="53" y="47"/>
                    <a:pt x="54" y="50"/>
                  </a:cubicBezTo>
                  <a:cubicBezTo>
                    <a:pt x="56" y="51"/>
                    <a:pt x="57" y="48"/>
                    <a:pt x="60" y="51"/>
                  </a:cubicBezTo>
                  <a:cubicBezTo>
                    <a:pt x="60" y="53"/>
                    <a:pt x="63" y="53"/>
                    <a:pt x="65" y="53"/>
                  </a:cubicBezTo>
                  <a:cubicBezTo>
                    <a:pt x="65" y="45"/>
                    <a:pt x="66" y="42"/>
                    <a:pt x="71" y="40"/>
                  </a:cubicBezTo>
                  <a:cubicBezTo>
                    <a:pt x="74" y="40"/>
                    <a:pt x="74" y="39"/>
                    <a:pt x="74" y="36"/>
                  </a:cubicBezTo>
                  <a:cubicBezTo>
                    <a:pt x="73" y="33"/>
                    <a:pt x="69" y="34"/>
                    <a:pt x="69" y="34"/>
                  </a:cubicBezTo>
                  <a:cubicBezTo>
                    <a:pt x="68" y="36"/>
                    <a:pt x="66" y="34"/>
                    <a:pt x="66" y="36"/>
                  </a:cubicBezTo>
                  <a:cubicBezTo>
                    <a:pt x="65" y="37"/>
                    <a:pt x="63" y="36"/>
                    <a:pt x="62" y="33"/>
                  </a:cubicBezTo>
                  <a:cubicBezTo>
                    <a:pt x="60" y="31"/>
                    <a:pt x="62" y="33"/>
                    <a:pt x="62" y="28"/>
                  </a:cubicBezTo>
                  <a:cubicBezTo>
                    <a:pt x="60" y="25"/>
                    <a:pt x="65" y="20"/>
                    <a:pt x="60" y="15"/>
                  </a:cubicBezTo>
                  <a:cubicBezTo>
                    <a:pt x="56" y="11"/>
                    <a:pt x="59" y="11"/>
                    <a:pt x="57" y="9"/>
                  </a:cubicBezTo>
                  <a:cubicBezTo>
                    <a:pt x="54" y="8"/>
                    <a:pt x="54" y="0"/>
                    <a:pt x="50" y="0"/>
                  </a:cubicBezTo>
                  <a:cubicBezTo>
                    <a:pt x="47" y="1"/>
                    <a:pt x="48" y="3"/>
                    <a:pt x="44" y="5"/>
                  </a:cubicBezTo>
                  <a:cubicBezTo>
                    <a:pt x="39" y="5"/>
                    <a:pt x="39" y="5"/>
                    <a:pt x="38" y="6"/>
                  </a:cubicBezTo>
                  <a:cubicBezTo>
                    <a:pt x="36" y="8"/>
                    <a:pt x="35" y="3"/>
                    <a:pt x="33" y="3"/>
                  </a:cubicBezTo>
                  <a:cubicBezTo>
                    <a:pt x="30" y="5"/>
                    <a:pt x="30" y="3"/>
                    <a:pt x="27" y="3"/>
                  </a:cubicBezTo>
                  <a:cubicBezTo>
                    <a:pt x="24" y="3"/>
                    <a:pt x="22" y="1"/>
                    <a:pt x="22" y="3"/>
                  </a:cubicBezTo>
                  <a:cubicBezTo>
                    <a:pt x="21" y="5"/>
                    <a:pt x="21" y="3"/>
                    <a:pt x="21" y="3"/>
                  </a:cubicBezTo>
                </a:path>
              </a:pathLst>
            </a:custGeom>
            <a:grpFill/>
            <a:ln w="6350" cmpd="sng">
              <a:solidFill>
                <a:schemeClr val="bg1"/>
              </a:solidFill>
              <a:round/>
              <a:headEnd/>
              <a:tailEnd/>
            </a:ln>
          </p:spPr>
          <p:txBody>
            <a:bodyPr/>
            <a:lstStyle/>
            <a:p>
              <a:endParaRPr lang="en-GB" dirty="0"/>
            </a:p>
          </p:txBody>
        </p:sp>
        <p:sp>
          <p:nvSpPr>
            <p:cNvPr id="242" name="Freeform 161"/>
            <p:cNvSpPr>
              <a:spLocks/>
            </p:cNvSpPr>
            <p:nvPr/>
          </p:nvSpPr>
          <p:spPr bwMode="auto">
            <a:xfrm>
              <a:off x="2289875" y="3333220"/>
              <a:ext cx="69101" cy="70540"/>
            </a:xfrm>
            <a:custGeom>
              <a:avLst/>
              <a:gdLst/>
              <a:ahLst/>
              <a:cxnLst>
                <a:cxn ang="0">
                  <a:pos x="2" y="5"/>
                </a:cxn>
                <a:cxn ang="0">
                  <a:pos x="3" y="11"/>
                </a:cxn>
                <a:cxn ang="0">
                  <a:pos x="0" y="16"/>
                </a:cxn>
                <a:cxn ang="0">
                  <a:pos x="5" y="17"/>
                </a:cxn>
                <a:cxn ang="0">
                  <a:pos x="2" y="22"/>
                </a:cxn>
                <a:cxn ang="0">
                  <a:pos x="5" y="20"/>
                </a:cxn>
                <a:cxn ang="0">
                  <a:pos x="11" y="16"/>
                </a:cxn>
                <a:cxn ang="0">
                  <a:pos x="15" y="14"/>
                </a:cxn>
                <a:cxn ang="0">
                  <a:pos x="23" y="12"/>
                </a:cxn>
                <a:cxn ang="0">
                  <a:pos x="20" y="9"/>
                </a:cxn>
                <a:cxn ang="0">
                  <a:pos x="15" y="2"/>
                </a:cxn>
                <a:cxn ang="0">
                  <a:pos x="12" y="3"/>
                </a:cxn>
                <a:cxn ang="0">
                  <a:pos x="8" y="2"/>
                </a:cxn>
                <a:cxn ang="0">
                  <a:pos x="5" y="3"/>
                </a:cxn>
                <a:cxn ang="0">
                  <a:pos x="2" y="5"/>
                </a:cxn>
              </a:cxnLst>
              <a:rect l="0" t="0" r="r" b="b"/>
              <a:pathLst>
                <a:path w="25" h="25">
                  <a:moveTo>
                    <a:pt x="2" y="5"/>
                  </a:moveTo>
                  <a:cubicBezTo>
                    <a:pt x="5" y="8"/>
                    <a:pt x="5" y="9"/>
                    <a:pt x="3" y="11"/>
                  </a:cubicBezTo>
                  <a:cubicBezTo>
                    <a:pt x="2" y="11"/>
                    <a:pt x="3" y="14"/>
                    <a:pt x="0" y="16"/>
                  </a:cubicBezTo>
                  <a:cubicBezTo>
                    <a:pt x="0" y="20"/>
                    <a:pt x="9" y="16"/>
                    <a:pt x="5" y="17"/>
                  </a:cubicBezTo>
                  <a:cubicBezTo>
                    <a:pt x="2" y="20"/>
                    <a:pt x="2" y="19"/>
                    <a:pt x="2" y="22"/>
                  </a:cubicBezTo>
                  <a:cubicBezTo>
                    <a:pt x="0" y="25"/>
                    <a:pt x="2" y="22"/>
                    <a:pt x="5" y="20"/>
                  </a:cubicBezTo>
                  <a:cubicBezTo>
                    <a:pt x="8" y="17"/>
                    <a:pt x="9" y="19"/>
                    <a:pt x="11" y="16"/>
                  </a:cubicBezTo>
                  <a:cubicBezTo>
                    <a:pt x="14" y="9"/>
                    <a:pt x="14" y="16"/>
                    <a:pt x="15" y="14"/>
                  </a:cubicBezTo>
                  <a:cubicBezTo>
                    <a:pt x="18" y="11"/>
                    <a:pt x="21" y="16"/>
                    <a:pt x="23" y="12"/>
                  </a:cubicBezTo>
                  <a:cubicBezTo>
                    <a:pt x="25" y="9"/>
                    <a:pt x="23" y="11"/>
                    <a:pt x="20" y="9"/>
                  </a:cubicBezTo>
                  <a:cubicBezTo>
                    <a:pt x="15" y="6"/>
                    <a:pt x="15" y="5"/>
                    <a:pt x="15" y="2"/>
                  </a:cubicBezTo>
                  <a:cubicBezTo>
                    <a:pt x="14" y="2"/>
                    <a:pt x="14" y="3"/>
                    <a:pt x="12" y="3"/>
                  </a:cubicBezTo>
                  <a:cubicBezTo>
                    <a:pt x="11" y="3"/>
                    <a:pt x="9" y="0"/>
                    <a:pt x="8" y="2"/>
                  </a:cubicBezTo>
                  <a:cubicBezTo>
                    <a:pt x="6" y="3"/>
                    <a:pt x="5" y="0"/>
                    <a:pt x="5" y="3"/>
                  </a:cubicBezTo>
                  <a:cubicBezTo>
                    <a:pt x="3" y="5"/>
                    <a:pt x="2" y="3"/>
                    <a:pt x="2" y="5"/>
                  </a:cubicBezTo>
                </a:path>
              </a:pathLst>
            </a:custGeom>
            <a:grpFill/>
            <a:ln w="6350" cmpd="sng">
              <a:solidFill>
                <a:schemeClr val="bg1"/>
              </a:solidFill>
              <a:round/>
              <a:headEnd/>
              <a:tailEnd/>
            </a:ln>
          </p:spPr>
          <p:txBody>
            <a:bodyPr/>
            <a:lstStyle/>
            <a:p>
              <a:endParaRPr lang="en-GB" dirty="0"/>
            </a:p>
          </p:txBody>
        </p:sp>
        <p:sp>
          <p:nvSpPr>
            <p:cNvPr id="243" name="Freeform 162"/>
            <p:cNvSpPr>
              <a:spLocks/>
            </p:cNvSpPr>
            <p:nvPr/>
          </p:nvSpPr>
          <p:spPr bwMode="auto">
            <a:xfrm>
              <a:off x="2230851" y="2744431"/>
              <a:ext cx="112290" cy="80617"/>
            </a:xfrm>
            <a:custGeom>
              <a:avLst/>
              <a:gdLst/>
              <a:ahLst/>
              <a:cxnLst>
                <a:cxn ang="0">
                  <a:pos x="7" y="18"/>
                </a:cxn>
                <a:cxn ang="0">
                  <a:pos x="1" y="15"/>
                </a:cxn>
                <a:cxn ang="0">
                  <a:pos x="1" y="9"/>
                </a:cxn>
                <a:cxn ang="0">
                  <a:pos x="4" y="4"/>
                </a:cxn>
                <a:cxn ang="0">
                  <a:pos x="13" y="3"/>
                </a:cxn>
                <a:cxn ang="0">
                  <a:pos x="18" y="1"/>
                </a:cxn>
                <a:cxn ang="0">
                  <a:pos x="27" y="3"/>
                </a:cxn>
                <a:cxn ang="0">
                  <a:pos x="36" y="3"/>
                </a:cxn>
                <a:cxn ang="0">
                  <a:pos x="35" y="8"/>
                </a:cxn>
                <a:cxn ang="0">
                  <a:pos x="32" y="15"/>
                </a:cxn>
                <a:cxn ang="0">
                  <a:pos x="33" y="22"/>
                </a:cxn>
                <a:cxn ang="0">
                  <a:pos x="32" y="28"/>
                </a:cxn>
                <a:cxn ang="0">
                  <a:pos x="26" y="28"/>
                </a:cxn>
                <a:cxn ang="0">
                  <a:pos x="20" y="25"/>
                </a:cxn>
                <a:cxn ang="0">
                  <a:pos x="15" y="22"/>
                </a:cxn>
                <a:cxn ang="0">
                  <a:pos x="7" y="25"/>
                </a:cxn>
                <a:cxn ang="0">
                  <a:pos x="7" y="18"/>
                </a:cxn>
              </a:cxnLst>
              <a:rect l="0" t="0" r="r" b="b"/>
              <a:pathLst>
                <a:path w="40" h="29">
                  <a:moveTo>
                    <a:pt x="7" y="18"/>
                  </a:moveTo>
                  <a:cubicBezTo>
                    <a:pt x="3" y="20"/>
                    <a:pt x="3" y="17"/>
                    <a:pt x="1" y="15"/>
                  </a:cubicBezTo>
                  <a:cubicBezTo>
                    <a:pt x="0" y="12"/>
                    <a:pt x="0" y="12"/>
                    <a:pt x="1" y="9"/>
                  </a:cubicBezTo>
                  <a:cubicBezTo>
                    <a:pt x="1" y="6"/>
                    <a:pt x="4" y="8"/>
                    <a:pt x="4" y="4"/>
                  </a:cubicBezTo>
                  <a:cubicBezTo>
                    <a:pt x="6" y="3"/>
                    <a:pt x="10" y="3"/>
                    <a:pt x="13" y="3"/>
                  </a:cubicBezTo>
                  <a:cubicBezTo>
                    <a:pt x="18" y="3"/>
                    <a:pt x="13" y="0"/>
                    <a:pt x="18" y="1"/>
                  </a:cubicBezTo>
                  <a:cubicBezTo>
                    <a:pt x="23" y="3"/>
                    <a:pt x="26" y="1"/>
                    <a:pt x="27" y="3"/>
                  </a:cubicBezTo>
                  <a:cubicBezTo>
                    <a:pt x="30" y="4"/>
                    <a:pt x="33" y="4"/>
                    <a:pt x="36" y="3"/>
                  </a:cubicBezTo>
                  <a:cubicBezTo>
                    <a:pt x="40" y="6"/>
                    <a:pt x="35" y="4"/>
                    <a:pt x="35" y="8"/>
                  </a:cubicBezTo>
                  <a:cubicBezTo>
                    <a:pt x="35" y="12"/>
                    <a:pt x="30" y="9"/>
                    <a:pt x="32" y="15"/>
                  </a:cubicBezTo>
                  <a:cubicBezTo>
                    <a:pt x="35" y="20"/>
                    <a:pt x="30" y="17"/>
                    <a:pt x="33" y="22"/>
                  </a:cubicBezTo>
                  <a:cubicBezTo>
                    <a:pt x="36" y="26"/>
                    <a:pt x="33" y="23"/>
                    <a:pt x="32" y="28"/>
                  </a:cubicBezTo>
                  <a:cubicBezTo>
                    <a:pt x="29" y="29"/>
                    <a:pt x="30" y="26"/>
                    <a:pt x="26" y="28"/>
                  </a:cubicBezTo>
                  <a:cubicBezTo>
                    <a:pt x="23" y="29"/>
                    <a:pt x="21" y="25"/>
                    <a:pt x="20" y="25"/>
                  </a:cubicBezTo>
                  <a:cubicBezTo>
                    <a:pt x="18" y="25"/>
                    <a:pt x="17" y="22"/>
                    <a:pt x="15" y="22"/>
                  </a:cubicBezTo>
                  <a:cubicBezTo>
                    <a:pt x="12" y="20"/>
                    <a:pt x="12" y="23"/>
                    <a:pt x="7" y="25"/>
                  </a:cubicBezTo>
                  <a:cubicBezTo>
                    <a:pt x="9" y="18"/>
                    <a:pt x="10" y="15"/>
                    <a:pt x="7" y="18"/>
                  </a:cubicBezTo>
                </a:path>
              </a:pathLst>
            </a:custGeom>
            <a:grpFill/>
            <a:ln w="6350" cmpd="sng">
              <a:solidFill>
                <a:schemeClr val="bg1"/>
              </a:solidFill>
              <a:round/>
              <a:headEnd/>
              <a:tailEnd/>
            </a:ln>
          </p:spPr>
          <p:txBody>
            <a:bodyPr/>
            <a:lstStyle/>
            <a:p>
              <a:endParaRPr lang="en-GB" dirty="0"/>
            </a:p>
          </p:txBody>
        </p:sp>
        <p:sp>
          <p:nvSpPr>
            <p:cNvPr id="244" name="Freeform 163"/>
            <p:cNvSpPr>
              <a:spLocks/>
            </p:cNvSpPr>
            <p:nvPr/>
          </p:nvSpPr>
          <p:spPr bwMode="auto">
            <a:xfrm>
              <a:off x="2174707" y="2797695"/>
              <a:ext cx="168434" cy="89254"/>
            </a:xfrm>
            <a:custGeom>
              <a:avLst/>
              <a:gdLst/>
              <a:ahLst/>
              <a:cxnLst>
                <a:cxn ang="0">
                  <a:pos x="0" y="27"/>
                </a:cxn>
                <a:cxn ang="0">
                  <a:pos x="15" y="24"/>
                </a:cxn>
                <a:cxn ang="0">
                  <a:pos x="26" y="24"/>
                </a:cxn>
                <a:cxn ang="0">
                  <a:pos x="32" y="22"/>
                </a:cxn>
                <a:cxn ang="0">
                  <a:pos x="35" y="26"/>
                </a:cxn>
                <a:cxn ang="0">
                  <a:pos x="46" y="32"/>
                </a:cxn>
                <a:cxn ang="0">
                  <a:pos x="53" y="30"/>
                </a:cxn>
                <a:cxn ang="0">
                  <a:pos x="58" y="27"/>
                </a:cxn>
                <a:cxn ang="0">
                  <a:pos x="56" y="21"/>
                </a:cxn>
                <a:cxn ang="0">
                  <a:pos x="55" y="18"/>
                </a:cxn>
                <a:cxn ang="0">
                  <a:pos x="55" y="13"/>
                </a:cxn>
                <a:cxn ang="0">
                  <a:pos x="52" y="8"/>
                </a:cxn>
                <a:cxn ang="0">
                  <a:pos x="46" y="8"/>
                </a:cxn>
                <a:cxn ang="0">
                  <a:pos x="40" y="5"/>
                </a:cxn>
                <a:cxn ang="0">
                  <a:pos x="35" y="2"/>
                </a:cxn>
                <a:cxn ang="0">
                  <a:pos x="27" y="5"/>
                </a:cxn>
                <a:cxn ang="0">
                  <a:pos x="24" y="15"/>
                </a:cxn>
                <a:cxn ang="0">
                  <a:pos x="15" y="10"/>
                </a:cxn>
                <a:cxn ang="0">
                  <a:pos x="12" y="7"/>
                </a:cxn>
                <a:cxn ang="0">
                  <a:pos x="4" y="10"/>
                </a:cxn>
                <a:cxn ang="0">
                  <a:pos x="4" y="13"/>
                </a:cxn>
                <a:cxn ang="0">
                  <a:pos x="1" y="19"/>
                </a:cxn>
                <a:cxn ang="0">
                  <a:pos x="0" y="27"/>
                </a:cxn>
              </a:cxnLst>
              <a:rect l="0" t="0" r="r" b="b"/>
              <a:pathLst>
                <a:path w="60" h="32">
                  <a:moveTo>
                    <a:pt x="0" y="27"/>
                  </a:moveTo>
                  <a:cubicBezTo>
                    <a:pt x="7" y="22"/>
                    <a:pt x="9" y="22"/>
                    <a:pt x="15" y="24"/>
                  </a:cubicBezTo>
                  <a:cubicBezTo>
                    <a:pt x="21" y="24"/>
                    <a:pt x="23" y="22"/>
                    <a:pt x="26" y="24"/>
                  </a:cubicBezTo>
                  <a:cubicBezTo>
                    <a:pt x="30" y="26"/>
                    <a:pt x="30" y="22"/>
                    <a:pt x="32" y="22"/>
                  </a:cubicBezTo>
                  <a:cubicBezTo>
                    <a:pt x="33" y="24"/>
                    <a:pt x="30" y="26"/>
                    <a:pt x="35" y="26"/>
                  </a:cubicBezTo>
                  <a:cubicBezTo>
                    <a:pt x="40" y="26"/>
                    <a:pt x="41" y="30"/>
                    <a:pt x="46" y="32"/>
                  </a:cubicBezTo>
                  <a:cubicBezTo>
                    <a:pt x="50" y="29"/>
                    <a:pt x="52" y="32"/>
                    <a:pt x="53" y="30"/>
                  </a:cubicBezTo>
                  <a:cubicBezTo>
                    <a:pt x="55" y="27"/>
                    <a:pt x="55" y="27"/>
                    <a:pt x="58" y="27"/>
                  </a:cubicBezTo>
                  <a:cubicBezTo>
                    <a:pt x="58" y="27"/>
                    <a:pt x="60" y="24"/>
                    <a:pt x="56" y="21"/>
                  </a:cubicBezTo>
                  <a:cubicBezTo>
                    <a:pt x="55" y="18"/>
                    <a:pt x="56" y="18"/>
                    <a:pt x="55" y="18"/>
                  </a:cubicBezTo>
                  <a:cubicBezTo>
                    <a:pt x="53" y="18"/>
                    <a:pt x="55" y="15"/>
                    <a:pt x="55" y="13"/>
                  </a:cubicBezTo>
                  <a:cubicBezTo>
                    <a:pt x="56" y="11"/>
                    <a:pt x="53" y="11"/>
                    <a:pt x="52" y="8"/>
                  </a:cubicBezTo>
                  <a:cubicBezTo>
                    <a:pt x="49" y="10"/>
                    <a:pt x="50" y="7"/>
                    <a:pt x="46" y="8"/>
                  </a:cubicBezTo>
                  <a:cubicBezTo>
                    <a:pt x="43" y="10"/>
                    <a:pt x="41" y="5"/>
                    <a:pt x="40" y="5"/>
                  </a:cubicBezTo>
                  <a:cubicBezTo>
                    <a:pt x="38" y="5"/>
                    <a:pt x="37" y="2"/>
                    <a:pt x="35" y="2"/>
                  </a:cubicBezTo>
                  <a:cubicBezTo>
                    <a:pt x="32" y="0"/>
                    <a:pt x="32" y="3"/>
                    <a:pt x="27" y="5"/>
                  </a:cubicBezTo>
                  <a:cubicBezTo>
                    <a:pt x="26" y="8"/>
                    <a:pt x="30" y="13"/>
                    <a:pt x="24" y="15"/>
                  </a:cubicBezTo>
                  <a:cubicBezTo>
                    <a:pt x="17" y="18"/>
                    <a:pt x="20" y="11"/>
                    <a:pt x="15" y="10"/>
                  </a:cubicBezTo>
                  <a:cubicBezTo>
                    <a:pt x="10" y="8"/>
                    <a:pt x="15" y="5"/>
                    <a:pt x="12" y="7"/>
                  </a:cubicBezTo>
                  <a:cubicBezTo>
                    <a:pt x="7" y="8"/>
                    <a:pt x="6" y="8"/>
                    <a:pt x="4" y="10"/>
                  </a:cubicBezTo>
                  <a:cubicBezTo>
                    <a:pt x="4" y="11"/>
                    <a:pt x="3" y="11"/>
                    <a:pt x="4" y="13"/>
                  </a:cubicBezTo>
                  <a:cubicBezTo>
                    <a:pt x="4" y="16"/>
                    <a:pt x="1" y="16"/>
                    <a:pt x="1" y="19"/>
                  </a:cubicBezTo>
                  <a:cubicBezTo>
                    <a:pt x="0" y="22"/>
                    <a:pt x="0" y="24"/>
                    <a:pt x="0" y="27"/>
                  </a:cubicBezTo>
                </a:path>
              </a:pathLst>
            </a:custGeom>
            <a:grpFill/>
            <a:ln w="6350" cmpd="sng">
              <a:solidFill>
                <a:schemeClr val="bg1"/>
              </a:solidFill>
              <a:round/>
              <a:headEnd/>
              <a:tailEnd/>
            </a:ln>
          </p:spPr>
          <p:txBody>
            <a:bodyPr/>
            <a:lstStyle/>
            <a:p>
              <a:endParaRPr lang="en-GB" dirty="0"/>
            </a:p>
          </p:txBody>
        </p:sp>
        <p:sp>
          <p:nvSpPr>
            <p:cNvPr id="245" name="Freeform 164"/>
            <p:cNvSpPr>
              <a:spLocks/>
            </p:cNvSpPr>
            <p:nvPr/>
          </p:nvSpPr>
          <p:spPr bwMode="auto">
            <a:xfrm>
              <a:off x="2174707" y="2859597"/>
              <a:ext cx="132444" cy="97892"/>
            </a:xfrm>
            <a:custGeom>
              <a:avLst/>
              <a:gdLst/>
              <a:ahLst/>
              <a:cxnLst>
                <a:cxn ang="0">
                  <a:pos x="46" y="10"/>
                </a:cxn>
                <a:cxn ang="0">
                  <a:pos x="46" y="16"/>
                </a:cxn>
                <a:cxn ang="0">
                  <a:pos x="38" y="22"/>
                </a:cxn>
                <a:cxn ang="0">
                  <a:pos x="38" y="29"/>
                </a:cxn>
                <a:cxn ang="0">
                  <a:pos x="32" y="30"/>
                </a:cxn>
                <a:cxn ang="0">
                  <a:pos x="21" y="32"/>
                </a:cxn>
                <a:cxn ang="0">
                  <a:pos x="15" y="27"/>
                </a:cxn>
                <a:cxn ang="0">
                  <a:pos x="13" y="19"/>
                </a:cxn>
                <a:cxn ang="0">
                  <a:pos x="3" y="16"/>
                </a:cxn>
                <a:cxn ang="0">
                  <a:pos x="1" y="10"/>
                </a:cxn>
                <a:cxn ang="0">
                  <a:pos x="0" y="5"/>
                </a:cxn>
                <a:cxn ang="0">
                  <a:pos x="15" y="2"/>
                </a:cxn>
                <a:cxn ang="0">
                  <a:pos x="26" y="2"/>
                </a:cxn>
                <a:cxn ang="0">
                  <a:pos x="32" y="0"/>
                </a:cxn>
                <a:cxn ang="0">
                  <a:pos x="35" y="3"/>
                </a:cxn>
                <a:cxn ang="0">
                  <a:pos x="46" y="10"/>
                </a:cxn>
              </a:cxnLst>
              <a:rect l="0" t="0" r="r" b="b"/>
              <a:pathLst>
                <a:path w="47" h="35">
                  <a:moveTo>
                    <a:pt x="46" y="10"/>
                  </a:moveTo>
                  <a:cubicBezTo>
                    <a:pt x="42" y="18"/>
                    <a:pt x="47" y="13"/>
                    <a:pt x="46" y="16"/>
                  </a:cubicBezTo>
                  <a:cubicBezTo>
                    <a:pt x="44" y="19"/>
                    <a:pt x="42" y="16"/>
                    <a:pt x="38" y="22"/>
                  </a:cubicBezTo>
                  <a:cubicBezTo>
                    <a:pt x="35" y="27"/>
                    <a:pt x="41" y="27"/>
                    <a:pt x="38" y="29"/>
                  </a:cubicBezTo>
                  <a:cubicBezTo>
                    <a:pt x="36" y="32"/>
                    <a:pt x="38" y="24"/>
                    <a:pt x="32" y="30"/>
                  </a:cubicBezTo>
                  <a:cubicBezTo>
                    <a:pt x="27" y="35"/>
                    <a:pt x="26" y="30"/>
                    <a:pt x="21" y="32"/>
                  </a:cubicBezTo>
                  <a:cubicBezTo>
                    <a:pt x="21" y="29"/>
                    <a:pt x="16" y="25"/>
                    <a:pt x="15" y="27"/>
                  </a:cubicBezTo>
                  <a:cubicBezTo>
                    <a:pt x="13" y="22"/>
                    <a:pt x="16" y="21"/>
                    <a:pt x="13" y="19"/>
                  </a:cubicBezTo>
                  <a:cubicBezTo>
                    <a:pt x="10" y="16"/>
                    <a:pt x="13" y="21"/>
                    <a:pt x="3" y="16"/>
                  </a:cubicBezTo>
                  <a:cubicBezTo>
                    <a:pt x="3" y="14"/>
                    <a:pt x="3" y="11"/>
                    <a:pt x="1" y="10"/>
                  </a:cubicBezTo>
                  <a:cubicBezTo>
                    <a:pt x="0" y="8"/>
                    <a:pt x="0" y="8"/>
                    <a:pt x="0" y="5"/>
                  </a:cubicBezTo>
                  <a:cubicBezTo>
                    <a:pt x="7" y="0"/>
                    <a:pt x="9" y="0"/>
                    <a:pt x="15" y="2"/>
                  </a:cubicBezTo>
                  <a:cubicBezTo>
                    <a:pt x="21" y="2"/>
                    <a:pt x="23" y="0"/>
                    <a:pt x="26" y="2"/>
                  </a:cubicBezTo>
                  <a:cubicBezTo>
                    <a:pt x="30" y="3"/>
                    <a:pt x="30" y="0"/>
                    <a:pt x="32" y="0"/>
                  </a:cubicBezTo>
                  <a:cubicBezTo>
                    <a:pt x="33" y="2"/>
                    <a:pt x="30" y="3"/>
                    <a:pt x="35" y="3"/>
                  </a:cubicBezTo>
                  <a:cubicBezTo>
                    <a:pt x="39" y="3"/>
                    <a:pt x="41" y="8"/>
                    <a:pt x="46" y="10"/>
                  </a:cubicBezTo>
                </a:path>
              </a:pathLst>
            </a:custGeom>
            <a:grpFill/>
            <a:ln w="6350" cmpd="sng">
              <a:solidFill>
                <a:schemeClr val="bg1"/>
              </a:solidFill>
              <a:round/>
              <a:headEnd/>
              <a:tailEnd/>
            </a:ln>
          </p:spPr>
          <p:txBody>
            <a:bodyPr/>
            <a:lstStyle/>
            <a:p>
              <a:endParaRPr lang="en-GB" dirty="0"/>
            </a:p>
          </p:txBody>
        </p:sp>
        <p:sp>
          <p:nvSpPr>
            <p:cNvPr id="246" name="Freeform 165"/>
            <p:cNvSpPr>
              <a:spLocks/>
            </p:cNvSpPr>
            <p:nvPr/>
          </p:nvSpPr>
          <p:spPr bwMode="auto">
            <a:xfrm>
              <a:off x="2217895" y="2868235"/>
              <a:ext cx="226019" cy="175629"/>
            </a:xfrm>
            <a:custGeom>
              <a:avLst/>
              <a:gdLst/>
              <a:ahLst/>
              <a:cxnLst>
                <a:cxn ang="0">
                  <a:pos x="70" y="50"/>
                </a:cxn>
                <a:cxn ang="0">
                  <a:pos x="63" y="58"/>
                </a:cxn>
                <a:cxn ang="0">
                  <a:pos x="60" y="60"/>
                </a:cxn>
                <a:cxn ang="0">
                  <a:pos x="54" y="60"/>
                </a:cxn>
                <a:cxn ang="0">
                  <a:pos x="47" y="58"/>
                </a:cxn>
                <a:cxn ang="0">
                  <a:pos x="40" y="57"/>
                </a:cxn>
                <a:cxn ang="0">
                  <a:pos x="32" y="55"/>
                </a:cxn>
                <a:cxn ang="0">
                  <a:pos x="17" y="54"/>
                </a:cxn>
                <a:cxn ang="0">
                  <a:pos x="9" y="57"/>
                </a:cxn>
                <a:cxn ang="0">
                  <a:pos x="6" y="58"/>
                </a:cxn>
                <a:cxn ang="0">
                  <a:pos x="3" y="50"/>
                </a:cxn>
                <a:cxn ang="0">
                  <a:pos x="8" y="46"/>
                </a:cxn>
                <a:cxn ang="0">
                  <a:pos x="6" y="29"/>
                </a:cxn>
                <a:cxn ang="0">
                  <a:pos x="17" y="27"/>
                </a:cxn>
                <a:cxn ang="0">
                  <a:pos x="23" y="25"/>
                </a:cxn>
                <a:cxn ang="0">
                  <a:pos x="23" y="19"/>
                </a:cxn>
                <a:cxn ang="0">
                  <a:pos x="31" y="13"/>
                </a:cxn>
                <a:cxn ang="0">
                  <a:pos x="31" y="7"/>
                </a:cxn>
                <a:cxn ang="0">
                  <a:pos x="38" y="5"/>
                </a:cxn>
                <a:cxn ang="0">
                  <a:pos x="43" y="2"/>
                </a:cxn>
                <a:cxn ang="0">
                  <a:pos x="49" y="3"/>
                </a:cxn>
                <a:cxn ang="0">
                  <a:pos x="55" y="7"/>
                </a:cxn>
                <a:cxn ang="0">
                  <a:pos x="61" y="7"/>
                </a:cxn>
                <a:cxn ang="0">
                  <a:pos x="64" y="10"/>
                </a:cxn>
                <a:cxn ang="0">
                  <a:pos x="64" y="16"/>
                </a:cxn>
                <a:cxn ang="0">
                  <a:pos x="66" y="22"/>
                </a:cxn>
                <a:cxn ang="0">
                  <a:pos x="72" y="29"/>
                </a:cxn>
                <a:cxn ang="0">
                  <a:pos x="76" y="33"/>
                </a:cxn>
                <a:cxn ang="0">
                  <a:pos x="78" y="36"/>
                </a:cxn>
                <a:cxn ang="0">
                  <a:pos x="70" y="38"/>
                </a:cxn>
                <a:cxn ang="0">
                  <a:pos x="69" y="41"/>
                </a:cxn>
                <a:cxn ang="0">
                  <a:pos x="70" y="50"/>
                </a:cxn>
              </a:cxnLst>
              <a:rect l="0" t="0" r="r" b="b"/>
              <a:pathLst>
                <a:path w="81" h="63">
                  <a:moveTo>
                    <a:pt x="70" y="50"/>
                  </a:moveTo>
                  <a:cubicBezTo>
                    <a:pt x="64" y="50"/>
                    <a:pt x="63" y="54"/>
                    <a:pt x="63" y="58"/>
                  </a:cubicBezTo>
                  <a:cubicBezTo>
                    <a:pt x="63" y="63"/>
                    <a:pt x="61" y="63"/>
                    <a:pt x="60" y="60"/>
                  </a:cubicBezTo>
                  <a:cubicBezTo>
                    <a:pt x="58" y="60"/>
                    <a:pt x="55" y="60"/>
                    <a:pt x="54" y="60"/>
                  </a:cubicBezTo>
                  <a:cubicBezTo>
                    <a:pt x="50" y="61"/>
                    <a:pt x="52" y="55"/>
                    <a:pt x="47" y="58"/>
                  </a:cubicBezTo>
                  <a:cubicBezTo>
                    <a:pt x="44" y="61"/>
                    <a:pt x="49" y="57"/>
                    <a:pt x="40" y="57"/>
                  </a:cubicBezTo>
                  <a:cubicBezTo>
                    <a:pt x="34" y="57"/>
                    <a:pt x="37" y="55"/>
                    <a:pt x="32" y="55"/>
                  </a:cubicBezTo>
                  <a:cubicBezTo>
                    <a:pt x="29" y="57"/>
                    <a:pt x="28" y="52"/>
                    <a:pt x="17" y="54"/>
                  </a:cubicBezTo>
                  <a:cubicBezTo>
                    <a:pt x="8" y="55"/>
                    <a:pt x="12" y="58"/>
                    <a:pt x="9" y="57"/>
                  </a:cubicBezTo>
                  <a:cubicBezTo>
                    <a:pt x="8" y="57"/>
                    <a:pt x="6" y="58"/>
                    <a:pt x="6" y="58"/>
                  </a:cubicBezTo>
                  <a:cubicBezTo>
                    <a:pt x="5" y="55"/>
                    <a:pt x="9" y="52"/>
                    <a:pt x="3" y="50"/>
                  </a:cubicBezTo>
                  <a:cubicBezTo>
                    <a:pt x="0" y="49"/>
                    <a:pt x="5" y="46"/>
                    <a:pt x="8" y="46"/>
                  </a:cubicBezTo>
                  <a:cubicBezTo>
                    <a:pt x="11" y="44"/>
                    <a:pt x="8" y="38"/>
                    <a:pt x="6" y="29"/>
                  </a:cubicBezTo>
                  <a:cubicBezTo>
                    <a:pt x="11" y="27"/>
                    <a:pt x="12" y="32"/>
                    <a:pt x="17" y="27"/>
                  </a:cubicBezTo>
                  <a:cubicBezTo>
                    <a:pt x="23" y="21"/>
                    <a:pt x="21" y="29"/>
                    <a:pt x="23" y="25"/>
                  </a:cubicBezTo>
                  <a:cubicBezTo>
                    <a:pt x="26" y="24"/>
                    <a:pt x="20" y="24"/>
                    <a:pt x="23" y="19"/>
                  </a:cubicBezTo>
                  <a:cubicBezTo>
                    <a:pt x="28" y="13"/>
                    <a:pt x="29" y="16"/>
                    <a:pt x="31" y="13"/>
                  </a:cubicBezTo>
                  <a:cubicBezTo>
                    <a:pt x="32" y="10"/>
                    <a:pt x="28" y="14"/>
                    <a:pt x="31" y="7"/>
                  </a:cubicBezTo>
                  <a:cubicBezTo>
                    <a:pt x="35" y="3"/>
                    <a:pt x="37" y="7"/>
                    <a:pt x="38" y="5"/>
                  </a:cubicBezTo>
                  <a:cubicBezTo>
                    <a:pt x="40" y="2"/>
                    <a:pt x="40" y="2"/>
                    <a:pt x="43" y="2"/>
                  </a:cubicBezTo>
                  <a:cubicBezTo>
                    <a:pt x="47" y="0"/>
                    <a:pt x="44" y="3"/>
                    <a:pt x="49" y="3"/>
                  </a:cubicBezTo>
                  <a:cubicBezTo>
                    <a:pt x="55" y="2"/>
                    <a:pt x="50" y="8"/>
                    <a:pt x="55" y="7"/>
                  </a:cubicBezTo>
                  <a:cubicBezTo>
                    <a:pt x="58" y="3"/>
                    <a:pt x="61" y="5"/>
                    <a:pt x="61" y="7"/>
                  </a:cubicBezTo>
                  <a:cubicBezTo>
                    <a:pt x="63" y="8"/>
                    <a:pt x="66" y="7"/>
                    <a:pt x="64" y="10"/>
                  </a:cubicBezTo>
                  <a:cubicBezTo>
                    <a:pt x="63" y="14"/>
                    <a:pt x="67" y="14"/>
                    <a:pt x="64" y="16"/>
                  </a:cubicBezTo>
                  <a:cubicBezTo>
                    <a:pt x="61" y="19"/>
                    <a:pt x="66" y="18"/>
                    <a:pt x="66" y="22"/>
                  </a:cubicBezTo>
                  <a:cubicBezTo>
                    <a:pt x="67" y="29"/>
                    <a:pt x="73" y="27"/>
                    <a:pt x="72" y="29"/>
                  </a:cubicBezTo>
                  <a:cubicBezTo>
                    <a:pt x="69" y="33"/>
                    <a:pt x="76" y="29"/>
                    <a:pt x="76" y="33"/>
                  </a:cubicBezTo>
                  <a:cubicBezTo>
                    <a:pt x="76" y="35"/>
                    <a:pt x="81" y="35"/>
                    <a:pt x="78" y="36"/>
                  </a:cubicBezTo>
                  <a:cubicBezTo>
                    <a:pt x="75" y="38"/>
                    <a:pt x="75" y="41"/>
                    <a:pt x="70" y="38"/>
                  </a:cubicBezTo>
                  <a:cubicBezTo>
                    <a:pt x="69" y="36"/>
                    <a:pt x="67" y="39"/>
                    <a:pt x="69" y="41"/>
                  </a:cubicBezTo>
                  <a:cubicBezTo>
                    <a:pt x="72" y="46"/>
                    <a:pt x="67" y="46"/>
                    <a:pt x="70" y="50"/>
                  </a:cubicBezTo>
                </a:path>
              </a:pathLst>
            </a:custGeom>
            <a:grpFill/>
            <a:ln w="6350" cmpd="sng">
              <a:solidFill>
                <a:schemeClr val="bg1"/>
              </a:solidFill>
              <a:round/>
              <a:headEnd/>
              <a:tailEnd/>
            </a:ln>
          </p:spPr>
          <p:txBody>
            <a:bodyPr/>
            <a:lstStyle/>
            <a:p>
              <a:endParaRPr lang="en-GB" dirty="0"/>
            </a:p>
          </p:txBody>
        </p:sp>
        <p:sp>
          <p:nvSpPr>
            <p:cNvPr id="247" name="Freeform 166"/>
            <p:cNvSpPr>
              <a:spLocks/>
            </p:cNvSpPr>
            <p:nvPr/>
          </p:nvSpPr>
          <p:spPr bwMode="auto">
            <a:xfrm>
              <a:off x="2019229" y="2917181"/>
              <a:ext cx="237536" cy="198662"/>
            </a:xfrm>
            <a:custGeom>
              <a:avLst/>
              <a:gdLst/>
              <a:ahLst/>
              <a:cxnLst>
                <a:cxn ang="0">
                  <a:pos x="77" y="40"/>
                </a:cxn>
                <a:cxn ang="0">
                  <a:pos x="79" y="47"/>
                </a:cxn>
                <a:cxn ang="0">
                  <a:pos x="80" y="50"/>
                </a:cxn>
                <a:cxn ang="0">
                  <a:pos x="79" y="54"/>
                </a:cxn>
                <a:cxn ang="0">
                  <a:pos x="71" y="62"/>
                </a:cxn>
                <a:cxn ang="0">
                  <a:pos x="71" y="68"/>
                </a:cxn>
                <a:cxn ang="0">
                  <a:pos x="68" y="70"/>
                </a:cxn>
                <a:cxn ang="0">
                  <a:pos x="63" y="67"/>
                </a:cxn>
                <a:cxn ang="0">
                  <a:pos x="53" y="65"/>
                </a:cxn>
                <a:cxn ang="0">
                  <a:pos x="48" y="68"/>
                </a:cxn>
                <a:cxn ang="0">
                  <a:pos x="47" y="67"/>
                </a:cxn>
                <a:cxn ang="0">
                  <a:pos x="42" y="65"/>
                </a:cxn>
                <a:cxn ang="0">
                  <a:pos x="41" y="65"/>
                </a:cxn>
                <a:cxn ang="0">
                  <a:pos x="39" y="65"/>
                </a:cxn>
                <a:cxn ang="0">
                  <a:pos x="35" y="59"/>
                </a:cxn>
                <a:cxn ang="0">
                  <a:pos x="30" y="57"/>
                </a:cxn>
                <a:cxn ang="0">
                  <a:pos x="28" y="56"/>
                </a:cxn>
                <a:cxn ang="0">
                  <a:pos x="24" y="54"/>
                </a:cxn>
                <a:cxn ang="0">
                  <a:pos x="21" y="56"/>
                </a:cxn>
                <a:cxn ang="0">
                  <a:pos x="21" y="51"/>
                </a:cxn>
                <a:cxn ang="0">
                  <a:pos x="15" y="50"/>
                </a:cxn>
                <a:cxn ang="0">
                  <a:pos x="9" y="48"/>
                </a:cxn>
                <a:cxn ang="0">
                  <a:pos x="6" y="39"/>
                </a:cxn>
                <a:cxn ang="0">
                  <a:pos x="6" y="31"/>
                </a:cxn>
                <a:cxn ang="0">
                  <a:pos x="4" y="26"/>
                </a:cxn>
                <a:cxn ang="0">
                  <a:pos x="3" y="14"/>
                </a:cxn>
                <a:cxn ang="0">
                  <a:pos x="6" y="14"/>
                </a:cxn>
                <a:cxn ang="0">
                  <a:pos x="6" y="12"/>
                </a:cxn>
                <a:cxn ang="0">
                  <a:pos x="3" y="12"/>
                </a:cxn>
                <a:cxn ang="0">
                  <a:pos x="3" y="11"/>
                </a:cxn>
                <a:cxn ang="0">
                  <a:pos x="15" y="8"/>
                </a:cxn>
                <a:cxn ang="0">
                  <a:pos x="22" y="3"/>
                </a:cxn>
                <a:cxn ang="0">
                  <a:pos x="30" y="0"/>
                </a:cxn>
                <a:cxn ang="0">
                  <a:pos x="39" y="3"/>
                </a:cxn>
                <a:cxn ang="0">
                  <a:pos x="38" y="3"/>
                </a:cxn>
                <a:cxn ang="0">
                  <a:pos x="38" y="5"/>
                </a:cxn>
                <a:cxn ang="0">
                  <a:pos x="45" y="5"/>
                </a:cxn>
                <a:cxn ang="0">
                  <a:pos x="71" y="6"/>
                </a:cxn>
                <a:cxn ang="0">
                  <a:pos x="77" y="11"/>
                </a:cxn>
                <a:cxn ang="0">
                  <a:pos x="79" y="28"/>
                </a:cxn>
                <a:cxn ang="0">
                  <a:pos x="74" y="33"/>
                </a:cxn>
                <a:cxn ang="0">
                  <a:pos x="77" y="40"/>
                </a:cxn>
              </a:cxnLst>
              <a:rect l="0" t="0" r="r" b="b"/>
              <a:pathLst>
                <a:path w="85" h="71">
                  <a:moveTo>
                    <a:pt x="77" y="40"/>
                  </a:moveTo>
                  <a:cubicBezTo>
                    <a:pt x="79" y="43"/>
                    <a:pt x="76" y="42"/>
                    <a:pt x="79" y="47"/>
                  </a:cubicBezTo>
                  <a:cubicBezTo>
                    <a:pt x="85" y="51"/>
                    <a:pt x="79" y="48"/>
                    <a:pt x="80" y="50"/>
                  </a:cubicBezTo>
                  <a:cubicBezTo>
                    <a:pt x="82" y="51"/>
                    <a:pt x="83" y="53"/>
                    <a:pt x="79" y="54"/>
                  </a:cubicBezTo>
                  <a:cubicBezTo>
                    <a:pt x="77" y="54"/>
                    <a:pt x="72" y="59"/>
                    <a:pt x="71" y="62"/>
                  </a:cubicBezTo>
                  <a:cubicBezTo>
                    <a:pt x="68" y="65"/>
                    <a:pt x="71" y="67"/>
                    <a:pt x="71" y="68"/>
                  </a:cubicBezTo>
                  <a:cubicBezTo>
                    <a:pt x="69" y="70"/>
                    <a:pt x="74" y="71"/>
                    <a:pt x="68" y="70"/>
                  </a:cubicBezTo>
                  <a:cubicBezTo>
                    <a:pt x="63" y="68"/>
                    <a:pt x="65" y="67"/>
                    <a:pt x="63" y="67"/>
                  </a:cubicBezTo>
                  <a:cubicBezTo>
                    <a:pt x="59" y="65"/>
                    <a:pt x="54" y="65"/>
                    <a:pt x="53" y="65"/>
                  </a:cubicBezTo>
                  <a:cubicBezTo>
                    <a:pt x="50" y="65"/>
                    <a:pt x="50" y="70"/>
                    <a:pt x="48" y="68"/>
                  </a:cubicBezTo>
                  <a:cubicBezTo>
                    <a:pt x="48" y="68"/>
                    <a:pt x="47" y="68"/>
                    <a:pt x="47" y="67"/>
                  </a:cubicBezTo>
                  <a:cubicBezTo>
                    <a:pt x="48" y="64"/>
                    <a:pt x="44" y="62"/>
                    <a:pt x="42" y="65"/>
                  </a:cubicBezTo>
                  <a:cubicBezTo>
                    <a:pt x="42" y="67"/>
                    <a:pt x="41" y="67"/>
                    <a:pt x="41" y="65"/>
                  </a:cubicBezTo>
                  <a:cubicBezTo>
                    <a:pt x="41" y="65"/>
                    <a:pt x="41" y="65"/>
                    <a:pt x="39" y="65"/>
                  </a:cubicBezTo>
                  <a:cubicBezTo>
                    <a:pt x="39" y="62"/>
                    <a:pt x="38" y="61"/>
                    <a:pt x="35" y="59"/>
                  </a:cubicBezTo>
                  <a:cubicBezTo>
                    <a:pt x="32" y="57"/>
                    <a:pt x="33" y="59"/>
                    <a:pt x="30" y="57"/>
                  </a:cubicBezTo>
                  <a:cubicBezTo>
                    <a:pt x="28" y="56"/>
                    <a:pt x="32" y="56"/>
                    <a:pt x="28" y="56"/>
                  </a:cubicBezTo>
                  <a:cubicBezTo>
                    <a:pt x="25" y="54"/>
                    <a:pt x="22" y="53"/>
                    <a:pt x="24" y="54"/>
                  </a:cubicBezTo>
                  <a:cubicBezTo>
                    <a:pt x="25" y="56"/>
                    <a:pt x="24" y="59"/>
                    <a:pt x="21" y="56"/>
                  </a:cubicBezTo>
                  <a:cubicBezTo>
                    <a:pt x="16" y="51"/>
                    <a:pt x="21" y="53"/>
                    <a:pt x="21" y="51"/>
                  </a:cubicBezTo>
                  <a:cubicBezTo>
                    <a:pt x="19" y="50"/>
                    <a:pt x="19" y="51"/>
                    <a:pt x="15" y="50"/>
                  </a:cubicBezTo>
                  <a:cubicBezTo>
                    <a:pt x="9" y="47"/>
                    <a:pt x="12" y="45"/>
                    <a:pt x="9" y="48"/>
                  </a:cubicBezTo>
                  <a:cubicBezTo>
                    <a:pt x="10" y="39"/>
                    <a:pt x="7" y="43"/>
                    <a:pt x="6" y="39"/>
                  </a:cubicBezTo>
                  <a:cubicBezTo>
                    <a:pt x="6" y="36"/>
                    <a:pt x="9" y="36"/>
                    <a:pt x="6" y="31"/>
                  </a:cubicBezTo>
                  <a:cubicBezTo>
                    <a:pt x="4" y="29"/>
                    <a:pt x="9" y="29"/>
                    <a:pt x="4" y="26"/>
                  </a:cubicBezTo>
                  <a:cubicBezTo>
                    <a:pt x="0" y="23"/>
                    <a:pt x="6" y="22"/>
                    <a:pt x="3" y="14"/>
                  </a:cubicBezTo>
                  <a:cubicBezTo>
                    <a:pt x="6" y="14"/>
                    <a:pt x="6" y="15"/>
                    <a:pt x="6" y="14"/>
                  </a:cubicBezTo>
                  <a:cubicBezTo>
                    <a:pt x="6" y="12"/>
                    <a:pt x="6" y="12"/>
                    <a:pt x="6" y="12"/>
                  </a:cubicBezTo>
                  <a:cubicBezTo>
                    <a:pt x="4" y="12"/>
                    <a:pt x="4" y="14"/>
                    <a:pt x="3" y="12"/>
                  </a:cubicBezTo>
                  <a:cubicBezTo>
                    <a:pt x="3" y="11"/>
                    <a:pt x="3" y="11"/>
                    <a:pt x="3" y="11"/>
                  </a:cubicBezTo>
                  <a:cubicBezTo>
                    <a:pt x="7" y="12"/>
                    <a:pt x="7" y="9"/>
                    <a:pt x="15" y="8"/>
                  </a:cubicBezTo>
                  <a:cubicBezTo>
                    <a:pt x="22" y="6"/>
                    <a:pt x="18" y="5"/>
                    <a:pt x="22" y="3"/>
                  </a:cubicBezTo>
                  <a:cubicBezTo>
                    <a:pt x="28" y="1"/>
                    <a:pt x="22" y="1"/>
                    <a:pt x="30" y="0"/>
                  </a:cubicBezTo>
                  <a:cubicBezTo>
                    <a:pt x="36" y="0"/>
                    <a:pt x="35" y="0"/>
                    <a:pt x="39" y="3"/>
                  </a:cubicBezTo>
                  <a:cubicBezTo>
                    <a:pt x="41" y="3"/>
                    <a:pt x="39" y="5"/>
                    <a:pt x="38" y="3"/>
                  </a:cubicBezTo>
                  <a:cubicBezTo>
                    <a:pt x="36" y="0"/>
                    <a:pt x="36" y="1"/>
                    <a:pt x="38" y="5"/>
                  </a:cubicBezTo>
                  <a:cubicBezTo>
                    <a:pt x="38" y="6"/>
                    <a:pt x="44" y="6"/>
                    <a:pt x="45" y="5"/>
                  </a:cubicBezTo>
                  <a:cubicBezTo>
                    <a:pt x="56" y="6"/>
                    <a:pt x="65" y="8"/>
                    <a:pt x="71" y="6"/>
                  </a:cubicBezTo>
                  <a:cubicBezTo>
                    <a:pt x="72" y="5"/>
                    <a:pt x="77" y="8"/>
                    <a:pt x="77" y="11"/>
                  </a:cubicBezTo>
                  <a:cubicBezTo>
                    <a:pt x="79" y="20"/>
                    <a:pt x="82" y="26"/>
                    <a:pt x="79" y="28"/>
                  </a:cubicBezTo>
                  <a:cubicBezTo>
                    <a:pt x="76" y="28"/>
                    <a:pt x="71" y="31"/>
                    <a:pt x="74" y="33"/>
                  </a:cubicBezTo>
                  <a:cubicBezTo>
                    <a:pt x="80" y="34"/>
                    <a:pt x="76" y="37"/>
                    <a:pt x="77" y="40"/>
                  </a:cubicBezTo>
                </a:path>
              </a:pathLst>
            </a:custGeom>
            <a:grpFill/>
            <a:ln w="6350" cmpd="sng">
              <a:solidFill>
                <a:schemeClr val="bg1"/>
              </a:solidFill>
              <a:round/>
              <a:headEnd/>
              <a:tailEnd/>
            </a:ln>
          </p:spPr>
          <p:txBody>
            <a:bodyPr/>
            <a:lstStyle/>
            <a:p>
              <a:endParaRPr lang="en-GB" dirty="0"/>
            </a:p>
          </p:txBody>
        </p:sp>
        <p:sp>
          <p:nvSpPr>
            <p:cNvPr id="248" name="Freeform 167"/>
            <p:cNvSpPr>
              <a:spLocks/>
            </p:cNvSpPr>
            <p:nvPr/>
          </p:nvSpPr>
          <p:spPr bwMode="auto">
            <a:xfrm>
              <a:off x="1600303" y="3046743"/>
              <a:ext cx="297999" cy="282158"/>
            </a:xfrm>
            <a:custGeom>
              <a:avLst/>
              <a:gdLst/>
              <a:ahLst/>
              <a:cxnLst>
                <a:cxn ang="0">
                  <a:pos x="96" y="67"/>
                </a:cxn>
                <a:cxn ang="0">
                  <a:pos x="95" y="78"/>
                </a:cxn>
                <a:cxn ang="0">
                  <a:pos x="99" y="86"/>
                </a:cxn>
                <a:cxn ang="0">
                  <a:pos x="85" y="92"/>
                </a:cxn>
                <a:cxn ang="0">
                  <a:pos x="78" y="89"/>
                </a:cxn>
                <a:cxn ang="0">
                  <a:pos x="69" y="89"/>
                </a:cxn>
                <a:cxn ang="0">
                  <a:pos x="64" y="100"/>
                </a:cxn>
                <a:cxn ang="0">
                  <a:pos x="54" y="100"/>
                </a:cxn>
                <a:cxn ang="0">
                  <a:pos x="44" y="97"/>
                </a:cxn>
                <a:cxn ang="0">
                  <a:pos x="35" y="95"/>
                </a:cxn>
                <a:cxn ang="0">
                  <a:pos x="26" y="89"/>
                </a:cxn>
                <a:cxn ang="0">
                  <a:pos x="31" y="75"/>
                </a:cxn>
                <a:cxn ang="0">
                  <a:pos x="31" y="70"/>
                </a:cxn>
                <a:cxn ang="0">
                  <a:pos x="35" y="69"/>
                </a:cxn>
                <a:cxn ang="0">
                  <a:pos x="31" y="61"/>
                </a:cxn>
                <a:cxn ang="0">
                  <a:pos x="28" y="55"/>
                </a:cxn>
                <a:cxn ang="0">
                  <a:pos x="23" y="47"/>
                </a:cxn>
                <a:cxn ang="0">
                  <a:pos x="20" y="42"/>
                </a:cxn>
                <a:cxn ang="0">
                  <a:pos x="17" y="41"/>
                </a:cxn>
                <a:cxn ang="0">
                  <a:pos x="6" y="38"/>
                </a:cxn>
                <a:cxn ang="0">
                  <a:pos x="6" y="35"/>
                </a:cxn>
                <a:cxn ang="0">
                  <a:pos x="5" y="32"/>
                </a:cxn>
                <a:cxn ang="0">
                  <a:pos x="6" y="28"/>
                </a:cxn>
                <a:cxn ang="0">
                  <a:pos x="12" y="27"/>
                </a:cxn>
                <a:cxn ang="0">
                  <a:pos x="19" y="30"/>
                </a:cxn>
                <a:cxn ang="0">
                  <a:pos x="23" y="28"/>
                </a:cxn>
                <a:cxn ang="0">
                  <a:pos x="28" y="30"/>
                </a:cxn>
                <a:cxn ang="0">
                  <a:pos x="26" y="21"/>
                </a:cxn>
                <a:cxn ang="0">
                  <a:pos x="29" y="16"/>
                </a:cxn>
                <a:cxn ang="0">
                  <a:pos x="40" y="21"/>
                </a:cxn>
                <a:cxn ang="0">
                  <a:pos x="44" y="14"/>
                </a:cxn>
                <a:cxn ang="0">
                  <a:pos x="52" y="10"/>
                </a:cxn>
                <a:cxn ang="0">
                  <a:pos x="52" y="4"/>
                </a:cxn>
                <a:cxn ang="0">
                  <a:pos x="66" y="5"/>
                </a:cxn>
                <a:cxn ang="0">
                  <a:pos x="73" y="11"/>
                </a:cxn>
                <a:cxn ang="0">
                  <a:pos x="81" y="16"/>
                </a:cxn>
                <a:cxn ang="0">
                  <a:pos x="90" y="19"/>
                </a:cxn>
                <a:cxn ang="0">
                  <a:pos x="98" y="24"/>
                </a:cxn>
                <a:cxn ang="0">
                  <a:pos x="99" y="41"/>
                </a:cxn>
                <a:cxn ang="0">
                  <a:pos x="95" y="45"/>
                </a:cxn>
                <a:cxn ang="0">
                  <a:pos x="90" y="52"/>
                </a:cxn>
                <a:cxn ang="0">
                  <a:pos x="88" y="58"/>
                </a:cxn>
                <a:cxn ang="0">
                  <a:pos x="93" y="58"/>
                </a:cxn>
              </a:cxnLst>
              <a:rect l="0" t="0" r="r" b="b"/>
              <a:pathLst>
                <a:path w="107" h="101">
                  <a:moveTo>
                    <a:pt x="95" y="61"/>
                  </a:moveTo>
                  <a:cubicBezTo>
                    <a:pt x="93" y="64"/>
                    <a:pt x="98" y="66"/>
                    <a:pt x="96" y="67"/>
                  </a:cubicBezTo>
                  <a:cubicBezTo>
                    <a:pt x="95" y="70"/>
                    <a:pt x="90" y="69"/>
                    <a:pt x="95" y="72"/>
                  </a:cubicBezTo>
                  <a:cubicBezTo>
                    <a:pt x="99" y="75"/>
                    <a:pt x="93" y="75"/>
                    <a:pt x="95" y="78"/>
                  </a:cubicBezTo>
                  <a:cubicBezTo>
                    <a:pt x="96" y="83"/>
                    <a:pt x="101" y="80"/>
                    <a:pt x="101" y="80"/>
                  </a:cubicBezTo>
                  <a:cubicBezTo>
                    <a:pt x="102" y="81"/>
                    <a:pt x="99" y="84"/>
                    <a:pt x="99" y="86"/>
                  </a:cubicBezTo>
                  <a:cubicBezTo>
                    <a:pt x="98" y="86"/>
                    <a:pt x="93" y="89"/>
                    <a:pt x="93" y="89"/>
                  </a:cubicBezTo>
                  <a:cubicBezTo>
                    <a:pt x="93" y="92"/>
                    <a:pt x="87" y="94"/>
                    <a:pt x="85" y="92"/>
                  </a:cubicBezTo>
                  <a:cubicBezTo>
                    <a:pt x="84" y="91"/>
                    <a:pt x="84" y="94"/>
                    <a:pt x="82" y="91"/>
                  </a:cubicBezTo>
                  <a:cubicBezTo>
                    <a:pt x="81" y="89"/>
                    <a:pt x="81" y="89"/>
                    <a:pt x="78" y="89"/>
                  </a:cubicBezTo>
                  <a:cubicBezTo>
                    <a:pt x="75" y="91"/>
                    <a:pt x="78" y="89"/>
                    <a:pt x="75" y="89"/>
                  </a:cubicBezTo>
                  <a:cubicBezTo>
                    <a:pt x="72" y="89"/>
                    <a:pt x="75" y="84"/>
                    <a:pt x="69" y="89"/>
                  </a:cubicBezTo>
                  <a:cubicBezTo>
                    <a:pt x="67" y="91"/>
                    <a:pt x="64" y="91"/>
                    <a:pt x="64" y="94"/>
                  </a:cubicBezTo>
                  <a:cubicBezTo>
                    <a:pt x="66" y="97"/>
                    <a:pt x="64" y="95"/>
                    <a:pt x="64" y="100"/>
                  </a:cubicBezTo>
                  <a:cubicBezTo>
                    <a:pt x="61" y="100"/>
                    <a:pt x="63" y="101"/>
                    <a:pt x="60" y="100"/>
                  </a:cubicBezTo>
                  <a:cubicBezTo>
                    <a:pt x="58" y="100"/>
                    <a:pt x="58" y="101"/>
                    <a:pt x="54" y="100"/>
                  </a:cubicBezTo>
                  <a:cubicBezTo>
                    <a:pt x="54" y="98"/>
                    <a:pt x="54" y="97"/>
                    <a:pt x="52" y="98"/>
                  </a:cubicBezTo>
                  <a:cubicBezTo>
                    <a:pt x="43" y="92"/>
                    <a:pt x="47" y="97"/>
                    <a:pt x="44" y="97"/>
                  </a:cubicBezTo>
                  <a:cubicBezTo>
                    <a:pt x="41" y="95"/>
                    <a:pt x="41" y="98"/>
                    <a:pt x="40" y="97"/>
                  </a:cubicBezTo>
                  <a:cubicBezTo>
                    <a:pt x="38" y="95"/>
                    <a:pt x="35" y="97"/>
                    <a:pt x="35" y="95"/>
                  </a:cubicBezTo>
                  <a:cubicBezTo>
                    <a:pt x="34" y="92"/>
                    <a:pt x="29" y="94"/>
                    <a:pt x="29" y="92"/>
                  </a:cubicBezTo>
                  <a:cubicBezTo>
                    <a:pt x="29" y="89"/>
                    <a:pt x="28" y="91"/>
                    <a:pt x="26" y="89"/>
                  </a:cubicBezTo>
                  <a:cubicBezTo>
                    <a:pt x="28" y="89"/>
                    <a:pt x="29" y="87"/>
                    <a:pt x="29" y="81"/>
                  </a:cubicBezTo>
                  <a:cubicBezTo>
                    <a:pt x="31" y="75"/>
                    <a:pt x="31" y="75"/>
                    <a:pt x="31" y="75"/>
                  </a:cubicBezTo>
                  <a:cubicBezTo>
                    <a:pt x="32" y="75"/>
                    <a:pt x="31" y="73"/>
                    <a:pt x="31" y="73"/>
                  </a:cubicBezTo>
                  <a:cubicBezTo>
                    <a:pt x="29" y="75"/>
                    <a:pt x="29" y="73"/>
                    <a:pt x="31" y="70"/>
                  </a:cubicBezTo>
                  <a:cubicBezTo>
                    <a:pt x="31" y="67"/>
                    <a:pt x="32" y="66"/>
                    <a:pt x="32" y="66"/>
                  </a:cubicBezTo>
                  <a:cubicBezTo>
                    <a:pt x="34" y="66"/>
                    <a:pt x="35" y="72"/>
                    <a:pt x="35" y="69"/>
                  </a:cubicBezTo>
                  <a:cubicBezTo>
                    <a:pt x="34" y="67"/>
                    <a:pt x="35" y="66"/>
                    <a:pt x="31" y="64"/>
                  </a:cubicBezTo>
                  <a:cubicBezTo>
                    <a:pt x="28" y="61"/>
                    <a:pt x="31" y="63"/>
                    <a:pt x="31" y="61"/>
                  </a:cubicBezTo>
                  <a:cubicBezTo>
                    <a:pt x="32" y="58"/>
                    <a:pt x="29" y="58"/>
                    <a:pt x="31" y="56"/>
                  </a:cubicBezTo>
                  <a:cubicBezTo>
                    <a:pt x="31" y="55"/>
                    <a:pt x="31" y="56"/>
                    <a:pt x="28" y="55"/>
                  </a:cubicBezTo>
                  <a:cubicBezTo>
                    <a:pt x="25" y="53"/>
                    <a:pt x="22" y="50"/>
                    <a:pt x="23" y="49"/>
                  </a:cubicBezTo>
                  <a:cubicBezTo>
                    <a:pt x="25" y="49"/>
                    <a:pt x="25" y="47"/>
                    <a:pt x="23" y="47"/>
                  </a:cubicBezTo>
                  <a:cubicBezTo>
                    <a:pt x="22" y="47"/>
                    <a:pt x="25" y="44"/>
                    <a:pt x="22" y="45"/>
                  </a:cubicBezTo>
                  <a:cubicBezTo>
                    <a:pt x="19" y="45"/>
                    <a:pt x="20" y="44"/>
                    <a:pt x="20" y="42"/>
                  </a:cubicBezTo>
                  <a:cubicBezTo>
                    <a:pt x="22" y="42"/>
                    <a:pt x="20" y="42"/>
                    <a:pt x="19" y="42"/>
                  </a:cubicBezTo>
                  <a:cubicBezTo>
                    <a:pt x="16" y="42"/>
                    <a:pt x="19" y="41"/>
                    <a:pt x="17" y="41"/>
                  </a:cubicBezTo>
                  <a:cubicBezTo>
                    <a:pt x="14" y="41"/>
                    <a:pt x="14" y="39"/>
                    <a:pt x="12" y="39"/>
                  </a:cubicBezTo>
                  <a:cubicBezTo>
                    <a:pt x="9" y="38"/>
                    <a:pt x="8" y="38"/>
                    <a:pt x="6" y="38"/>
                  </a:cubicBezTo>
                  <a:cubicBezTo>
                    <a:pt x="5" y="39"/>
                    <a:pt x="6" y="38"/>
                    <a:pt x="3" y="36"/>
                  </a:cubicBezTo>
                  <a:cubicBezTo>
                    <a:pt x="0" y="35"/>
                    <a:pt x="6" y="35"/>
                    <a:pt x="6" y="35"/>
                  </a:cubicBezTo>
                  <a:cubicBezTo>
                    <a:pt x="5" y="33"/>
                    <a:pt x="3" y="35"/>
                    <a:pt x="3" y="33"/>
                  </a:cubicBezTo>
                  <a:cubicBezTo>
                    <a:pt x="3" y="33"/>
                    <a:pt x="6" y="33"/>
                    <a:pt x="5" y="32"/>
                  </a:cubicBezTo>
                  <a:cubicBezTo>
                    <a:pt x="3" y="32"/>
                    <a:pt x="2" y="33"/>
                    <a:pt x="2" y="32"/>
                  </a:cubicBezTo>
                  <a:cubicBezTo>
                    <a:pt x="2" y="30"/>
                    <a:pt x="3" y="28"/>
                    <a:pt x="6" y="28"/>
                  </a:cubicBezTo>
                  <a:cubicBezTo>
                    <a:pt x="9" y="28"/>
                    <a:pt x="6" y="27"/>
                    <a:pt x="9" y="28"/>
                  </a:cubicBezTo>
                  <a:cubicBezTo>
                    <a:pt x="11" y="28"/>
                    <a:pt x="12" y="28"/>
                    <a:pt x="12" y="27"/>
                  </a:cubicBezTo>
                  <a:cubicBezTo>
                    <a:pt x="11" y="25"/>
                    <a:pt x="12" y="27"/>
                    <a:pt x="14" y="25"/>
                  </a:cubicBezTo>
                  <a:cubicBezTo>
                    <a:pt x="16" y="25"/>
                    <a:pt x="17" y="28"/>
                    <a:pt x="19" y="30"/>
                  </a:cubicBezTo>
                  <a:cubicBezTo>
                    <a:pt x="19" y="32"/>
                    <a:pt x="20" y="28"/>
                    <a:pt x="22" y="28"/>
                  </a:cubicBezTo>
                  <a:cubicBezTo>
                    <a:pt x="23" y="27"/>
                    <a:pt x="22" y="30"/>
                    <a:pt x="23" y="28"/>
                  </a:cubicBezTo>
                  <a:cubicBezTo>
                    <a:pt x="25" y="28"/>
                    <a:pt x="23" y="28"/>
                    <a:pt x="25" y="28"/>
                  </a:cubicBezTo>
                  <a:cubicBezTo>
                    <a:pt x="26" y="28"/>
                    <a:pt x="25" y="30"/>
                    <a:pt x="28" y="30"/>
                  </a:cubicBezTo>
                  <a:cubicBezTo>
                    <a:pt x="29" y="28"/>
                    <a:pt x="28" y="28"/>
                    <a:pt x="28" y="25"/>
                  </a:cubicBezTo>
                  <a:cubicBezTo>
                    <a:pt x="28" y="24"/>
                    <a:pt x="28" y="21"/>
                    <a:pt x="26" y="21"/>
                  </a:cubicBezTo>
                  <a:cubicBezTo>
                    <a:pt x="25" y="19"/>
                    <a:pt x="26" y="19"/>
                    <a:pt x="25" y="18"/>
                  </a:cubicBezTo>
                  <a:cubicBezTo>
                    <a:pt x="25" y="14"/>
                    <a:pt x="26" y="18"/>
                    <a:pt x="29" y="16"/>
                  </a:cubicBezTo>
                  <a:cubicBezTo>
                    <a:pt x="31" y="16"/>
                    <a:pt x="29" y="21"/>
                    <a:pt x="31" y="21"/>
                  </a:cubicBezTo>
                  <a:cubicBezTo>
                    <a:pt x="35" y="19"/>
                    <a:pt x="38" y="22"/>
                    <a:pt x="40" y="21"/>
                  </a:cubicBezTo>
                  <a:cubicBezTo>
                    <a:pt x="41" y="19"/>
                    <a:pt x="43" y="19"/>
                    <a:pt x="41" y="19"/>
                  </a:cubicBezTo>
                  <a:cubicBezTo>
                    <a:pt x="41" y="19"/>
                    <a:pt x="38" y="18"/>
                    <a:pt x="44" y="14"/>
                  </a:cubicBezTo>
                  <a:cubicBezTo>
                    <a:pt x="50" y="13"/>
                    <a:pt x="50" y="13"/>
                    <a:pt x="52" y="11"/>
                  </a:cubicBezTo>
                  <a:cubicBezTo>
                    <a:pt x="52" y="10"/>
                    <a:pt x="54" y="11"/>
                    <a:pt x="52" y="10"/>
                  </a:cubicBezTo>
                  <a:cubicBezTo>
                    <a:pt x="52" y="8"/>
                    <a:pt x="54" y="8"/>
                    <a:pt x="52" y="8"/>
                  </a:cubicBezTo>
                  <a:cubicBezTo>
                    <a:pt x="52" y="7"/>
                    <a:pt x="52" y="7"/>
                    <a:pt x="52" y="4"/>
                  </a:cubicBezTo>
                  <a:cubicBezTo>
                    <a:pt x="52" y="2"/>
                    <a:pt x="54" y="0"/>
                    <a:pt x="60" y="0"/>
                  </a:cubicBezTo>
                  <a:cubicBezTo>
                    <a:pt x="63" y="7"/>
                    <a:pt x="64" y="2"/>
                    <a:pt x="66" y="5"/>
                  </a:cubicBezTo>
                  <a:cubicBezTo>
                    <a:pt x="67" y="8"/>
                    <a:pt x="67" y="5"/>
                    <a:pt x="69" y="8"/>
                  </a:cubicBezTo>
                  <a:cubicBezTo>
                    <a:pt x="70" y="10"/>
                    <a:pt x="73" y="8"/>
                    <a:pt x="73" y="11"/>
                  </a:cubicBezTo>
                  <a:cubicBezTo>
                    <a:pt x="75" y="16"/>
                    <a:pt x="76" y="10"/>
                    <a:pt x="78" y="11"/>
                  </a:cubicBezTo>
                  <a:cubicBezTo>
                    <a:pt x="79" y="11"/>
                    <a:pt x="76" y="14"/>
                    <a:pt x="81" y="16"/>
                  </a:cubicBezTo>
                  <a:cubicBezTo>
                    <a:pt x="82" y="16"/>
                    <a:pt x="82" y="19"/>
                    <a:pt x="85" y="19"/>
                  </a:cubicBezTo>
                  <a:cubicBezTo>
                    <a:pt x="88" y="19"/>
                    <a:pt x="88" y="19"/>
                    <a:pt x="90" y="19"/>
                  </a:cubicBezTo>
                  <a:cubicBezTo>
                    <a:pt x="93" y="19"/>
                    <a:pt x="92" y="22"/>
                    <a:pt x="95" y="22"/>
                  </a:cubicBezTo>
                  <a:cubicBezTo>
                    <a:pt x="96" y="22"/>
                    <a:pt x="95" y="24"/>
                    <a:pt x="98" y="24"/>
                  </a:cubicBezTo>
                  <a:cubicBezTo>
                    <a:pt x="101" y="22"/>
                    <a:pt x="102" y="24"/>
                    <a:pt x="104" y="25"/>
                  </a:cubicBezTo>
                  <a:cubicBezTo>
                    <a:pt x="107" y="25"/>
                    <a:pt x="99" y="28"/>
                    <a:pt x="99" y="41"/>
                  </a:cubicBezTo>
                  <a:cubicBezTo>
                    <a:pt x="98" y="44"/>
                    <a:pt x="96" y="41"/>
                    <a:pt x="96" y="42"/>
                  </a:cubicBezTo>
                  <a:cubicBezTo>
                    <a:pt x="95" y="44"/>
                    <a:pt x="96" y="44"/>
                    <a:pt x="95" y="45"/>
                  </a:cubicBezTo>
                  <a:cubicBezTo>
                    <a:pt x="93" y="45"/>
                    <a:pt x="95" y="47"/>
                    <a:pt x="92" y="49"/>
                  </a:cubicBezTo>
                  <a:cubicBezTo>
                    <a:pt x="90" y="49"/>
                    <a:pt x="93" y="50"/>
                    <a:pt x="90" y="52"/>
                  </a:cubicBezTo>
                  <a:cubicBezTo>
                    <a:pt x="87" y="53"/>
                    <a:pt x="90" y="55"/>
                    <a:pt x="88" y="56"/>
                  </a:cubicBezTo>
                  <a:cubicBezTo>
                    <a:pt x="85" y="58"/>
                    <a:pt x="87" y="58"/>
                    <a:pt x="88" y="58"/>
                  </a:cubicBezTo>
                  <a:cubicBezTo>
                    <a:pt x="92" y="56"/>
                    <a:pt x="88" y="55"/>
                    <a:pt x="92" y="55"/>
                  </a:cubicBezTo>
                  <a:cubicBezTo>
                    <a:pt x="95" y="53"/>
                    <a:pt x="93" y="56"/>
                    <a:pt x="93" y="58"/>
                  </a:cubicBezTo>
                  <a:cubicBezTo>
                    <a:pt x="93" y="58"/>
                    <a:pt x="95" y="58"/>
                    <a:pt x="95" y="61"/>
                  </a:cubicBezTo>
                </a:path>
              </a:pathLst>
            </a:custGeom>
            <a:grpFill/>
            <a:ln w="6350" cmpd="sng">
              <a:solidFill>
                <a:schemeClr val="bg1"/>
              </a:solidFill>
              <a:round/>
              <a:headEnd/>
              <a:tailEnd/>
            </a:ln>
          </p:spPr>
          <p:txBody>
            <a:bodyPr/>
            <a:lstStyle/>
            <a:p>
              <a:endParaRPr lang="en-GB" dirty="0"/>
            </a:p>
          </p:txBody>
        </p:sp>
        <p:sp>
          <p:nvSpPr>
            <p:cNvPr id="249" name="Freeform 168"/>
            <p:cNvSpPr>
              <a:spLocks/>
            </p:cNvSpPr>
            <p:nvPr/>
          </p:nvSpPr>
          <p:spPr bwMode="auto">
            <a:xfrm>
              <a:off x="1493772" y="3333220"/>
              <a:ext cx="89256" cy="165552"/>
            </a:xfrm>
            <a:custGeom>
              <a:avLst/>
              <a:gdLst/>
              <a:ahLst/>
              <a:cxnLst>
                <a:cxn ang="0">
                  <a:pos x="8" y="3"/>
                </a:cxn>
                <a:cxn ang="0">
                  <a:pos x="14" y="0"/>
                </a:cxn>
                <a:cxn ang="0">
                  <a:pos x="13" y="3"/>
                </a:cxn>
                <a:cxn ang="0">
                  <a:pos x="17" y="3"/>
                </a:cxn>
                <a:cxn ang="0">
                  <a:pos x="23" y="2"/>
                </a:cxn>
                <a:cxn ang="0">
                  <a:pos x="28" y="6"/>
                </a:cxn>
                <a:cxn ang="0">
                  <a:pos x="23" y="14"/>
                </a:cxn>
                <a:cxn ang="0">
                  <a:pos x="23" y="23"/>
                </a:cxn>
                <a:cxn ang="0">
                  <a:pos x="20" y="28"/>
                </a:cxn>
                <a:cxn ang="0">
                  <a:pos x="20" y="33"/>
                </a:cxn>
                <a:cxn ang="0">
                  <a:pos x="22" y="37"/>
                </a:cxn>
                <a:cxn ang="0">
                  <a:pos x="22" y="43"/>
                </a:cxn>
                <a:cxn ang="0">
                  <a:pos x="22" y="47"/>
                </a:cxn>
                <a:cxn ang="0">
                  <a:pos x="19" y="54"/>
                </a:cxn>
                <a:cxn ang="0">
                  <a:pos x="14" y="57"/>
                </a:cxn>
                <a:cxn ang="0">
                  <a:pos x="8" y="57"/>
                </a:cxn>
                <a:cxn ang="0">
                  <a:pos x="8" y="54"/>
                </a:cxn>
                <a:cxn ang="0">
                  <a:pos x="8" y="45"/>
                </a:cxn>
                <a:cxn ang="0">
                  <a:pos x="5" y="42"/>
                </a:cxn>
                <a:cxn ang="0">
                  <a:pos x="5" y="40"/>
                </a:cxn>
                <a:cxn ang="0">
                  <a:pos x="3" y="39"/>
                </a:cxn>
                <a:cxn ang="0">
                  <a:pos x="3" y="33"/>
                </a:cxn>
                <a:cxn ang="0">
                  <a:pos x="6" y="28"/>
                </a:cxn>
                <a:cxn ang="0">
                  <a:pos x="8" y="22"/>
                </a:cxn>
                <a:cxn ang="0">
                  <a:pos x="9" y="11"/>
                </a:cxn>
                <a:cxn ang="0">
                  <a:pos x="8" y="6"/>
                </a:cxn>
                <a:cxn ang="0">
                  <a:pos x="8" y="3"/>
                </a:cxn>
              </a:cxnLst>
              <a:rect l="0" t="0" r="r" b="b"/>
              <a:pathLst>
                <a:path w="32" h="59">
                  <a:moveTo>
                    <a:pt x="8" y="3"/>
                  </a:moveTo>
                  <a:cubicBezTo>
                    <a:pt x="13" y="0"/>
                    <a:pt x="13" y="0"/>
                    <a:pt x="14" y="0"/>
                  </a:cubicBezTo>
                  <a:cubicBezTo>
                    <a:pt x="16" y="2"/>
                    <a:pt x="11" y="3"/>
                    <a:pt x="13" y="3"/>
                  </a:cubicBezTo>
                  <a:cubicBezTo>
                    <a:pt x="14" y="5"/>
                    <a:pt x="14" y="2"/>
                    <a:pt x="17" y="3"/>
                  </a:cubicBezTo>
                  <a:cubicBezTo>
                    <a:pt x="22" y="5"/>
                    <a:pt x="19" y="2"/>
                    <a:pt x="23" y="2"/>
                  </a:cubicBezTo>
                  <a:cubicBezTo>
                    <a:pt x="28" y="3"/>
                    <a:pt x="25" y="5"/>
                    <a:pt x="28" y="6"/>
                  </a:cubicBezTo>
                  <a:cubicBezTo>
                    <a:pt x="32" y="6"/>
                    <a:pt x="23" y="12"/>
                    <a:pt x="23" y="14"/>
                  </a:cubicBezTo>
                  <a:cubicBezTo>
                    <a:pt x="25" y="22"/>
                    <a:pt x="22" y="22"/>
                    <a:pt x="23" y="23"/>
                  </a:cubicBezTo>
                  <a:cubicBezTo>
                    <a:pt x="23" y="26"/>
                    <a:pt x="23" y="28"/>
                    <a:pt x="20" y="28"/>
                  </a:cubicBezTo>
                  <a:cubicBezTo>
                    <a:pt x="17" y="28"/>
                    <a:pt x="20" y="28"/>
                    <a:pt x="20" y="33"/>
                  </a:cubicBezTo>
                  <a:cubicBezTo>
                    <a:pt x="22" y="36"/>
                    <a:pt x="25" y="33"/>
                    <a:pt x="22" y="37"/>
                  </a:cubicBezTo>
                  <a:cubicBezTo>
                    <a:pt x="19" y="42"/>
                    <a:pt x="20" y="43"/>
                    <a:pt x="22" y="43"/>
                  </a:cubicBezTo>
                  <a:cubicBezTo>
                    <a:pt x="23" y="43"/>
                    <a:pt x="25" y="43"/>
                    <a:pt x="22" y="47"/>
                  </a:cubicBezTo>
                  <a:cubicBezTo>
                    <a:pt x="19" y="48"/>
                    <a:pt x="19" y="53"/>
                    <a:pt x="19" y="54"/>
                  </a:cubicBezTo>
                  <a:cubicBezTo>
                    <a:pt x="16" y="56"/>
                    <a:pt x="17" y="59"/>
                    <a:pt x="14" y="57"/>
                  </a:cubicBezTo>
                  <a:cubicBezTo>
                    <a:pt x="9" y="56"/>
                    <a:pt x="8" y="56"/>
                    <a:pt x="8" y="57"/>
                  </a:cubicBezTo>
                  <a:cubicBezTo>
                    <a:pt x="6" y="57"/>
                    <a:pt x="6" y="57"/>
                    <a:pt x="8" y="54"/>
                  </a:cubicBezTo>
                  <a:cubicBezTo>
                    <a:pt x="9" y="47"/>
                    <a:pt x="6" y="48"/>
                    <a:pt x="8" y="45"/>
                  </a:cubicBezTo>
                  <a:cubicBezTo>
                    <a:pt x="9" y="40"/>
                    <a:pt x="6" y="40"/>
                    <a:pt x="5" y="42"/>
                  </a:cubicBezTo>
                  <a:cubicBezTo>
                    <a:pt x="5" y="40"/>
                    <a:pt x="5" y="40"/>
                    <a:pt x="5" y="40"/>
                  </a:cubicBezTo>
                  <a:cubicBezTo>
                    <a:pt x="5" y="39"/>
                    <a:pt x="6" y="39"/>
                    <a:pt x="3" y="39"/>
                  </a:cubicBezTo>
                  <a:cubicBezTo>
                    <a:pt x="0" y="39"/>
                    <a:pt x="5" y="34"/>
                    <a:pt x="3" y="33"/>
                  </a:cubicBezTo>
                  <a:cubicBezTo>
                    <a:pt x="3" y="29"/>
                    <a:pt x="5" y="33"/>
                    <a:pt x="6" y="28"/>
                  </a:cubicBezTo>
                  <a:cubicBezTo>
                    <a:pt x="8" y="23"/>
                    <a:pt x="8" y="23"/>
                    <a:pt x="8" y="22"/>
                  </a:cubicBezTo>
                  <a:cubicBezTo>
                    <a:pt x="8" y="20"/>
                    <a:pt x="11" y="14"/>
                    <a:pt x="9" y="11"/>
                  </a:cubicBezTo>
                  <a:cubicBezTo>
                    <a:pt x="8" y="9"/>
                    <a:pt x="8" y="8"/>
                    <a:pt x="8" y="6"/>
                  </a:cubicBezTo>
                  <a:cubicBezTo>
                    <a:pt x="8" y="5"/>
                    <a:pt x="6" y="5"/>
                    <a:pt x="8" y="3"/>
                  </a:cubicBezTo>
                </a:path>
              </a:pathLst>
            </a:custGeom>
            <a:grpFill/>
            <a:ln w="6350" cmpd="sng">
              <a:solidFill>
                <a:schemeClr val="bg1"/>
              </a:solidFill>
              <a:round/>
              <a:headEnd/>
              <a:tailEnd/>
            </a:ln>
          </p:spPr>
          <p:txBody>
            <a:bodyPr/>
            <a:lstStyle/>
            <a:p>
              <a:endParaRPr lang="en-GB" dirty="0"/>
            </a:p>
          </p:txBody>
        </p:sp>
        <p:sp>
          <p:nvSpPr>
            <p:cNvPr id="250" name="Freeform 169"/>
            <p:cNvSpPr>
              <a:spLocks/>
            </p:cNvSpPr>
            <p:nvPr/>
          </p:nvSpPr>
          <p:spPr bwMode="auto">
            <a:xfrm>
              <a:off x="1901181" y="3308747"/>
              <a:ext cx="23034" cy="50385"/>
            </a:xfrm>
            <a:custGeom>
              <a:avLst/>
              <a:gdLst/>
              <a:ahLst/>
              <a:cxnLst>
                <a:cxn ang="0">
                  <a:pos x="7" y="0"/>
                </a:cxn>
                <a:cxn ang="0">
                  <a:pos x="5" y="3"/>
                </a:cxn>
                <a:cxn ang="0">
                  <a:pos x="2" y="4"/>
                </a:cxn>
                <a:cxn ang="0">
                  <a:pos x="0" y="12"/>
                </a:cxn>
                <a:cxn ang="0">
                  <a:pos x="0" y="13"/>
                </a:cxn>
                <a:cxn ang="0">
                  <a:pos x="2" y="13"/>
                </a:cxn>
                <a:cxn ang="0">
                  <a:pos x="2" y="16"/>
                </a:cxn>
                <a:cxn ang="0">
                  <a:pos x="5" y="18"/>
                </a:cxn>
                <a:cxn ang="0">
                  <a:pos x="5" y="16"/>
                </a:cxn>
                <a:cxn ang="0">
                  <a:pos x="7" y="12"/>
                </a:cxn>
                <a:cxn ang="0">
                  <a:pos x="8" y="7"/>
                </a:cxn>
                <a:cxn ang="0">
                  <a:pos x="7" y="3"/>
                </a:cxn>
                <a:cxn ang="0">
                  <a:pos x="7" y="0"/>
                </a:cxn>
              </a:cxnLst>
              <a:rect l="0" t="0" r="r" b="b"/>
              <a:pathLst>
                <a:path w="8" h="18">
                  <a:moveTo>
                    <a:pt x="7" y="0"/>
                  </a:moveTo>
                  <a:cubicBezTo>
                    <a:pt x="5" y="0"/>
                    <a:pt x="7" y="4"/>
                    <a:pt x="5" y="3"/>
                  </a:cubicBezTo>
                  <a:cubicBezTo>
                    <a:pt x="3" y="3"/>
                    <a:pt x="2" y="4"/>
                    <a:pt x="2" y="4"/>
                  </a:cubicBezTo>
                  <a:cubicBezTo>
                    <a:pt x="0" y="4"/>
                    <a:pt x="0" y="12"/>
                    <a:pt x="0" y="12"/>
                  </a:cubicBezTo>
                  <a:cubicBezTo>
                    <a:pt x="2" y="12"/>
                    <a:pt x="2" y="12"/>
                    <a:pt x="0" y="13"/>
                  </a:cubicBezTo>
                  <a:cubicBezTo>
                    <a:pt x="0" y="13"/>
                    <a:pt x="0" y="13"/>
                    <a:pt x="2" y="13"/>
                  </a:cubicBezTo>
                  <a:cubicBezTo>
                    <a:pt x="3" y="15"/>
                    <a:pt x="0" y="15"/>
                    <a:pt x="2" y="16"/>
                  </a:cubicBezTo>
                  <a:cubicBezTo>
                    <a:pt x="5" y="18"/>
                    <a:pt x="3" y="18"/>
                    <a:pt x="5" y="18"/>
                  </a:cubicBezTo>
                  <a:cubicBezTo>
                    <a:pt x="7" y="18"/>
                    <a:pt x="5" y="16"/>
                    <a:pt x="5" y="16"/>
                  </a:cubicBezTo>
                  <a:cubicBezTo>
                    <a:pt x="7" y="15"/>
                    <a:pt x="7" y="13"/>
                    <a:pt x="7" y="12"/>
                  </a:cubicBezTo>
                  <a:cubicBezTo>
                    <a:pt x="7" y="10"/>
                    <a:pt x="8" y="10"/>
                    <a:pt x="8" y="7"/>
                  </a:cubicBezTo>
                  <a:cubicBezTo>
                    <a:pt x="8" y="3"/>
                    <a:pt x="7" y="4"/>
                    <a:pt x="7" y="3"/>
                  </a:cubicBezTo>
                  <a:cubicBezTo>
                    <a:pt x="8" y="1"/>
                    <a:pt x="8" y="0"/>
                    <a:pt x="7" y="0"/>
                  </a:cubicBezTo>
                </a:path>
              </a:pathLst>
            </a:custGeom>
            <a:grpFill/>
            <a:ln w="6350" cmpd="sng">
              <a:solidFill>
                <a:schemeClr val="bg1"/>
              </a:solidFill>
              <a:round/>
              <a:headEnd/>
              <a:tailEnd/>
            </a:ln>
          </p:spPr>
          <p:txBody>
            <a:bodyPr/>
            <a:lstStyle/>
            <a:p>
              <a:endParaRPr lang="en-GB" dirty="0"/>
            </a:p>
          </p:txBody>
        </p:sp>
        <p:sp>
          <p:nvSpPr>
            <p:cNvPr id="251" name="Freeform 170"/>
            <p:cNvSpPr>
              <a:spLocks noEditPoints="1"/>
            </p:cNvSpPr>
            <p:nvPr/>
          </p:nvSpPr>
          <p:spPr bwMode="auto">
            <a:xfrm>
              <a:off x="1850795" y="3177745"/>
              <a:ext cx="274965" cy="329664"/>
            </a:xfrm>
            <a:custGeom>
              <a:avLst/>
              <a:gdLst/>
              <a:ahLst/>
              <a:cxnLst>
                <a:cxn ang="0">
                  <a:pos x="54" y="15"/>
                </a:cxn>
                <a:cxn ang="0">
                  <a:pos x="47" y="22"/>
                </a:cxn>
                <a:cxn ang="0">
                  <a:pos x="50" y="36"/>
                </a:cxn>
                <a:cxn ang="0">
                  <a:pos x="67" y="57"/>
                </a:cxn>
                <a:cxn ang="0">
                  <a:pos x="87" y="68"/>
                </a:cxn>
                <a:cxn ang="0">
                  <a:pos x="96" y="79"/>
                </a:cxn>
                <a:cxn ang="0">
                  <a:pos x="90" y="76"/>
                </a:cxn>
                <a:cxn ang="0">
                  <a:pos x="81" y="81"/>
                </a:cxn>
                <a:cxn ang="0">
                  <a:pos x="84" y="92"/>
                </a:cxn>
                <a:cxn ang="0">
                  <a:pos x="75" y="102"/>
                </a:cxn>
                <a:cxn ang="0">
                  <a:pos x="76" y="95"/>
                </a:cxn>
                <a:cxn ang="0">
                  <a:pos x="70" y="79"/>
                </a:cxn>
                <a:cxn ang="0">
                  <a:pos x="63" y="71"/>
                </a:cxn>
                <a:cxn ang="0">
                  <a:pos x="47" y="61"/>
                </a:cxn>
                <a:cxn ang="0">
                  <a:pos x="38" y="53"/>
                </a:cxn>
                <a:cxn ang="0">
                  <a:pos x="32" y="42"/>
                </a:cxn>
                <a:cxn ang="0">
                  <a:pos x="19" y="31"/>
                </a:cxn>
                <a:cxn ang="0">
                  <a:pos x="11" y="33"/>
                </a:cxn>
                <a:cxn ang="0">
                  <a:pos x="5" y="25"/>
                </a:cxn>
                <a:cxn ang="0">
                  <a:pos x="5" y="14"/>
                </a:cxn>
                <a:cxn ang="0">
                  <a:pos x="14" y="12"/>
                </a:cxn>
                <a:cxn ang="0">
                  <a:pos x="17" y="8"/>
                </a:cxn>
                <a:cxn ang="0">
                  <a:pos x="22" y="14"/>
                </a:cxn>
                <a:cxn ang="0">
                  <a:pos x="25" y="6"/>
                </a:cxn>
                <a:cxn ang="0">
                  <a:pos x="31" y="9"/>
                </a:cxn>
                <a:cxn ang="0">
                  <a:pos x="34" y="6"/>
                </a:cxn>
                <a:cxn ang="0">
                  <a:pos x="37" y="3"/>
                </a:cxn>
                <a:cxn ang="0">
                  <a:pos x="44" y="0"/>
                </a:cxn>
                <a:cxn ang="0">
                  <a:pos x="47" y="3"/>
                </a:cxn>
                <a:cxn ang="0">
                  <a:pos x="57" y="9"/>
                </a:cxn>
                <a:cxn ang="0">
                  <a:pos x="58" y="14"/>
                </a:cxn>
                <a:cxn ang="0">
                  <a:pos x="57" y="15"/>
                </a:cxn>
                <a:cxn ang="0">
                  <a:pos x="61" y="112"/>
                </a:cxn>
                <a:cxn ang="0">
                  <a:pos x="70" y="115"/>
                </a:cxn>
                <a:cxn ang="0">
                  <a:pos x="73" y="99"/>
                </a:cxn>
                <a:cxn ang="0">
                  <a:pos x="57" y="101"/>
                </a:cxn>
                <a:cxn ang="0">
                  <a:pos x="49" y="104"/>
                </a:cxn>
                <a:cxn ang="0">
                  <a:pos x="17" y="79"/>
                </a:cxn>
                <a:cxn ang="0">
                  <a:pos x="20" y="92"/>
                </a:cxn>
                <a:cxn ang="0">
                  <a:pos x="28" y="84"/>
                </a:cxn>
                <a:cxn ang="0">
                  <a:pos x="26" y="68"/>
                </a:cxn>
                <a:cxn ang="0">
                  <a:pos x="14" y="71"/>
                </a:cxn>
              </a:cxnLst>
              <a:rect l="0" t="0" r="r" b="b"/>
              <a:pathLst>
                <a:path w="98" h="118">
                  <a:moveTo>
                    <a:pt x="57" y="15"/>
                  </a:moveTo>
                  <a:cubicBezTo>
                    <a:pt x="55" y="17"/>
                    <a:pt x="57" y="14"/>
                    <a:pt x="54" y="15"/>
                  </a:cubicBezTo>
                  <a:cubicBezTo>
                    <a:pt x="50" y="17"/>
                    <a:pt x="50" y="20"/>
                    <a:pt x="49" y="19"/>
                  </a:cubicBezTo>
                  <a:cubicBezTo>
                    <a:pt x="47" y="17"/>
                    <a:pt x="46" y="20"/>
                    <a:pt x="47" y="22"/>
                  </a:cubicBezTo>
                  <a:cubicBezTo>
                    <a:pt x="49" y="23"/>
                    <a:pt x="50" y="25"/>
                    <a:pt x="49" y="26"/>
                  </a:cubicBezTo>
                  <a:cubicBezTo>
                    <a:pt x="46" y="26"/>
                    <a:pt x="47" y="33"/>
                    <a:pt x="50" y="36"/>
                  </a:cubicBezTo>
                  <a:cubicBezTo>
                    <a:pt x="54" y="37"/>
                    <a:pt x="55" y="40"/>
                    <a:pt x="57" y="40"/>
                  </a:cubicBezTo>
                  <a:cubicBezTo>
                    <a:pt x="60" y="40"/>
                    <a:pt x="58" y="48"/>
                    <a:pt x="67" y="57"/>
                  </a:cubicBezTo>
                  <a:cubicBezTo>
                    <a:pt x="70" y="61"/>
                    <a:pt x="82" y="57"/>
                    <a:pt x="78" y="62"/>
                  </a:cubicBezTo>
                  <a:cubicBezTo>
                    <a:pt x="73" y="65"/>
                    <a:pt x="85" y="67"/>
                    <a:pt x="87" y="68"/>
                  </a:cubicBezTo>
                  <a:cubicBezTo>
                    <a:pt x="87" y="70"/>
                    <a:pt x="89" y="71"/>
                    <a:pt x="92" y="73"/>
                  </a:cubicBezTo>
                  <a:cubicBezTo>
                    <a:pt x="93" y="75"/>
                    <a:pt x="98" y="76"/>
                    <a:pt x="96" y="79"/>
                  </a:cubicBezTo>
                  <a:cubicBezTo>
                    <a:pt x="96" y="82"/>
                    <a:pt x="98" y="82"/>
                    <a:pt x="95" y="82"/>
                  </a:cubicBezTo>
                  <a:cubicBezTo>
                    <a:pt x="92" y="82"/>
                    <a:pt x="93" y="76"/>
                    <a:pt x="90" y="76"/>
                  </a:cubicBezTo>
                  <a:cubicBezTo>
                    <a:pt x="87" y="76"/>
                    <a:pt x="87" y="75"/>
                    <a:pt x="84" y="76"/>
                  </a:cubicBezTo>
                  <a:cubicBezTo>
                    <a:pt x="81" y="78"/>
                    <a:pt x="82" y="79"/>
                    <a:pt x="81" y="81"/>
                  </a:cubicBezTo>
                  <a:cubicBezTo>
                    <a:pt x="79" y="84"/>
                    <a:pt x="81" y="84"/>
                    <a:pt x="82" y="85"/>
                  </a:cubicBezTo>
                  <a:cubicBezTo>
                    <a:pt x="85" y="85"/>
                    <a:pt x="89" y="90"/>
                    <a:pt x="84" y="92"/>
                  </a:cubicBezTo>
                  <a:cubicBezTo>
                    <a:pt x="81" y="95"/>
                    <a:pt x="82" y="96"/>
                    <a:pt x="81" y="99"/>
                  </a:cubicBezTo>
                  <a:cubicBezTo>
                    <a:pt x="78" y="101"/>
                    <a:pt x="78" y="106"/>
                    <a:pt x="75" y="102"/>
                  </a:cubicBezTo>
                  <a:cubicBezTo>
                    <a:pt x="73" y="102"/>
                    <a:pt x="73" y="101"/>
                    <a:pt x="75" y="98"/>
                  </a:cubicBezTo>
                  <a:cubicBezTo>
                    <a:pt x="76" y="96"/>
                    <a:pt x="75" y="96"/>
                    <a:pt x="76" y="95"/>
                  </a:cubicBezTo>
                  <a:cubicBezTo>
                    <a:pt x="78" y="93"/>
                    <a:pt x="78" y="93"/>
                    <a:pt x="76" y="85"/>
                  </a:cubicBezTo>
                  <a:cubicBezTo>
                    <a:pt x="75" y="79"/>
                    <a:pt x="73" y="81"/>
                    <a:pt x="70" y="79"/>
                  </a:cubicBezTo>
                  <a:cubicBezTo>
                    <a:pt x="66" y="76"/>
                    <a:pt x="70" y="73"/>
                    <a:pt x="66" y="73"/>
                  </a:cubicBezTo>
                  <a:cubicBezTo>
                    <a:pt x="63" y="75"/>
                    <a:pt x="66" y="71"/>
                    <a:pt x="63" y="71"/>
                  </a:cubicBezTo>
                  <a:cubicBezTo>
                    <a:pt x="60" y="71"/>
                    <a:pt x="61" y="67"/>
                    <a:pt x="58" y="67"/>
                  </a:cubicBezTo>
                  <a:cubicBezTo>
                    <a:pt x="55" y="67"/>
                    <a:pt x="50" y="65"/>
                    <a:pt x="47" y="61"/>
                  </a:cubicBezTo>
                  <a:cubicBezTo>
                    <a:pt x="44" y="57"/>
                    <a:pt x="44" y="61"/>
                    <a:pt x="43" y="57"/>
                  </a:cubicBezTo>
                  <a:cubicBezTo>
                    <a:pt x="43" y="53"/>
                    <a:pt x="38" y="54"/>
                    <a:pt x="38" y="53"/>
                  </a:cubicBezTo>
                  <a:cubicBezTo>
                    <a:pt x="38" y="51"/>
                    <a:pt x="38" y="51"/>
                    <a:pt x="35" y="48"/>
                  </a:cubicBezTo>
                  <a:cubicBezTo>
                    <a:pt x="32" y="47"/>
                    <a:pt x="35" y="45"/>
                    <a:pt x="32" y="42"/>
                  </a:cubicBezTo>
                  <a:cubicBezTo>
                    <a:pt x="31" y="40"/>
                    <a:pt x="32" y="34"/>
                    <a:pt x="28" y="34"/>
                  </a:cubicBezTo>
                  <a:cubicBezTo>
                    <a:pt x="25" y="36"/>
                    <a:pt x="23" y="29"/>
                    <a:pt x="19" y="31"/>
                  </a:cubicBezTo>
                  <a:cubicBezTo>
                    <a:pt x="15" y="33"/>
                    <a:pt x="19" y="36"/>
                    <a:pt x="9" y="39"/>
                  </a:cubicBezTo>
                  <a:cubicBezTo>
                    <a:pt x="9" y="37"/>
                    <a:pt x="12" y="34"/>
                    <a:pt x="11" y="33"/>
                  </a:cubicBezTo>
                  <a:cubicBezTo>
                    <a:pt x="11" y="33"/>
                    <a:pt x="6" y="36"/>
                    <a:pt x="5" y="31"/>
                  </a:cubicBezTo>
                  <a:cubicBezTo>
                    <a:pt x="3" y="28"/>
                    <a:pt x="9" y="28"/>
                    <a:pt x="5" y="25"/>
                  </a:cubicBezTo>
                  <a:cubicBezTo>
                    <a:pt x="0" y="22"/>
                    <a:pt x="5" y="23"/>
                    <a:pt x="6" y="20"/>
                  </a:cubicBezTo>
                  <a:cubicBezTo>
                    <a:pt x="8" y="19"/>
                    <a:pt x="3" y="17"/>
                    <a:pt x="5" y="14"/>
                  </a:cubicBezTo>
                  <a:cubicBezTo>
                    <a:pt x="6" y="14"/>
                    <a:pt x="6" y="14"/>
                    <a:pt x="9" y="14"/>
                  </a:cubicBezTo>
                  <a:cubicBezTo>
                    <a:pt x="11" y="12"/>
                    <a:pt x="11" y="14"/>
                    <a:pt x="14" y="12"/>
                  </a:cubicBezTo>
                  <a:cubicBezTo>
                    <a:pt x="17" y="9"/>
                    <a:pt x="14" y="9"/>
                    <a:pt x="15" y="9"/>
                  </a:cubicBezTo>
                  <a:cubicBezTo>
                    <a:pt x="15" y="8"/>
                    <a:pt x="17" y="6"/>
                    <a:pt x="17" y="8"/>
                  </a:cubicBezTo>
                  <a:cubicBezTo>
                    <a:pt x="17" y="8"/>
                    <a:pt x="17" y="9"/>
                    <a:pt x="19" y="11"/>
                  </a:cubicBezTo>
                  <a:cubicBezTo>
                    <a:pt x="20" y="12"/>
                    <a:pt x="20" y="15"/>
                    <a:pt x="22" y="14"/>
                  </a:cubicBezTo>
                  <a:cubicBezTo>
                    <a:pt x="23" y="14"/>
                    <a:pt x="20" y="12"/>
                    <a:pt x="23" y="11"/>
                  </a:cubicBezTo>
                  <a:cubicBezTo>
                    <a:pt x="25" y="9"/>
                    <a:pt x="23" y="6"/>
                    <a:pt x="25" y="6"/>
                  </a:cubicBezTo>
                  <a:cubicBezTo>
                    <a:pt x="26" y="6"/>
                    <a:pt x="26" y="9"/>
                    <a:pt x="28" y="9"/>
                  </a:cubicBezTo>
                  <a:cubicBezTo>
                    <a:pt x="29" y="8"/>
                    <a:pt x="29" y="11"/>
                    <a:pt x="31" y="9"/>
                  </a:cubicBezTo>
                  <a:cubicBezTo>
                    <a:pt x="32" y="9"/>
                    <a:pt x="29" y="6"/>
                    <a:pt x="31" y="6"/>
                  </a:cubicBezTo>
                  <a:cubicBezTo>
                    <a:pt x="31" y="5"/>
                    <a:pt x="32" y="8"/>
                    <a:pt x="34" y="6"/>
                  </a:cubicBezTo>
                  <a:cubicBezTo>
                    <a:pt x="34" y="6"/>
                    <a:pt x="32" y="5"/>
                    <a:pt x="34" y="1"/>
                  </a:cubicBezTo>
                  <a:cubicBezTo>
                    <a:pt x="35" y="1"/>
                    <a:pt x="35" y="5"/>
                    <a:pt x="37" y="3"/>
                  </a:cubicBezTo>
                  <a:cubicBezTo>
                    <a:pt x="38" y="3"/>
                    <a:pt x="38" y="1"/>
                    <a:pt x="40" y="1"/>
                  </a:cubicBezTo>
                  <a:cubicBezTo>
                    <a:pt x="41" y="0"/>
                    <a:pt x="41" y="1"/>
                    <a:pt x="44" y="0"/>
                  </a:cubicBezTo>
                  <a:cubicBezTo>
                    <a:pt x="49" y="0"/>
                    <a:pt x="46" y="0"/>
                    <a:pt x="46" y="1"/>
                  </a:cubicBezTo>
                  <a:cubicBezTo>
                    <a:pt x="47" y="1"/>
                    <a:pt x="47" y="1"/>
                    <a:pt x="47" y="3"/>
                  </a:cubicBezTo>
                  <a:cubicBezTo>
                    <a:pt x="47" y="5"/>
                    <a:pt x="50" y="6"/>
                    <a:pt x="58" y="6"/>
                  </a:cubicBezTo>
                  <a:cubicBezTo>
                    <a:pt x="58" y="8"/>
                    <a:pt x="57" y="8"/>
                    <a:pt x="57" y="9"/>
                  </a:cubicBezTo>
                  <a:cubicBezTo>
                    <a:pt x="57" y="11"/>
                    <a:pt x="60" y="9"/>
                    <a:pt x="58" y="11"/>
                  </a:cubicBezTo>
                  <a:cubicBezTo>
                    <a:pt x="57" y="12"/>
                    <a:pt x="57" y="14"/>
                    <a:pt x="58" y="14"/>
                  </a:cubicBezTo>
                  <a:cubicBezTo>
                    <a:pt x="60" y="15"/>
                    <a:pt x="61" y="17"/>
                    <a:pt x="58" y="17"/>
                  </a:cubicBezTo>
                  <a:cubicBezTo>
                    <a:pt x="58" y="17"/>
                    <a:pt x="60" y="15"/>
                    <a:pt x="57" y="15"/>
                  </a:cubicBezTo>
                  <a:close/>
                  <a:moveTo>
                    <a:pt x="54" y="107"/>
                  </a:moveTo>
                  <a:cubicBezTo>
                    <a:pt x="55" y="109"/>
                    <a:pt x="58" y="112"/>
                    <a:pt x="61" y="112"/>
                  </a:cubicBezTo>
                  <a:cubicBezTo>
                    <a:pt x="64" y="112"/>
                    <a:pt x="64" y="115"/>
                    <a:pt x="67" y="115"/>
                  </a:cubicBezTo>
                  <a:cubicBezTo>
                    <a:pt x="70" y="116"/>
                    <a:pt x="70" y="118"/>
                    <a:pt x="70" y="115"/>
                  </a:cubicBezTo>
                  <a:cubicBezTo>
                    <a:pt x="70" y="113"/>
                    <a:pt x="72" y="110"/>
                    <a:pt x="70" y="109"/>
                  </a:cubicBezTo>
                  <a:cubicBezTo>
                    <a:pt x="69" y="109"/>
                    <a:pt x="73" y="101"/>
                    <a:pt x="73" y="99"/>
                  </a:cubicBezTo>
                  <a:cubicBezTo>
                    <a:pt x="75" y="98"/>
                    <a:pt x="70" y="101"/>
                    <a:pt x="69" y="101"/>
                  </a:cubicBezTo>
                  <a:cubicBezTo>
                    <a:pt x="66" y="99"/>
                    <a:pt x="61" y="104"/>
                    <a:pt x="57" y="101"/>
                  </a:cubicBezTo>
                  <a:cubicBezTo>
                    <a:pt x="54" y="96"/>
                    <a:pt x="54" y="104"/>
                    <a:pt x="52" y="101"/>
                  </a:cubicBezTo>
                  <a:cubicBezTo>
                    <a:pt x="50" y="99"/>
                    <a:pt x="49" y="101"/>
                    <a:pt x="49" y="104"/>
                  </a:cubicBezTo>
                  <a:cubicBezTo>
                    <a:pt x="49" y="107"/>
                    <a:pt x="50" y="107"/>
                    <a:pt x="54" y="107"/>
                  </a:cubicBezTo>
                  <a:close/>
                  <a:moveTo>
                    <a:pt x="17" y="79"/>
                  </a:moveTo>
                  <a:cubicBezTo>
                    <a:pt x="17" y="82"/>
                    <a:pt x="19" y="81"/>
                    <a:pt x="17" y="84"/>
                  </a:cubicBezTo>
                  <a:cubicBezTo>
                    <a:pt x="15" y="88"/>
                    <a:pt x="17" y="93"/>
                    <a:pt x="20" y="92"/>
                  </a:cubicBezTo>
                  <a:cubicBezTo>
                    <a:pt x="23" y="92"/>
                    <a:pt x="22" y="88"/>
                    <a:pt x="23" y="90"/>
                  </a:cubicBezTo>
                  <a:cubicBezTo>
                    <a:pt x="26" y="90"/>
                    <a:pt x="26" y="90"/>
                    <a:pt x="28" y="84"/>
                  </a:cubicBezTo>
                  <a:cubicBezTo>
                    <a:pt x="28" y="78"/>
                    <a:pt x="25" y="78"/>
                    <a:pt x="28" y="76"/>
                  </a:cubicBezTo>
                  <a:cubicBezTo>
                    <a:pt x="29" y="75"/>
                    <a:pt x="28" y="70"/>
                    <a:pt x="26" y="68"/>
                  </a:cubicBezTo>
                  <a:cubicBezTo>
                    <a:pt x="25" y="67"/>
                    <a:pt x="25" y="65"/>
                    <a:pt x="20" y="70"/>
                  </a:cubicBezTo>
                  <a:cubicBezTo>
                    <a:pt x="15" y="73"/>
                    <a:pt x="14" y="67"/>
                    <a:pt x="14" y="71"/>
                  </a:cubicBezTo>
                  <a:cubicBezTo>
                    <a:pt x="14" y="75"/>
                    <a:pt x="17" y="75"/>
                    <a:pt x="17" y="79"/>
                  </a:cubicBezTo>
                  <a:close/>
                </a:path>
              </a:pathLst>
            </a:custGeom>
            <a:grpFill/>
            <a:ln w="6350" cmpd="sng">
              <a:solidFill>
                <a:schemeClr val="bg1"/>
              </a:solidFill>
              <a:round/>
              <a:headEnd/>
              <a:tailEnd/>
            </a:ln>
          </p:spPr>
          <p:txBody>
            <a:bodyPr/>
            <a:lstStyle/>
            <a:p>
              <a:endParaRPr lang="en-GB" dirty="0"/>
            </a:p>
          </p:txBody>
        </p:sp>
        <p:sp>
          <p:nvSpPr>
            <p:cNvPr id="252" name="Freeform 171"/>
            <p:cNvSpPr>
              <a:spLocks/>
            </p:cNvSpPr>
            <p:nvPr/>
          </p:nvSpPr>
          <p:spPr bwMode="auto">
            <a:xfrm>
              <a:off x="1840717" y="3148953"/>
              <a:ext cx="105091" cy="70540"/>
            </a:xfrm>
            <a:custGeom>
              <a:avLst/>
              <a:gdLst/>
              <a:ahLst/>
              <a:cxnLst>
                <a:cxn ang="0">
                  <a:pos x="30" y="5"/>
                </a:cxn>
                <a:cxn ang="0">
                  <a:pos x="30" y="10"/>
                </a:cxn>
                <a:cxn ang="0">
                  <a:pos x="35" y="13"/>
                </a:cxn>
                <a:cxn ang="0">
                  <a:pos x="38" y="11"/>
                </a:cxn>
                <a:cxn ang="0">
                  <a:pos x="38" y="16"/>
                </a:cxn>
                <a:cxn ang="0">
                  <a:pos x="35" y="16"/>
                </a:cxn>
                <a:cxn ang="0">
                  <a:pos x="35" y="19"/>
                </a:cxn>
                <a:cxn ang="0">
                  <a:pos x="32" y="19"/>
                </a:cxn>
                <a:cxn ang="0">
                  <a:pos x="29" y="16"/>
                </a:cxn>
                <a:cxn ang="0">
                  <a:pos x="27" y="21"/>
                </a:cxn>
                <a:cxn ang="0">
                  <a:pos x="26" y="24"/>
                </a:cxn>
                <a:cxn ang="0">
                  <a:pos x="23" y="21"/>
                </a:cxn>
                <a:cxn ang="0">
                  <a:pos x="21" y="18"/>
                </a:cxn>
                <a:cxn ang="0">
                  <a:pos x="19" y="19"/>
                </a:cxn>
                <a:cxn ang="0">
                  <a:pos x="18" y="22"/>
                </a:cxn>
                <a:cxn ang="0">
                  <a:pos x="13" y="24"/>
                </a:cxn>
                <a:cxn ang="0">
                  <a:pos x="9" y="24"/>
                </a:cxn>
                <a:cxn ang="0">
                  <a:pos x="7" y="21"/>
                </a:cxn>
                <a:cxn ang="0">
                  <a:pos x="6" y="18"/>
                </a:cxn>
                <a:cxn ang="0">
                  <a:pos x="3" y="21"/>
                </a:cxn>
                <a:cxn ang="0">
                  <a:pos x="3" y="19"/>
                </a:cxn>
                <a:cxn ang="0">
                  <a:pos x="4" y="14"/>
                </a:cxn>
                <a:cxn ang="0">
                  <a:pos x="6" y="11"/>
                </a:cxn>
                <a:cxn ang="0">
                  <a:pos x="9" y="8"/>
                </a:cxn>
                <a:cxn ang="0">
                  <a:pos x="10" y="5"/>
                </a:cxn>
                <a:cxn ang="0">
                  <a:pos x="13" y="4"/>
                </a:cxn>
                <a:cxn ang="0">
                  <a:pos x="19" y="4"/>
                </a:cxn>
                <a:cxn ang="0">
                  <a:pos x="23" y="2"/>
                </a:cxn>
                <a:cxn ang="0">
                  <a:pos x="26" y="4"/>
                </a:cxn>
                <a:cxn ang="0">
                  <a:pos x="30" y="5"/>
                </a:cxn>
              </a:cxnLst>
              <a:rect l="0" t="0" r="r" b="b"/>
              <a:pathLst>
                <a:path w="38" h="25">
                  <a:moveTo>
                    <a:pt x="30" y="5"/>
                  </a:moveTo>
                  <a:cubicBezTo>
                    <a:pt x="32" y="7"/>
                    <a:pt x="27" y="11"/>
                    <a:pt x="30" y="10"/>
                  </a:cubicBezTo>
                  <a:cubicBezTo>
                    <a:pt x="35" y="10"/>
                    <a:pt x="32" y="13"/>
                    <a:pt x="35" y="13"/>
                  </a:cubicBezTo>
                  <a:cubicBezTo>
                    <a:pt x="36" y="13"/>
                    <a:pt x="36" y="8"/>
                    <a:pt x="38" y="11"/>
                  </a:cubicBezTo>
                  <a:cubicBezTo>
                    <a:pt x="36" y="14"/>
                    <a:pt x="38" y="16"/>
                    <a:pt x="38" y="16"/>
                  </a:cubicBezTo>
                  <a:cubicBezTo>
                    <a:pt x="36" y="18"/>
                    <a:pt x="35" y="14"/>
                    <a:pt x="35" y="16"/>
                  </a:cubicBezTo>
                  <a:cubicBezTo>
                    <a:pt x="33" y="16"/>
                    <a:pt x="36" y="19"/>
                    <a:pt x="35" y="19"/>
                  </a:cubicBezTo>
                  <a:cubicBezTo>
                    <a:pt x="33" y="21"/>
                    <a:pt x="33" y="18"/>
                    <a:pt x="32" y="19"/>
                  </a:cubicBezTo>
                  <a:cubicBezTo>
                    <a:pt x="30" y="19"/>
                    <a:pt x="30" y="16"/>
                    <a:pt x="29" y="16"/>
                  </a:cubicBezTo>
                  <a:cubicBezTo>
                    <a:pt x="27" y="16"/>
                    <a:pt x="29" y="19"/>
                    <a:pt x="27" y="21"/>
                  </a:cubicBezTo>
                  <a:cubicBezTo>
                    <a:pt x="24" y="22"/>
                    <a:pt x="27" y="24"/>
                    <a:pt x="26" y="24"/>
                  </a:cubicBezTo>
                  <a:cubicBezTo>
                    <a:pt x="24" y="25"/>
                    <a:pt x="24" y="22"/>
                    <a:pt x="23" y="21"/>
                  </a:cubicBezTo>
                  <a:cubicBezTo>
                    <a:pt x="21" y="19"/>
                    <a:pt x="21" y="18"/>
                    <a:pt x="21" y="18"/>
                  </a:cubicBezTo>
                  <a:cubicBezTo>
                    <a:pt x="21" y="16"/>
                    <a:pt x="19" y="18"/>
                    <a:pt x="19" y="19"/>
                  </a:cubicBezTo>
                  <a:cubicBezTo>
                    <a:pt x="18" y="19"/>
                    <a:pt x="21" y="19"/>
                    <a:pt x="18" y="22"/>
                  </a:cubicBezTo>
                  <a:cubicBezTo>
                    <a:pt x="15" y="24"/>
                    <a:pt x="15" y="22"/>
                    <a:pt x="13" y="24"/>
                  </a:cubicBezTo>
                  <a:cubicBezTo>
                    <a:pt x="10" y="24"/>
                    <a:pt x="10" y="24"/>
                    <a:pt x="9" y="24"/>
                  </a:cubicBezTo>
                  <a:cubicBezTo>
                    <a:pt x="9" y="21"/>
                    <a:pt x="7" y="21"/>
                    <a:pt x="7" y="21"/>
                  </a:cubicBezTo>
                  <a:cubicBezTo>
                    <a:pt x="7" y="19"/>
                    <a:pt x="9" y="16"/>
                    <a:pt x="6" y="18"/>
                  </a:cubicBezTo>
                  <a:cubicBezTo>
                    <a:pt x="3" y="18"/>
                    <a:pt x="6" y="19"/>
                    <a:pt x="3" y="21"/>
                  </a:cubicBezTo>
                  <a:cubicBezTo>
                    <a:pt x="1" y="21"/>
                    <a:pt x="0" y="21"/>
                    <a:pt x="3" y="19"/>
                  </a:cubicBezTo>
                  <a:cubicBezTo>
                    <a:pt x="4" y="18"/>
                    <a:pt x="1" y="16"/>
                    <a:pt x="4" y="14"/>
                  </a:cubicBezTo>
                  <a:cubicBezTo>
                    <a:pt x="7" y="13"/>
                    <a:pt x="4" y="11"/>
                    <a:pt x="6" y="11"/>
                  </a:cubicBezTo>
                  <a:cubicBezTo>
                    <a:pt x="9" y="10"/>
                    <a:pt x="7" y="8"/>
                    <a:pt x="9" y="8"/>
                  </a:cubicBezTo>
                  <a:cubicBezTo>
                    <a:pt x="10" y="7"/>
                    <a:pt x="9" y="7"/>
                    <a:pt x="10" y="5"/>
                  </a:cubicBezTo>
                  <a:cubicBezTo>
                    <a:pt x="10" y="4"/>
                    <a:pt x="12" y="7"/>
                    <a:pt x="13" y="4"/>
                  </a:cubicBezTo>
                  <a:cubicBezTo>
                    <a:pt x="16" y="5"/>
                    <a:pt x="16" y="4"/>
                    <a:pt x="19" y="4"/>
                  </a:cubicBezTo>
                  <a:cubicBezTo>
                    <a:pt x="23" y="4"/>
                    <a:pt x="19" y="2"/>
                    <a:pt x="23" y="2"/>
                  </a:cubicBezTo>
                  <a:cubicBezTo>
                    <a:pt x="24" y="0"/>
                    <a:pt x="24" y="4"/>
                    <a:pt x="26" y="4"/>
                  </a:cubicBezTo>
                  <a:cubicBezTo>
                    <a:pt x="27" y="2"/>
                    <a:pt x="29" y="4"/>
                    <a:pt x="30" y="5"/>
                  </a:cubicBezTo>
                </a:path>
              </a:pathLst>
            </a:custGeom>
            <a:grpFill/>
            <a:ln w="6350" cmpd="sng">
              <a:solidFill>
                <a:schemeClr val="bg1"/>
              </a:solidFill>
              <a:round/>
              <a:headEnd/>
              <a:tailEnd/>
            </a:ln>
          </p:spPr>
          <p:txBody>
            <a:bodyPr/>
            <a:lstStyle/>
            <a:p>
              <a:endParaRPr lang="en-GB" dirty="0"/>
            </a:p>
          </p:txBody>
        </p:sp>
        <p:sp>
          <p:nvSpPr>
            <p:cNvPr id="253" name="Freeform 172"/>
            <p:cNvSpPr>
              <a:spLocks/>
            </p:cNvSpPr>
            <p:nvPr/>
          </p:nvSpPr>
          <p:spPr bwMode="auto">
            <a:xfrm>
              <a:off x="1915577" y="3107206"/>
              <a:ext cx="178512" cy="95012"/>
            </a:xfrm>
            <a:custGeom>
              <a:avLst/>
              <a:gdLst/>
              <a:ahLst/>
              <a:cxnLst>
                <a:cxn ang="0">
                  <a:pos x="3" y="20"/>
                </a:cxn>
                <a:cxn ang="0">
                  <a:pos x="9" y="22"/>
                </a:cxn>
                <a:cxn ang="0">
                  <a:pos x="10" y="19"/>
                </a:cxn>
                <a:cxn ang="0">
                  <a:pos x="13" y="20"/>
                </a:cxn>
                <a:cxn ang="0">
                  <a:pos x="20" y="19"/>
                </a:cxn>
                <a:cxn ang="0">
                  <a:pos x="24" y="17"/>
                </a:cxn>
                <a:cxn ang="0">
                  <a:pos x="27" y="19"/>
                </a:cxn>
                <a:cxn ang="0">
                  <a:pos x="30" y="20"/>
                </a:cxn>
                <a:cxn ang="0">
                  <a:pos x="30" y="16"/>
                </a:cxn>
                <a:cxn ang="0">
                  <a:pos x="29" y="11"/>
                </a:cxn>
                <a:cxn ang="0">
                  <a:pos x="33" y="10"/>
                </a:cxn>
                <a:cxn ang="0">
                  <a:pos x="37" y="5"/>
                </a:cxn>
                <a:cxn ang="0">
                  <a:pos x="40" y="8"/>
                </a:cxn>
                <a:cxn ang="0">
                  <a:pos x="46" y="4"/>
                </a:cxn>
                <a:cxn ang="0">
                  <a:pos x="49" y="4"/>
                </a:cxn>
                <a:cxn ang="0">
                  <a:pos x="56" y="5"/>
                </a:cxn>
                <a:cxn ang="0">
                  <a:pos x="63" y="7"/>
                </a:cxn>
                <a:cxn ang="0">
                  <a:pos x="63" y="14"/>
                </a:cxn>
                <a:cxn ang="0">
                  <a:pos x="63" y="17"/>
                </a:cxn>
                <a:cxn ang="0">
                  <a:pos x="58" y="17"/>
                </a:cxn>
                <a:cxn ang="0">
                  <a:pos x="60" y="20"/>
                </a:cxn>
                <a:cxn ang="0">
                  <a:pos x="58" y="22"/>
                </a:cxn>
                <a:cxn ang="0">
                  <a:pos x="58" y="25"/>
                </a:cxn>
                <a:cxn ang="0">
                  <a:pos x="55" y="27"/>
                </a:cxn>
                <a:cxn ang="0">
                  <a:pos x="55" y="28"/>
                </a:cxn>
                <a:cxn ang="0">
                  <a:pos x="52" y="30"/>
                </a:cxn>
                <a:cxn ang="0">
                  <a:pos x="49" y="30"/>
                </a:cxn>
                <a:cxn ang="0">
                  <a:pos x="44" y="33"/>
                </a:cxn>
                <a:cxn ang="0">
                  <a:pos x="41" y="33"/>
                </a:cxn>
                <a:cxn ang="0">
                  <a:pos x="35" y="31"/>
                </a:cxn>
                <a:cxn ang="0">
                  <a:pos x="24" y="28"/>
                </a:cxn>
                <a:cxn ang="0">
                  <a:pos x="23" y="27"/>
                </a:cxn>
                <a:cxn ang="0">
                  <a:pos x="21" y="25"/>
                </a:cxn>
                <a:cxn ang="0">
                  <a:pos x="17" y="27"/>
                </a:cxn>
                <a:cxn ang="0">
                  <a:pos x="13" y="28"/>
                </a:cxn>
                <a:cxn ang="0">
                  <a:pos x="10" y="27"/>
                </a:cxn>
                <a:cxn ang="0">
                  <a:pos x="7" y="28"/>
                </a:cxn>
                <a:cxn ang="0">
                  <a:pos x="3" y="25"/>
                </a:cxn>
                <a:cxn ang="0">
                  <a:pos x="3" y="20"/>
                </a:cxn>
              </a:cxnLst>
              <a:rect l="0" t="0" r="r" b="b"/>
              <a:pathLst>
                <a:path w="64" h="34">
                  <a:moveTo>
                    <a:pt x="3" y="20"/>
                  </a:moveTo>
                  <a:cubicBezTo>
                    <a:pt x="6" y="17"/>
                    <a:pt x="7" y="22"/>
                    <a:pt x="9" y="22"/>
                  </a:cubicBezTo>
                  <a:cubicBezTo>
                    <a:pt x="10" y="22"/>
                    <a:pt x="9" y="19"/>
                    <a:pt x="10" y="19"/>
                  </a:cubicBezTo>
                  <a:cubicBezTo>
                    <a:pt x="12" y="20"/>
                    <a:pt x="13" y="19"/>
                    <a:pt x="13" y="20"/>
                  </a:cubicBezTo>
                  <a:cubicBezTo>
                    <a:pt x="15" y="22"/>
                    <a:pt x="17" y="20"/>
                    <a:pt x="20" y="19"/>
                  </a:cubicBezTo>
                  <a:cubicBezTo>
                    <a:pt x="21" y="17"/>
                    <a:pt x="23" y="20"/>
                    <a:pt x="24" y="17"/>
                  </a:cubicBezTo>
                  <a:cubicBezTo>
                    <a:pt x="24" y="16"/>
                    <a:pt x="26" y="19"/>
                    <a:pt x="27" y="19"/>
                  </a:cubicBezTo>
                  <a:cubicBezTo>
                    <a:pt x="29" y="17"/>
                    <a:pt x="29" y="22"/>
                    <a:pt x="30" y="20"/>
                  </a:cubicBezTo>
                  <a:cubicBezTo>
                    <a:pt x="32" y="19"/>
                    <a:pt x="27" y="17"/>
                    <a:pt x="30" y="16"/>
                  </a:cubicBezTo>
                  <a:cubicBezTo>
                    <a:pt x="32" y="16"/>
                    <a:pt x="27" y="14"/>
                    <a:pt x="29" y="11"/>
                  </a:cubicBezTo>
                  <a:cubicBezTo>
                    <a:pt x="32" y="10"/>
                    <a:pt x="33" y="11"/>
                    <a:pt x="33" y="10"/>
                  </a:cubicBezTo>
                  <a:cubicBezTo>
                    <a:pt x="33" y="7"/>
                    <a:pt x="37" y="10"/>
                    <a:pt x="37" y="5"/>
                  </a:cubicBezTo>
                  <a:cubicBezTo>
                    <a:pt x="40" y="7"/>
                    <a:pt x="37" y="8"/>
                    <a:pt x="40" y="8"/>
                  </a:cubicBezTo>
                  <a:cubicBezTo>
                    <a:pt x="43" y="7"/>
                    <a:pt x="46" y="7"/>
                    <a:pt x="46" y="4"/>
                  </a:cubicBezTo>
                  <a:cubicBezTo>
                    <a:pt x="46" y="0"/>
                    <a:pt x="47" y="4"/>
                    <a:pt x="49" y="4"/>
                  </a:cubicBezTo>
                  <a:cubicBezTo>
                    <a:pt x="50" y="4"/>
                    <a:pt x="55" y="7"/>
                    <a:pt x="56" y="5"/>
                  </a:cubicBezTo>
                  <a:cubicBezTo>
                    <a:pt x="60" y="4"/>
                    <a:pt x="61" y="7"/>
                    <a:pt x="63" y="7"/>
                  </a:cubicBezTo>
                  <a:cubicBezTo>
                    <a:pt x="61" y="10"/>
                    <a:pt x="60" y="10"/>
                    <a:pt x="63" y="14"/>
                  </a:cubicBezTo>
                  <a:cubicBezTo>
                    <a:pt x="63" y="16"/>
                    <a:pt x="64" y="17"/>
                    <a:pt x="63" y="17"/>
                  </a:cubicBezTo>
                  <a:cubicBezTo>
                    <a:pt x="61" y="17"/>
                    <a:pt x="58" y="17"/>
                    <a:pt x="58" y="17"/>
                  </a:cubicBezTo>
                  <a:cubicBezTo>
                    <a:pt x="58" y="19"/>
                    <a:pt x="60" y="19"/>
                    <a:pt x="60" y="20"/>
                  </a:cubicBezTo>
                  <a:cubicBezTo>
                    <a:pt x="60" y="22"/>
                    <a:pt x="58" y="20"/>
                    <a:pt x="58" y="22"/>
                  </a:cubicBezTo>
                  <a:cubicBezTo>
                    <a:pt x="58" y="25"/>
                    <a:pt x="58" y="25"/>
                    <a:pt x="58" y="25"/>
                  </a:cubicBezTo>
                  <a:cubicBezTo>
                    <a:pt x="58" y="25"/>
                    <a:pt x="56" y="27"/>
                    <a:pt x="55" y="27"/>
                  </a:cubicBezTo>
                  <a:cubicBezTo>
                    <a:pt x="55" y="28"/>
                    <a:pt x="53" y="27"/>
                    <a:pt x="55" y="28"/>
                  </a:cubicBezTo>
                  <a:cubicBezTo>
                    <a:pt x="55" y="30"/>
                    <a:pt x="55" y="30"/>
                    <a:pt x="52" y="30"/>
                  </a:cubicBezTo>
                  <a:cubicBezTo>
                    <a:pt x="50" y="30"/>
                    <a:pt x="52" y="31"/>
                    <a:pt x="49" y="30"/>
                  </a:cubicBezTo>
                  <a:cubicBezTo>
                    <a:pt x="46" y="30"/>
                    <a:pt x="46" y="30"/>
                    <a:pt x="44" y="33"/>
                  </a:cubicBezTo>
                  <a:cubicBezTo>
                    <a:pt x="41" y="34"/>
                    <a:pt x="43" y="31"/>
                    <a:pt x="41" y="33"/>
                  </a:cubicBezTo>
                  <a:cubicBezTo>
                    <a:pt x="38" y="33"/>
                    <a:pt x="40" y="31"/>
                    <a:pt x="35" y="31"/>
                  </a:cubicBezTo>
                  <a:cubicBezTo>
                    <a:pt x="27" y="31"/>
                    <a:pt x="24" y="30"/>
                    <a:pt x="24" y="28"/>
                  </a:cubicBezTo>
                  <a:cubicBezTo>
                    <a:pt x="24" y="27"/>
                    <a:pt x="24" y="27"/>
                    <a:pt x="23" y="27"/>
                  </a:cubicBezTo>
                  <a:cubicBezTo>
                    <a:pt x="23" y="25"/>
                    <a:pt x="26" y="25"/>
                    <a:pt x="21" y="25"/>
                  </a:cubicBezTo>
                  <a:cubicBezTo>
                    <a:pt x="18" y="27"/>
                    <a:pt x="18" y="25"/>
                    <a:pt x="17" y="27"/>
                  </a:cubicBezTo>
                  <a:cubicBezTo>
                    <a:pt x="15" y="27"/>
                    <a:pt x="15" y="28"/>
                    <a:pt x="13" y="28"/>
                  </a:cubicBezTo>
                  <a:cubicBezTo>
                    <a:pt x="12" y="30"/>
                    <a:pt x="12" y="27"/>
                    <a:pt x="10" y="27"/>
                  </a:cubicBezTo>
                  <a:cubicBezTo>
                    <a:pt x="9" y="24"/>
                    <a:pt x="9" y="28"/>
                    <a:pt x="7" y="28"/>
                  </a:cubicBezTo>
                  <a:cubicBezTo>
                    <a:pt x="4" y="28"/>
                    <a:pt x="7" y="25"/>
                    <a:pt x="3" y="25"/>
                  </a:cubicBezTo>
                  <a:cubicBezTo>
                    <a:pt x="0" y="27"/>
                    <a:pt x="4" y="22"/>
                    <a:pt x="3" y="20"/>
                  </a:cubicBezTo>
                </a:path>
              </a:pathLst>
            </a:custGeom>
            <a:grpFill/>
            <a:ln w="6350" cmpd="sng">
              <a:solidFill>
                <a:schemeClr val="bg1"/>
              </a:solidFill>
              <a:round/>
              <a:headEnd/>
              <a:tailEnd/>
            </a:ln>
          </p:spPr>
          <p:txBody>
            <a:bodyPr/>
            <a:lstStyle/>
            <a:p>
              <a:endParaRPr lang="en-GB" dirty="0"/>
            </a:p>
          </p:txBody>
        </p:sp>
        <p:sp>
          <p:nvSpPr>
            <p:cNvPr id="254" name="Freeform 173"/>
            <p:cNvSpPr>
              <a:spLocks/>
            </p:cNvSpPr>
            <p:nvPr/>
          </p:nvSpPr>
          <p:spPr bwMode="auto">
            <a:xfrm>
              <a:off x="1980359" y="3043864"/>
              <a:ext cx="146840" cy="86375"/>
            </a:xfrm>
            <a:custGeom>
              <a:avLst/>
              <a:gdLst/>
              <a:ahLst/>
              <a:cxnLst>
                <a:cxn ang="0">
                  <a:pos x="13" y="28"/>
                </a:cxn>
                <a:cxn ang="0">
                  <a:pos x="17" y="31"/>
                </a:cxn>
                <a:cxn ang="0">
                  <a:pos x="23" y="26"/>
                </a:cxn>
                <a:cxn ang="0">
                  <a:pos x="26" y="26"/>
                </a:cxn>
                <a:cxn ang="0">
                  <a:pos x="33" y="28"/>
                </a:cxn>
                <a:cxn ang="0">
                  <a:pos x="39" y="29"/>
                </a:cxn>
                <a:cxn ang="0">
                  <a:pos x="46" y="26"/>
                </a:cxn>
                <a:cxn ang="0">
                  <a:pos x="53" y="20"/>
                </a:cxn>
                <a:cxn ang="0">
                  <a:pos x="49" y="14"/>
                </a:cxn>
                <a:cxn ang="0">
                  <a:pos x="44" y="12"/>
                </a:cxn>
                <a:cxn ang="0">
                  <a:pos x="42" y="11"/>
                </a:cxn>
                <a:cxn ang="0">
                  <a:pos x="38" y="9"/>
                </a:cxn>
                <a:cxn ang="0">
                  <a:pos x="35" y="11"/>
                </a:cxn>
                <a:cxn ang="0">
                  <a:pos x="35" y="6"/>
                </a:cxn>
                <a:cxn ang="0">
                  <a:pos x="29" y="5"/>
                </a:cxn>
                <a:cxn ang="0">
                  <a:pos x="23" y="3"/>
                </a:cxn>
                <a:cxn ang="0">
                  <a:pos x="18" y="1"/>
                </a:cxn>
                <a:cxn ang="0">
                  <a:pos x="15" y="5"/>
                </a:cxn>
                <a:cxn ang="0">
                  <a:pos x="4" y="9"/>
                </a:cxn>
                <a:cxn ang="0">
                  <a:pos x="1" y="14"/>
                </a:cxn>
                <a:cxn ang="0">
                  <a:pos x="6" y="20"/>
                </a:cxn>
                <a:cxn ang="0">
                  <a:pos x="13" y="28"/>
                </a:cxn>
              </a:cxnLst>
              <a:rect l="0" t="0" r="r" b="b"/>
              <a:pathLst>
                <a:path w="53" h="31">
                  <a:moveTo>
                    <a:pt x="13" y="28"/>
                  </a:moveTo>
                  <a:cubicBezTo>
                    <a:pt x="17" y="29"/>
                    <a:pt x="13" y="31"/>
                    <a:pt x="17" y="31"/>
                  </a:cubicBezTo>
                  <a:cubicBezTo>
                    <a:pt x="20" y="29"/>
                    <a:pt x="23" y="29"/>
                    <a:pt x="23" y="26"/>
                  </a:cubicBezTo>
                  <a:cubicBezTo>
                    <a:pt x="23" y="23"/>
                    <a:pt x="24" y="26"/>
                    <a:pt x="26" y="26"/>
                  </a:cubicBezTo>
                  <a:cubicBezTo>
                    <a:pt x="27" y="26"/>
                    <a:pt x="32" y="29"/>
                    <a:pt x="33" y="28"/>
                  </a:cubicBezTo>
                  <a:cubicBezTo>
                    <a:pt x="36" y="26"/>
                    <a:pt x="38" y="29"/>
                    <a:pt x="39" y="29"/>
                  </a:cubicBezTo>
                  <a:cubicBezTo>
                    <a:pt x="41" y="25"/>
                    <a:pt x="42" y="28"/>
                    <a:pt x="46" y="26"/>
                  </a:cubicBezTo>
                  <a:cubicBezTo>
                    <a:pt x="50" y="25"/>
                    <a:pt x="46" y="23"/>
                    <a:pt x="53" y="20"/>
                  </a:cubicBezTo>
                  <a:cubicBezTo>
                    <a:pt x="53" y="17"/>
                    <a:pt x="52" y="15"/>
                    <a:pt x="49" y="14"/>
                  </a:cubicBezTo>
                  <a:cubicBezTo>
                    <a:pt x="46" y="12"/>
                    <a:pt x="47" y="14"/>
                    <a:pt x="44" y="12"/>
                  </a:cubicBezTo>
                  <a:cubicBezTo>
                    <a:pt x="42" y="11"/>
                    <a:pt x="46" y="11"/>
                    <a:pt x="42" y="11"/>
                  </a:cubicBezTo>
                  <a:cubicBezTo>
                    <a:pt x="39" y="9"/>
                    <a:pt x="36" y="8"/>
                    <a:pt x="38" y="9"/>
                  </a:cubicBezTo>
                  <a:cubicBezTo>
                    <a:pt x="39" y="11"/>
                    <a:pt x="38" y="14"/>
                    <a:pt x="35" y="11"/>
                  </a:cubicBezTo>
                  <a:cubicBezTo>
                    <a:pt x="30" y="6"/>
                    <a:pt x="35" y="8"/>
                    <a:pt x="35" y="6"/>
                  </a:cubicBezTo>
                  <a:cubicBezTo>
                    <a:pt x="33" y="5"/>
                    <a:pt x="33" y="6"/>
                    <a:pt x="29" y="5"/>
                  </a:cubicBezTo>
                  <a:cubicBezTo>
                    <a:pt x="23" y="1"/>
                    <a:pt x="26" y="0"/>
                    <a:pt x="23" y="3"/>
                  </a:cubicBezTo>
                  <a:cubicBezTo>
                    <a:pt x="20" y="5"/>
                    <a:pt x="18" y="1"/>
                    <a:pt x="18" y="1"/>
                  </a:cubicBezTo>
                  <a:cubicBezTo>
                    <a:pt x="17" y="1"/>
                    <a:pt x="20" y="3"/>
                    <a:pt x="15" y="5"/>
                  </a:cubicBezTo>
                  <a:cubicBezTo>
                    <a:pt x="10" y="5"/>
                    <a:pt x="9" y="8"/>
                    <a:pt x="4" y="9"/>
                  </a:cubicBezTo>
                  <a:cubicBezTo>
                    <a:pt x="1" y="11"/>
                    <a:pt x="0" y="11"/>
                    <a:pt x="1" y="14"/>
                  </a:cubicBezTo>
                  <a:cubicBezTo>
                    <a:pt x="4" y="17"/>
                    <a:pt x="0" y="19"/>
                    <a:pt x="6" y="20"/>
                  </a:cubicBezTo>
                  <a:cubicBezTo>
                    <a:pt x="9" y="22"/>
                    <a:pt x="9" y="25"/>
                    <a:pt x="13" y="28"/>
                  </a:cubicBezTo>
                </a:path>
              </a:pathLst>
            </a:custGeom>
            <a:grpFill/>
            <a:ln w="6350" cmpd="sng">
              <a:solidFill>
                <a:schemeClr val="bg1"/>
              </a:solidFill>
              <a:round/>
              <a:headEnd/>
              <a:tailEnd/>
            </a:ln>
          </p:spPr>
          <p:txBody>
            <a:bodyPr/>
            <a:lstStyle/>
            <a:p>
              <a:endParaRPr lang="en-GB" dirty="0"/>
            </a:p>
          </p:txBody>
        </p:sp>
        <p:sp>
          <p:nvSpPr>
            <p:cNvPr id="255" name="Freeform 174"/>
            <p:cNvSpPr>
              <a:spLocks/>
            </p:cNvSpPr>
            <p:nvPr/>
          </p:nvSpPr>
          <p:spPr bwMode="auto">
            <a:xfrm>
              <a:off x="2206378" y="3266999"/>
              <a:ext cx="139642" cy="100771"/>
            </a:xfrm>
            <a:custGeom>
              <a:avLst/>
              <a:gdLst/>
              <a:ahLst/>
              <a:cxnLst>
                <a:cxn ang="0">
                  <a:pos x="1" y="22"/>
                </a:cxn>
                <a:cxn ang="0">
                  <a:pos x="4" y="27"/>
                </a:cxn>
                <a:cxn ang="0">
                  <a:pos x="6" y="33"/>
                </a:cxn>
                <a:cxn ang="0">
                  <a:pos x="10" y="33"/>
                </a:cxn>
                <a:cxn ang="0">
                  <a:pos x="16" y="31"/>
                </a:cxn>
                <a:cxn ang="0">
                  <a:pos x="19" y="31"/>
                </a:cxn>
                <a:cxn ang="0">
                  <a:pos x="23" y="33"/>
                </a:cxn>
                <a:cxn ang="0">
                  <a:pos x="29" y="33"/>
                </a:cxn>
                <a:cxn ang="0">
                  <a:pos x="32" y="28"/>
                </a:cxn>
                <a:cxn ang="0">
                  <a:pos x="35" y="27"/>
                </a:cxn>
                <a:cxn ang="0">
                  <a:pos x="38" y="25"/>
                </a:cxn>
                <a:cxn ang="0">
                  <a:pos x="42" y="27"/>
                </a:cxn>
                <a:cxn ang="0">
                  <a:pos x="45" y="25"/>
                </a:cxn>
                <a:cxn ang="0">
                  <a:pos x="44" y="22"/>
                </a:cxn>
                <a:cxn ang="0">
                  <a:pos x="42" y="19"/>
                </a:cxn>
                <a:cxn ang="0">
                  <a:pos x="45" y="11"/>
                </a:cxn>
                <a:cxn ang="0">
                  <a:pos x="50" y="7"/>
                </a:cxn>
                <a:cxn ang="0">
                  <a:pos x="45" y="4"/>
                </a:cxn>
                <a:cxn ang="0">
                  <a:pos x="39" y="2"/>
                </a:cxn>
                <a:cxn ang="0">
                  <a:pos x="29" y="5"/>
                </a:cxn>
                <a:cxn ang="0">
                  <a:pos x="19" y="5"/>
                </a:cxn>
                <a:cxn ang="0">
                  <a:pos x="12" y="5"/>
                </a:cxn>
                <a:cxn ang="0">
                  <a:pos x="4" y="5"/>
                </a:cxn>
                <a:cxn ang="0">
                  <a:pos x="3" y="0"/>
                </a:cxn>
                <a:cxn ang="0">
                  <a:pos x="1" y="7"/>
                </a:cxn>
                <a:cxn ang="0">
                  <a:pos x="4" y="14"/>
                </a:cxn>
                <a:cxn ang="0">
                  <a:pos x="1" y="17"/>
                </a:cxn>
                <a:cxn ang="0">
                  <a:pos x="1" y="22"/>
                </a:cxn>
              </a:cxnLst>
              <a:rect l="0" t="0" r="r" b="b"/>
              <a:pathLst>
                <a:path w="50" h="36">
                  <a:moveTo>
                    <a:pt x="1" y="22"/>
                  </a:moveTo>
                  <a:cubicBezTo>
                    <a:pt x="1" y="25"/>
                    <a:pt x="4" y="24"/>
                    <a:pt x="4" y="27"/>
                  </a:cubicBezTo>
                  <a:cubicBezTo>
                    <a:pt x="6" y="30"/>
                    <a:pt x="4" y="31"/>
                    <a:pt x="6" y="33"/>
                  </a:cubicBezTo>
                  <a:cubicBezTo>
                    <a:pt x="7" y="34"/>
                    <a:pt x="6" y="31"/>
                    <a:pt x="10" y="33"/>
                  </a:cubicBezTo>
                  <a:cubicBezTo>
                    <a:pt x="13" y="33"/>
                    <a:pt x="15" y="30"/>
                    <a:pt x="16" y="31"/>
                  </a:cubicBezTo>
                  <a:cubicBezTo>
                    <a:pt x="18" y="31"/>
                    <a:pt x="16" y="28"/>
                    <a:pt x="19" y="31"/>
                  </a:cubicBezTo>
                  <a:cubicBezTo>
                    <a:pt x="21" y="34"/>
                    <a:pt x="21" y="30"/>
                    <a:pt x="23" y="33"/>
                  </a:cubicBezTo>
                  <a:cubicBezTo>
                    <a:pt x="24" y="36"/>
                    <a:pt x="26" y="33"/>
                    <a:pt x="29" y="33"/>
                  </a:cubicBezTo>
                  <a:cubicBezTo>
                    <a:pt x="33" y="33"/>
                    <a:pt x="27" y="27"/>
                    <a:pt x="32" y="28"/>
                  </a:cubicBezTo>
                  <a:cubicBezTo>
                    <a:pt x="32" y="27"/>
                    <a:pt x="33" y="28"/>
                    <a:pt x="35" y="27"/>
                  </a:cubicBezTo>
                  <a:cubicBezTo>
                    <a:pt x="35" y="24"/>
                    <a:pt x="36" y="27"/>
                    <a:pt x="38" y="25"/>
                  </a:cubicBezTo>
                  <a:cubicBezTo>
                    <a:pt x="39" y="24"/>
                    <a:pt x="41" y="27"/>
                    <a:pt x="42" y="27"/>
                  </a:cubicBezTo>
                  <a:cubicBezTo>
                    <a:pt x="44" y="27"/>
                    <a:pt x="44" y="25"/>
                    <a:pt x="45" y="25"/>
                  </a:cubicBezTo>
                  <a:cubicBezTo>
                    <a:pt x="45" y="24"/>
                    <a:pt x="42" y="25"/>
                    <a:pt x="44" y="22"/>
                  </a:cubicBezTo>
                  <a:cubicBezTo>
                    <a:pt x="44" y="19"/>
                    <a:pt x="38" y="22"/>
                    <a:pt x="42" y="19"/>
                  </a:cubicBezTo>
                  <a:cubicBezTo>
                    <a:pt x="47" y="16"/>
                    <a:pt x="42" y="16"/>
                    <a:pt x="45" y="11"/>
                  </a:cubicBezTo>
                  <a:cubicBezTo>
                    <a:pt x="47" y="7"/>
                    <a:pt x="50" y="14"/>
                    <a:pt x="50" y="7"/>
                  </a:cubicBezTo>
                  <a:cubicBezTo>
                    <a:pt x="49" y="5"/>
                    <a:pt x="47" y="7"/>
                    <a:pt x="45" y="4"/>
                  </a:cubicBezTo>
                  <a:cubicBezTo>
                    <a:pt x="42" y="0"/>
                    <a:pt x="41" y="5"/>
                    <a:pt x="39" y="2"/>
                  </a:cubicBezTo>
                  <a:cubicBezTo>
                    <a:pt x="38" y="0"/>
                    <a:pt x="32" y="4"/>
                    <a:pt x="29" y="5"/>
                  </a:cubicBezTo>
                  <a:cubicBezTo>
                    <a:pt x="24" y="8"/>
                    <a:pt x="21" y="7"/>
                    <a:pt x="19" y="5"/>
                  </a:cubicBezTo>
                  <a:cubicBezTo>
                    <a:pt x="16" y="5"/>
                    <a:pt x="15" y="8"/>
                    <a:pt x="12" y="5"/>
                  </a:cubicBezTo>
                  <a:cubicBezTo>
                    <a:pt x="7" y="4"/>
                    <a:pt x="7" y="7"/>
                    <a:pt x="4" y="5"/>
                  </a:cubicBezTo>
                  <a:cubicBezTo>
                    <a:pt x="3" y="4"/>
                    <a:pt x="9" y="4"/>
                    <a:pt x="3" y="0"/>
                  </a:cubicBezTo>
                  <a:cubicBezTo>
                    <a:pt x="3" y="4"/>
                    <a:pt x="0" y="2"/>
                    <a:pt x="1" y="7"/>
                  </a:cubicBezTo>
                  <a:cubicBezTo>
                    <a:pt x="3" y="13"/>
                    <a:pt x="7" y="11"/>
                    <a:pt x="4" y="14"/>
                  </a:cubicBezTo>
                  <a:cubicBezTo>
                    <a:pt x="3" y="17"/>
                    <a:pt x="1" y="14"/>
                    <a:pt x="1" y="17"/>
                  </a:cubicBezTo>
                  <a:cubicBezTo>
                    <a:pt x="1" y="19"/>
                    <a:pt x="4" y="21"/>
                    <a:pt x="1" y="22"/>
                  </a:cubicBezTo>
                </a:path>
              </a:pathLst>
            </a:custGeom>
            <a:grpFill/>
            <a:ln w="6350" cmpd="sng">
              <a:solidFill>
                <a:schemeClr val="bg1"/>
              </a:solidFill>
              <a:round/>
              <a:headEnd/>
              <a:tailEnd/>
            </a:ln>
          </p:spPr>
          <p:txBody>
            <a:bodyPr/>
            <a:lstStyle/>
            <a:p>
              <a:endParaRPr lang="en-GB" dirty="0"/>
            </a:p>
          </p:txBody>
        </p:sp>
        <p:sp>
          <p:nvSpPr>
            <p:cNvPr id="256" name="Freeform 175"/>
            <p:cNvSpPr>
              <a:spLocks/>
            </p:cNvSpPr>
            <p:nvPr/>
          </p:nvSpPr>
          <p:spPr bwMode="auto">
            <a:xfrm>
              <a:off x="2127200" y="3207976"/>
              <a:ext cx="97893" cy="133881"/>
            </a:xfrm>
            <a:custGeom>
              <a:avLst/>
              <a:gdLst/>
              <a:ahLst/>
              <a:cxnLst>
                <a:cxn ang="0">
                  <a:pos x="11" y="40"/>
                </a:cxn>
                <a:cxn ang="0">
                  <a:pos x="12" y="43"/>
                </a:cxn>
                <a:cxn ang="0">
                  <a:pos x="14" y="48"/>
                </a:cxn>
                <a:cxn ang="0">
                  <a:pos x="17" y="45"/>
                </a:cxn>
                <a:cxn ang="0">
                  <a:pos x="23" y="43"/>
                </a:cxn>
                <a:cxn ang="0">
                  <a:pos x="29" y="43"/>
                </a:cxn>
                <a:cxn ang="0">
                  <a:pos x="29" y="39"/>
                </a:cxn>
                <a:cxn ang="0">
                  <a:pos x="32" y="36"/>
                </a:cxn>
                <a:cxn ang="0">
                  <a:pos x="29" y="28"/>
                </a:cxn>
                <a:cxn ang="0">
                  <a:pos x="31" y="22"/>
                </a:cxn>
                <a:cxn ang="0">
                  <a:pos x="29" y="17"/>
                </a:cxn>
                <a:cxn ang="0">
                  <a:pos x="26" y="19"/>
                </a:cxn>
                <a:cxn ang="0">
                  <a:pos x="21" y="12"/>
                </a:cxn>
                <a:cxn ang="0">
                  <a:pos x="15" y="6"/>
                </a:cxn>
                <a:cxn ang="0">
                  <a:pos x="12" y="0"/>
                </a:cxn>
                <a:cxn ang="0">
                  <a:pos x="6" y="0"/>
                </a:cxn>
                <a:cxn ang="0">
                  <a:pos x="0" y="3"/>
                </a:cxn>
                <a:cxn ang="0">
                  <a:pos x="2" y="9"/>
                </a:cxn>
                <a:cxn ang="0">
                  <a:pos x="5" y="11"/>
                </a:cxn>
                <a:cxn ang="0">
                  <a:pos x="2" y="14"/>
                </a:cxn>
                <a:cxn ang="0">
                  <a:pos x="3" y="19"/>
                </a:cxn>
                <a:cxn ang="0">
                  <a:pos x="6" y="25"/>
                </a:cxn>
                <a:cxn ang="0">
                  <a:pos x="3" y="25"/>
                </a:cxn>
                <a:cxn ang="0">
                  <a:pos x="6" y="29"/>
                </a:cxn>
                <a:cxn ang="0">
                  <a:pos x="3" y="29"/>
                </a:cxn>
                <a:cxn ang="0">
                  <a:pos x="12" y="37"/>
                </a:cxn>
                <a:cxn ang="0">
                  <a:pos x="9" y="39"/>
                </a:cxn>
                <a:cxn ang="0">
                  <a:pos x="11" y="40"/>
                </a:cxn>
              </a:cxnLst>
              <a:rect l="0" t="0" r="r" b="b"/>
              <a:pathLst>
                <a:path w="35" h="48">
                  <a:moveTo>
                    <a:pt x="11" y="40"/>
                  </a:moveTo>
                  <a:cubicBezTo>
                    <a:pt x="12" y="42"/>
                    <a:pt x="11" y="43"/>
                    <a:pt x="12" y="43"/>
                  </a:cubicBezTo>
                  <a:cubicBezTo>
                    <a:pt x="15" y="45"/>
                    <a:pt x="14" y="46"/>
                    <a:pt x="14" y="48"/>
                  </a:cubicBezTo>
                  <a:cubicBezTo>
                    <a:pt x="17" y="48"/>
                    <a:pt x="14" y="46"/>
                    <a:pt x="17" y="45"/>
                  </a:cubicBezTo>
                  <a:cubicBezTo>
                    <a:pt x="21" y="45"/>
                    <a:pt x="20" y="43"/>
                    <a:pt x="23" y="43"/>
                  </a:cubicBezTo>
                  <a:cubicBezTo>
                    <a:pt x="26" y="45"/>
                    <a:pt x="26" y="42"/>
                    <a:pt x="29" y="43"/>
                  </a:cubicBezTo>
                  <a:cubicBezTo>
                    <a:pt x="32" y="42"/>
                    <a:pt x="29" y="40"/>
                    <a:pt x="29" y="39"/>
                  </a:cubicBezTo>
                  <a:cubicBezTo>
                    <a:pt x="29" y="36"/>
                    <a:pt x="31" y="39"/>
                    <a:pt x="32" y="36"/>
                  </a:cubicBezTo>
                  <a:cubicBezTo>
                    <a:pt x="35" y="32"/>
                    <a:pt x="31" y="34"/>
                    <a:pt x="29" y="28"/>
                  </a:cubicBezTo>
                  <a:cubicBezTo>
                    <a:pt x="28" y="23"/>
                    <a:pt x="31" y="25"/>
                    <a:pt x="31" y="22"/>
                  </a:cubicBezTo>
                  <a:cubicBezTo>
                    <a:pt x="26" y="17"/>
                    <a:pt x="35" y="20"/>
                    <a:pt x="29" y="17"/>
                  </a:cubicBezTo>
                  <a:cubicBezTo>
                    <a:pt x="28" y="15"/>
                    <a:pt x="29" y="19"/>
                    <a:pt x="26" y="19"/>
                  </a:cubicBezTo>
                  <a:cubicBezTo>
                    <a:pt x="21" y="17"/>
                    <a:pt x="20" y="14"/>
                    <a:pt x="21" y="12"/>
                  </a:cubicBezTo>
                  <a:cubicBezTo>
                    <a:pt x="23" y="9"/>
                    <a:pt x="15" y="11"/>
                    <a:pt x="15" y="6"/>
                  </a:cubicBezTo>
                  <a:cubicBezTo>
                    <a:pt x="17" y="3"/>
                    <a:pt x="14" y="3"/>
                    <a:pt x="12" y="0"/>
                  </a:cubicBezTo>
                  <a:cubicBezTo>
                    <a:pt x="9" y="0"/>
                    <a:pt x="8" y="0"/>
                    <a:pt x="6" y="0"/>
                  </a:cubicBezTo>
                  <a:cubicBezTo>
                    <a:pt x="5" y="0"/>
                    <a:pt x="5" y="1"/>
                    <a:pt x="0" y="3"/>
                  </a:cubicBezTo>
                  <a:cubicBezTo>
                    <a:pt x="2" y="5"/>
                    <a:pt x="2" y="8"/>
                    <a:pt x="2" y="9"/>
                  </a:cubicBezTo>
                  <a:cubicBezTo>
                    <a:pt x="5" y="11"/>
                    <a:pt x="6" y="9"/>
                    <a:pt x="5" y="11"/>
                  </a:cubicBezTo>
                  <a:cubicBezTo>
                    <a:pt x="5" y="12"/>
                    <a:pt x="3" y="11"/>
                    <a:pt x="2" y="14"/>
                  </a:cubicBezTo>
                  <a:cubicBezTo>
                    <a:pt x="6" y="14"/>
                    <a:pt x="5" y="14"/>
                    <a:pt x="3" y="19"/>
                  </a:cubicBezTo>
                  <a:cubicBezTo>
                    <a:pt x="2" y="22"/>
                    <a:pt x="8" y="23"/>
                    <a:pt x="6" y="25"/>
                  </a:cubicBezTo>
                  <a:cubicBezTo>
                    <a:pt x="5" y="26"/>
                    <a:pt x="5" y="23"/>
                    <a:pt x="3" y="25"/>
                  </a:cubicBezTo>
                  <a:cubicBezTo>
                    <a:pt x="3" y="25"/>
                    <a:pt x="6" y="28"/>
                    <a:pt x="6" y="29"/>
                  </a:cubicBezTo>
                  <a:cubicBezTo>
                    <a:pt x="5" y="29"/>
                    <a:pt x="5" y="28"/>
                    <a:pt x="3" y="29"/>
                  </a:cubicBezTo>
                  <a:cubicBezTo>
                    <a:pt x="6" y="34"/>
                    <a:pt x="12" y="36"/>
                    <a:pt x="12" y="37"/>
                  </a:cubicBezTo>
                  <a:cubicBezTo>
                    <a:pt x="12" y="39"/>
                    <a:pt x="8" y="39"/>
                    <a:pt x="9" y="39"/>
                  </a:cubicBezTo>
                  <a:cubicBezTo>
                    <a:pt x="11" y="40"/>
                    <a:pt x="9" y="40"/>
                    <a:pt x="11" y="40"/>
                  </a:cubicBezTo>
                </a:path>
              </a:pathLst>
            </a:custGeom>
            <a:grpFill/>
            <a:ln w="6350" cmpd="sng">
              <a:solidFill>
                <a:schemeClr val="bg1"/>
              </a:solidFill>
              <a:round/>
              <a:headEnd/>
              <a:tailEnd/>
            </a:ln>
          </p:spPr>
          <p:txBody>
            <a:bodyPr/>
            <a:lstStyle/>
            <a:p>
              <a:endParaRPr lang="en-GB" dirty="0"/>
            </a:p>
          </p:txBody>
        </p:sp>
        <p:sp>
          <p:nvSpPr>
            <p:cNvPr id="257" name="Freeform 176"/>
            <p:cNvSpPr>
              <a:spLocks/>
            </p:cNvSpPr>
            <p:nvPr/>
          </p:nvSpPr>
          <p:spPr bwMode="auto">
            <a:xfrm>
              <a:off x="2164629" y="3326022"/>
              <a:ext cx="57584" cy="50385"/>
            </a:xfrm>
            <a:custGeom>
              <a:avLst/>
              <a:gdLst/>
              <a:ahLst/>
              <a:cxnLst>
                <a:cxn ang="0">
                  <a:pos x="1" y="6"/>
                </a:cxn>
                <a:cxn ang="0">
                  <a:pos x="1" y="9"/>
                </a:cxn>
                <a:cxn ang="0">
                  <a:pos x="1" y="12"/>
                </a:cxn>
                <a:cxn ang="0">
                  <a:pos x="4" y="17"/>
                </a:cxn>
                <a:cxn ang="0">
                  <a:pos x="4" y="18"/>
                </a:cxn>
                <a:cxn ang="0">
                  <a:pos x="15" y="14"/>
                </a:cxn>
                <a:cxn ang="0">
                  <a:pos x="21" y="12"/>
                </a:cxn>
                <a:cxn ang="0">
                  <a:pos x="19" y="6"/>
                </a:cxn>
                <a:cxn ang="0">
                  <a:pos x="16" y="2"/>
                </a:cxn>
                <a:cxn ang="0">
                  <a:pos x="10" y="2"/>
                </a:cxn>
                <a:cxn ang="0">
                  <a:pos x="4" y="3"/>
                </a:cxn>
                <a:cxn ang="0">
                  <a:pos x="1" y="6"/>
                </a:cxn>
              </a:cxnLst>
              <a:rect l="0" t="0" r="r" b="b"/>
              <a:pathLst>
                <a:path w="21" h="18">
                  <a:moveTo>
                    <a:pt x="1" y="6"/>
                  </a:moveTo>
                  <a:cubicBezTo>
                    <a:pt x="1" y="9"/>
                    <a:pt x="1" y="9"/>
                    <a:pt x="1" y="9"/>
                  </a:cubicBezTo>
                  <a:cubicBezTo>
                    <a:pt x="0" y="11"/>
                    <a:pt x="1" y="11"/>
                    <a:pt x="1" y="12"/>
                  </a:cubicBezTo>
                  <a:cubicBezTo>
                    <a:pt x="1" y="14"/>
                    <a:pt x="3" y="17"/>
                    <a:pt x="4" y="17"/>
                  </a:cubicBezTo>
                  <a:cubicBezTo>
                    <a:pt x="4" y="15"/>
                    <a:pt x="4" y="17"/>
                    <a:pt x="4" y="18"/>
                  </a:cubicBezTo>
                  <a:cubicBezTo>
                    <a:pt x="16" y="17"/>
                    <a:pt x="10" y="12"/>
                    <a:pt x="15" y="14"/>
                  </a:cubicBezTo>
                  <a:cubicBezTo>
                    <a:pt x="19" y="17"/>
                    <a:pt x="18" y="12"/>
                    <a:pt x="21" y="12"/>
                  </a:cubicBezTo>
                  <a:cubicBezTo>
                    <a:pt x="19" y="11"/>
                    <a:pt x="21" y="9"/>
                    <a:pt x="19" y="6"/>
                  </a:cubicBezTo>
                  <a:cubicBezTo>
                    <a:pt x="19" y="3"/>
                    <a:pt x="16" y="5"/>
                    <a:pt x="16" y="2"/>
                  </a:cubicBezTo>
                  <a:cubicBezTo>
                    <a:pt x="13" y="0"/>
                    <a:pt x="13" y="3"/>
                    <a:pt x="10" y="2"/>
                  </a:cubicBezTo>
                  <a:cubicBezTo>
                    <a:pt x="7" y="2"/>
                    <a:pt x="9" y="3"/>
                    <a:pt x="4" y="3"/>
                  </a:cubicBezTo>
                  <a:cubicBezTo>
                    <a:pt x="1" y="5"/>
                    <a:pt x="4" y="6"/>
                    <a:pt x="1" y="6"/>
                  </a:cubicBezTo>
                </a:path>
              </a:pathLst>
            </a:custGeom>
            <a:grpFill/>
            <a:ln w="6350" cmpd="sng">
              <a:solidFill>
                <a:schemeClr val="bg1"/>
              </a:solidFill>
              <a:round/>
              <a:headEnd/>
              <a:tailEnd/>
            </a:ln>
          </p:spPr>
          <p:txBody>
            <a:bodyPr/>
            <a:lstStyle/>
            <a:p>
              <a:endParaRPr lang="en-GB" dirty="0"/>
            </a:p>
          </p:txBody>
        </p:sp>
        <p:sp>
          <p:nvSpPr>
            <p:cNvPr id="258" name="Freeform 177"/>
            <p:cNvSpPr>
              <a:spLocks/>
            </p:cNvSpPr>
            <p:nvPr/>
          </p:nvSpPr>
          <p:spPr bwMode="auto">
            <a:xfrm>
              <a:off x="2138716" y="3311626"/>
              <a:ext cx="38869" cy="100771"/>
            </a:xfrm>
            <a:custGeom>
              <a:avLst/>
              <a:gdLst/>
              <a:ahLst/>
              <a:cxnLst>
                <a:cxn ang="0">
                  <a:pos x="1" y="11"/>
                </a:cxn>
                <a:cxn ang="0">
                  <a:pos x="1" y="21"/>
                </a:cxn>
                <a:cxn ang="0">
                  <a:pos x="1" y="27"/>
                </a:cxn>
                <a:cxn ang="0">
                  <a:pos x="3" y="30"/>
                </a:cxn>
                <a:cxn ang="0">
                  <a:pos x="7" y="36"/>
                </a:cxn>
                <a:cxn ang="0">
                  <a:pos x="8" y="34"/>
                </a:cxn>
                <a:cxn ang="0">
                  <a:pos x="8" y="33"/>
                </a:cxn>
                <a:cxn ang="0">
                  <a:pos x="11" y="30"/>
                </a:cxn>
                <a:cxn ang="0">
                  <a:pos x="14" y="27"/>
                </a:cxn>
                <a:cxn ang="0">
                  <a:pos x="13" y="24"/>
                </a:cxn>
                <a:cxn ang="0">
                  <a:pos x="13" y="22"/>
                </a:cxn>
                <a:cxn ang="0">
                  <a:pos x="10" y="17"/>
                </a:cxn>
                <a:cxn ang="0">
                  <a:pos x="10" y="14"/>
                </a:cxn>
                <a:cxn ang="0">
                  <a:pos x="10" y="11"/>
                </a:cxn>
                <a:cxn ang="0">
                  <a:pos x="8" y="7"/>
                </a:cxn>
                <a:cxn ang="0">
                  <a:pos x="7" y="4"/>
                </a:cxn>
                <a:cxn ang="0">
                  <a:pos x="4" y="4"/>
                </a:cxn>
                <a:cxn ang="0">
                  <a:pos x="1" y="7"/>
                </a:cxn>
                <a:cxn ang="0">
                  <a:pos x="1" y="11"/>
                </a:cxn>
              </a:cxnLst>
              <a:rect l="0" t="0" r="r" b="b"/>
              <a:pathLst>
                <a:path w="14" h="36">
                  <a:moveTo>
                    <a:pt x="1" y="11"/>
                  </a:moveTo>
                  <a:cubicBezTo>
                    <a:pt x="4" y="11"/>
                    <a:pt x="1" y="21"/>
                    <a:pt x="1" y="21"/>
                  </a:cubicBezTo>
                  <a:cubicBezTo>
                    <a:pt x="3" y="22"/>
                    <a:pt x="0" y="22"/>
                    <a:pt x="1" y="27"/>
                  </a:cubicBezTo>
                  <a:cubicBezTo>
                    <a:pt x="3" y="30"/>
                    <a:pt x="0" y="27"/>
                    <a:pt x="3" y="30"/>
                  </a:cubicBezTo>
                  <a:cubicBezTo>
                    <a:pt x="7" y="33"/>
                    <a:pt x="4" y="34"/>
                    <a:pt x="7" y="36"/>
                  </a:cubicBezTo>
                  <a:cubicBezTo>
                    <a:pt x="7" y="36"/>
                    <a:pt x="8" y="36"/>
                    <a:pt x="8" y="34"/>
                  </a:cubicBezTo>
                  <a:cubicBezTo>
                    <a:pt x="8" y="33"/>
                    <a:pt x="8" y="33"/>
                    <a:pt x="8" y="33"/>
                  </a:cubicBezTo>
                  <a:cubicBezTo>
                    <a:pt x="8" y="31"/>
                    <a:pt x="11" y="33"/>
                    <a:pt x="11" y="30"/>
                  </a:cubicBezTo>
                  <a:cubicBezTo>
                    <a:pt x="11" y="25"/>
                    <a:pt x="13" y="28"/>
                    <a:pt x="14" y="27"/>
                  </a:cubicBezTo>
                  <a:cubicBezTo>
                    <a:pt x="14" y="24"/>
                    <a:pt x="13" y="24"/>
                    <a:pt x="13" y="24"/>
                  </a:cubicBezTo>
                  <a:cubicBezTo>
                    <a:pt x="13" y="22"/>
                    <a:pt x="13" y="21"/>
                    <a:pt x="13" y="22"/>
                  </a:cubicBezTo>
                  <a:cubicBezTo>
                    <a:pt x="11" y="22"/>
                    <a:pt x="10" y="19"/>
                    <a:pt x="10" y="17"/>
                  </a:cubicBezTo>
                  <a:cubicBezTo>
                    <a:pt x="10" y="16"/>
                    <a:pt x="8" y="16"/>
                    <a:pt x="10" y="14"/>
                  </a:cubicBezTo>
                  <a:cubicBezTo>
                    <a:pt x="10" y="14"/>
                    <a:pt x="10" y="14"/>
                    <a:pt x="10" y="11"/>
                  </a:cubicBezTo>
                  <a:cubicBezTo>
                    <a:pt x="10" y="10"/>
                    <a:pt x="11" y="8"/>
                    <a:pt x="8" y="7"/>
                  </a:cubicBezTo>
                  <a:cubicBezTo>
                    <a:pt x="7" y="7"/>
                    <a:pt x="8" y="5"/>
                    <a:pt x="7" y="4"/>
                  </a:cubicBezTo>
                  <a:cubicBezTo>
                    <a:pt x="4" y="5"/>
                    <a:pt x="4" y="5"/>
                    <a:pt x="4" y="4"/>
                  </a:cubicBezTo>
                  <a:cubicBezTo>
                    <a:pt x="4" y="0"/>
                    <a:pt x="3" y="5"/>
                    <a:pt x="1" y="7"/>
                  </a:cubicBezTo>
                  <a:cubicBezTo>
                    <a:pt x="0" y="10"/>
                    <a:pt x="3" y="8"/>
                    <a:pt x="1" y="11"/>
                  </a:cubicBezTo>
                </a:path>
              </a:pathLst>
            </a:custGeom>
            <a:grpFill/>
            <a:ln w="6350" cmpd="sng">
              <a:solidFill>
                <a:schemeClr val="bg1"/>
              </a:solidFill>
              <a:round/>
              <a:headEnd/>
              <a:tailEnd/>
            </a:ln>
          </p:spPr>
          <p:txBody>
            <a:bodyPr/>
            <a:lstStyle/>
            <a:p>
              <a:endParaRPr lang="en-GB" dirty="0"/>
            </a:p>
          </p:txBody>
        </p:sp>
        <p:sp>
          <p:nvSpPr>
            <p:cNvPr id="259" name="Freeform 178"/>
            <p:cNvSpPr>
              <a:spLocks/>
            </p:cNvSpPr>
            <p:nvPr/>
          </p:nvSpPr>
          <p:spPr bwMode="auto">
            <a:xfrm>
              <a:off x="2069615" y="3124481"/>
              <a:ext cx="148280" cy="95012"/>
            </a:xfrm>
            <a:custGeom>
              <a:avLst/>
              <a:gdLst/>
              <a:ahLst/>
              <a:cxnLst>
                <a:cxn ang="0">
                  <a:pos x="21" y="33"/>
                </a:cxn>
                <a:cxn ang="0">
                  <a:pos x="27" y="30"/>
                </a:cxn>
                <a:cxn ang="0">
                  <a:pos x="33" y="30"/>
                </a:cxn>
                <a:cxn ang="0">
                  <a:pos x="36" y="30"/>
                </a:cxn>
                <a:cxn ang="0">
                  <a:pos x="36" y="28"/>
                </a:cxn>
                <a:cxn ang="0">
                  <a:pos x="39" y="28"/>
                </a:cxn>
                <a:cxn ang="0">
                  <a:pos x="44" y="22"/>
                </a:cxn>
                <a:cxn ang="0">
                  <a:pos x="46" y="17"/>
                </a:cxn>
                <a:cxn ang="0">
                  <a:pos x="49" y="11"/>
                </a:cxn>
                <a:cxn ang="0">
                  <a:pos x="53" y="8"/>
                </a:cxn>
                <a:cxn ang="0">
                  <a:pos x="53" y="8"/>
                </a:cxn>
                <a:cxn ang="0">
                  <a:pos x="52" y="7"/>
                </a:cxn>
                <a:cxn ang="0">
                  <a:pos x="47" y="4"/>
                </a:cxn>
                <a:cxn ang="0">
                  <a:pos x="44" y="4"/>
                </a:cxn>
                <a:cxn ang="0">
                  <a:pos x="41" y="2"/>
                </a:cxn>
                <a:cxn ang="0">
                  <a:pos x="36" y="2"/>
                </a:cxn>
                <a:cxn ang="0">
                  <a:pos x="33" y="5"/>
                </a:cxn>
                <a:cxn ang="0">
                  <a:pos x="30" y="7"/>
                </a:cxn>
                <a:cxn ang="0">
                  <a:pos x="27" y="7"/>
                </a:cxn>
                <a:cxn ang="0">
                  <a:pos x="21" y="8"/>
                </a:cxn>
                <a:cxn ang="0">
                  <a:pos x="21" y="10"/>
                </a:cxn>
                <a:cxn ang="0">
                  <a:pos x="15" y="11"/>
                </a:cxn>
                <a:cxn ang="0">
                  <a:pos x="8" y="8"/>
                </a:cxn>
                <a:cxn ang="0">
                  <a:pos x="8" y="11"/>
                </a:cxn>
                <a:cxn ang="0">
                  <a:pos x="3" y="11"/>
                </a:cxn>
                <a:cxn ang="0">
                  <a:pos x="5" y="14"/>
                </a:cxn>
                <a:cxn ang="0">
                  <a:pos x="3" y="16"/>
                </a:cxn>
                <a:cxn ang="0">
                  <a:pos x="3" y="19"/>
                </a:cxn>
                <a:cxn ang="0">
                  <a:pos x="0" y="20"/>
                </a:cxn>
                <a:cxn ang="0">
                  <a:pos x="3" y="25"/>
                </a:cxn>
                <a:cxn ang="0">
                  <a:pos x="11" y="31"/>
                </a:cxn>
                <a:cxn ang="0">
                  <a:pos x="18" y="34"/>
                </a:cxn>
                <a:cxn ang="0">
                  <a:pos x="21" y="33"/>
                </a:cxn>
              </a:cxnLst>
              <a:rect l="0" t="0" r="r" b="b"/>
              <a:pathLst>
                <a:path w="53" h="34">
                  <a:moveTo>
                    <a:pt x="21" y="33"/>
                  </a:moveTo>
                  <a:cubicBezTo>
                    <a:pt x="26" y="31"/>
                    <a:pt x="26" y="30"/>
                    <a:pt x="27" y="30"/>
                  </a:cubicBezTo>
                  <a:cubicBezTo>
                    <a:pt x="29" y="30"/>
                    <a:pt x="30" y="30"/>
                    <a:pt x="33" y="30"/>
                  </a:cubicBezTo>
                  <a:cubicBezTo>
                    <a:pt x="33" y="30"/>
                    <a:pt x="35" y="30"/>
                    <a:pt x="36" y="30"/>
                  </a:cubicBezTo>
                  <a:cubicBezTo>
                    <a:pt x="38" y="28"/>
                    <a:pt x="36" y="28"/>
                    <a:pt x="36" y="28"/>
                  </a:cubicBezTo>
                  <a:cubicBezTo>
                    <a:pt x="38" y="28"/>
                    <a:pt x="38" y="28"/>
                    <a:pt x="39" y="28"/>
                  </a:cubicBezTo>
                  <a:cubicBezTo>
                    <a:pt x="39" y="28"/>
                    <a:pt x="43" y="24"/>
                    <a:pt x="44" y="22"/>
                  </a:cubicBezTo>
                  <a:cubicBezTo>
                    <a:pt x="44" y="19"/>
                    <a:pt x="43" y="19"/>
                    <a:pt x="46" y="17"/>
                  </a:cubicBezTo>
                  <a:cubicBezTo>
                    <a:pt x="49" y="14"/>
                    <a:pt x="47" y="14"/>
                    <a:pt x="49" y="11"/>
                  </a:cubicBezTo>
                  <a:cubicBezTo>
                    <a:pt x="50" y="10"/>
                    <a:pt x="50" y="13"/>
                    <a:pt x="53" y="8"/>
                  </a:cubicBezTo>
                  <a:cubicBezTo>
                    <a:pt x="53" y="8"/>
                    <a:pt x="53" y="8"/>
                    <a:pt x="53" y="8"/>
                  </a:cubicBezTo>
                  <a:cubicBezTo>
                    <a:pt x="53" y="8"/>
                    <a:pt x="53" y="7"/>
                    <a:pt x="52" y="7"/>
                  </a:cubicBezTo>
                  <a:cubicBezTo>
                    <a:pt x="50" y="8"/>
                    <a:pt x="52" y="5"/>
                    <a:pt x="47" y="4"/>
                  </a:cubicBezTo>
                  <a:cubicBezTo>
                    <a:pt x="47" y="4"/>
                    <a:pt x="44" y="5"/>
                    <a:pt x="44" y="4"/>
                  </a:cubicBezTo>
                  <a:cubicBezTo>
                    <a:pt x="44" y="4"/>
                    <a:pt x="43" y="0"/>
                    <a:pt x="41" y="2"/>
                  </a:cubicBezTo>
                  <a:cubicBezTo>
                    <a:pt x="39" y="4"/>
                    <a:pt x="38" y="2"/>
                    <a:pt x="36" y="2"/>
                  </a:cubicBezTo>
                  <a:cubicBezTo>
                    <a:pt x="33" y="2"/>
                    <a:pt x="35" y="5"/>
                    <a:pt x="33" y="5"/>
                  </a:cubicBezTo>
                  <a:cubicBezTo>
                    <a:pt x="33" y="5"/>
                    <a:pt x="32" y="7"/>
                    <a:pt x="30" y="7"/>
                  </a:cubicBezTo>
                  <a:cubicBezTo>
                    <a:pt x="29" y="7"/>
                    <a:pt x="27" y="4"/>
                    <a:pt x="27" y="7"/>
                  </a:cubicBezTo>
                  <a:cubicBezTo>
                    <a:pt x="26" y="8"/>
                    <a:pt x="24" y="7"/>
                    <a:pt x="21" y="8"/>
                  </a:cubicBezTo>
                  <a:cubicBezTo>
                    <a:pt x="20" y="8"/>
                    <a:pt x="21" y="10"/>
                    <a:pt x="21" y="10"/>
                  </a:cubicBezTo>
                  <a:cubicBezTo>
                    <a:pt x="21" y="11"/>
                    <a:pt x="20" y="11"/>
                    <a:pt x="15" y="11"/>
                  </a:cubicBezTo>
                  <a:cubicBezTo>
                    <a:pt x="12" y="13"/>
                    <a:pt x="11" y="8"/>
                    <a:pt x="8" y="8"/>
                  </a:cubicBezTo>
                  <a:cubicBezTo>
                    <a:pt x="8" y="10"/>
                    <a:pt x="9" y="11"/>
                    <a:pt x="8" y="11"/>
                  </a:cubicBezTo>
                  <a:cubicBezTo>
                    <a:pt x="6" y="11"/>
                    <a:pt x="3" y="11"/>
                    <a:pt x="3" y="11"/>
                  </a:cubicBezTo>
                  <a:cubicBezTo>
                    <a:pt x="3" y="13"/>
                    <a:pt x="5" y="13"/>
                    <a:pt x="5" y="14"/>
                  </a:cubicBezTo>
                  <a:cubicBezTo>
                    <a:pt x="5" y="16"/>
                    <a:pt x="3" y="14"/>
                    <a:pt x="3" y="16"/>
                  </a:cubicBezTo>
                  <a:cubicBezTo>
                    <a:pt x="3" y="19"/>
                    <a:pt x="3" y="19"/>
                    <a:pt x="3" y="19"/>
                  </a:cubicBezTo>
                  <a:cubicBezTo>
                    <a:pt x="3" y="19"/>
                    <a:pt x="2" y="20"/>
                    <a:pt x="0" y="20"/>
                  </a:cubicBezTo>
                  <a:cubicBezTo>
                    <a:pt x="3" y="22"/>
                    <a:pt x="2" y="25"/>
                    <a:pt x="3" y="25"/>
                  </a:cubicBezTo>
                  <a:cubicBezTo>
                    <a:pt x="11" y="30"/>
                    <a:pt x="9" y="31"/>
                    <a:pt x="11" y="31"/>
                  </a:cubicBezTo>
                  <a:cubicBezTo>
                    <a:pt x="12" y="31"/>
                    <a:pt x="15" y="34"/>
                    <a:pt x="18" y="34"/>
                  </a:cubicBezTo>
                  <a:cubicBezTo>
                    <a:pt x="20" y="34"/>
                    <a:pt x="20" y="31"/>
                    <a:pt x="21" y="33"/>
                  </a:cubicBezTo>
                </a:path>
              </a:pathLst>
            </a:custGeom>
            <a:grpFill/>
            <a:ln w="6350" cmpd="sng">
              <a:solidFill>
                <a:schemeClr val="bg1"/>
              </a:solidFill>
              <a:round/>
              <a:headEnd/>
              <a:tailEnd/>
            </a:ln>
          </p:spPr>
          <p:txBody>
            <a:bodyPr/>
            <a:lstStyle/>
            <a:p>
              <a:endParaRPr lang="en-GB" dirty="0"/>
            </a:p>
          </p:txBody>
        </p:sp>
        <p:sp>
          <p:nvSpPr>
            <p:cNvPr id="260" name="Freeform 179"/>
            <p:cNvSpPr>
              <a:spLocks/>
            </p:cNvSpPr>
            <p:nvPr/>
          </p:nvSpPr>
          <p:spPr bwMode="auto">
            <a:xfrm>
              <a:off x="2082572" y="3088491"/>
              <a:ext cx="132444" cy="69100"/>
            </a:xfrm>
            <a:custGeom>
              <a:avLst/>
              <a:gdLst/>
              <a:ahLst/>
              <a:cxnLst>
                <a:cxn ang="0">
                  <a:pos x="45" y="8"/>
                </a:cxn>
                <a:cxn ang="0">
                  <a:pos x="41" y="5"/>
                </a:cxn>
                <a:cxn ang="0">
                  <a:pos x="30" y="4"/>
                </a:cxn>
                <a:cxn ang="0">
                  <a:pos x="25" y="7"/>
                </a:cxn>
                <a:cxn ang="0">
                  <a:pos x="24" y="5"/>
                </a:cxn>
                <a:cxn ang="0">
                  <a:pos x="19" y="4"/>
                </a:cxn>
                <a:cxn ang="0">
                  <a:pos x="18" y="4"/>
                </a:cxn>
                <a:cxn ang="0">
                  <a:pos x="16" y="4"/>
                </a:cxn>
                <a:cxn ang="0">
                  <a:pos x="9" y="10"/>
                </a:cxn>
                <a:cxn ang="0">
                  <a:pos x="3" y="13"/>
                </a:cxn>
                <a:cxn ang="0">
                  <a:pos x="3" y="21"/>
                </a:cxn>
                <a:cxn ang="0">
                  <a:pos x="10" y="24"/>
                </a:cxn>
                <a:cxn ang="0">
                  <a:pos x="16" y="22"/>
                </a:cxn>
                <a:cxn ang="0">
                  <a:pos x="16" y="21"/>
                </a:cxn>
                <a:cxn ang="0">
                  <a:pos x="22" y="19"/>
                </a:cxn>
                <a:cxn ang="0">
                  <a:pos x="25" y="19"/>
                </a:cxn>
                <a:cxn ang="0">
                  <a:pos x="28" y="18"/>
                </a:cxn>
                <a:cxn ang="0">
                  <a:pos x="31" y="14"/>
                </a:cxn>
                <a:cxn ang="0">
                  <a:pos x="36" y="14"/>
                </a:cxn>
                <a:cxn ang="0">
                  <a:pos x="39" y="16"/>
                </a:cxn>
                <a:cxn ang="0">
                  <a:pos x="42" y="16"/>
                </a:cxn>
                <a:cxn ang="0">
                  <a:pos x="45" y="11"/>
                </a:cxn>
                <a:cxn ang="0">
                  <a:pos x="45" y="8"/>
                </a:cxn>
              </a:cxnLst>
              <a:rect l="0" t="0" r="r" b="b"/>
              <a:pathLst>
                <a:path w="47" h="25">
                  <a:moveTo>
                    <a:pt x="45" y="8"/>
                  </a:moveTo>
                  <a:cubicBezTo>
                    <a:pt x="41" y="7"/>
                    <a:pt x="42" y="5"/>
                    <a:pt x="41" y="5"/>
                  </a:cubicBezTo>
                  <a:cubicBezTo>
                    <a:pt x="36" y="4"/>
                    <a:pt x="31" y="4"/>
                    <a:pt x="30" y="4"/>
                  </a:cubicBezTo>
                  <a:cubicBezTo>
                    <a:pt x="27" y="4"/>
                    <a:pt x="27" y="8"/>
                    <a:pt x="25" y="7"/>
                  </a:cubicBezTo>
                  <a:cubicBezTo>
                    <a:pt x="25" y="7"/>
                    <a:pt x="24" y="7"/>
                    <a:pt x="24" y="5"/>
                  </a:cubicBezTo>
                  <a:cubicBezTo>
                    <a:pt x="25" y="2"/>
                    <a:pt x="21" y="0"/>
                    <a:pt x="19" y="4"/>
                  </a:cubicBezTo>
                  <a:cubicBezTo>
                    <a:pt x="19" y="5"/>
                    <a:pt x="18" y="5"/>
                    <a:pt x="18" y="4"/>
                  </a:cubicBezTo>
                  <a:cubicBezTo>
                    <a:pt x="18" y="4"/>
                    <a:pt x="18" y="4"/>
                    <a:pt x="16" y="4"/>
                  </a:cubicBezTo>
                  <a:cubicBezTo>
                    <a:pt x="9" y="7"/>
                    <a:pt x="13" y="8"/>
                    <a:pt x="9" y="10"/>
                  </a:cubicBezTo>
                  <a:cubicBezTo>
                    <a:pt x="6" y="11"/>
                    <a:pt x="4" y="8"/>
                    <a:pt x="3" y="13"/>
                  </a:cubicBezTo>
                  <a:cubicBezTo>
                    <a:pt x="1" y="16"/>
                    <a:pt x="0" y="16"/>
                    <a:pt x="3" y="21"/>
                  </a:cubicBezTo>
                  <a:cubicBezTo>
                    <a:pt x="6" y="21"/>
                    <a:pt x="7" y="25"/>
                    <a:pt x="10" y="24"/>
                  </a:cubicBezTo>
                  <a:cubicBezTo>
                    <a:pt x="15" y="24"/>
                    <a:pt x="16" y="24"/>
                    <a:pt x="16" y="22"/>
                  </a:cubicBezTo>
                  <a:cubicBezTo>
                    <a:pt x="16" y="22"/>
                    <a:pt x="15" y="21"/>
                    <a:pt x="16" y="21"/>
                  </a:cubicBezTo>
                  <a:cubicBezTo>
                    <a:pt x="19" y="19"/>
                    <a:pt x="21" y="21"/>
                    <a:pt x="22" y="19"/>
                  </a:cubicBezTo>
                  <a:cubicBezTo>
                    <a:pt x="22" y="16"/>
                    <a:pt x="24" y="19"/>
                    <a:pt x="25" y="19"/>
                  </a:cubicBezTo>
                  <a:cubicBezTo>
                    <a:pt x="27" y="19"/>
                    <a:pt x="28" y="18"/>
                    <a:pt x="28" y="18"/>
                  </a:cubicBezTo>
                  <a:cubicBezTo>
                    <a:pt x="30" y="18"/>
                    <a:pt x="28" y="14"/>
                    <a:pt x="31" y="14"/>
                  </a:cubicBezTo>
                  <a:cubicBezTo>
                    <a:pt x="33" y="14"/>
                    <a:pt x="34" y="16"/>
                    <a:pt x="36" y="14"/>
                  </a:cubicBezTo>
                  <a:cubicBezTo>
                    <a:pt x="38" y="13"/>
                    <a:pt x="39" y="16"/>
                    <a:pt x="39" y="16"/>
                  </a:cubicBezTo>
                  <a:cubicBezTo>
                    <a:pt x="39" y="18"/>
                    <a:pt x="42" y="16"/>
                    <a:pt x="42" y="16"/>
                  </a:cubicBezTo>
                  <a:cubicBezTo>
                    <a:pt x="44" y="11"/>
                    <a:pt x="45" y="13"/>
                    <a:pt x="45" y="11"/>
                  </a:cubicBezTo>
                  <a:cubicBezTo>
                    <a:pt x="45" y="10"/>
                    <a:pt x="47" y="10"/>
                    <a:pt x="45" y="8"/>
                  </a:cubicBezTo>
                </a:path>
              </a:pathLst>
            </a:custGeom>
            <a:grpFill/>
            <a:ln w="6350" cmpd="sng">
              <a:solidFill>
                <a:schemeClr val="bg1"/>
              </a:solidFill>
              <a:round/>
              <a:headEnd/>
              <a:tailEnd/>
            </a:ln>
          </p:spPr>
          <p:txBody>
            <a:bodyPr/>
            <a:lstStyle/>
            <a:p>
              <a:endParaRPr lang="en-GB" dirty="0"/>
            </a:p>
          </p:txBody>
        </p:sp>
        <p:sp>
          <p:nvSpPr>
            <p:cNvPr id="261" name="Freeform 180"/>
            <p:cNvSpPr>
              <a:spLocks/>
            </p:cNvSpPr>
            <p:nvPr/>
          </p:nvSpPr>
          <p:spPr bwMode="auto">
            <a:xfrm>
              <a:off x="2010591" y="3180624"/>
              <a:ext cx="67662" cy="53265"/>
            </a:xfrm>
            <a:custGeom>
              <a:avLst/>
              <a:gdLst/>
              <a:ahLst/>
              <a:cxnLst>
                <a:cxn ang="0">
                  <a:pos x="21" y="0"/>
                </a:cxn>
                <a:cxn ang="0">
                  <a:pos x="24" y="5"/>
                </a:cxn>
                <a:cxn ang="0">
                  <a:pos x="23" y="5"/>
                </a:cxn>
                <a:cxn ang="0">
                  <a:pos x="23" y="7"/>
                </a:cxn>
                <a:cxn ang="0">
                  <a:pos x="17" y="10"/>
                </a:cxn>
                <a:cxn ang="0">
                  <a:pos x="18" y="13"/>
                </a:cxn>
                <a:cxn ang="0">
                  <a:pos x="15" y="17"/>
                </a:cxn>
                <a:cxn ang="0">
                  <a:pos x="12" y="17"/>
                </a:cxn>
                <a:cxn ang="0">
                  <a:pos x="9" y="16"/>
                </a:cxn>
                <a:cxn ang="0">
                  <a:pos x="1" y="17"/>
                </a:cxn>
                <a:cxn ang="0">
                  <a:pos x="1" y="16"/>
                </a:cxn>
                <a:cxn ang="0">
                  <a:pos x="1" y="13"/>
                </a:cxn>
                <a:cxn ang="0">
                  <a:pos x="1" y="10"/>
                </a:cxn>
                <a:cxn ang="0">
                  <a:pos x="0" y="8"/>
                </a:cxn>
                <a:cxn ang="0">
                  <a:pos x="1" y="5"/>
                </a:cxn>
                <a:cxn ang="0">
                  <a:pos x="7" y="7"/>
                </a:cxn>
                <a:cxn ang="0">
                  <a:pos x="10" y="7"/>
                </a:cxn>
                <a:cxn ang="0">
                  <a:pos x="15" y="3"/>
                </a:cxn>
                <a:cxn ang="0">
                  <a:pos x="18" y="3"/>
                </a:cxn>
                <a:cxn ang="0">
                  <a:pos x="21" y="2"/>
                </a:cxn>
                <a:cxn ang="0">
                  <a:pos x="21" y="0"/>
                </a:cxn>
              </a:cxnLst>
              <a:rect l="0" t="0" r="r" b="b"/>
              <a:pathLst>
                <a:path w="24" h="19">
                  <a:moveTo>
                    <a:pt x="21" y="0"/>
                  </a:moveTo>
                  <a:cubicBezTo>
                    <a:pt x="24" y="2"/>
                    <a:pt x="23" y="5"/>
                    <a:pt x="24" y="5"/>
                  </a:cubicBezTo>
                  <a:cubicBezTo>
                    <a:pt x="23" y="5"/>
                    <a:pt x="23" y="5"/>
                    <a:pt x="23" y="5"/>
                  </a:cubicBezTo>
                  <a:cubicBezTo>
                    <a:pt x="21" y="5"/>
                    <a:pt x="23" y="7"/>
                    <a:pt x="23" y="7"/>
                  </a:cubicBezTo>
                  <a:cubicBezTo>
                    <a:pt x="21" y="8"/>
                    <a:pt x="18" y="8"/>
                    <a:pt x="17" y="10"/>
                  </a:cubicBezTo>
                  <a:cubicBezTo>
                    <a:pt x="17" y="10"/>
                    <a:pt x="18" y="11"/>
                    <a:pt x="18" y="13"/>
                  </a:cubicBezTo>
                  <a:cubicBezTo>
                    <a:pt x="18" y="14"/>
                    <a:pt x="15" y="14"/>
                    <a:pt x="15" y="17"/>
                  </a:cubicBezTo>
                  <a:cubicBezTo>
                    <a:pt x="15" y="19"/>
                    <a:pt x="13" y="17"/>
                    <a:pt x="12" y="17"/>
                  </a:cubicBezTo>
                  <a:cubicBezTo>
                    <a:pt x="10" y="16"/>
                    <a:pt x="12" y="19"/>
                    <a:pt x="9" y="16"/>
                  </a:cubicBezTo>
                  <a:cubicBezTo>
                    <a:pt x="7" y="14"/>
                    <a:pt x="10" y="17"/>
                    <a:pt x="1" y="17"/>
                  </a:cubicBezTo>
                  <a:cubicBezTo>
                    <a:pt x="1" y="16"/>
                    <a:pt x="1" y="17"/>
                    <a:pt x="1" y="16"/>
                  </a:cubicBezTo>
                  <a:cubicBezTo>
                    <a:pt x="4" y="16"/>
                    <a:pt x="3" y="14"/>
                    <a:pt x="1" y="13"/>
                  </a:cubicBezTo>
                  <a:cubicBezTo>
                    <a:pt x="0" y="13"/>
                    <a:pt x="0" y="11"/>
                    <a:pt x="1" y="10"/>
                  </a:cubicBezTo>
                  <a:cubicBezTo>
                    <a:pt x="3" y="8"/>
                    <a:pt x="0" y="10"/>
                    <a:pt x="0" y="8"/>
                  </a:cubicBezTo>
                  <a:cubicBezTo>
                    <a:pt x="0" y="7"/>
                    <a:pt x="1" y="7"/>
                    <a:pt x="1" y="5"/>
                  </a:cubicBezTo>
                  <a:cubicBezTo>
                    <a:pt x="6" y="5"/>
                    <a:pt x="4" y="7"/>
                    <a:pt x="7" y="7"/>
                  </a:cubicBezTo>
                  <a:cubicBezTo>
                    <a:pt x="9" y="5"/>
                    <a:pt x="7" y="8"/>
                    <a:pt x="10" y="7"/>
                  </a:cubicBezTo>
                  <a:cubicBezTo>
                    <a:pt x="12" y="3"/>
                    <a:pt x="12" y="3"/>
                    <a:pt x="15" y="3"/>
                  </a:cubicBezTo>
                  <a:cubicBezTo>
                    <a:pt x="18" y="5"/>
                    <a:pt x="17" y="3"/>
                    <a:pt x="18" y="3"/>
                  </a:cubicBezTo>
                  <a:cubicBezTo>
                    <a:pt x="21" y="3"/>
                    <a:pt x="21" y="3"/>
                    <a:pt x="21" y="2"/>
                  </a:cubicBezTo>
                  <a:cubicBezTo>
                    <a:pt x="20" y="0"/>
                    <a:pt x="21" y="2"/>
                    <a:pt x="21" y="0"/>
                  </a:cubicBezTo>
                </a:path>
              </a:pathLst>
            </a:custGeom>
            <a:grpFill/>
            <a:ln w="6350" cmpd="sng">
              <a:solidFill>
                <a:schemeClr val="bg1"/>
              </a:solidFill>
              <a:round/>
              <a:headEnd/>
              <a:tailEnd/>
            </a:ln>
          </p:spPr>
          <p:txBody>
            <a:bodyPr/>
            <a:lstStyle/>
            <a:p>
              <a:endParaRPr lang="en-GB" dirty="0"/>
            </a:p>
          </p:txBody>
        </p:sp>
        <p:sp>
          <p:nvSpPr>
            <p:cNvPr id="262" name="Freeform 181"/>
            <p:cNvSpPr>
              <a:spLocks/>
            </p:cNvSpPr>
            <p:nvPr/>
          </p:nvSpPr>
          <p:spPr bwMode="auto">
            <a:xfrm>
              <a:off x="2010591" y="3193580"/>
              <a:ext cx="136763" cy="135321"/>
            </a:xfrm>
            <a:custGeom>
              <a:avLst/>
              <a:gdLst/>
              <a:ahLst/>
              <a:cxnLst>
                <a:cxn ang="0">
                  <a:pos x="44" y="19"/>
                </a:cxn>
                <a:cxn ang="0">
                  <a:pos x="41" y="17"/>
                </a:cxn>
                <a:cxn ang="0">
                  <a:pos x="36" y="17"/>
                </a:cxn>
                <a:cxn ang="0">
                  <a:pos x="30" y="16"/>
                </a:cxn>
                <a:cxn ang="0">
                  <a:pos x="24" y="16"/>
                </a:cxn>
                <a:cxn ang="0">
                  <a:pos x="21" y="17"/>
                </a:cxn>
                <a:cxn ang="0">
                  <a:pos x="20" y="21"/>
                </a:cxn>
                <a:cxn ang="0">
                  <a:pos x="21" y="25"/>
                </a:cxn>
                <a:cxn ang="0">
                  <a:pos x="21" y="27"/>
                </a:cxn>
                <a:cxn ang="0">
                  <a:pos x="29" y="35"/>
                </a:cxn>
                <a:cxn ang="0">
                  <a:pos x="32" y="38"/>
                </a:cxn>
                <a:cxn ang="0">
                  <a:pos x="33" y="41"/>
                </a:cxn>
                <a:cxn ang="0">
                  <a:pos x="35" y="42"/>
                </a:cxn>
                <a:cxn ang="0">
                  <a:pos x="39" y="45"/>
                </a:cxn>
                <a:cxn ang="0">
                  <a:pos x="42" y="48"/>
                </a:cxn>
                <a:cxn ang="0">
                  <a:pos x="39" y="47"/>
                </a:cxn>
                <a:cxn ang="0">
                  <a:pos x="33" y="44"/>
                </a:cxn>
                <a:cxn ang="0">
                  <a:pos x="32" y="41"/>
                </a:cxn>
                <a:cxn ang="0">
                  <a:pos x="23" y="35"/>
                </a:cxn>
                <a:cxn ang="0">
                  <a:pos x="17" y="30"/>
                </a:cxn>
                <a:cxn ang="0">
                  <a:pos x="13" y="24"/>
                </a:cxn>
                <a:cxn ang="0">
                  <a:pos x="9" y="14"/>
                </a:cxn>
                <a:cxn ang="0">
                  <a:pos x="4" y="21"/>
                </a:cxn>
                <a:cxn ang="0">
                  <a:pos x="1" y="13"/>
                </a:cxn>
                <a:cxn ang="0">
                  <a:pos x="1" y="13"/>
                </a:cxn>
                <a:cxn ang="0">
                  <a:pos x="9" y="11"/>
                </a:cxn>
                <a:cxn ang="0">
                  <a:pos x="12" y="13"/>
                </a:cxn>
                <a:cxn ang="0">
                  <a:pos x="15" y="13"/>
                </a:cxn>
                <a:cxn ang="0">
                  <a:pos x="18" y="8"/>
                </a:cxn>
                <a:cxn ang="0">
                  <a:pos x="17" y="5"/>
                </a:cxn>
                <a:cxn ang="0">
                  <a:pos x="23" y="2"/>
                </a:cxn>
                <a:cxn ang="0">
                  <a:pos x="23" y="0"/>
                </a:cxn>
                <a:cxn ang="0">
                  <a:pos x="24" y="0"/>
                </a:cxn>
                <a:cxn ang="0">
                  <a:pos x="32" y="7"/>
                </a:cxn>
                <a:cxn ang="0">
                  <a:pos x="39" y="10"/>
                </a:cxn>
                <a:cxn ang="0">
                  <a:pos x="42" y="8"/>
                </a:cxn>
                <a:cxn ang="0">
                  <a:pos x="44" y="14"/>
                </a:cxn>
                <a:cxn ang="0">
                  <a:pos x="47" y="16"/>
                </a:cxn>
                <a:cxn ang="0">
                  <a:pos x="44" y="19"/>
                </a:cxn>
              </a:cxnLst>
              <a:rect l="0" t="0" r="r" b="b"/>
              <a:pathLst>
                <a:path w="49" h="48">
                  <a:moveTo>
                    <a:pt x="44" y="19"/>
                  </a:moveTo>
                  <a:cubicBezTo>
                    <a:pt x="41" y="21"/>
                    <a:pt x="42" y="16"/>
                    <a:pt x="41" y="17"/>
                  </a:cubicBezTo>
                  <a:cubicBezTo>
                    <a:pt x="39" y="17"/>
                    <a:pt x="38" y="16"/>
                    <a:pt x="36" y="17"/>
                  </a:cubicBezTo>
                  <a:cubicBezTo>
                    <a:pt x="33" y="19"/>
                    <a:pt x="32" y="16"/>
                    <a:pt x="30" y="16"/>
                  </a:cubicBezTo>
                  <a:cubicBezTo>
                    <a:pt x="29" y="17"/>
                    <a:pt x="26" y="14"/>
                    <a:pt x="24" y="16"/>
                  </a:cubicBezTo>
                  <a:cubicBezTo>
                    <a:pt x="23" y="17"/>
                    <a:pt x="23" y="19"/>
                    <a:pt x="21" y="17"/>
                  </a:cubicBezTo>
                  <a:cubicBezTo>
                    <a:pt x="18" y="13"/>
                    <a:pt x="17" y="21"/>
                    <a:pt x="20" y="21"/>
                  </a:cubicBezTo>
                  <a:cubicBezTo>
                    <a:pt x="21" y="22"/>
                    <a:pt x="21" y="24"/>
                    <a:pt x="21" y="25"/>
                  </a:cubicBezTo>
                  <a:cubicBezTo>
                    <a:pt x="23" y="25"/>
                    <a:pt x="20" y="27"/>
                    <a:pt x="21" y="27"/>
                  </a:cubicBezTo>
                  <a:cubicBezTo>
                    <a:pt x="23" y="27"/>
                    <a:pt x="27" y="35"/>
                    <a:pt x="29" y="35"/>
                  </a:cubicBezTo>
                  <a:cubicBezTo>
                    <a:pt x="30" y="36"/>
                    <a:pt x="29" y="38"/>
                    <a:pt x="32" y="38"/>
                  </a:cubicBezTo>
                  <a:cubicBezTo>
                    <a:pt x="33" y="39"/>
                    <a:pt x="33" y="41"/>
                    <a:pt x="33" y="41"/>
                  </a:cubicBezTo>
                  <a:cubicBezTo>
                    <a:pt x="33" y="42"/>
                    <a:pt x="35" y="41"/>
                    <a:pt x="35" y="42"/>
                  </a:cubicBezTo>
                  <a:cubicBezTo>
                    <a:pt x="36" y="44"/>
                    <a:pt x="38" y="45"/>
                    <a:pt x="39" y="45"/>
                  </a:cubicBezTo>
                  <a:cubicBezTo>
                    <a:pt x="39" y="47"/>
                    <a:pt x="44" y="47"/>
                    <a:pt x="42" y="48"/>
                  </a:cubicBezTo>
                  <a:cubicBezTo>
                    <a:pt x="41" y="47"/>
                    <a:pt x="41" y="47"/>
                    <a:pt x="39" y="47"/>
                  </a:cubicBezTo>
                  <a:cubicBezTo>
                    <a:pt x="38" y="48"/>
                    <a:pt x="39" y="45"/>
                    <a:pt x="33" y="44"/>
                  </a:cubicBezTo>
                  <a:cubicBezTo>
                    <a:pt x="27" y="41"/>
                    <a:pt x="27" y="39"/>
                    <a:pt x="32" y="41"/>
                  </a:cubicBezTo>
                  <a:cubicBezTo>
                    <a:pt x="29" y="38"/>
                    <a:pt x="26" y="35"/>
                    <a:pt x="23" y="35"/>
                  </a:cubicBezTo>
                  <a:cubicBezTo>
                    <a:pt x="18" y="36"/>
                    <a:pt x="23" y="35"/>
                    <a:pt x="17" y="30"/>
                  </a:cubicBezTo>
                  <a:cubicBezTo>
                    <a:pt x="10" y="25"/>
                    <a:pt x="17" y="28"/>
                    <a:pt x="13" y="24"/>
                  </a:cubicBezTo>
                  <a:cubicBezTo>
                    <a:pt x="9" y="21"/>
                    <a:pt x="13" y="19"/>
                    <a:pt x="9" y="14"/>
                  </a:cubicBezTo>
                  <a:cubicBezTo>
                    <a:pt x="6" y="13"/>
                    <a:pt x="6" y="17"/>
                    <a:pt x="4" y="21"/>
                  </a:cubicBezTo>
                  <a:cubicBezTo>
                    <a:pt x="4" y="24"/>
                    <a:pt x="0" y="14"/>
                    <a:pt x="1" y="13"/>
                  </a:cubicBezTo>
                  <a:cubicBezTo>
                    <a:pt x="1" y="13"/>
                    <a:pt x="1" y="13"/>
                    <a:pt x="1" y="13"/>
                  </a:cubicBezTo>
                  <a:cubicBezTo>
                    <a:pt x="10" y="13"/>
                    <a:pt x="7" y="10"/>
                    <a:pt x="9" y="11"/>
                  </a:cubicBezTo>
                  <a:cubicBezTo>
                    <a:pt x="12" y="14"/>
                    <a:pt x="10" y="11"/>
                    <a:pt x="12" y="13"/>
                  </a:cubicBezTo>
                  <a:cubicBezTo>
                    <a:pt x="13" y="13"/>
                    <a:pt x="15" y="14"/>
                    <a:pt x="15" y="13"/>
                  </a:cubicBezTo>
                  <a:cubicBezTo>
                    <a:pt x="15" y="10"/>
                    <a:pt x="18" y="10"/>
                    <a:pt x="18" y="8"/>
                  </a:cubicBezTo>
                  <a:cubicBezTo>
                    <a:pt x="18" y="7"/>
                    <a:pt x="17" y="5"/>
                    <a:pt x="17" y="5"/>
                  </a:cubicBezTo>
                  <a:cubicBezTo>
                    <a:pt x="18" y="4"/>
                    <a:pt x="21" y="4"/>
                    <a:pt x="23" y="2"/>
                  </a:cubicBezTo>
                  <a:cubicBezTo>
                    <a:pt x="23" y="2"/>
                    <a:pt x="21" y="0"/>
                    <a:pt x="23" y="0"/>
                  </a:cubicBezTo>
                  <a:cubicBezTo>
                    <a:pt x="24" y="0"/>
                    <a:pt x="24" y="0"/>
                    <a:pt x="24" y="0"/>
                  </a:cubicBezTo>
                  <a:cubicBezTo>
                    <a:pt x="32" y="5"/>
                    <a:pt x="30" y="7"/>
                    <a:pt x="32" y="7"/>
                  </a:cubicBezTo>
                  <a:cubicBezTo>
                    <a:pt x="33" y="7"/>
                    <a:pt x="36" y="10"/>
                    <a:pt x="39" y="10"/>
                  </a:cubicBezTo>
                  <a:cubicBezTo>
                    <a:pt x="41" y="10"/>
                    <a:pt x="41" y="7"/>
                    <a:pt x="42" y="8"/>
                  </a:cubicBezTo>
                  <a:cubicBezTo>
                    <a:pt x="44" y="10"/>
                    <a:pt x="44" y="13"/>
                    <a:pt x="44" y="14"/>
                  </a:cubicBezTo>
                  <a:cubicBezTo>
                    <a:pt x="47" y="16"/>
                    <a:pt x="49" y="14"/>
                    <a:pt x="47" y="16"/>
                  </a:cubicBezTo>
                  <a:cubicBezTo>
                    <a:pt x="47" y="17"/>
                    <a:pt x="46" y="16"/>
                    <a:pt x="44" y="19"/>
                  </a:cubicBezTo>
                </a:path>
              </a:pathLst>
            </a:custGeom>
            <a:grpFill/>
            <a:ln w="6350" cmpd="sng">
              <a:solidFill>
                <a:schemeClr val="bg1"/>
              </a:solidFill>
              <a:round/>
              <a:headEnd/>
              <a:tailEnd/>
            </a:ln>
          </p:spPr>
          <p:txBody>
            <a:bodyPr/>
            <a:lstStyle/>
            <a:p>
              <a:endParaRPr lang="en-GB" dirty="0"/>
            </a:p>
          </p:txBody>
        </p:sp>
        <p:sp>
          <p:nvSpPr>
            <p:cNvPr id="263" name="Freeform 182"/>
            <p:cNvSpPr>
              <a:spLocks/>
            </p:cNvSpPr>
            <p:nvPr/>
          </p:nvSpPr>
          <p:spPr bwMode="auto">
            <a:xfrm>
              <a:off x="2055219" y="3228130"/>
              <a:ext cx="95014" cy="92133"/>
            </a:xfrm>
            <a:custGeom>
              <a:avLst/>
              <a:gdLst/>
              <a:ahLst/>
              <a:cxnLst>
                <a:cxn ang="0">
                  <a:pos x="29" y="22"/>
                </a:cxn>
                <a:cxn ang="0">
                  <a:pos x="33" y="22"/>
                </a:cxn>
                <a:cxn ang="0">
                  <a:pos x="29" y="18"/>
                </a:cxn>
                <a:cxn ang="0">
                  <a:pos x="33" y="18"/>
                </a:cxn>
                <a:cxn ang="0">
                  <a:pos x="29" y="11"/>
                </a:cxn>
                <a:cxn ang="0">
                  <a:pos x="28" y="7"/>
                </a:cxn>
                <a:cxn ang="0">
                  <a:pos x="25" y="5"/>
                </a:cxn>
                <a:cxn ang="0">
                  <a:pos x="20" y="5"/>
                </a:cxn>
                <a:cxn ang="0">
                  <a:pos x="14" y="4"/>
                </a:cxn>
                <a:cxn ang="0">
                  <a:pos x="8" y="4"/>
                </a:cxn>
                <a:cxn ang="0">
                  <a:pos x="5" y="5"/>
                </a:cxn>
                <a:cxn ang="0">
                  <a:pos x="3" y="8"/>
                </a:cxn>
                <a:cxn ang="0">
                  <a:pos x="5" y="13"/>
                </a:cxn>
                <a:cxn ang="0">
                  <a:pos x="5" y="15"/>
                </a:cxn>
                <a:cxn ang="0">
                  <a:pos x="13" y="22"/>
                </a:cxn>
                <a:cxn ang="0">
                  <a:pos x="16" y="26"/>
                </a:cxn>
                <a:cxn ang="0">
                  <a:pos x="17" y="29"/>
                </a:cxn>
                <a:cxn ang="0">
                  <a:pos x="19" y="30"/>
                </a:cxn>
                <a:cxn ang="0">
                  <a:pos x="23" y="33"/>
                </a:cxn>
                <a:cxn ang="0">
                  <a:pos x="25" y="29"/>
                </a:cxn>
                <a:cxn ang="0">
                  <a:pos x="26" y="26"/>
                </a:cxn>
                <a:cxn ang="0">
                  <a:pos x="28" y="26"/>
                </a:cxn>
                <a:cxn ang="0">
                  <a:pos x="29" y="22"/>
                </a:cxn>
              </a:cxnLst>
              <a:rect l="0" t="0" r="r" b="b"/>
              <a:pathLst>
                <a:path w="34" h="33">
                  <a:moveTo>
                    <a:pt x="29" y="22"/>
                  </a:moveTo>
                  <a:cubicBezTo>
                    <a:pt x="31" y="21"/>
                    <a:pt x="31" y="22"/>
                    <a:pt x="33" y="22"/>
                  </a:cubicBezTo>
                  <a:cubicBezTo>
                    <a:pt x="33" y="21"/>
                    <a:pt x="29" y="18"/>
                    <a:pt x="29" y="18"/>
                  </a:cubicBezTo>
                  <a:cubicBezTo>
                    <a:pt x="31" y="16"/>
                    <a:pt x="31" y="19"/>
                    <a:pt x="33" y="18"/>
                  </a:cubicBezTo>
                  <a:cubicBezTo>
                    <a:pt x="34" y="16"/>
                    <a:pt x="28" y="15"/>
                    <a:pt x="29" y="11"/>
                  </a:cubicBezTo>
                  <a:cubicBezTo>
                    <a:pt x="31" y="7"/>
                    <a:pt x="33" y="7"/>
                    <a:pt x="28" y="7"/>
                  </a:cubicBezTo>
                  <a:cubicBezTo>
                    <a:pt x="25" y="8"/>
                    <a:pt x="26" y="4"/>
                    <a:pt x="25" y="5"/>
                  </a:cubicBezTo>
                  <a:cubicBezTo>
                    <a:pt x="23" y="5"/>
                    <a:pt x="22" y="4"/>
                    <a:pt x="20" y="5"/>
                  </a:cubicBezTo>
                  <a:cubicBezTo>
                    <a:pt x="17" y="7"/>
                    <a:pt x="16" y="4"/>
                    <a:pt x="14" y="4"/>
                  </a:cubicBezTo>
                  <a:cubicBezTo>
                    <a:pt x="13" y="5"/>
                    <a:pt x="9" y="2"/>
                    <a:pt x="8" y="4"/>
                  </a:cubicBezTo>
                  <a:cubicBezTo>
                    <a:pt x="6" y="5"/>
                    <a:pt x="6" y="7"/>
                    <a:pt x="5" y="5"/>
                  </a:cubicBezTo>
                  <a:cubicBezTo>
                    <a:pt x="2" y="0"/>
                    <a:pt x="0" y="8"/>
                    <a:pt x="3" y="8"/>
                  </a:cubicBezTo>
                  <a:cubicBezTo>
                    <a:pt x="5" y="10"/>
                    <a:pt x="5" y="11"/>
                    <a:pt x="5" y="13"/>
                  </a:cubicBezTo>
                  <a:cubicBezTo>
                    <a:pt x="6" y="13"/>
                    <a:pt x="3" y="15"/>
                    <a:pt x="5" y="15"/>
                  </a:cubicBezTo>
                  <a:cubicBezTo>
                    <a:pt x="6" y="15"/>
                    <a:pt x="11" y="22"/>
                    <a:pt x="13" y="22"/>
                  </a:cubicBezTo>
                  <a:cubicBezTo>
                    <a:pt x="14" y="24"/>
                    <a:pt x="13" y="26"/>
                    <a:pt x="16" y="26"/>
                  </a:cubicBezTo>
                  <a:cubicBezTo>
                    <a:pt x="17" y="27"/>
                    <a:pt x="17" y="29"/>
                    <a:pt x="17" y="29"/>
                  </a:cubicBezTo>
                  <a:cubicBezTo>
                    <a:pt x="17" y="30"/>
                    <a:pt x="19" y="29"/>
                    <a:pt x="19" y="30"/>
                  </a:cubicBezTo>
                  <a:cubicBezTo>
                    <a:pt x="20" y="32"/>
                    <a:pt x="22" y="33"/>
                    <a:pt x="23" y="33"/>
                  </a:cubicBezTo>
                  <a:cubicBezTo>
                    <a:pt x="26" y="32"/>
                    <a:pt x="22" y="30"/>
                    <a:pt x="25" y="29"/>
                  </a:cubicBezTo>
                  <a:cubicBezTo>
                    <a:pt x="26" y="27"/>
                    <a:pt x="25" y="26"/>
                    <a:pt x="26" y="26"/>
                  </a:cubicBezTo>
                  <a:cubicBezTo>
                    <a:pt x="28" y="24"/>
                    <a:pt x="28" y="27"/>
                    <a:pt x="28" y="26"/>
                  </a:cubicBezTo>
                  <a:cubicBezTo>
                    <a:pt x="29" y="26"/>
                    <a:pt x="25" y="21"/>
                    <a:pt x="29" y="22"/>
                  </a:cubicBezTo>
                </a:path>
              </a:pathLst>
            </a:custGeom>
            <a:grpFill/>
            <a:ln w="6350" cmpd="sng">
              <a:solidFill>
                <a:schemeClr val="bg1"/>
              </a:solidFill>
              <a:round/>
              <a:headEnd/>
              <a:tailEnd/>
            </a:ln>
          </p:spPr>
          <p:txBody>
            <a:bodyPr/>
            <a:lstStyle/>
            <a:p>
              <a:endParaRPr lang="en-GB" dirty="0"/>
            </a:p>
          </p:txBody>
        </p:sp>
        <p:sp>
          <p:nvSpPr>
            <p:cNvPr id="264" name="Freeform 183"/>
            <p:cNvSpPr>
              <a:spLocks/>
            </p:cNvSpPr>
            <p:nvPr/>
          </p:nvSpPr>
          <p:spPr bwMode="auto">
            <a:xfrm>
              <a:off x="2117122" y="3285714"/>
              <a:ext cx="47507" cy="56144"/>
            </a:xfrm>
            <a:custGeom>
              <a:avLst/>
              <a:gdLst/>
              <a:ahLst/>
              <a:cxnLst>
                <a:cxn ang="0">
                  <a:pos x="7" y="1"/>
                </a:cxn>
                <a:cxn ang="0">
                  <a:pos x="17" y="9"/>
                </a:cxn>
                <a:cxn ang="0">
                  <a:pos x="14" y="11"/>
                </a:cxn>
                <a:cxn ang="0">
                  <a:pos x="15" y="12"/>
                </a:cxn>
                <a:cxn ang="0">
                  <a:pos x="12" y="12"/>
                </a:cxn>
                <a:cxn ang="0">
                  <a:pos x="9" y="15"/>
                </a:cxn>
                <a:cxn ang="0">
                  <a:pos x="9" y="20"/>
                </a:cxn>
                <a:cxn ang="0">
                  <a:pos x="6" y="17"/>
                </a:cxn>
                <a:cxn ang="0">
                  <a:pos x="4" y="15"/>
                </a:cxn>
                <a:cxn ang="0">
                  <a:pos x="1" y="12"/>
                </a:cxn>
                <a:cxn ang="0">
                  <a:pos x="3" y="8"/>
                </a:cxn>
                <a:cxn ang="0">
                  <a:pos x="4" y="5"/>
                </a:cxn>
                <a:cxn ang="0">
                  <a:pos x="6" y="5"/>
                </a:cxn>
                <a:cxn ang="0">
                  <a:pos x="7" y="1"/>
                </a:cxn>
              </a:cxnLst>
              <a:rect l="0" t="0" r="r" b="b"/>
              <a:pathLst>
                <a:path w="17" h="20">
                  <a:moveTo>
                    <a:pt x="7" y="1"/>
                  </a:moveTo>
                  <a:cubicBezTo>
                    <a:pt x="10" y="6"/>
                    <a:pt x="17" y="8"/>
                    <a:pt x="17" y="9"/>
                  </a:cubicBezTo>
                  <a:cubicBezTo>
                    <a:pt x="17" y="11"/>
                    <a:pt x="12" y="11"/>
                    <a:pt x="14" y="11"/>
                  </a:cubicBezTo>
                  <a:cubicBezTo>
                    <a:pt x="15" y="12"/>
                    <a:pt x="14" y="12"/>
                    <a:pt x="15" y="12"/>
                  </a:cubicBezTo>
                  <a:cubicBezTo>
                    <a:pt x="12" y="14"/>
                    <a:pt x="12" y="14"/>
                    <a:pt x="12" y="12"/>
                  </a:cubicBezTo>
                  <a:cubicBezTo>
                    <a:pt x="12" y="9"/>
                    <a:pt x="10" y="14"/>
                    <a:pt x="9" y="15"/>
                  </a:cubicBezTo>
                  <a:cubicBezTo>
                    <a:pt x="7" y="18"/>
                    <a:pt x="10" y="17"/>
                    <a:pt x="9" y="20"/>
                  </a:cubicBezTo>
                  <a:cubicBezTo>
                    <a:pt x="6" y="20"/>
                    <a:pt x="7" y="20"/>
                    <a:pt x="6" y="17"/>
                  </a:cubicBezTo>
                  <a:cubicBezTo>
                    <a:pt x="6" y="15"/>
                    <a:pt x="4" y="15"/>
                    <a:pt x="4" y="15"/>
                  </a:cubicBezTo>
                  <a:cubicBezTo>
                    <a:pt x="6" y="14"/>
                    <a:pt x="1" y="14"/>
                    <a:pt x="1" y="12"/>
                  </a:cubicBezTo>
                  <a:cubicBezTo>
                    <a:pt x="4" y="11"/>
                    <a:pt x="0" y="9"/>
                    <a:pt x="3" y="8"/>
                  </a:cubicBezTo>
                  <a:cubicBezTo>
                    <a:pt x="4" y="6"/>
                    <a:pt x="3" y="5"/>
                    <a:pt x="4" y="5"/>
                  </a:cubicBezTo>
                  <a:cubicBezTo>
                    <a:pt x="6" y="3"/>
                    <a:pt x="6" y="6"/>
                    <a:pt x="6" y="5"/>
                  </a:cubicBezTo>
                  <a:cubicBezTo>
                    <a:pt x="7" y="5"/>
                    <a:pt x="3" y="0"/>
                    <a:pt x="7" y="1"/>
                  </a:cubicBezTo>
                </a:path>
              </a:pathLst>
            </a:custGeom>
            <a:grpFill/>
            <a:ln w="6350" cmpd="sng">
              <a:solidFill>
                <a:schemeClr val="bg1"/>
              </a:solidFill>
              <a:round/>
              <a:headEnd/>
              <a:tailEnd/>
            </a:ln>
          </p:spPr>
          <p:txBody>
            <a:bodyPr/>
            <a:lstStyle/>
            <a:p>
              <a:endParaRPr lang="en-GB" dirty="0"/>
            </a:p>
          </p:txBody>
        </p:sp>
        <p:sp>
          <p:nvSpPr>
            <p:cNvPr id="265" name="Freeform 184"/>
            <p:cNvSpPr>
              <a:spLocks noEditPoints="1"/>
            </p:cNvSpPr>
            <p:nvPr/>
          </p:nvSpPr>
          <p:spPr bwMode="auto">
            <a:xfrm>
              <a:off x="1891104" y="2812091"/>
              <a:ext cx="161236" cy="116606"/>
            </a:xfrm>
            <a:custGeom>
              <a:avLst/>
              <a:gdLst/>
              <a:ahLst/>
              <a:cxnLst>
                <a:cxn ang="0">
                  <a:pos x="4" y="33"/>
                </a:cxn>
                <a:cxn ang="0">
                  <a:pos x="1" y="30"/>
                </a:cxn>
                <a:cxn ang="0">
                  <a:pos x="0" y="19"/>
                </a:cxn>
                <a:cxn ang="0">
                  <a:pos x="16" y="3"/>
                </a:cxn>
                <a:cxn ang="0">
                  <a:pos x="20" y="5"/>
                </a:cxn>
                <a:cxn ang="0">
                  <a:pos x="18" y="11"/>
                </a:cxn>
                <a:cxn ang="0">
                  <a:pos x="20" y="17"/>
                </a:cxn>
                <a:cxn ang="0">
                  <a:pos x="21" y="21"/>
                </a:cxn>
                <a:cxn ang="0">
                  <a:pos x="18" y="19"/>
                </a:cxn>
                <a:cxn ang="0">
                  <a:pos x="15" y="25"/>
                </a:cxn>
                <a:cxn ang="0">
                  <a:pos x="12" y="30"/>
                </a:cxn>
                <a:cxn ang="0">
                  <a:pos x="12" y="35"/>
                </a:cxn>
                <a:cxn ang="0">
                  <a:pos x="15" y="38"/>
                </a:cxn>
                <a:cxn ang="0">
                  <a:pos x="10" y="38"/>
                </a:cxn>
                <a:cxn ang="0">
                  <a:pos x="4" y="38"/>
                </a:cxn>
                <a:cxn ang="0">
                  <a:pos x="53" y="31"/>
                </a:cxn>
                <a:cxn ang="0">
                  <a:pos x="53" y="31"/>
                </a:cxn>
                <a:cxn ang="0">
                  <a:pos x="24" y="7"/>
                </a:cxn>
                <a:cxn ang="0">
                  <a:pos x="21" y="30"/>
                </a:cxn>
                <a:cxn ang="0">
                  <a:pos x="18" y="28"/>
                </a:cxn>
                <a:cxn ang="0">
                  <a:pos x="13" y="30"/>
                </a:cxn>
                <a:cxn ang="0">
                  <a:pos x="16" y="33"/>
                </a:cxn>
                <a:cxn ang="0">
                  <a:pos x="21" y="35"/>
                </a:cxn>
                <a:cxn ang="0">
                  <a:pos x="20" y="27"/>
                </a:cxn>
                <a:cxn ang="0">
                  <a:pos x="20" y="27"/>
                </a:cxn>
                <a:cxn ang="0">
                  <a:pos x="21" y="36"/>
                </a:cxn>
                <a:cxn ang="0">
                  <a:pos x="23" y="35"/>
                </a:cxn>
                <a:cxn ang="0">
                  <a:pos x="30" y="39"/>
                </a:cxn>
                <a:cxn ang="0">
                  <a:pos x="26" y="36"/>
                </a:cxn>
                <a:cxn ang="0">
                  <a:pos x="29" y="41"/>
                </a:cxn>
                <a:cxn ang="0">
                  <a:pos x="32" y="38"/>
                </a:cxn>
                <a:cxn ang="0">
                  <a:pos x="32" y="35"/>
                </a:cxn>
                <a:cxn ang="0">
                  <a:pos x="33" y="31"/>
                </a:cxn>
                <a:cxn ang="0">
                  <a:pos x="36" y="24"/>
                </a:cxn>
                <a:cxn ang="0">
                  <a:pos x="30" y="24"/>
                </a:cxn>
                <a:cxn ang="0">
                  <a:pos x="29" y="25"/>
                </a:cxn>
                <a:cxn ang="0">
                  <a:pos x="26" y="24"/>
                </a:cxn>
                <a:cxn ang="0">
                  <a:pos x="23" y="27"/>
                </a:cxn>
                <a:cxn ang="0">
                  <a:pos x="24" y="31"/>
                </a:cxn>
                <a:cxn ang="0">
                  <a:pos x="27" y="33"/>
                </a:cxn>
                <a:cxn ang="0">
                  <a:pos x="29" y="35"/>
                </a:cxn>
                <a:cxn ang="0">
                  <a:pos x="30" y="38"/>
                </a:cxn>
                <a:cxn ang="0">
                  <a:pos x="32" y="39"/>
                </a:cxn>
                <a:cxn ang="0">
                  <a:pos x="35" y="36"/>
                </a:cxn>
              </a:cxnLst>
              <a:rect l="0" t="0" r="r" b="b"/>
              <a:pathLst>
                <a:path w="58" h="42">
                  <a:moveTo>
                    <a:pt x="3" y="35"/>
                  </a:moveTo>
                  <a:cubicBezTo>
                    <a:pt x="3" y="31"/>
                    <a:pt x="4" y="36"/>
                    <a:pt x="4" y="33"/>
                  </a:cubicBezTo>
                  <a:cubicBezTo>
                    <a:pt x="4" y="30"/>
                    <a:pt x="3" y="31"/>
                    <a:pt x="3" y="30"/>
                  </a:cubicBezTo>
                  <a:cubicBezTo>
                    <a:pt x="1" y="28"/>
                    <a:pt x="3" y="31"/>
                    <a:pt x="1" y="30"/>
                  </a:cubicBezTo>
                  <a:cubicBezTo>
                    <a:pt x="0" y="28"/>
                    <a:pt x="0" y="30"/>
                    <a:pt x="0" y="28"/>
                  </a:cubicBezTo>
                  <a:cubicBezTo>
                    <a:pt x="1" y="25"/>
                    <a:pt x="0" y="24"/>
                    <a:pt x="0" y="19"/>
                  </a:cubicBezTo>
                  <a:cubicBezTo>
                    <a:pt x="1" y="14"/>
                    <a:pt x="1" y="8"/>
                    <a:pt x="7" y="8"/>
                  </a:cubicBezTo>
                  <a:cubicBezTo>
                    <a:pt x="13" y="10"/>
                    <a:pt x="13" y="3"/>
                    <a:pt x="16" y="3"/>
                  </a:cubicBezTo>
                  <a:cubicBezTo>
                    <a:pt x="20" y="3"/>
                    <a:pt x="20" y="0"/>
                    <a:pt x="20" y="0"/>
                  </a:cubicBezTo>
                  <a:cubicBezTo>
                    <a:pt x="21" y="2"/>
                    <a:pt x="18" y="2"/>
                    <a:pt x="20" y="5"/>
                  </a:cubicBezTo>
                  <a:cubicBezTo>
                    <a:pt x="20" y="7"/>
                    <a:pt x="20" y="8"/>
                    <a:pt x="20" y="8"/>
                  </a:cubicBezTo>
                  <a:cubicBezTo>
                    <a:pt x="18" y="10"/>
                    <a:pt x="18" y="10"/>
                    <a:pt x="18" y="11"/>
                  </a:cubicBezTo>
                  <a:cubicBezTo>
                    <a:pt x="16" y="13"/>
                    <a:pt x="20" y="14"/>
                    <a:pt x="18" y="16"/>
                  </a:cubicBezTo>
                  <a:cubicBezTo>
                    <a:pt x="16" y="17"/>
                    <a:pt x="18" y="16"/>
                    <a:pt x="20" y="17"/>
                  </a:cubicBezTo>
                  <a:cubicBezTo>
                    <a:pt x="20" y="17"/>
                    <a:pt x="24" y="16"/>
                    <a:pt x="23" y="19"/>
                  </a:cubicBezTo>
                  <a:cubicBezTo>
                    <a:pt x="23" y="21"/>
                    <a:pt x="21" y="22"/>
                    <a:pt x="21" y="21"/>
                  </a:cubicBezTo>
                  <a:cubicBezTo>
                    <a:pt x="20" y="21"/>
                    <a:pt x="20" y="22"/>
                    <a:pt x="20" y="22"/>
                  </a:cubicBezTo>
                  <a:cubicBezTo>
                    <a:pt x="18" y="21"/>
                    <a:pt x="20" y="19"/>
                    <a:pt x="18" y="19"/>
                  </a:cubicBezTo>
                  <a:cubicBezTo>
                    <a:pt x="16" y="19"/>
                    <a:pt x="18" y="24"/>
                    <a:pt x="16" y="25"/>
                  </a:cubicBezTo>
                  <a:cubicBezTo>
                    <a:pt x="16" y="27"/>
                    <a:pt x="13" y="24"/>
                    <a:pt x="15" y="25"/>
                  </a:cubicBezTo>
                  <a:cubicBezTo>
                    <a:pt x="16" y="27"/>
                    <a:pt x="13" y="27"/>
                    <a:pt x="13" y="28"/>
                  </a:cubicBezTo>
                  <a:cubicBezTo>
                    <a:pt x="15" y="28"/>
                    <a:pt x="10" y="28"/>
                    <a:pt x="12" y="30"/>
                  </a:cubicBezTo>
                  <a:cubicBezTo>
                    <a:pt x="12" y="31"/>
                    <a:pt x="12" y="31"/>
                    <a:pt x="12" y="31"/>
                  </a:cubicBezTo>
                  <a:cubicBezTo>
                    <a:pt x="13" y="33"/>
                    <a:pt x="10" y="33"/>
                    <a:pt x="12" y="35"/>
                  </a:cubicBezTo>
                  <a:cubicBezTo>
                    <a:pt x="12" y="36"/>
                    <a:pt x="12" y="35"/>
                    <a:pt x="15" y="36"/>
                  </a:cubicBezTo>
                  <a:cubicBezTo>
                    <a:pt x="16" y="38"/>
                    <a:pt x="15" y="38"/>
                    <a:pt x="15" y="38"/>
                  </a:cubicBezTo>
                  <a:cubicBezTo>
                    <a:pt x="13" y="36"/>
                    <a:pt x="13" y="38"/>
                    <a:pt x="13" y="38"/>
                  </a:cubicBezTo>
                  <a:cubicBezTo>
                    <a:pt x="12" y="38"/>
                    <a:pt x="12" y="36"/>
                    <a:pt x="10" y="38"/>
                  </a:cubicBezTo>
                  <a:cubicBezTo>
                    <a:pt x="10" y="38"/>
                    <a:pt x="9" y="38"/>
                    <a:pt x="7" y="38"/>
                  </a:cubicBezTo>
                  <a:cubicBezTo>
                    <a:pt x="6" y="36"/>
                    <a:pt x="6" y="38"/>
                    <a:pt x="4" y="38"/>
                  </a:cubicBezTo>
                  <a:cubicBezTo>
                    <a:pt x="4" y="31"/>
                    <a:pt x="3" y="36"/>
                    <a:pt x="3" y="35"/>
                  </a:cubicBezTo>
                  <a:close/>
                  <a:moveTo>
                    <a:pt x="53" y="31"/>
                  </a:moveTo>
                  <a:cubicBezTo>
                    <a:pt x="55" y="31"/>
                    <a:pt x="58" y="35"/>
                    <a:pt x="56" y="36"/>
                  </a:cubicBezTo>
                  <a:cubicBezTo>
                    <a:pt x="53" y="36"/>
                    <a:pt x="52" y="33"/>
                    <a:pt x="53" y="31"/>
                  </a:cubicBezTo>
                  <a:close/>
                  <a:moveTo>
                    <a:pt x="23" y="7"/>
                  </a:moveTo>
                  <a:cubicBezTo>
                    <a:pt x="23" y="7"/>
                    <a:pt x="26" y="7"/>
                    <a:pt x="24" y="7"/>
                  </a:cubicBezTo>
                  <a:cubicBezTo>
                    <a:pt x="24" y="8"/>
                    <a:pt x="23" y="8"/>
                    <a:pt x="23" y="7"/>
                  </a:cubicBezTo>
                  <a:close/>
                  <a:moveTo>
                    <a:pt x="21" y="30"/>
                  </a:moveTo>
                  <a:cubicBezTo>
                    <a:pt x="20" y="28"/>
                    <a:pt x="20" y="28"/>
                    <a:pt x="20" y="28"/>
                  </a:cubicBezTo>
                  <a:cubicBezTo>
                    <a:pt x="20" y="30"/>
                    <a:pt x="20" y="30"/>
                    <a:pt x="18" y="28"/>
                  </a:cubicBezTo>
                  <a:cubicBezTo>
                    <a:pt x="18" y="28"/>
                    <a:pt x="15" y="30"/>
                    <a:pt x="13" y="30"/>
                  </a:cubicBezTo>
                  <a:cubicBezTo>
                    <a:pt x="13" y="28"/>
                    <a:pt x="12" y="30"/>
                    <a:pt x="13" y="30"/>
                  </a:cubicBezTo>
                  <a:cubicBezTo>
                    <a:pt x="15" y="31"/>
                    <a:pt x="15" y="31"/>
                    <a:pt x="15" y="33"/>
                  </a:cubicBezTo>
                  <a:cubicBezTo>
                    <a:pt x="15" y="35"/>
                    <a:pt x="15" y="33"/>
                    <a:pt x="16" y="33"/>
                  </a:cubicBezTo>
                  <a:cubicBezTo>
                    <a:pt x="16" y="35"/>
                    <a:pt x="15" y="35"/>
                    <a:pt x="16" y="35"/>
                  </a:cubicBezTo>
                  <a:cubicBezTo>
                    <a:pt x="20" y="35"/>
                    <a:pt x="20" y="36"/>
                    <a:pt x="21" y="35"/>
                  </a:cubicBezTo>
                  <a:cubicBezTo>
                    <a:pt x="23" y="33"/>
                    <a:pt x="21" y="31"/>
                    <a:pt x="21" y="30"/>
                  </a:cubicBezTo>
                  <a:close/>
                  <a:moveTo>
                    <a:pt x="20" y="27"/>
                  </a:moveTo>
                  <a:cubicBezTo>
                    <a:pt x="20" y="25"/>
                    <a:pt x="20" y="24"/>
                    <a:pt x="20" y="24"/>
                  </a:cubicBezTo>
                  <a:cubicBezTo>
                    <a:pt x="21" y="25"/>
                    <a:pt x="20" y="27"/>
                    <a:pt x="20" y="27"/>
                  </a:cubicBezTo>
                  <a:close/>
                  <a:moveTo>
                    <a:pt x="23" y="35"/>
                  </a:moveTo>
                  <a:cubicBezTo>
                    <a:pt x="23" y="35"/>
                    <a:pt x="21" y="35"/>
                    <a:pt x="21" y="36"/>
                  </a:cubicBezTo>
                  <a:cubicBezTo>
                    <a:pt x="21" y="36"/>
                    <a:pt x="20" y="38"/>
                    <a:pt x="20" y="39"/>
                  </a:cubicBezTo>
                  <a:cubicBezTo>
                    <a:pt x="21" y="41"/>
                    <a:pt x="21" y="36"/>
                    <a:pt x="23" y="35"/>
                  </a:cubicBezTo>
                  <a:close/>
                  <a:moveTo>
                    <a:pt x="29" y="41"/>
                  </a:moveTo>
                  <a:cubicBezTo>
                    <a:pt x="30" y="41"/>
                    <a:pt x="30" y="39"/>
                    <a:pt x="30" y="39"/>
                  </a:cubicBezTo>
                  <a:cubicBezTo>
                    <a:pt x="29" y="38"/>
                    <a:pt x="29" y="36"/>
                    <a:pt x="29" y="38"/>
                  </a:cubicBezTo>
                  <a:cubicBezTo>
                    <a:pt x="29" y="38"/>
                    <a:pt x="27" y="38"/>
                    <a:pt x="26" y="36"/>
                  </a:cubicBezTo>
                  <a:cubicBezTo>
                    <a:pt x="24" y="36"/>
                    <a:pt x="24" y="38"/>
                    <a:pt x="24" y="38"/>
                  </a:cubicBezTo>
                  <a:cubicBezTo>
                    <a:pt x="23" y="39"/>
                    <a:pt x="27" y="41"/>
                    <a:pt x="29" y="41"/>
                  </a:cubicBezTo>
                  <a:close/>
                  <a:moveTo>
                    <a:pt x="32" y="39"/>
                  </a:moveTo>
                  <a:cubicBezTo>
                    <a:pt x="33" y="38"/>
                    <a:pt x="32" y="38"/>
                    <a:pt x="32" y="38"/>
                  </a:cubicBezTo>
                  <a:cubicBezTo>
                    <a:pt x="30" y="36"/>
                    <a:pt x="30" y="36"/>
                    <a:pt x="32" y="36"/>
                  </a:cubicBezTo>
                  <a:cubicBezTo>
                    <a:pt x="32" y="36"/>
                    <a:pt x="33" y="36"/>
                    <a:pt x="32" y="35"/>
                  </a:cubicBezTo>
                  <a:cubicBezTo>
                    <a:pt x="32" y="33"/>
                    <a:pt x="32" y="33"/>
                    <a:pt x="33" y="33"/>
                  </a:cubicBezTo>
                  <a:cubicBezTo>
                    <a:pt x="35" y="33"/>
                    <a:pt x="35" y="31"/>
                    <a:pt x="33" y="31"/>
                  </a:cubicBezTo>
                  <a:cubicBezTo>
                    <a:pt x="32" y="30"/>
                    <a:pt x="33" y="28"/>
                    <a:pt x="35" y="28"/>
                  </a:cubicBezTo>
                  <a:cubicBezTo>
                    <a:pt x="36" y="28"/>
                    <a:pt x="35" y="25"/>
                    <a:pt x="36" y="24"/>
                  </a:cubicBezTo>
                  <a:cubicBezTo>
                    <a:pt x="36" y="22"/>
                    <a:pt x="35" y="22"/>
                    <a:pt x="33" y="22"/>
                  </a:cubicBezTo>
                  <a:cubicBezTo>
                    <a:pt x="32" y="21"/>
                    <a:pt x="30" y="24"/>
                    <a:pt x="30" y="24"/>
                  </a:cubicBezTo>
                  <a:cubicBezTo>
                    <a:pt x="30" y="25"/>
                    <a:pt x="30" y="25"/>
                    <a:pt x="30" y="27"/>
                  </a:cubicBezTo>
                  <a:cubicBezTo>
                    <a:pt x="30" y="28"/>
                    <a:pt x="29" y="27"/>
                    <a:pt x="29" y="25"/>
                  </a:cubicBezTo>
                  <a:cubicBezTo>
                    <a:pt x="29" y="25"/>
                    <a:pt x="30" y="24"/>
                    <a:pt x="29" y="24"/>
                  </a:cubicBezTo>
                  <a:cubicBezTo>
                    <a:pt x="27" y="25"/>
                    <a:pt x="26" y="24"/>
                    <a:pt x="26" y="24"/>
                  </a:cubicBezTo>
                  <a:cubicBezTo>
                    <a:pt x="24" y="24"/>
                    <a:pt x="29" y="24"/>
                    <a:pt x="26" y="27"/>
                  </a:cubicBezTo>
                  <a:cubicBezTo>
                    <a:pt x="24" y="27"/>
                    <a:pt x="23" y="27"/>
                    <a:pt x="23" y="27"/>
                  </a:cubicBezTo>
                  <a:cubicBezTo>
                    <a:pt x="21" y="27"/>
                    <a:pt x="24" y="28"/>
                    <a:pt x="24" y="28"/>
                  </a:cubicBezTo>
                  <a:cubicBezTo>
                    <a:pt x="24" y="30"/>
                    <a:pt x="26" y="30"/>
                    <a:pt x="24" y="31"/>
                  </a:cubicBezTo>
                  <a:cubicBezTo>
                    <a:pt x="23" y="31"/>
                    <a:pt x="26" y="31"/>
                    <a:pt x="26" y="33"/>
                  </a:cubicBezTo>
                  <a:cubicBezTo>
                    <a:pt x="26" y="35"/>
                    <a:pt x="26" y="33"/>
                    <a:pt x="27" y="33"/>
                  </a:cubicBezTo>
                  <a:cubicBezTo>
                    <a:pt x="29" y="35"/>
                    <a:pt x="29" y="33"/>
                    <a:pt x="29" y="35"/>
                  </a:cubicBezTo>
                  <a:cubicBezTo>
                    <a:pt x="29" y="36"/>
                    <a:pt x="29" y="35"/>
                    <a:pt x="29" y="35"/>
                  </a:cubicBezTo>
                  <a:cubicBezTo>
                    <a:pt x="27" y="36"/>
                    <a:pt x="30" y="36"/>
                    <a:pt x="29" y="36"/>
                  </a:cubicBezTo>
                  <a:cubicBezTo>
                    <a:pt x="29" y="36"/>
                    <a:pt x="29" y="38"/>
                    <a:pt x="30" y="38"/>
                  </a:cubicBezTo>
                  <a:cubicBezTo>
                    <a:pt x="30" y="39"/>
                    <a:pt x="30" y="41"/>
                    <a:pt x="32" y="41"/>
                  </a:cubicBezTo>
                  <a:cubicBezTo>
                    <a:pt x="32" y="42"/>
                    <a:pt x="32" y="39"/>
                    <a:pt x="32" y="39"/>
                  </a:cubicBezTo>
                  <a:close/>
                  <a:moveTo>
                    <a:pt x="33" y="36"/>
                  </a:moveTo>
                  <a:cubicBezTo>
                    <a:pt x="33" y="36"/>
                    <a:pt x="33" y="35"/>
                    <a:pt x="35" y="36"/>
                  </a:cubicBezTo>
                  <a:cubicBezTo>
                    <a:pt x="36" y="36"/>
                    <a:pt x="32" y="38"/>
                    <a:pt x="33" y="36"/>
                  </a:cubicBezTo>
                  <a:close/>
                </a:path>
              </a:pathLst>
            </a:custGeom>
            <a:grpFill/>
            <a:ln w="6350" cmpd="sng">
              <a:solidFill>
                <a:schemeClr val="bg1"/>
              </a:solidFill>
              <a:round/>
              <a:headEnd/>
              <a:tailEnd/>
            </a:ln>
          </p:spPr>
          <p:txBody>
            <a:bodyPr/>
            <a:lstStyle/>
            <a:p>
              <a:endParaRPr lang="en-GB" dirty="0"/>
            </a:p>
          </p:txBody>
        </p:sp>
        <p:sp>
          <p:nvSpPr>
            <p:cNvPr id="266" name="Freeform 185"/>
            <p:cNvSpPr>
              <a:spLocks noEditPoints="1"/>
            </p:cNvSpPr>
            <p:nvPr/>
          </p:nvSpPr>
          <p:spPr bwMode="auto">
            <a:xfrm>
              <a:off x="1840717" y="2912862"/>
              <a:ext cx="205864" cy="256246"/>
            </a:xfrm>
            <a:custGeom>
              <a:avLst/>
              <a:gdLst/>
              <a:ahLst/>
              <a:cxnLst>
                <a:cxn ang="0">
                  <a:pos x="56" y="81"/>
                </a:cxn>
                <a:cxn ang="0">
                  <a:pos x="57" y="90"/>
                </a:cxn>
                <a:cxn ang="0">
                  <a:pos x="51" y="87"/>
                </a:cxn>
                <a:cxn ang="0">
                  <a:pos x="41" y="90"/>
                </a:cxn>
                <a:cxn ang="0">
                  <a:pos x="36" y="92"/>
                </a:cxn>
                <a:cxn ang="0">
                  <a:pos x="26" y="89"/>
                </a:cxn>
                <a:cxn ang="0">
                  <a:pos x="20" y="89"/>
                </a:cxn>
                <a:cxn ang="0">
                  <a:pos x="18" y="73"/>
                </a:cxn>
                <a:cxn ang="0">
                  <a:pos x="9" y="70"/>
                </a:cxn>
                <a:cxn ang="0">
                  <a:pos x="6" y="62"/>
                </a:cxn>
                <a:cxn ang="0">
                  <a:pos x="4" y="55"/>
                </a:cxn>
                <a:cxn ang="0">
                  <a:pos x="1" y="48"/>
                </a:cxn>
                <a:cxn ang="0">
                  <a:pos x="3" y="42"/>
                </a:cxn>
                <a:cxn ang="0">
                  <a:pos x="7" y="36"/>
                </a:cxn>
                <a:cxn ang="0">
                  <a:pos x="7" y="30"/>
                </a:cxn>
                <a:cxn ang="0">
                  <a:pos x="12" y="22"/>
                </a:cxn>
                <a:cxn ang="0">
                  <a:pos x="15" y="16"/>
                </a:cxn>
                <a:cxn ang="0">
                  <a:pos x="21" y="17"/>
                </a:cxn>
                <a:cxn ang="0">
                  <a:pos x="23" y="14"/>
                </a:cxn>
                <a:cxn ang="0">
                  <a:pos x="26" y="13"/>
                </a:cxn>
                <a:cxn ang="0">
                  <a:pos x="24" y="10"/>
                </a:cxn>
                <a:cxn ang="0">
                  <a:pos x="26" y="5"/>
                </a:cxn>
                <a:cxn ang="0">
                  <a:pos x="26" y="2"/>
                </a:cxn>
                <a:cxn ang="0">
                  <a:pos x="32" y="2"/>
                </a:cxn>
                <a:cxn ang="0">
                  <a:pos x="33" y="7"/>
                </a:cxn>
                <a:cxn ang="0">
                  <a:pos x="41" y="8"/>
                </a:cxn>
                <a:cxn ang="0">
                  <a:pos x="39" y="13"/>
                </a:cxn>
                <a:cxn ang="0">
                  <a:pos x="48" y="10"/>
                </a:cxn>
                <a:cxn ang="0">
                  <a:pos x="56" y="7"/>
                </a:cxn>
                <a:cxn ang="0">
                  <a:pos x="64" y="11"/>
                </a:cxn>
                <a:cxn ang="0">
                  <a:pos x="67" y="16"/>
                </a:cxn>
                <a:cxn ang="0">
                  <a:pos x="68" y="28"/>
                </a:cxn>
                <a:cxn ang="0">
                  <a:pos x="70" y="41"/>
                </a:cxn>
                <a:cxn ang="0">
                  <a:pos x="68" y="48"/>
                </a:cxn>
                <a:cxn ang="0">
                  <a:pos x="54" y="56"/>
                </a:cxn>
                <a:cxn ang="0">
                  <a:pos x="56" y="67"/>
                </a:cxn>
                <a:cxn ang="0">
                  <a:pos x="61" y="80"/>
                </a:cxn>
                <a:cxn ang="0">
                  <a:pos x="64" y="11"/>
                </a:cxn>
                <a:cxn ang="0">
                  <a:pos x="64" y="14"/>
                </a:cxn>
                <a:cxn ang="0">
                  <a:pos x="67" y="13"/>
                </a:cxn>
                <a:cxn ang="0">
                  <a:pos x="44" y="7"/>
                </a:cxn>
                <a:cxn ang="0">
                  <a:pos x="61" y="10"/>
                </a:cxn>
                <a:cxn ang="0">
                  <a:pos x="62" y="8"/>
                </a:cxn>
                <a:cxn ang="0">
                  <a:pos x="59" y="3"/>
                </a:cxn>
                <a:cxn ang="0">
                  <a:pos x="59" y="5"/>
                </a:cxn>
                <a:cxn ang="0">
                  <a:pos x="59" y="10"/>
                </a:cxn>
              </a:cxnLst>
              <a:rect l="0" t="0" r="r" b="b"/>
              <a:pathLst>
                <a:path w="74" h="92">
                  <a:moveTo>
                    <a:pt x="61" y="80"/>
                  </a:moveTo>
                  <a:cubicBezTo>
                    <a:pt x="61" y="81"/>
                    <a:pt x="59" y="80"/>
                    <a:pt x="56" y="81"/>
                  </a:cubicBezTo>
                  <a:cubicBezTo>
                    <a:pt x="54" y="84"/>
                    <a:pt x="59" y="86"/>
                    <a:pt x="57" y="86"/>
                  </a:cubicBezTo>
                  <a:cubicBezTo>
                    <a:pt x="54" y="87"/>
                    <a:pt x="59" y="89"/>
                    <a:pt x="57" y="90"/>
                  </a:cubicBezTo>
                  <a:cubicBezTo>
                    <a:pt x="56" y="92"/>
                    <a:pt x="56" y="87"/>
                    <a:pt x="54" y="89"/>
                  </a:cubicBezTo>
                  <a:cubicBezTo>
                    <a:pt x="53" y="89"/>
                    <a:pt x="51" y="86"/>
                    <a:pt x="51" y="87"/>
                  </a:cubicBezTo>
                  <a:cubicBezTo>
                    <a:pt x="50" y="90"/>
                    <a:pt x="48" y="87"/>
                    <a:pt x="47" y="89"/>
                  </a:cubicBezTo>
                  <a:cubicBezTo>
                    <a:pt x="44" y="90"/>
                    <a:pt x="42" y="92"/>
                    <a:pt x="41" y="90"/>
                  </a:cubicBezTo>
                  <a:cubicBezTo>
                    <a:pt x="41" y="89"/>
                    <a:pt x="39" y="90"/>
                    <a:pt x="38" y="89"/>
                  </a:cubicBezTo>
                  <a:cubicBezTo>
                    <a:pt x="36" y="89"/>
                    <a:pt x="38" y="92"/>
                    <a:pt x="36" y="92"/>
                  </a:cubicBezTo>
                  <a:cubicBezTo>
                    <a:pt x="35" y="92"/>
                    <a:pt x="33" y="87"/>
                    <a:pt x="30" y="90"/>
                  </a:cubicBezTo>
                  <a:cubicBezTo>
                    <a:pt x="29" y="89"/>
                    <a:pt x="27" y="87"/>
                    <a:pt x="26" y="89"/>
                  </a:cubicBezTo>
                  <a:cubicBezTo>
                    <a:pt x="24" y="89"/>
                    <a:pt x="24" y="86"/>
                    <a:pt x="23" y="87"/>
                  </a:cubicBezTo>
                  <a:cubicBezTo>
                    <a:pt x="20" y="87"/>
                    <a:pt x="23" y="89"/>
                    <a:pt x="20" y="89"/>
                  </a:cubicBezTo>
                  <a:cubicBezTo>
                    <a:pt x="16" y="89"/>
                    <a:pt x="16" y="90"/>
                    <a:pt x="13" y="89"/>
                  </a:cubicBezTo>
                  <a:cubicBezTo>
                    <a:pt x="13" y="76"/>
                    <a:pt x="21" y="73"/>
                    <a:pt x="18" y="73"/>
                  </a:cubicBezTo>
                  <a:cubicBezTo>
                    <a:pt x="16" y="72"/>
                    <a:pt x="15" y="70"/>
                    <a:pt x="12" y="72"/>
                  </a:cubicBezTo>
                  <a:cubicBezTo>
                    <a:pt x="9" y="72"/>
                    <a:pt x="10" y="70"/>
                    <a:pt x="9" y="70"/>
                  </a:cubicBezTo>
                  <a:cubicBezTo>
                    <a:pt x="6" y="70"/>
                    <a:pt x="7" y="67"/>
                    <a:pt x="4" y="67"/>
                  </a:cubicBezTo>
                  <a:cubicBezTo>
                    <a:pt x="4" y="64"/>
                    <a:pt x="7" y="64"/>
                    <a:pt x="6" y="62"/>
                  </a:cubicBezTo>
                  <a:cubicBezTo>
                    <a:pt x="6" y="62"/>
                    <a:pt x="3" y="62"/>
                    <a:pt x="3" y="58"/>
                  </a:cubicBezTo>
                  <a:cubicBezTo>
                    <a:pt x="7" y="55"/>
                    <a:pt x="3" y="56"/>
                    <a:pt x="4" y="55"/>
                  </a:cubicBezTo>
                  <a:cubicBezTo>
                    <a:pt x="4" y="53"/>
                    <a:pt x="3" y="53"/>
                    <a:pt x="1" y="52"/>
                  </a:cubicBezTo>
                  <a:cubicBezTo>
                    <a:pt x="1" y="52"/>
                    <a:pt x="4" y="50"/>
                    <a:pt x="1" y="48"/>
                  </a:cubicBezTo>
                  <a:cubicBezTo>
                    <a:pt x="0" y="48"/>
                    <a:pt x="3" y="48"/>
                    <a:pt x="3" y="47"/>
                  </a:cubicBezTo>
                  <a:cubicBezTo>
                    <a:pt x="3" y="45"/>
                    <a:pt x="4" y="45"/>
                    <a:pt x="3" y="42"/>
                  </a:cubicBezTo>
                  <a:cubicBezTo>
                    <a:pt x="1" y="39"/>
                    <a:pt x="1" y="38"/>
                    <a:pt x="4" y="39"/>
                  </a:cubicBezTo>
                  <a:cubicBezTo>
                    <a:pt x="6" y="39"/>
                    <a:pt x="9" y="38"/>
                    <a:pt x="7" y="36"/>
                  </a:cubicBezTo>
                  <a:cubicBezTo>
                    <a:pt x="6" y="36"/>
                    <a:pt x="10" y="34"/>
                    <a:pt x="10" y="33"/>
                  </a:cubicBezTo>
                  <a:cubicBezTo>
                    <a:pt x="10" y="30"/>
                    <a:pt x="7" y="33"/>
                    <a:pt x="7" y="30"/>
                  </a:cubicBezTo>
                  <a:cubicBezTo>
                    <a:pt x="7" y="28"/>
                    <a:pt x="7" y="28"/>
                    <a:pt x="9" y="28"/>
                  </a:cubicBezTo>
                  <a:cubicBezTo>
                    <a:pt x="10" y="30"/>
                    <a:pt x="10" y="28"/>
                    <a:pt x="12" y="22"/>
                  </a:cubicBezTo>
                  <a:cubicBezTo>
                    <a:pt x="12" y="21"/>
                    <a:pt x="9" y="22"/>
                    <a:pt x="10" y="19"/>
                  </a:cubicBezTo>
                  <a:cubicBezTo>
                    <a:pt x="10" y="16"/>
                    <a:pt x="12" y="16"/>
                    <a:pt x="15" y="16"/>
                  </a:cubicBezTo>
                  <a:cubicBezTo>
                    <a:pt x="21" y="16"/>
                    <a:pt x="16" y="17"/>
                    <a:pt x="20" y="19"/>
                  </a:cubicBezTo>
                  <a:cubicBezTo>
                    <a:pt x="21" y="21"/>
                    <a:pt x="18" y="17"/>
                    <a:pt x="21" y="17"/>
                  </a:cubicBezTo>
                  <a:cubicBezTo>
                    <a:pt x="23" y="17"/>
                    <a:pt x="21" y="21"/>
                    <a:pt x="23" y="21"/>
                  </a:cubicBezTo>
                  <a:cubicBezTo>
                    <a:pt x="24" y="19"/>
                    <a:pt x="21" y="13"/>
                    <a:pt x="23" y="14"/>
                  </a:cubicBezTo>
                  <a:cubicBezTo>
                    <a:pt x="26" y="14"/>
                    <a:pt x="27" y="14"/>
                    <a:pt x="29" y="16"/>
                  </a:cubicBezTo>
                  <a:cubicBezTo>
                    <a:pt x="30" y="17"/>
                    <a:pt x="29" y="14"/>
                    <a:pt x="26" y="13"/>
                  </a:cubicBezTo>
                  <a:cubicBezTo>
                    <a:pt x="24" y="13"/>
                    <a:pt x="24" y="13"/>
                    <a:pt x="26" y="11"/>
                  </a:cubicBezTo>
                  <a:cubicBezTo>
                    <a:pt x="27" y="11"/>
                    <a:pt x="23" y="11"/>
                    <a:pt x="24" y="10"/>
                  </a:cubicBezTo>
                  <a:cubicBezTo>
                    <a:pt x="26" y="8"/>
                    <a:pt x="23" y="10"/>
                    <a:pt x="23" y="8"/>
                  </a:cubicBezTo>
                  <a:cubicBezTo>
                    <a:pt x="23" y="7"/>
                    <a:pt x="27" y="8"/>
                    <a:pt x="26" y="5"/>
                  </a:cubicBezTo>
                  <a:cubicBezTo>
                    <a:pt x="24" y="3"/>
                    <a:pt x="23" y="3"/>
                    <a:pt x="23" y="2"/>
                  </a:cubicBezTo>
                  <a:cubicBezTo>
                    <a:pt x="24" y="2"/>
                    <a:pt x="24" y="0"/>
                    <a:pt x="26" y="2"/>
                  </a:cubicBezTo>
                  <a:cubicBezTo>
                    <a:pt x="27" y="2"/>
                    <a:pt x="29" y="2"/>
                    <a:pt x="29" y="2"/>
                  </a:cubicBezTo>
                  <a:cubicBezTo>
                    <a:pt x="30" y="3"/>
                    <a:pt x="30" y="2"/>
                    <a:pt x="32" y="2"/>
                  </a:cubicBezTo>
                  <a:cubicBezTo>
                    <a:pt x="33" y="3"/>
                    <a:pt x="33" y="2"/>
                    <a:pt x="33" y="3"/>
                  </a:cubicBezTo>
                  <a:cubicBezTo>
                    <a:pt x="35" y="7"/>
                    <a:pt x="32" y="7"/>
                    <a:pt x="33" y="7"/>
                  </a:cubicBezTo>
                  <a:cubicBezTo>
                    <a:pt x="35" y="7"/>
                    <a:pt x="35" y="8"/>
                    <a:pt x="36" y="7"/>
                  </a:cubicBezTo>
                  <a:cubicBezTo>
                    <a:pt x="38" y="7"/>
                    <a:pt x="36" y="10"/>
                    <a:pt x="41" y="8"/>
                  </a:cubicBezTo>
                  <a:cubicBezTo>
                    <a:pt x="44" y="7"/>
                    <a:pt x="42" y="8"/>
                    <a:pt x="42" y="10"/>
                  </a:cubicBezTo>
                  <a:cubicBezTo>
                    <a:pt x="44" y="11"/>
                    <a:pt x="39" y="11"/>
                    <a:pt x="39" y="13"/>
                  </a:cubicBezTo>
                  <a:cubicBezTo>
                    <a:pt x="41" y="14"/>
                    <a:pt x="42" y="11"/>
                    <a:pt x="44" y="13"/>
                  </a:cubicBezTo>
                  <a:cubicBezTo>
                    <a:pt x="47" y="14"/>
                    <a:pt x="44" y="10"/>
                    <a:pt x="48" y="10"/>
                  </a:cubicBezTo>
                  <a:cubicBezTo>
                    <a:pt x="51" y="10"/>
                    <a:pt x="53" y="7"/>
                    <a:pt x="53" y="7"/>
                  </a:cubicBezTo>
                  <a:cubicBezTo>
                    <a:pt x="54" y="5"/>
                    <a:pt x="54" y="8"/>
                    <a:pt x="56" y="7"/>
                  </a:cubicBezTo>
                  <a:cubicBezTo>
                    <a:pt x="57" y="7"/>
                    <a:pt x="56" y="8"/>
                    <a:pt x="59" y="10"/>
                  </a:cubicBezTo>
                  <a:cubicBezTo>
                    <a:pt x="61" y="13"/>
                    <a:pt x="64" y="10"/>
                    <a:pt x="64" y="11"/>
                  </a:cubicBezTo>
                  <a:cubicBezTo>
                    <a:pt x="64" y="13"/>
                    <a:pt x="64" y="13"/>
                    <a:pt x="64" y="13"/>
                  </a:cubicBezTo>
                  <a:cubicBezTo>
                    <a:pt x="64" y="14"/>
                    <a:pt x="64" y="16"/>
                    <a:pt x="67" y="16"/>
                  </a:cubicBezTo>
                  <a:cubicBezTo>
                    <a:pt x="67" y="16"/>
                    <a:pt x="67" y="16"/>
                    <a:pt x="67" y="16"/>
                  </a:cubicBezTo>
                  <a:cubicBezTo>
                    <a:pt x="70" y="24"/>
                    <a:pt x="64" y="25"/>
                    <a:pt x="68" y="28"/>
                  </a:cubicBezTo>
                  <a:cubicBezTo>
                    <a:pt x="73" y="31"/>
                    <a:pt x="68" y="31"/>
                    <a:pt x="70" y="33"/>
                  </a:cubicBezTo>
                  <a:cubicBezTo>
                    <a:pt x="73" y="38"/>
                    <a:pt x="70" y="38"/>
                    <a:pt x="70" y="41"/>
                  </a:cubicBezTo>
                  <a:cubicBezTo>
                    <a:pt x="71" y="45"/>
                    <a:pt x="74" y="41"/>
                    <a:pt x="73" y="50"/>
                  </a:cubicBezTo>
                  <a:cubicBezTo>
                    <a:pt x="70" y="52"/>
                    <a:pt x="68" y="48"/>
                    <a:pt x="68" y="48"/>
                  </a:cubicBezTo>
                  <a:cubicBezTo>
                    <a:pt x="67" y="48"/>
                    <a:pt x="70" y="50"/>
                    <a:pt x="65" y="52"/>
                  </a:cubicBezTo>
                  <a:cubicBezTo>
                    <a:pt x="61" y="52"/>
                    <a:pt x="59" y="55"/>
                    <a:pt x="54" y="56"/>
                  </a:cubicBezTo>
                  <a:cubicBezTo>
                    <a:pt x="51" y="58"/>
                    <a:pt x="50" y="58"/>
                    <a:pt x="51" y="61"/>
                  </a:cubicBezTo>
                  <a:cubicBezTo>
                    <a:pt x="54" y="64"/>
                    <a:pt x="50" y="66"/>
                    <a:pt x="56" y="67"/>
                  </a:cubicBezTo>
                  <a:cubicBezTo>
                    <a:pt x="59" y="69"/>
                    <a:pt x="59" y="72"/>
                    <a:pt x="64" y="75"/>
                  </a:cubicBezTo>
                  <a:cubicBezTo>
                    <a:pt x="64" y="80"/>
                    <a:pt x="61" y="76"/>
                    <a:pt x="61" y="80"/>
                  </a:cubicBezTo>
                  <a:close/>
                  <a:moveTo>
                    <a:pt x="67" y="13"/>
                  </a:moveTo>
                  <a:cubicBezTo>
                    <a:pt x="65" y="13"/>
                    <a:pt x="65" y="11"/>
                    <a:pt x="64" y="11"/>
                  </a:cubicBezTo>
                  <a:cubicBezTo>
                    <a:pt x="64" y="10"/>
                    <a:pt x="64" y="13"/>
                    <a:pt x="65" y="13"/>
                  </a:cubicBezTo>
                  <a:cubicBezTo>
                    <a:pt x="65" y="14"/>
                    <a:pt x="64" y="14"/>
                    <a:pt x="64" y="14"/>
                  </a:cubicBezTo>
                  <a:cubicBezTo>
                    <a:pt x="65" y="14"/>
                    <a:pt x="67" y="14"/>
                    <a:pt x="67" y="14"/>
                  </a:cubicBezTo>
                  <a:cubicBezTo>
                    <a:pt x="67" y="13"/>
                    <a:pt x="67" y="13"/>
                    <a:pt x="67" y="13"/>
                  </a:cubicBezTo>
                  <a:close/>
                  <a:moveTo>
                    <a:pt x="42" y="7"/>
                  </a:moveTo>
                  <a:cubicBezTo>
                    <a:pt x="42" y="5"/>
                    <a:pt x="44" y="7"/>
                    <a:pt x="44" y="7"/>
                  </a:cubicBezTo>
                  <a:cubicBezTo>
                    <a:pt x="44" y="8"/>
                    <a:pt x="41" y="7"/>
                    <a:pt x="42" y="7"/>
                  </a:cubicBezTo>
                  <a:close/>
                  <a:moveTo>
                    <a:pt x="61" y="10"/>
                  </a:moveTo>
                  <a:cubicBezTo>
                    <a:pt x="61" y="8"/>
                    <a:pt x="61" y="7"/>
                    <a:pt x="62" y="8"/>
                  </a:cubicBezTo>
                  <a:cubicBezTo>
                    <a:pt x="64" y="10"/>
                    <a:pt x="64" y="8"/>
                    <a:pt x="62" y="8"/>
                  </a:cubicBezTo>
                  <a:cubicBezTo>
                    <a:pt x="61" y="7"/>
                    <a:pt x="64" y="5"/>
                    <a:pt x="62" y="5"/>
                  </a:cubicBezTo>
                  <a:cubicBezTo>
                    <a:pt x="61" y="5"/>
                    <a:pt x="61" y="3"/>
                    <a:pt x="59" y="3"/>
                  </a:cubicBezTo>
                  <a:cubicBezTo>
                    <a:pt x="57" y="5"/>
                    <a:pt x="61" y="5"/>
                    <a:pt x="61" y="7"/>
                  </a:cubicBezTo>
                  <a:cubicBezTo>
                    <a:pt x="59" y="5"/>
                    <a:pt x="59" y="5"/>
                    <a:pt x="59" y="5"/>
                  </a:cubicBezTo>
                  <a:cubicBezTo>
                    <a:pt x="57" y="5"/>
                    <a:pt x="59" y="7"/>
                    <a:pt x="59" y="8"/>
                  </a:cubicBezTo>
                  <a:cubicBezTo>
                    <a:pt x="57" y="8"/>
                    <a:pt x="59" y="8"/>
                    <a:pt x="59" y="10"/>
                  </a:cubicBezTo>
                  <a:cubicBezTo>
                    <a:pt x="61" y="10"/>
                    <a:pt x="61" y="10"/>
                    <a:pt x="61" y="10"/>
                  </a:cubicBezTo>
                  <a:close/>
                </a:path>
              </a:pathLst>
            </a:custGeom>
            <a:grpFill/>
            <a:ln w="6350" cmpd="sng">
              <a:solidFill>
                <a:schemeClr val="bg1"/>
              </a:solidFill>
              <a:round/>
              <a:headEnd/>
              <a:tailEnd/>
            </a:ln>
          </p:spPr>
          <p:txBody>
            <a:bodyPr/>
            <a:lstStyle/>
            <a:p>
              <a:endParaRPr lang="en-GB" dirty="0"/>
            </a:p>
          </p:txBody>
        </p:sp>
        <p:sp>
          <p:nvSpPr>
            <p:cNvPr id="267" name="Freeform 186"/>
            <p:cNvSpPr>
              <a:spLocks/>
            </p:cNvSpPr>
            <p:nvPr/>
          </p:nvSpPr>
          <p:spPr bwMode="auto">
            <a:xfrm>
              <a:off x="1790331" y="2964687"/>
              <a:ext cx="83497" cy="89254"/>
            </a:xfrm>
            <a:custGeom>
              <a:avLst/>
              <a:gdLst/>
              <a:ahLst/>
              <a:cxnLst>
                <a:cxn ang="0">
                  <a:pos x="27" y="9"/>
                </a:cxn>
                <a:cxn ang="0">
                  <a:pos x="25" y="11"/>
                </a:cxn>
                <a:cxn ang="0">
                  <a:pos x="28" y="14"/>
                </a:cxn>
                <a:cxn ang="0">
                  <a:pos x="25" y="17"/>
                </a:cxn>
                <a:cxn ang="0">
                  <a:pos x="22" y="20"/>
                </a:cxn>
                <a:cxn ang="0">
                  <a:pos x="21" y="23"/>
                </a:cxn>
                <a:cxn ang="0">
                  <a:pos x="21" y="28"/>
                </a:cxn>
                <a:cxn ang="0">
                  <a:pos x="19" y="29"/>
                </a:cxn>
                <a:cxn ang="0">
                  <a:pos x="19" y="32"/>
                </a:cxn>
                <a:cxn ang="0">
                  <a:pos x="16" y="26"/>
                </a:cxn>
                <a:cxn ang="0">
                  <a:pos x="12" y="25"/>
                </a:cxn>
                <a:cxn ang="0">
                  <a:pos x="9" y="25"/>
                </a:cxn>
                <a:cxn ang="0">
                  <a:pos x="7" y="25"/>
                </a:cxn>
                <a:cxn ang="0">
                  <a:pos x="4" y="26"/>
                </a:cxn>
                <a:cxn ang="0">
                  <a:pos x="1" y="26"/>
                </a:cxn>
                <a:cxn ang="0">
                  <a:pos x="0" y="25"/>
                </a:cxn>
                <a:cxn ang="0">
                  <a:pos x="1" y="26"/>
                </a:cxn>
                <a:cxn ang="0">
                  <a:pos x="4" y="25"/>
                </a:cxn>
                <a:cxn ang="0">
                  <a:pos x="4" y="25"/>
                </a:cxn>
                <a:cxn ang="0">
                  <a:pos x="0" y="23"/>
                </a:cxn>
                <a:cxn ang="0">
                  <a:pos x="4" y="23"/>
                </a:cxn>
                <a:cxn ang="0">
                  <a:pos x="1" y="22"/>
                </a:cxn>
                <a:cxn ang="0">
                  <a:pos x="4" y="18"/>
                </a:cxn>
                <a:cxn ang="0">
                  <a:pos x="7" y="14"/>
                </a:cxn>
                <a:cxn ang="0">
                  <a:pos x="10" y="6"/>
                </a:cxn>
                <a:cxn ang="0">
                  <a:pos x="12" y="8"/>
                </a:cxn>
                <a:cxn ang="0">
                  <a:pos x="13" y="9"/>
                </a:cxn>
                <a:cxn ang="0">
                  <a:pos x="13" y="14"/>
                </a:cxn>
                <a:cxn ang="0">
                  <a:pos x="16" y="11"/>
                </a:cxn>
                <a:cxn ang="0">
                  <a:pos x="16" y="8"/>
                </a:cxn>
                <a:cxn ang="0">
                  <a:pos x="15" y="5"/>
                </a:cxn>
                <a:cxn ang="0">
                  <a:pos x="19" y="0"/>
                </a:cxn>
                <a:cxn ang="0">
                  <a:pos x="27" y="1"/>
                </a:cxn>
                <a:cxn ang="0">
                  <a:pos x="30" y="3"/>
                </a:cxn>
                <a:cxn ang="0">
                  <a:pos x="27" y="9"/>
                </a:cxn>
              </a:cxnLst>
              <a:rect l="0" t="0" r="r" b="b"/>
              <a:pathLst>
                <a:path w="30" h="32">
                  <a:moveTo>
                    <a:pt x="27" y="9"/>
                  </a:moveTo>
                  <a:cubicBezTo>
                    <a:pt x="25" y="9"/>
                    <a:pt x="25" y="9"/>
                    <a:pt x="25" y="11"/>
                  </a:cubicBezTo>
                  <a:cubicBezTo>
                    <a:pt x="25" y="14"/>
                    <a:pt x="28" y="11"/>
                    <a:pt x="28" y="14"/>
                  </a:cubicBezTo>
                  <a:cubicBezTo>
                    <a:pt x="28" y="15"/>
                    <a:pt x="24" y="17"/>
                    <a:pt x="25" y="17"/>
                  </a:cubicBezTo>
                  <a:cubicBezTo>
                    <a:pt x="27" y="18"/>
                    <a:pt x="24" y="20"/>
                    <a:pt x="22" y="20"/>
                  </a:cubicBezTo>
                  <a:cubicBezTo>
                    <a:pt x="19" y="18"/>
                    <a:pt x="19" y="20"/>
                    <a:pt x="21" y="23"/>
                  </a:cubicBezTo>
                  <a:cubicBezTo>
                    <a:pt x="22" y="26"/>
                    <a:pt x="21" y="26"/>
                    <a:pt x="21" y="28"/>
                  </a:cubicBezTo>
                  <a:cubicBezTo>
                    <a:pt x="21" y="29"/>
                    <a:pt x="18" y="29"/>
                    <a:pt x="19" y="29"/>
                  </a:cubicBezTo>
                  <a:cubicBezTo>
                    <a:pt x="22" y="31"/>
                    <a:pt x="19" y="32"/>
                    <a:pt x="19" y="32"/>
                  </a:cubicBezTo>
                  <a:cubicBezTo>
                    <a:pt x="13" y="32"/>
                    <a:pt x="22" y="28"/>
                    <a:pt x="16" y="26"/>
                  </a:cubicBezTo>
                  <a:cubicBezTo>
                    <a:pt x="12" y="26"/>
                    <a:pt x="13" y="23"/>
                    <a:pt x="12" y="25"/>
                  </a:cubicBezTo>
                  <a:cubicBezTo>
                    <a:pt x="10" y="25"/>
                    <a:pt x="12" y="23"/>
                    <a:pt x="9" y="25"/>
                  </a:cubicBezTo>
                  <a:cubicBezTo>
                    <a:pt x="7" y="25"/>
                    <a:pt x="9" y="23"/>
                    <a:pt x="7" y="25"/>
                  </a:cubicBezTo>
                  <a:cubicBezTo>
                    <a:pt x="7" y="26"/>
                    <a:pt x="6" y="25"/>
                    <a:pt x="4" y="26"/>
                  </a:cubicBezTo>
                  <a:cubicBezTo>
                    <a:pt x="3" y="28"/>
                    <a:pt x="1" y="26"/>
                    <a:pt x="1" y="26"/>
                  </a:cubicBezTo>
                  <a:cubicBezTo>
                    <a:pt x="0" y="26"/>
                    <a:pt x="0" y="26"/>
                    <a:pt x="0" y="25"/>
                  </a:cubicBezTo>
                  <a:cubicBezTo>
                    <a:pt x="1" y="25"/>
                    <a:pt x="1" y="25"/>
                    <a:pt x="1" y="26"/>
                  </a:cubicBezTo>
                  <a:cubicBezTo>
                    <a:pt x="3" y="26"/>
                    <a:pt x="4" y="25"/>
                    <a:pt x="4" y="25"/>
                  </a:cubicBezTo>
                  <a:cubicBezTo>
                    <a:pt x="6" y="25"/>
                    <a:pt x="4" y="23"/>
                    <a:pt x="4" y="25"/>
                  </a:cubicBezTo>
                  <a:cubicBezTo>
                    <a:pt x="3" y="25"/>
                    <a:pt x="0" y="23"/>
                    <a:pt x="0" y="23"/>
                  </a:cubicBezTo>
                  <a:cubicBezTo>
                    <a:pt x="1" y="22"/>
                    <a:pt x="1" y="23"/>
                    <a:pt x="4" y="23"/>
                  </a:cubicBezTo>
                  <a:cubicBezTo>
                    <a:pt x="9" y="22"/>
                    <a:pt x="3" y="22"/>
                    <a:pt x="1" y="22"/>
                  </a:cubicBezTo>
                  <a:cubicBezTo>
                    <a:pt x="1" y="20"/>
                    <a:pt x="6" y="20"/>
                    <a:pt x="4" y="18"/>
                  </a:cubicBezTo>
                  <a:cubicBezTo>
                    <a:pt x="4" y="17"/>
                    <a:pt x="6" y="20"/>
                    <a:pt x="7" y="14"/>
                  </a:cubicBezTo>
                  <a:cubicBezTo>
                    <a:pt x="10" y="9"/>
                    <a:pt x="9" y="5"/>
                    <a:pt x="10" y="6"/>
                  </a:cubicBezTo>
                  <a:cubicBezTo>
                    <a:pt x="15" y="5"/>
                    <a:pt x="12" y="6"/>
                    <a:pt x="12" y="8"/>
                  </a:cubicBezTo>
                  <a:cubicBezTo>
                    <a:pt x="12" y="9"/>
                    <a:pt x="15" y="9"/>
                    <a:pt x="13" y="9"/>
                  </a:cubicBezTo>
                  <a:cubicBezTo>
                    <a:pt x="12" y="11"/>
                    <a:pt x="12" y="12"/>
                    <a:pt x="13" y="14"/>
                  </a:cubicBezTo>
                  <a:cubicBezTo>
                    <a:pt x="16" y="15"/>
                    <a:pt x="19" y="11"/>
                    <a:pt x="16" y="11"/>
                  </a:cubicBezTo>
                  <a:cubicBezTo>
                    <a:pt x="15" y="9"/>
                    <a:pt x="18" y="8"/>
                    <a:pt x="16" y="8"/>
                  </a:cubicBezTo>
                  <a:cubicBezTo>
                    <a:pt x="15" y="8"/>
                    <a:pt x="16" y="5"/>
                    <a:pt x="15" y="5"/>
                  </a:cubicBezTo>
                  <a:cubicBezTo>
                    <a:pt x="13" y="5"/>
                    <a:pt x="15" y="1"/>
                    <a:pt x="19" y="0"/>
                  </a:cubicBezTo>
                  <a:cubicBezTo>
                    <a:pt x="24" y="0"/>
                    <a:pt x="25" y="0"/>
                    <a:pt x="27" y="1"/>
                  </a:cubicBezTo>
                  <a:cubicBezTo>
                    <a:pt x="28" y="1"/>
                    <a:pt x="28" y="3"/>
                    <a:pt x="30" y="3"/>
                  </a:cubicBezTo>
                  <a:cubicBezTo>
                    <a:pt x="28" y="9"/>
                    <a:pt x="28" y="11"/>
                    <a:pt x="27" y="9"/>
                  </a:cubicBezTo>
                </a:path>
              </a:pathLst>
            </a:custGeom>
            <a:grpFill/>
            <a:ln w="6350" cmpd="sng">
              <a:solidFill>
                <a:schemeClr val="bg1"/>
              </a:solidFill>
              <a:round/>
              <a:headEnd/>
              <a:tailEnd/>
            </a:ln>
          </p:spPr>
          <p:txBody>
            <a:bodyPr/>
            <a:lstStyle/>
            <a:p>
              <a:endParaRPr lang="en-GB" dirty="0"/>
            </a:p>
          </p:txBody>
        </p:sp>
        <p:sp>
          <p:nvSpPr>
            <p:cNvPr id="268" name="Freeform 187"/>
            <p:cNvSpPr>
              <a:spLocks/>
            </p:cNvSpPr>
            <p:nvPr/>
          </p:nvSpPr>
          <p:spPr bwMode="auto">
            <a:xfrm>
              <a:off x="1767297" y="3029468"/>
              <a:ext cx="95014" cy="70540"/>
            </a:xfrm>
            <a:custGeom>
              <a:avLst/>
              <a:gdLst/>
              <a:ahLst/>
              <a:cxnLst>
                <a:cxn ang="0">
                  <a:pos x="31" y="13"/>
                </a:cxn>
                <a:cxn ang="0">
                  <a:pos x="29" y="16"/>
                </a:cxn>
                <a:cxn ang="0">
                  <a:pos x="26" y="25"/>
                </a:cxn>
                <a:cxn ang="0">
                  <a:pos x="21" y="22"/>
                </a:cxn>
                <a:cxn ang="0">
                  <a:pos x="18" y="18"/>
                </a:cxn>
                <a:cxn ang="0">
                  <a:pos x="14" y="18"/>
                </a:cxn>
                <a:cxn ang="0">
                  <a:pos x="9" y="14"/>
                </a:cxn>
                <a:cxn ang="0">
                  <a:pos x="6" y="11"/>
                </a:cxn>
                <a:cxn ang="0">
                  <a:pos x="0" y="7"/>
                </a:cxn>
                <a:cxn ang="0">
                  <a:pos x="8" y="2"/>
                </a:cxn>
                <a:cxn ang="0">
                  <a:pos x="9" y="4"/>
                </a:cxn>
                <a:cxn ang="0">
                  <a:pos x="12" y="4"/>
                </a:cxn>
                <a:cxn ang="0">
                  <a:pos x="15" y="2"/>
                </a:cxn>
                <a:cxn ang="0">
                  <a:pos x="17" y="2"/>
                </a:cxn>
                <a:cxn ang="0">
                  <a:pos x="20" y="2"/>
                </a:cxn>
                <a:cxn ang="0">
                  <a:pos x="24" y="4"/>
                </a:cxn>
                <a:cxn ang="0">
                  <a:pos x="28" y="10"/>
                </a:cxn>
                <a:cxn ang="0">
                  <a:pos x="31" y="13"/>
                </a:cxn>
              </a:cxnLst>
              <a:rect l="0" t="0" r="r" b="b"/>
              <a:pathLst>
                <a:path w="34" h="25">
                  <a:moveTo>
                    <a:pt x="31" y="13"/>
                  </a:moveTo>
                  <a:cubicBezTo>
                    <a:pt x="29" y="14"/>
                    <a:pt x="34" y="13"/>
                    <a:pt x="29" y="16"/>
                  </a:cubicBezTo>
                  <a:cubicBezTo>
                    <a:pt x="24" y="19"/>
                    <a:pt x="26" y="24"/>
                    <a:pt x="26" y="25"/>
                  </a:cubicBezTo>
                  <a:cubicBezTo>
                    <a:pt x="23" y="25"/>
                    <a:pt x="23" y="22"/>
                    <a:pt x="21" y="22"/>
                  </a:cubicBezTo>
                  <a:cubicBezTo>
                    <a:pt x="17" y="21"/>
                    <a:pt x="20" y="18"/>
                    <a:pt x="18" y="18"/>
                  </a:cubicBezTo>
                  <a:cubicBezTo>
                    <a:pt x="17" y="16"/>
                    <a:pt x="15" y="22"/>
                    <a:pt x="14" y="18"/>
                  </a:cubicBezTo>
                  <a:cubicBezTo>
                    <a:pt x="14" y="14"/>
                    <a:pt x="11" y="16"/>
                    <a:pt x="9" y="14"/>
                  </a:cubicBezTo>
                  <a:cubicBezTo>
                    <a:pt x="8" y="11"/>
                    <a:pt x="8" y="14"/>
                    <a:pt x="6" y="11"/>
                  </a:cubicBezTo>
                  <a:cubicBezTo>
                    <a:pt x="4" y="8"/>
                    <a:pt x="3" y="13"/>
                    <a:pt x="0" y="7"/>
                  </a:cubicBezTo>
                  <a:cubicBezTo>
                    <a:pt x="3" y="5"/>
                    <a:pt x="4" y="4"/>
                    <a:pt x="8" y="2"/>
                  </a:cubicBezTo>
                  <a:cubicBezTo>
                    <a:pt x="8" y="4"/>
                    <a:pt x="8" y="4"/>
                    <a:pt x="9" y="4"/>
                  </a:cubicBezTo>
                  <a:cubicBezTo>
                    <a:pt x="9" y="4"/>
                    <a:pt x="11" y="5"/>
                    <a:pt x="12" y="4"/>
                  </a:cubicBezTo>
                  <a:cubicBezTo>
                    <a:pt x="14" y="2"/>
                    <a:pt x="15" y="4"/>
                    <a:pt x="15" y="2"/>
                  </a:cubicBezTo>
                  <a:cubicBezTo>
                    <a:pt x="17" y="0"/>
                    <a:pt x="15" y="2"/>
                    <a:pt x="17" y="2"/>
                  </a:cubicBezTo>
                  <a:cubicBezTo>
                    <a:pt x="20" y="0"/>
                    <a:pt x="18" y="2"/>
                    <a:pt x="20" y="2"/>
                  </a:cubicBezTo>
                  <a:cubicBezTo>
                    <a:pt x="21" y="0"/>
                    <a:pt x="20" y="4"/>
                    <a:pt x="24" y="4"/>
                  </a:cubicBezTo>
                  <a:cubicBezTo>
                    <a:pt x="31" y="5"/>
                    <a:pt x="21" y="10"/>
                    <a:pt x="28" y="10"/>
                  </a:cubicBezTo>
                  <a:cubicBezTo>
                    <a:pt x="29" y="11"/>
                    <a:pt x="31" y="11"/>
                    <a:pt x="31" y="13"/>
                  </a:cubicBezTo>
                </a:path>
              </a:pathLst>
            </a:custGeom>
            <a:grpFill/>
            <a:ln w="6350" cmpd="sng">
              <a:solidFill>
                <a:schemeClr val="bg1"/>
              </a:solidFill>
              <a:round/>
              <a:headEnd/>
              <a:tailEnd/>
            </a:ln>
          </p:spPr>
          <p:txBody>
            <a:bodyPr/>
            <a:lstStyle/>
            <a:p>
              <a:endParaRPr lang="en-GB" dirty="0"/>
            </a:p>
          </p:txBody>
        </p:sp>
        <p:sp>
          <p:nvSpPr>
            <p:cNvPr id="269" name="Freeform 188"/>
            <p:cNvSpPr>
              <a:spLocks/>
            </p:cNvSpPr>
            <p:nvPr/>
          </p:nvSpPr>
          <p:spPr bwMode="auto">
            <a:xfrm>
              <a:off x="1834959" y="3071216"/>
              <a:ext cx="27353" cy="28792"/>
            </a:xfrm>
            <a:custGeom>
              <a:avLst/>
              <a:gdLst/>
              <a:ahLst/>
              <a:cxnLst>
                <a:cxn ang="0">
                  <a:pos x="7" y="10"/>
                </a:cxn>
                <a:cxn ang="0">
                  <a:pos x="8" y="5"/>
                </a:cxn>
                <a:cxn ang="0">
                  <a:pos x="5" y="0"/>
                </a:cxn>
                <a:cxn ang="0">
                  <a:pos x="2" y="10"/>
                </a:cxn>
                <a:cxn ang="0">
                  <a:pos x="7" y="10"/>
                </a:cxn>
              </a:cxnLst>
              <a:rect l="0" t="0" r="r" b="b"/>
              <a:pathLst>
                <a:path w="10" h="10">
                  <a:moveTo>
                    <a:pt x="7" y="10"/>
                  </a:moveTo>
                  <a:cubicBezTo>
                    <a:pt x="7" y="7"/>
                    <a:pt x="10" y="7"/>
                    <a:pt x="8" y="5"/>
                  </a:cubicBezTo>
                  <a:cubicBezTo>
                    <a:pt x="8" y="5"/>
                    <a:pt x="5" y="5"/>
                    <a:pt x="5" y="0"/>
                  </a:cubicBezTo>
                  <a:cubicBezTo>
                    <a:pt x="0" y="4"/>
                    <a:pt x="2" y="9"/>
                    <a:pt x="2" y="10"/>
                  </a:cubicBezTo>
                  <a:cubicBezTo>
                    <a:pt x="5" y="10"/>
                    <a:pt x="5" y="10"/>
                    <a:pt x="7" y="10"/>
                  </a:cubicBezTo>
                </a:path>
              </a:pathLst>
            </a:custGeom>
            <a:grpFill/>
            <a:ln w="6350" cmpd="sng">
              <a:solidFill>
                <a:schemeClr val="bg1"/>
              </a:solidFill>
              <a:round/>
              <a:headEnd/>
              <a:tailEnd/>
            </a:ln>
          </p:spPr>
          <p:txBody>
            <a:bodyPr/>
            <a:lstStyle/>
            <a:p>
              <a:endParaRPr lang="en-GB" dirty="0"/>
            </a:p>
          </p:txBody>
        </p:sp>
        <p:sp>
          <p:nvSpPr>
            <p:cNvPr id="270" name="Freeform 189"/>
            <p:cNvSpPr>
              <a:spLocks/>
            </p:cNvSpPr>
            <p:nvPr/>
          </p:nvSpPr>
          <p:spPr bwMode="auto">
            <a:xfrm>
              <a:off x="2191982" y="2780420"/>
              <a:ext cx="38869" cy="25912"/>
            </a:xfrm>
            <a:custGeom>
              <a:avLst/>
              <a:gdLst/>
              <a:ahLst/>
              <a:cxnLst>
                <a:cxn ang="0">
                  <a:pos x="3" y="9"/>
                </a:cxn>
                <a:cxn ang="0">
                  <a:pos x="3" y="8"/>
                </a:cxn>
                <a:cxn ang="0">
                  <a:pos x="3" y="6"/>
                </a:cxn>
                <a:cxn ang="0">
                  <a:pos x="1" y="5"/>
                </a:cxn>
                <a:cxn ang="0">
                  <a:pos x="1" y="2"/>
                </a:cxn>
                <a:cxn ang="0">
                  <a:pos x="3" y="2"/>
                </a:cxn>
                <a:cxn ang="0">
                  <a:pos x="7" y="0"/>
                </a:cxn>
                <a:cxn ang="0">
                  <a:pos x="11" y="2"/>
                </a:cxn>
                <a:cxn ang="0">
                  <a:pos x="12" y="3"/>
                </a:cxn>
                <a:cxn ang="0">
                  <a:pos x="11" y="3"/>
                </a:cxn>
                <a:cxn ang="0">
                  <a:pos x="6" y="6"/>
                </a:cxn>
                <a:cxn ang="0">
                  <a:pos x="4" y="8"/>
                </a:cxn>
                <a:cxn ang="0">
                  <a:pos x="3" y="9"/>
                </a:cxn>
              </a:cxnLst>
              <a:rect l="0" t="0" r="r" b="b"/>
              <a:pathLst>
                <a:path w="14" h="9">
                  <a:moveTo>
                    <a:pt x="3" y="9"/>
                  </a:moveTo>
                  <a:cubicBezTo>
                    <a:pt x="1" y="9"/>
                    <a:pt x="1" y="8"/>
                    <a:pt x="3" y="8"/>
                  </a:cubicBezTo>
                  <a:cubicBezTo>
                    <a:pt x="4" y="8"/>
                    <a:pt x="4" y="6"/>
                    <a:pt x="3" y="6"/>
                  </a:cubicBezTo>
                  <a:cubicBezTo>
                    <a:pt x="0" y="5"/>
                    <a:pt x="1" y="5"/>
                    <a:pt x="1" y="5"/>
                  </a:cubicBezTo>
                  <a:cubicBezTo>
                    <a:pt x="3" y="3"/>
                    <a:pt x="0" y="2"/>
                    <a:pt x="1" y="2"/>
                  </a:cubicBezTo>
                  <a:cubicBezTo>
                    <a:pt x="3" y="2"/>
                    <a:pt x="3" y="3"/>
                    <a:pt x="3" y="2"/>
                  </a:cubicBezTo>
                  <a:cubicBezTo>
                    <a:pt x="4" y="0"/>
                    <a:pt x="7" y="0"/>
                    <a:pt x="7" y="0"/>
                  </a:cubicBezTo>
                  <a:cubicBezTo>
                    <a:pt x="7" y="2"/>
                    <a:pt x="9" y="0"/>
                    <a:pt x="11" y="2"/>
                  </a:cubicBezTo>
                  <a:cubicBezTo>
                    <a:pt x="14" y="3"/>
                    <a:pt x="14" y="3"/>
                    <a:pt x="12" y="3"/>
                  </a:cubicBezTo>
                  <a:cubicBezTo>
                    <a:pt x="12" y="3"/>
                    <a:pt x="12" y="2"/>
                    <a:pt x="11" y="3"/>
                  </a:cubicBezTo>
                  <a:cubicBezTo>
                    <a:pt x="11" y="5"/>
                    <a:pt x="7" y="6"/>
                    <a:pt x="6" y="6"/>
                  </a:cubicBezTo>
                  <a:cubicBezTo>
                    <a:pt x="6" y="5"/>
                    <a:pt x="4" y="8"/>
                    <a:pt x="4" y="8"/>
                  </a:cubicBezTo>
                  <a:cubicBezTo>
                    <a:pt x="4" y="9"/>
                    <a:pt x="3" y="9"/>
                    <a:pt x="3" y="9"/>
                  </a:cubicBezTo>
                </a:path>
              </a:pathLst>
            </a:custGeom>
            <a:grpFill/>
            <a:ln w="6350" cmpd="sng">
              <a:solidFill>
                <a:schemeClr val="bg1"/>
              </a:solidFill>
              <a:round/>
              <a:headEnd/>
              <a:tailEnd/>
            </a:ln>
          </p:spPr>
          <p:txBody>
            <a:bodyPr/>
            <a:lstStyle/>
            <a:p>
              <a:endParaRPr lang="en-GB" dirty="0"/>
            </a:p>
          </p:txBody>
        </p:sp>
        <p:sp>
          <p:nvSpPr>
            <p:cNvPr id="271" name="Freeform 190"/>
            <p:cNvSpPr>
              <a:spLocks/>
            </p:cNvSpPr>
            <p:nvPr/>
          </p:nvSpPr>
          <p:spPr bwMode="auto">
            <a:xfrm>
              <a:off x="2200620" y="2764585"/>
              <a:ext cx="24473" cy="15835"/>
            </a:xfrm>
            <a:custGeom>
              <a:avLst/>
              <a:gdLst/>
              <a:ahLst/>
              <a:cxnLst>
                <a:cxn ang="0">
                  <a:pos x="5" y="6"/>
                </a:cxn>
                <a:cxn ang="0">
                  <a:pos x="2" y="3"/>
                </a:cxn>
                <a:cxn ang="0">
                  <a:pos x="0" y="3"/>
                </a:cxn>
                <a:cxn ang="0">
                  <a:pos x="5" y="2"/>
                </a:cxn>
                <a:cxn ang="0">
                  <a:pos x="6" y="3"/>
                </a:cxn>
                <a:cxn ang="0">
                  <a:pos x="8" y="5"/>
                </a:cxn>
                <a:cxn ang="0">
                  <a:pos x="6" y="5"/>
                </a:cxn>
                <a:cxn ang="0">
                  <a:pos x="5" y="6"/>
                </a:cxn>
              </a:cxnLst>
              <a:rect l="0" t="0" r="r" b="b"/>
              <a:pathLst>
                <a:path w="9" h="6">
                  <a:moveTo>
                    <a:pt x="5" y="6"/>
                  </a:moveTo>
                  <a:cubicBezTo>
                    <a:pt x="3" y="6"/>
                    <a:pt x="3" y="3"/>
                    <a:pt x="2" y="3"/>
                  </a:cubicBezTo>
                  <a:cubicBezTo>
                    <a:pt x="0" y="3"/>
                    <a:pt x="0" y="3"/>
                    <a:pt x="0" y="3"/>
                  </a:cubicBezTo>
                  <a:cubicBezTo>
                    <a:pt x="2" y="2"/>
                    <a:pt x="3" y="3"/>
                    <a:pt x="5" y="2"/>
                  </a:cubicBezTo>
                  <a:cubicBezTo>
                    <a:pt x="5" y="0"/>
                    <a:pt x="5" y="2"/>
                    <a:pt x="6" y="3"/>
                  </a:cubicBezTo>
                  <a:cubicBezTo>
                    <a:pt x="9" y="3"/>
                    <a:pt x="8" y="5"/>
                    <a:pt x="8" y="5"/>
                  </a:cubicBezTo>
                  <a:cubicBezTo>
                    <a:pt x="6" y="5"/>
                    <a:pt x="6" y="5"/>
                    <a:pt x="6" y="5"/>
                  </a:cubicBezTo>
                  <a:cubicBezTo>
                    <a:pt x="5" y="5"/>
                    <a:pt x="5" y="6"/>
                    <a:pt x="5" y="6"/>
                  </a:cubicBezTo>
                </a:path>
              </a:pathLst>
            </a:custGeom>
            <a:grpFill/>
            <a:ln w="6350" cmpd="sng">
              <a:solidFill>
                <a:schemeClr val="bg1"/>
              </a:solidFill>
              <a:round/>
              <a:headEnd/>
              <a:tailEnd/>
            </a:ln>
          </p:spPr>
          <p:txBody>
            <a:bodyPr/>
            <a:lstStyle/>
            <a:p>
              <a:endParaRPr lang="en-GB" dirty="0"/>
            </a:p>
          </p:txBody>
        </p:sp>
        <p:sp>
          <p:nvSpPr>
            <p:cNvPr id="272" name="Freeform 191"/>
            <p:cNvSpPr>
              <a:spLocks/>
            </p:cNvSpPr>
            <p:nvPr/>
          </p:nvSpPr>
          <p:spPr bwMode="auto">
            <a:xfrm>
              <a:off x="2222214" y="2777541"/>
              <a:ext cx="8638" cy="11517"/>
            </a:xfrm>
            <a:custGeom>
              <a:avLst/>
              <a:gdLst/>
              <a:ahLst/>
              <a:cxnLst>
                <a:cxn ang="0">
                  <a:pos x="0" y="1"/>
                </a:cxn>
                <a:cxn ang="0">
                  <a:pos x="3" y="3"/>
                </a:cxn>
                <a:cxn ang="0">
                  <a:pos x="0" y="1"/>
                </a:cxn>
              </a:cxnLst>
              <a:rect l="0" t="0" r="r" b="b"/>
              <a:pathLst>
                <a:path w="3" h="4">
                  <a:moveTo>
                    <a:pt x="0" y="1"/>
                  </a:moveTo>
                  <a:cubicBezTo>
                    <a:pt x="1" y="0"/>
                    <a:pt x="3" y="1"/>
                    <a:pt x="3" y="3"/>
                  </a:cubicBezTo>
                  <a:cubicBezTo>
                    <a:pt x="1" y="4"/>
                    <a:pt x="0" y="3"/>
                    <a:pt x="0" y="1"/>
                  </a:cubicBezTo>
                </a:path>
              </a:pathLst>
            </a:custGeom>
            <a:grpFill/>
            <a:ln w="6350" cmpd="sng">
              <a:solidFill>
                <a:schemeClr val="bg1"/>
              </a:solidFill>
              <a:round/>
              <a:headEnd/>
              <a:tailEnd/>
            </a:ln>
          </p:spPr>
          <p:txBody>
            <a:bodyPr/>
            <a:lstStyle/>
            <a:p>
              <a:endParaRPr lang="en-GB" dirty="0"/>
            </a:p>
          </p:txBody>
        </p:sp>
        <p:sp>
          <p:nvSpPr>
            <p:cNvPr id="273" name="Freeform 192"/>
            <p:cNvSpPr>
              <a:spLocks/>
            </p:cNvSpPr>
            <p:nvPr/>
          </p:nvSpPr>
          <p:spPr bwMode="auto">
            <a:xfrm>
              <a:off x="2222214" y="2770343"/>
              <a:ext cx="8638" cy="2879"/>
            </a:xfrm>
            <a:custGeom>
              <a:avLst/>
              <a:gdLst/>
              <a:ahLst/>
              <a:cxnLst>
                <a:cxn ang="0">
                  <a:pos x="1" y="0"/>
                </a:cxn>
                <a:cxn ang="0">
                  <a:pos x="3" y="0"/>
                </a:cxn>
                <a:cxn ang="0">
                  <a:pos x="1" y="0"/>
                </a:cxn>
              </a:cxnLst>
              <a:rect l="0" t="0" r="r" b="b"/>
              <a:pathLst>
                <a:path w="3" h="1">
                  <a:moveTo>
                    <a:pt x="1" y="0"/>
                  </a:moveTo>
                  <a:cubicBezTo>
                    <a:pt x="0" y="0"/>
                    <a:pt x="3" y="0"/>
                    <a:pt x="3" y="0"/>
                  </a:cubicBezTo>
                  <a:cubicBezTo>
                    <a:pt x="3" y="1"/>
                    <a:pt x="1" y="0"/>
                    <a:pt x="1" y="0"/>
                  </a:cubicBezTo>
                </a:path>
              </a:pathLst>
            </a:custGeom>
            <a:grpFill/>
            <a:ln w="6350" cmpd="sng">
              <a:solidFill>
                <a:schemeClr val="bg1"/>
              </a:solidFill>
              <a:round/>
              <a:headEnd/>
              <a:tailEnd/>
            </a:ln>
          </p:spPr>
          <p:txBody>
            <a:bodyPr/>
            <a:lstStyle/>
            <a:p>
              <a:endParaRPr lang="en-GB" dirty="0"/>
            </a:p>
          </p:txBody>
        </p:sp>
        <p:sp>
          <p:nvSpPr>
            <p:cNvPr id="274" name="Freeform 193"/>
            <p:cNvSpPr>
              <a:spLocks noEditPoints="1"/>
            </p:cNvSpPr>
            <p:nvPr/>
          </p:nvSpPr>
          <p:spPr bwMode="auto">
            <a:xfrm>
              <a:off x="1957326" y="2387414"/>
              <a:ext cx="290801" cy="516810"/>
            </a:xfrm>
            <a:custGeom>
              <a:avLst/>
              <a:gdLst/>
              <a:ahLst/>
              <a:cxnLst>
                <a:cxn ang="0">
                  <a:pos x="3" y="138"/>
                </a:cxn>
                <a:cxn ang="0">
                  <a:pos x="6" y="127"/>
                </a:cxn>
                <a:cxn ang="0">
                  <a:pos x="11" y="120"/>
                </a:cxn>
                <a:cxn ang="0">
                  <a:pos x="12" y="109"/>
                </a:cxn>
                <a:cxn ang="0">
                  <a:pos x="9" y="92"/>
                </a:cxn>
                <a:cxn ang="0">
                  <a:pos x="8" y="82"/>
                </a:cxn>
                <a:cxn ang="0">
                  <a:pos x="15" y="70"/>
                </a:cxn>
                <a:cxn ang="0">
                  <a:pos x="22" y="64"/>
                </a:cxn>
                <a:cxn ang="0">
                  <a:pos x="28" y="51"/>
                </a:cxn>
                <a:cxn ang="0">
                  <a:pos x="34" y="39"/>
                </a:cxn>
                <a:cxn ang="0">
                  <a:pos x="41" y="28"/>
                </a:cxn>
                <a:cxn ang="0">
                  <a:pos x="44" y="18"/>
                </a:cxn>
                <a:cxn ang="0">
                  <a:pos x="55" y="15"/>
                </a:cxn>
                <a:cxn ang="0">
                  <a:pos x="72" y="9"/>
                </a:cxn>
                <a:cxn ang="0">
                  <a:pos x="76" y="0"/>
                </a:cxn>
                <a:cxn ang="0">
                  <a:pos x="90" y="9"/>
                </a:cxn>
                <a:cxn ang="0">
                  <a:pos x="98" y="14"/>
                </a:cxn>
                <a:cxn ang="0">
                  <a:pos x="98" y="23"/>
                </a:cxn>
                <a:cxn ang="0">
                  <a:pos x="99" y="28"/>
                </a:cxn>
                <a:cxn ang="0">
                  <a:pos x="101" y="37"/>
                </a:cxn>
                <a:cxn ang="0">
                  <a:pos x="96" y="46"/>
                </a:cxn>
                <a:cxn ang="0">
                  <a:pos x="87" y="51"/>
                </a:cxn>
                <a:cxn ang="0">
                  <a:pos x="81" y="60"/>
                </a:cxn>
                <a:cxn ang="0">
                  <a:pos x="75" y="74"/>
                </a:cxn>
                <a:cxn ang="0">
                  <a:pos x="67" y="78"/>
                </a:cxn>
                <a:cxn ang="0">
                  <a:pos x="55" y="87"/>
                </a:cxn>
                <a:cxn ang="0">
                  <a:pos x="49" y="92"/>
                </a:cxn>
                <a:cxn ang="0">
                  <a:pos x="50" y="102"/>
                </a:cxn>
                <a:cxn ang="0">
                  <a:pos x="53" y="116"/>
                </a:cxn>
                <a:cxn ang="0">
                  <a:pos x="60" y="123"/>
                </a:cxn>
                <a:cxn ang="0">
                  <a:pos x="55" y="132"/>
                </a:cxn>
                <a:cxn ang="0">
                  <a:pos x="41" y="130"/>
                </a:cxn>
                <a:cxn ang="0">
                  <a:pos x="60" y="132"/>
                </a:cxn>
                <a:cxn ang="0">
                  <a:pos x="55" y="138"/>
                </a:cxn>
                <a:cxn ang="0">
                  <a:pos x="46" y="143"/>
                </a:cxn>
                <a:cxn ang="0">
                  <a:pos x="44" y="151"/>
                </a:cxn>
                <a:cxn ang="0">
                  <a:pos x="43" y="162"/>
                </a:cxn>
                <a:cxn ang="0">
                  <a:pos x="32" y="172"/>
                </a:cxn>
                <a:cxn ang="0">
                  <a:pos x="25" y="183"/>
                </a:cxn>
                <a:cxn ang="0">
                  <a:pos x="12" y="172"/>
                </a:cxn>
                <a:cxn ang="0">
                  <a:pos x="14" y="168"/>
                </a:cxn>
                <a:cxn ang="0">
                  <a:pos x="6" y="146"/>
                </a:cxn>
                <a:cxn ang="0">
                  <a:pos x="0" y="138"/>
                </a:cxn>
                <a:cxn ang="0">
                  <a:pos x="61" y="158"/>
                </a:cxn>
                <a:cxn ang="0">
                  <a:pos x="63" y="151"/>
                </a:cxn>
                <a:cxn ang="0">
                  <a:pos x="56" y="160"/>
                </a:cxn>
                <a:cxn ang="0">
                  <a:pos x="61" y="158"/>
                </a:cxn>
                <a:cxn ang="0">
                  <a:pos x="44" y="163"/>
                </a:cxn>
                <a:cxn ang="0">
                  <a:pos x="47" y="158"/>
                </a:cxn>
                <a:cxn ang="0">
                  <a:pos x="58" y="116"/>
                </a:cxn>
              </a:cxnLst>
              <a:rect l="0" t="0" r="r" b="b"/>
              <a:pathLst>
                <a:path w="104" h="185">
                  <a:moveTo>
                    <a:pt x="2" y="135"/>
                  </a:moveTo>
                  <a:cubicBezTo>
                    <a:pt x="2" y="135"/>
                    <a:pt x="2" y="137"/>
                    <a:pt x="3" y="138"/>
                  </a:cubicBezTo>
                  <a:cubicBezTo>
                    <a:pt x="3" y="140"/>
                    <a:pt x="6" y="137"/>
                    <a:pt x="5" y="132"/>
                  </a:cubicBezTo>
                  <a:cubicBezTo>
                    <a:pt x="3" y="129"/>
                    <a:pt x="6" y="129"/>
                    <a:pt x="6" y="127"/>
                  </a:cubicBezTo>
                  <a:cubicBezTo>
                    <a:pt x="5" y="124"/>
                    <a:pt x="8" y="127"/>
                    <a:pt x="9" y="124"/>
                  </a:cubicBezTo>
                  <a:cubicBezTo>
                    <a:pt x="12" y="121"/>
                    <a:pt x="9" y="121"/>
                    <a:pt x="11" y="120"/>
                  </a:cubicBezTo>
                  <a:cubicBezTo>
                    <a:pt x="14" y="118"/>
                    <a:pt x="8" y="112"/>
                    <a:pt x="9" y="110"/>
                  </a:cubicBezTo>
                  <a:cubicBezTo>
                    <a:pt x="9" y="109"/>
                    <a:pt x="12" y="112"/>
                    <a:pt x="12" y="109"/>
                  </a:cubicBezTo>
                  <a:cubicBezTo>
                    <a:pt x="14" y="107"/>
                    <a:pt x="15" y="106"/>
                    <a:pt x="11" y="104"/>
                  </a:cubicBezTo>
                  <a:cubicBezTo>
                    <a:pt x="5" y="101"/>
                    <a:pt x="11" y="96"/>
                    <a:pt x="9" y="92"/>
                  </a:cubicBezTo>
                  <a:cubicBezTo>
                    <a:pt x="6" y="88"/>
                    <a:pt x="9" y="88"/>
                    <a:pt x="8" y="87"/>
                  </a:cubicBezTo>
                  <a:cubicBezTo>
                    <a:pt x="6" y="85"/>
                    <a:pt x="9" y="85"/>
                    <a:pt x="8" y="82"/>
                  </a:cubicBezTo>
                  <a:cubicBezTo>
                    <a:pt x="5" y="79"/>
                    <a:pt x="9" y="79"/>
                    <a:pt x="8" y="78"/>
                  </a:cubicBezTo>
                  <a:cubicBezTo>
                    <a:pt x="8" y="74"/>
                    <a:pt x="14" y="71"/>
                    <a:pt x="15" y="70"/>
                  </a:cubicBezTo>
                  <a:cubicBezTo>
                    <a:pt x="18" y="68"/>
                    <a:pt x="23" y="73"/>
                    <a:pt x="25" y="67"/>
                  </a:cubicBezTo>
                  <a:cubicBezTo>
                    <a:pt x="26" y="64"/>
                    <a:pt x="23" y="65"/>
                    <a:pt x="22" y="64"/>
                  </a:cubicBezTo>
                  <a:cubicBezTo>
                    <a:pt x="18" y="62"/>
                    <a:pt x="26" y="57"/>
                    <a:pt x="26" y="56"/>
                  </a:cubicBezTo>
                  <a:cubicBezTo>
                    <a:pt x="26" y="53"/>
                    <a:pt x="28" y="54"/>
                    <a:pt x="28" y="51"/>
                  </a:cubicBezTo>
                  <a:cubicBezTo>
                    <a:pt x="26" y="46"/>
                    <a:pt x="29" y="48"/>
                    <a:pt x="26" y="42"/>
                  </a:cubicBezTo>
                  <a:cubicBezTo>
                    <a:pt x="26" y="40"/>
                    <a:pt x="37" y="42"/>
                    <a:pt x="34" y="39"/>
                  </a:cubicBezTo>
                  <a:cubicBezTo>
                    <a:pt x="32" y="36"/>
                    <a:pt x="35" y="37"/>
                    <a:pt x="37" y="32"/>
                  </a:cubicBezTo>
                  <a:cubicBezTo>
                    <a:pt x="40" y="29"/>
                    <a:pt x="41" y="31"/>
                    <a:pt x="41" y="28"/>
                  </a:cubicBezTo>
                  <a:cubicBezTo>
                    <a:pt x="43" y="26"/>
                    <a:pt x="40" y="25"/>
                    <a:pt x="40" y="23"/>
                  </a:cubicBezTo>
                  <a:cubicBezTo>
                    <a:pt x="40" y="22"/>
                    <a:pt x="41" y="23"/>
                    <a:pt x="44" y="18"/>
                  </a:cubicBezTo>
                  <a:cubicBezTo>
                    <a:pt x="44" y="15"/>
                    <a:pt x="47" y="15"/>
                    <a:pt x="49" y="14"/>
                  </a:cubicBezTo>
                  <a:cubicBezTo>
                    <a:pt x="50" y="14"/>
                    <a:pt x="52" y="17"/>
                    <a:pt x="55" y="15"/>
                  </a:cubicBezTo>
                  <a:cubicBezTo>
                    <a:pt x="58" y="14"/>
                    <a:pt x="53" y="9"/>
                    <a:pt x="55" y="8"/>
                  </a:cubicBezTo>
                  <a:cubicBezTo>
                    <a:pt x="60" y="4"/>
                    <a:pt x="67" y="12"/>
                    <a:pt x="72" y="9"/>
                  </a:cubicBezTo>
                  <a:cubicBezTo>
                    <a:pt x="75" y="8"/>
                    <a:pt x="67" y="9"/>
                    <a:pt x="72" y="6"/>
                  </a:cubicBezTo>
                  <a:cubicBezTo>
                    <a:pt x="76" y="1"/>
                    <a:pt x="67" y="0"/>
                    <a:pt x="76" y="0"/>
                  </a:cubicBezTo>
                  <a:cubicBezTo>
                    <a:pt x="79" y="1"/>
                    <a:pt x="75" y="1"/>
                    <a:pt x="79" y="3"/>
                  </a:cubicBezTo>
                  <a:cubicBezTo>
                    <a:pt x="82" y="6"/>
                    <a:pt x="87" y="9"/>
                    <a:pt x="90" y="9"/>
                  </a:cubicBezTo>
                  <a:cubicBezTo>
                    <a:pt x="93" y="9"/>
                    <a:pt x="96" y="11"/>
                    <a:pt x="96" y="12"/>
                  </a:cubicBezTo>
                  <a:cubicBezTo>
                    <a:pt x="96" y="14"/>
                    <a:pt x="94" y="12"/>
                    <a:pt x="98" y="14"/>
                  </a:cubicBezTo>
                  <a:cubicBezTo>
                    <a:pt x="102" y="18"/>
                    <a:pt x="98" y="15"/>
                    <a:pt x="98" y="18"/>
                  </a:cubicBezTo>
                  <a:cubicBezTo>
                    <a:pt x="99" y="23"/>
                    <a:pt x="98" y="22"/>
                    <a:pt x="98" y="23"/>
                  </a:cubicBezTo>
                  <a:cubicBezTo>
                    <a:pt x="98" y="25"/>
                    <a:pt x="101" y="22"/>
                    <a:pt x="101" y="23"/>
                  </a:cubicBezTo>
                  <a:cubicBezTo>
                    <a:pt x="101" y="25"/>
                    <a:pt x="99" y="25"/>
                    <a:pt x="99" y="28"/>
                  </a:cubicBezTo>
                  <a:cubicBezTo>
                    <a:pt x="99" y="29"/>
                    <a:pt x="104" y="31"/>
                    <a:pt x="102" y="32"/>
                  </a:cubicBezTo>
                  <a:cubicBezTo>
                    <a:pt x="101" y="34"/>
                    <a:pt x="102" y="34"/>
                    <a:pt x="101" y="37"/>
                  </a:cubicBezTo>
                  <a:cubicBezTo>
                    <a:pt x="98" y="40"/>
                    <a:pt x="104" y="42"/>
                    <a:pt x="104" y="46"/>
                  </a:cubicBezTo>
                  <a:cubicBezTo>
                    <a:pt x="101" y="48"/>
                    <a:pt x="99" y="45"/>
                    <a:pt x="96" y="46"/>
                  </a:cubicBezTo>
                  <a:cubicBezTo>
                    <a:pt x="93" y="48"/>
                    <a:pt x="94" y="45"/>
                    <a:pt x="91" y="46"/>
                  </a:cubicBezTo>
                  <a:cubicBezTo>
                    <a:pt x="90" y="48"/>
                    <a:pt x="87" y="50"/>
                    <a:pt x="87" y="51"/>
                  </a:cubicBezTo>
                  <a:cubicBezTo>
                    <a:pt x="87" y="53"/>
                    <a:pt x="84" y="51"/>
                    <a:pt x="82" y="54"/>
                  </a:cubicBezTo>
                  <a:cubicBezTo>
                    <a:pt x="82" y="59"/>
                    <a:pt x="79" y="57"/>
                    <a:pt x="81" y="60"/>
                  </a:cubicBezTo>
                  <a:cubicBezTo>
                    <a:pt x="81" y="64"/>
                    <a:pt x="85" y="64"/>
                    <a:pt x="81" y="67"/>
                  </a:cubicBezTo>
                  <a:cubicBezTo>
                    <a:pt x="76" y="70"/>
                    <a:pt x="78" y="74"/>
                    <a:pt x="75" y="74"/>
                  </a:cubicBezTo>
                  <a:cubicBezTo>
                    <a:pt x="72" y="74"/>
                    <a:pt x="73" y="76"/>
                    <a:pt x="72" y="76"/>
                  </a:cubicBezTo>
                  <a:cubicBezTo>
                    <a:pt x="69" y="76"/>
                    <a:pt x="70" y="79"/>
                    <a:pt x="67" y="78"/>
                  </a:cubicBezTo>
                  <a:cubicBezTo>
                    <a:pt x="63" y="78"/>
                    <a:pt x="66" y="84"/>
                    <a:pt x="63" y="82"/>
                  </a:cubicBezTo>
                  <a:cubicBezTo>
                    <a:pt x="60" y="81"/>
                    <a:pt x="61" y="87"/>
                    <a:pt x="55" y="87"/>
                  </a:cubicBezTo>
                  <a:cubicBezTo>
                    <a:pt x="50" y="88"/>
                    <a:pt x="58" y="88"/>
                    <a:pt x="53" y="92"/>
                  </a:cubicBezTo>
                  <a:cubicBezTo>
                    <a:pt x="49" y="93"/>
                    <a:pt x="50" y="88"/>
                    <a:pt x="49" y="92"/>
                  </a:cubicBezTo>
                  <a:cubicBezTo>
                    <a:pt x="49" y="95"/>
                    <a:pt x="53" y="92"/>
                    <a:pt x="50" y="96"/>
                  </a:cubicBezTo>
                  <a:cubicBezTo>
                    <a:pt x="49" y="99"/>
                    <a:pt x="52" y="102"/>
                    <a:pt x="50" y="102"/>
                  </a:cubicBezTo>
                  <a:cubicBezTo>
                    <a:pt x="47" y="102"/>
                    <a:pt x="47" y="116"/>
                    <a:pt x="50" y="116"/>
                  </a:cubicBezTo>
                  <a:cubicBezTo>
                    <a:pt x="53" y="116"/>
                    <a:pt x="50" y="118"/>
                    <a:pt x="53" y="116"/>
                  </a:cubicBezTo>
                  <a:cubicBezTo>
                    <a:pt x="56" y="116"/>
                    <a:pt x="56" y="120"/>
                    <a:pt x="58" y="120"/>
                  </a:cubicBezTo>
                  <a:cubicBezTo>
                    <a:pt x="61" y="120"/>
                    <a:pt x="56" y="123"/>
                    <a:pt x="60" y="123"/>
                  </a:cubicBezTo>
                  <a:cubicBezTo>
                    <a:pt x="61" y="123"/>
                    <a:pt x="63" y="124"/>
                    <a:pt x="64" y="126"/>
                  </a:cubicBezTo>
                  <a:cubicBezTo>
                    <a:pt x="64" y="127"/>
                    <a:pt x="58" y="130"/>
                    <a:pt x="55" y="132"/>
                  </a:cubicBezTo>
                  <a:cubicBezTo>
                    <a:pt x="53" y="134"/>
                    <a:pt x="52" y="129"/>
                    <a:pt x="50" y="130"/>
                  </a:cubicBezTo>
                  <a:cubicBezTo>
                    <a:pt x="49" y="130"/>
                    <a:pt x="46" y="127"/>
                    <a:pt x="41" y="130"/>
                  </a:cubicBezTo>
                  <a:cubicBezTo>
                    <a:pt x="38" y="134"/>
                    <a:pt x="46" y="129"/>
                    <a:pt x="49" y="132"/>
                  </a:cubicBezTo>
                  <a:cubicBezTo>
                    <a:pt x="53" y="137"/>
                    <a:pt x="58" y="130"/>
                    <a:pt x="60" y="132"/>
                  </a:cubicBezTo>
                  <a:cubicBezTo>
                    <a:pt x="61" y="135"/>
                    <a:pt x="58" y="134"/>
                    <a:pt x="58" y="135"/>
                  </a:cubicBezTo>
                  <a:cubicBezTo>
                    <a:pt x="58" y="137"/>
                    <a:pt x="56" y="135"/>
                    <a:pt x="55" y="138"/>
                  </a:cubicBezTo>
                  <a:cubicBezTo>
                    <a:pt x="53" y="140"/>
                    <a:pt x="52" y="135"/>
                    <a:pt x="52" y="138"/>
                  </a:cubicBezTo>
                  <a:cubicBezTo>
                    <a:pt x="50" y="141"/>
                    <a:pt x="44" y="141"/>
                    <a:pt x="46" y="143"/>
                  </a:cubicBezTo>
                  <a:cubicBezTo>
                    <a:pt x="46" y="144"/>
                    <a:pt x="43" y="143"/>
                    <a:pt x="44" y="146"/>
                  </a:cubicBezTo>
                  <a:cubicBezTo>
                    <a:pt x="46" y="148"/>
                    <a:pt x="44" y="148"/>
                    <a:pt x="44" y="151"/>
                  </a:cubicBezTo>
                  <a:cubicBezTo>
                    <a:pt x="46" y="152"/>
                    <a:pt x="43" y="154"/>
                    <a:pt x="44" y="155"/>
                  </a:cubicBezTo>
                  <a:cubicBezTo>
                    <a:pt x="44" y="157"/>
                    <a:pt x="43" y="160"/>
                    <a:pt x="43" y="162"/>
                  </a:cubicBezTo>
                  <a:cubicBezTo>
                    <a:pt x="43" y="165"/>
                    <a:pt x="41" y="166"/>
                    <a:pt x="40" y="171"/>
                  </a:cubicBezTo>
                  <a:cubicBezTo>
                    <a:pt x="38" y="177"/>
                    <a:pt x="38" y="172"/>
                    <a:pt x="32" y="172"/>
                  </a:cubicBezTo>
                  <a:cubicBezTo>
                    <a:pt x="26" y="174"/>
                    <a:pt x="31" y="176"/>
                    <a:pt x="28" y="176"/>
                  </a:cubicBezTo>
                  <a:cubicBezTo>
                    <a:pt x="25" y="174"/>
                    <a:pt x="28" y="183"/>
                    <a:pt x="25" y="183"/>
                  </a:cubicBezTo>
                  <a:cubicBezTo>
                    <a:pt x="20" y="182"/>
                    <a:pt x="12" y="185"/>
                    <a:pt x="14" y="182"/>
                  </a:cubicBezTo>
                  <a:cubicBezTo>
                    <a:pt x="17" y="177"/>
                    <a:pt x="8" y="169"/>
                    <a:pt x="12" y="172"/>
                  </a:cubicBezTo>
                  <a:cubicBezTo>
                    <a:pt x="15" y="174"/>
                    <a:pt x="11" y="169"/>
                    <a:pt x="12" y="169"/>
                  </a:cubicBezTo>
                  <a:cubicBezTo>
                    <a:pt x="15" y="169"/>
                    <a:pt x="15" y="166"/>
                    <a:pt x="14" y="168"/>
                  </a:cubicBezTo>
                  <a:cubicBezTo>
                    <a:pt x="11" y="168"/>
                    <a:pt x="8" y="158"/>
                    <a:pt x="6" y="154"/>
                  </a:cubicBezTo>
                  <a:cubicBezTo>
                    <a:pt x="5" y="149"/>
                    <a:pt x="8" y="149"/>
                    <a:pt x="6" y="146"/>
                  </a:cubicBezTo>
                  <a:cubicBezTo>
                    <a:pt x="5" y="144"/>
                    <a:pt x="3" y="149"/>
                    <a:pt x="2" y="146"/>
                  </a:cubicBezTo>
                  <a:cubicBezTo>
                    <a:pt x="0" y="143"/>
                    <a:pt x="2" y="141"/>
                    <a:pt x="0" y="138"/>
                  </a:cubicBezTo>
                  <a:cubicBezTo>
                    <a:pt x="0" y="137"/>
                    <a:pt x="2" y="137"/>
                    <a:pt x="2" y="135"/>
                  </a:cubicBezTo>
                  <a:close/>
                  <a:moveTo>
                    <a:pt x="61" y="158"/>
                  </a:moveTo>
                  <a:cubicBezTo>
                    <a:pt x="64" y="155"/>
                    <a:pt x="60" y="155"/>
                    <a:pt x="63" y="152"/>
                  </a:cubicBezTo>
                  <a:cubicBezTo>
                    <a:pt x="66" y="151"/>
                    <a:pt x="66" y="149"/>
                    <a:pt x="63" y="151"/>
                  </a:cubicBezTo>
                  <a:cubicBezTo>
                    <a:pt x="60" y="154"/>
                    <a:pt x="61" y="149"/>
                    <a:pt x="58" y="152"/>
                  </a:cubicBezTo>
                  <a:cubicBezTo>
                    <a:pt x="55" y="155"/>
                    <a:pt x="55" y="158"/>
                    <a:pt x="56" y="160"/>
                  </a:cubicBezTo>
                  <a:cubicBezTo>
                    <a:pt x="56" y="162"/>
                    <a:pt x="55" y="165"/>
                    <a:pt x="56" y="163"/>
                  </a:cubicBezTo>
                  <a:cubicBezTo>
                    <a:pt x="58" y="163"/>
                    <a:pt x="58" y="162"/>
                    <a:pt x="61" y="158"/>
                  </a:cubicBezTo>
                  <a:close/>
                  <a:moveTo>
                    <a:pt x="47" y="158"/>
                  </a:moveTo>
                  <a:cubicBezTo>
                    <a:pt x="46" y="158"/>
                    <a:pt x="46" y="162"/>
                    <a:pt x="44" y="163"/>
                  </a:cubicBezTo>
                  <a:cubicBezTo>
                    <a:pt x="43" y="165"/>
                    <a:pt x="41" y="171"/>
                    <a:pt x="43" y="172"/>
                  </a:cubicBezTo>
                  <a:cubicBezTo>
                    <a:pt x="43" y="172"/>
                    <a:pt x="49" y="158"/>
                    <a:pt x="47" y="158"/>
                  </a:cubicBezTo>
                  <a:close/>
                  <a:moveTo>
                    <a:pt x="60" y="120"/>
                  </a:moveTo>
                  <a:cubicBezTo>
                    <a:pt x="58" y="120"/>
                    <a:pt x="58" y="118"/>
                    <a:pt x="58" y="116"/>
                  </a:cubicBezTo>
                  <a:cubicBezTo>
                    <a:pt x="60" y="120"/>
                    <a:pt x="60" y="120"/>
                    <a:pt x="60" y="120"/>
                  </a:cubicBezTo>
                  <a:close/>
                </a:path>
              </a:pathLst>
            </a:custGeom>
            <a:grpFill/>
            <a:ln w="6350" cmpd="sng">
              <a:solidFill>
                <a:schemeClr val="bg1"/>
              </a:solidFill>
              <a:round/>
              <a:headEnd/>
              <a:tailEnd/>
            </a:ln>
          </p:spPr>
          <p:txBody>
            <a:bodyPr/>
            <a:lstStyle/>
            <a:p>
              <a:endParaRPr lang="en-GB" dirty="0"/>
            </a:p>
          </p:txBody>
        </p:sp>
        <p:sp>
          <p:nvSpPr>
            <p:cNvPr id="275" name="Freeform 194"/>
            <p:cNvSpPr>
              <a:spLocks/>
            </p:cNvSpPr>
            <p:nvPr/>
          </p:nvSpPr>
          <p:spPr bwMode="auto">
            <a:xfrm>
              <a:off x="2711681" y="3336099"/>
              <a:ext cx="116608" cy="118046"/>
            </a:xfrm>
            <a:custGeom>
              <a:avLst/>
              <a:gdLst/>
              <a:ahLst/>
              <a:cxnLst>
                <a:cxn ang="0">
                  <a:pos x="30" y="41"/>
                </a:cxn>
                <a:cxn ang="0">
                  <a:pos x="26" y="38"/>
                </a:cxn>
                <a:cxn ang="0">
                  <a:pos x="26" y="39"/>
                </a:cxn>
                <a:cxn ang="0">
                  <a:pos x="24" y="38"/>
                </a:cxn>
                <a:cxn ang="0">
                  <a:pos x="23" y="36"/>
                </a:cxn>
                <a:cxn ang="0">
                  <a:pos x="23" y="35"/>
                </a:cxn>
                <a:cxn ang="0">
                  <a:pos x="26" y="33"/>
                </a:cxn>
                <a:cxn ang="0">
                  <a:pos x="24" y="32"/>
                </a:cxn>
                <a:cxn ang="0">
                  <a:pos x="26" y="30"/>
                </a:cxn>
                <a:cxn ang="0">
                  <a:pos x="23" y="27"/>
                </a:cxn>
                <a:cxn ang="0">
                  <a:pos x="18" y="30"/>
                </a:cxn>
                <a:cxn ang="0">
                  <a:pos x="15" y="32"/>
                </a:cxn>
                <a:cxn ang="0">
                  <a:pos x="14" y="33"/>
                </a:cxn>
                <a:cxn ang="0">
                  <a:pos x="12" y="35"/>
                </a:cxn>
                <a:cxn ang="0">
                  <a:pos x="11" y="36"/>
                </a:cxn>
                <a:cxn ang="0">
                  <a:pos x="11" y="33"/>
                </a:cxn>
                <a:cxn ang="0">
                  <a:pos x="11" y="33"/>
                </a:cxn>
                <a:cxn ang="0">
                  <a:pos x="12" y="32"/>
                </a:cxn>
                <a:cxn ang="0">
                  <a:pos x="11" y="30"/>
                </a:cxn>
                <a:cxn ang="0">
                  <a:pos x="12" y="28"/>
                </a:cxn>
                <a:cxn ang="0">
                  <a:pos x="9" y="27"/>
                </a:cxn>
                <a:cxn ang="0">
                  <a:pos x="6" y="24"/>
                </a:cxn>
                <a:cxn ang="0">
                  <a:pos x="4" y="24"/>
                </a:cxn>
                <a:cxn ang="0">
                  <a:pos x="6" y="24"/>
                </a:cxn>
                <a:cxn ang="0">
                  <a:pos x="8" y="21"/>
                </a:cxn>
                <a:cxn ang="0">
                  <a:pos x="3" y="18"/>
                </a:cxn>
                <a:cxn ang="0">
                  <a:pos x="4" y="14"/>
                </a:cxn>
                <a:cxn ang="0">
                  <a:pos x="0" y="8"/>
                </a:cxn>
                <a:cxn ang="0">
                  <a:pos x="1" y="7"/>
                </a:cxn>
                <a:cxn ang="0">
                  <a:pos x="4" y="8"/>
                </a:cxn>
                <a:cxn ang="0">
                  <a:pos x="6" y="10"/>
                </a:cxn>
                <a:cxn ang="0">
                  <a:pos x="9" y="10"/>
                </a:cxn>
                <a:cxn ang="0">
                  <a:pos x="12" y="10"/>
                </a:cxn>
                <a:cxn ang="0">
                  <a:pos x="9" y="7"/>
                </a:cxn>
                <a:cxn ang="0">
                  <a:pos x="9" y="5"/>
                </a:cxn>
                <a:cxn ang="0">
                  <a:pos x="11" y="2"/>
                </a:cxn>
                <a:cxn ang="0">
                  <a:pos x="14" y="4"/>
                </a:cxn>
                <a:cxn ang="0">
                  <a:pos x="17" y="7"/>
                </a:cxn>
                <a:cxn ang="0">
                  <a:pos x="23" y="8"/>
                </a:cxn>
                <a:cxn ang="0">
                  <a:pos x="27" y="4"/>
                </a:cxn>
                <a:cxn ang="0">
                  <a:pos x="32" y="11"/>
                </a:cxn>
                <a:cxn ang="0">
                  <a:pos x="35" y="16"/>
                </a:cxn>
                <a:cxn ang="0">
                  <a:pos x="42" y="19"/>
                </a:cxn>
                <a:cxn ang="0">
                  <a:pos x="36" y="19"/>
                </a:cxn>
                <a:cxn ang="0">
                  <a:pos x="33" y="27"/>
                </a:cxn>
                <a:cxn ang="0">
                  <a:pos x="33" y="32"/>
                </a:cxn>
                <a:cxn ang="0">
                  <a:pos x="32" y="35"/>
                </a:cxn>
                <a:cxn ang="0">
                  <a:pos x="30" y="35"/>
                </a:cxn>
                <a:cxn ang="0">
                  <a:pos x="30" y="41"/>
                </a:cxn>
              </a:cxnLst>
              <a:rect l="0" t="0" r="r" b="b"/>
              <a:pathLst>
                <a:path w="42" h="42">
                  <a:moveTo>
                    <a:pt x="30" y="41"/>
                  </a:moveTo>
                  <a:cubicBezTo>
                    <a:pt x="26" y="42"/>
                    <a:pt x="27" y="39"/>
                    <a:pt x="26" y="38"/>
                  </a:cubicBezTo>
                  <a:cubicBezTo>
                    <a:pt x="26" y="39"/>
                    <a:pt x="26" y="39"/>
                    <a:pt x="26" y="39"/>
                  </a:cubicBezTo>
                  <a:cubicBezTo>
                    <a:pt x="24" y="39"/>
                    <a:pt x="24" y="38"/>
                    <a:pt x="24" y="38"/>
                  </a:cubicBezTo>
                  <a:cubicBezTo>
                    <a:pt x="24" y="36"/>
                    <a:pt x="24" y="36"/>
                    <a:pt x="23" y="36"/>
                  </a:cubicBezTo>
                  <a:cubicBezTo>
                    <a:pt x="23" y="36"/>
                    <a:pt x="23" y="36"/>
                    <a:pt x="23" y="35"/>
                  </a:cubicBezTo>
                  <a:cubicBezTo>
                    <a:pt x="23" y="35"/>
                    <a:pt x="26" y="35"/>
                    <a:pt x="26" y="33"/>
                  </a:cubicBezTo>
                  <a:cubicBezTo>
                    <a:pt x="26" y="33"/>
                    <a:pt x="24" y="33"/>
                    <a:pt x="24" y="32"/>
                  </a:cubicBezTo>
                  <a:cubicBezTo>
                    <a:pt x="24" y="30"/>
                    <a:pt x="26" y="30"/>
                    <a:pt x="26" y="30"/>
                  </a:cubicBezTo>
                  <a:cubicBezTo>
                    <a:pt x="23" y="27"/>
                    <a:pt x="23" y="27"/>
                    <a:pt x="23" y="27"/>
                  </a:cubicBezTo>
                  <a:cubicBezTo>
                    <a:pt x="21" y="25"/>
                    <a:pt x="18" y="28"/>
                    <a:pt x="18" y="30"/>
                  </a:cubicBezTo>
                  <a:cubicBezTo>
                    <a:pt x="17" y="30"/>
                    <a:pt x="15" y="32"/>
                    <a:pt x="15" y="32"/>
                  </a:cubicBezTo>
                  <a:cubicBezTo>
                    <a:pt x="14" y="33"/>
                    <a:pt x="14" y="33"/>
                    <a:pt x="14" y="33"/>
                  </a:cubicBezTo>
                  <a:cubicBezTo>
                    <a:pt x="12" y="35"/>
                    <a:pt x="12" y="35"/>
                    <a:pt x="12" y="35"/>
                  </a:cubicBezTo>
                  <a:cubicBezTo>
                    <a:pt x="12" y="36"/>
                    <a:pt x="12" y="36"/>
                    <a:pt x="11" y="36"/>
                  </a:cubicBezTo>
                  <a:cubicBezTo>
                    <a:pt x="11" y="35"/>
                    <a:pt x="11" y="35"/>
                    <a:pt x="11" y="33"/>
                  </a:cubicBezTo>
                  <a:cubicBezTo>
                    <a:pt x="11" y="33"/>
                    <a:pt x="11" y="33"/>
                    <a:pt x="11" y="33"/>
                  </a:cubicBezTo>
                  <a:cubicBezTo>
                    <a:pt x="9" y="32"/>
                    <a:pt x="12" y="32"/>
                    <a:pt x="12" y="32"/>
                  </a:cubicBezTo>
                  <a:cubicBezTo>
                    <a:pt x="12" y="32"/>
                    <a:pt x="9" y="30"/>
                    <a:pt x="11" y="30"/>
                  </a:cubicBezTo>
                  <a:cubicBezTo>
                    <a:pt x="11" y="28"/>
                    <a:pt x="12" y="30"/>
                    <a:pt x="12" y="28"/>
                  </a:cubicBezTo>
                  <a:cubicBezTo>
                    <a:pt x="12" y="27"/>
                    <a:pt x="9" y="28"/>
                    <a:pt x="9" y="27"/>
                  </a:cubicBezTo>
                  <a:cubicBezTo>
                    <a:pt x="8" y="27"/>
                    <a:pt x="6" y="25"/>
                    <a:pt x="6" y="24"/>
                  </a:cubicBezTo>
                  <a:cubicBezTo>
                    <a:pt x="4" y="24"/>
                    <a:pt x="4" y="24"/>
                    <a:pt x="4" y="24"/>
                  </a:cubicBezTo>
                  <a:cubicBezTo>
                    <a:pt x="3" y="22"/>
                    <a:pt x="6" y="24"/>
                    <a:pt x="6" y="24"/>
                  </a:cubicBezTo>
                  <a:cubicBezTo>
                    <a:pt x="6" y="22"/>
                    <a:pt x="8" y="21"/>
                    <a:pt x="8" y="21"/>
                  </a:cubicBezTo>
                  <a:cubicBezTo>
                    <a:pt x="3" y="18"/>
                    <a:pt x="3" y="18"/>
                    <a:pt x="3" y="18"/>
                  </a:cubicBezTo>
                  <a:cubicBezTo>
                    <a:pt x="1" y="14"/>
                    <a:pt x="4" y="14"/>
                    <a:pt x="4" y="14"/>
                  </a:cubicBezTo>
                  <a:cubicBezTo>
                    <a:pt x="4" y="13"/>
                    <a:pt x="0" y="10"/>
                    <a:pt x="0" y="8"/>
                  </a:cubicBezTo>
                  <a:cubicBezTo>
                    <a:pt x="1" y="7"/>
                    <a:pt x="1" y="7"/>
                    <a:pt x="1" y="7"/>
                  </a:cubicBezTo>
                  <a:cubicBezTo>
                    <a:pt x="4" y="8"/>
                    <a:pt x="4" y="8"/>
                    <a:pt x="4" y="8"/>
                  </a:cubicBezTo>
                  <a:cubicBezTo>
                    <a:pt x="6" y="8"/>
                    <a:pt x="4" y="10"/>
                    <a:pt x="6" y="10"/>
                  </a:cubicBezTo>
                  <a:cubicBezTo>
                    <a:pt x="8" y="10"/>
                    <a:pt x="8" y="10"/>
                    <a:pt x="9" y="10"/>
                  </a:cubicBezTo>
                  <a:cubicBezTo>
                    <a:pt x="11" y="10"/>
                    <a:pt x="11" y="13"/>
                    <a:pt x="12" y="10"/>
                  </a:cubicBezTo>
                  <a:cubicBezTo>
                    <a:pt x="14" y="8"/>
                    <a:pt x="9" y="7"/>
                    <a:pt x="9" y="7"/>
                  </a:cubicBezTo>
                  <a:cubicBezTo>
                    <a:pt x="9" y="5"/>
                    <a:pt x="9" y="5"/>
                    <a:pt x="9" y="5"/>
                  </a:cubicBezTo>
                  <a:cubicBezTo>
                    <a:pt x="9" y="4"/>
                    <a:pt x="11" y="2"/>
                    <a:pt x="11" y="2"/>
                  </a:cubicBezTo>
                  <a:cubicBezTo>
                    <a:pt x="12" y="5"/>
                    <a:pt x="14" y="0"/>
                    <a:pt x="14" y="4"/>
                  </a:cubicBezTo>
                  <a:cubicBezTo>
                    <a:pt x="15" y="7"/>
                    <a:pt x="17" y="4"/>
                    <a:pt x="17" y="7"/>
                  </a:cubicBezTo>
                  <a:cubicBezTo>
                    <a:pt x="18" y="11"/>
                    <a:pt x="23" y="10"/>
                    <a:pt x="23" y="8"/>
                  </a:cubicBezTo>
                  <a:cubicBezTo>
                    <a:pt x="24" y="7"/>
                    <a:pt x="26" y="5"/>
                    <a:pt x="27" y="4"/>
                  </a:cubicBezTo>
                  <a:cubicBezTo>
                    <a:pt x="29" y="4"/>
                    <a:pt x="32" y="10"/>
                    <a:pt x="32" y="11"/>
                  </a:cubicBezTo>
                  <a:cubicBezTo>
                    <a:pt x="33" y="13"/>
                    <a:pt x="35" y="13"/>
                    <a:pt x="35" y="16"/>
                  </a:cubicBezTo>
                  <a:cubicBezTo>
                    <a:pt x="35" y="18"/>
                    <a:pt x="41" y="16"/>
                    <a:pt x="42" y="19"/>
                  </a:cubicBezTo>
                  <a:cubicBezTo>
                    <a:pt x="42" y="22"/>
                    <a:pt x="41" y="18"/>
                    <a:pt x="36" y="19"/>
                  </a:cubicBezTo>
                  <a:cubicBezTo>
                    <a:pt x="33" y="22"/>
                    <a:pt x="36" y="25"/>
                    <a:pt x="33" y="27"/>
                  </a:cubicBezTo>
                  <a:cubicBezTo>
                    <a:pt x="32" y="28"/>
                    <a:pt x="35" y="30"/>
                    <a:pt x="33" y="32"/>
                  </a:cubicBezTo>
                  <a:cubicBezTo>
                    <a:pt x="32" y="32"/>
                    <a:pt x="33" y="33"/>
                    <a:pt x="32" y="35"/>
                  </a:cubicBezTo>
                  <a:cubicBezTo>
                    <a:pt x="32" y="35"/>
                    <a:pt x="32" y="28"/>
                    <a:pt x="30" y="35"/>
                  </a:cubicBezTo>
                  <a:cubicBezTo>
                    <a:pt x="29" y="38"/>
                    <a:pt x="29" y="39"/>
                    <a:pt x="30" y="41"/>
                  </a:cubicBezTo>
                </a:path>
              </a:pathLst>
            </a:custGeom>
            <a:grpFill/>
            <a:ln w="6350" cmpd="sng">
              <a:solidFill>
                <a:schemeClr val="bg1"/>
              </a:solidFill>
              <a:round/>
              <a:headEnd/>
              <a:tailEnd/>
            </a:ln>
          </p:spPr>
          <p:txBody>
            <a:bodyPr/>
            <a:lstStyle/>
            <a:p>
              <a:endParaRPr lang="en-GB" dirty="0"/>
            </a:p>
          </p:txBody>
        </p:sp>
        <p:sp>
          <p:nvSpPr>
            <p:cNvPr id="276" name="Freeform 195"/>
            <p:cNvSpPr>
              <a:spLocks/>
            </p:cNvSpPr>
            <p:nvPr/>
          </p:nvSpPr>
          <p:spPr bwMode="auto">
            <a:xfrm>
              <a:off x="2703043" y="3406639"/>
              <a:ext cx="33111" cy="30231"/>
            </a:xfrm>
            <a:custGeom>
              <a:avLst/>
              <a:gdLst/>
              <a:ahLst/>
              <a:cxnLst>
                <a:cxn ang="0">
                  <a:pos x="0" y="2"/>
                </a:cxn>
                <a:cxn ang="0">
                  <a:pos x="3" y="0"/>
                </a:cxn>
                <a:cxn ang="0">
                  <a:pos x="4" y="3"/>
                </a:cxn>
                <a:cxn ang="0">
                  <a:pos x="6" y="3"/>
                </a:cxn>
                <a:cxn ang="0">
                  <a:pos x="7" y="3"/>
                </a:cxn>
                <a:cxn ang="0">
                  <a:pos x="9" y="5"/>
                </a:cxn>
                <a:cxn ang="0">
                  <a:pos x="10" y="6"/>
                </a:cxn>
                <a:cxn ang="0">
                  <a:pos x="12" y="11"/>
                </a:cxn>
                <a:cxn ang="0">
                  <a:pos x="9" y="11"/>
                </a:cxn>
                <a:cxn ang="0">
                  <a:pos x="0" y="2"/>
                </a:cxn>
              </a:cxnLst>
              <a:rect l="0" t="0" r="r" b="b"/>
              <a:pathLst>
                <a:path w="12" h="11">
                  <a:moveTo>
                    <a:pt x="0" y="2"/>
                  </a:moveTo>
                  <a:cubicBezTo>
                    <a:pt x="1" y="2"/>
                    <a:pt x="1" y="0"/>
                    <a:pt x="3" y="0"/>
                  </a:cubicBezTo>
                  <a:cubicBezTo>
                    <a:pt x="4" y="2"/>
                    <a:pt x="3" y="3"/>
                    <a:pt x="4" y="3"/>
                  </a:cubicBezTo>
                  <a:cubicBezTo>
                    <a:pt x="6" y="2"/>
                    <a:pt x="4" y="3"/>
                    <a:pt x="6" y="3"/>
                  </a:cubicBezTo>
                  <a:cubicBezTo>
                    <a:pt x="7" y="3"/>
                    <a:pt x="7" y="3"/>
                    <a:pt x="7" y="3"/>
                  </a:cubicBezTo>
                  <a:cubicBezTo>
                    <a:pt x="9" y="3"/>
                    <a:pt x="7" y="5"/>
                    <a:pt x="9" y="5"/>
                  </a:cubicBezTo>
                  <a:cubicBezTo>
                    <a:pt x="10" y="6"/>
                    <a:pt x="10" y="6"/>
                    <a:pt x="10" y="6"/>
                  </a:cubicBezTo>
                  <a:cubicBezTo>
                    <a:pt x="10" y="8"/>
                    <a:pt x="10" y="9"/>
                    <a:pt x="12" y="11"/>
                  </a:cubicBezTo>
                  <a:cubicBezTo>
                    <a:pt x="10" y="11"/>
                    <a:pt x="10" y="11"/>
                    <a:pt x="9" y="11"/>
                  </a:cubicBezTo>
                  <a:cubicBezTo>
                    <a:pt x="4" y="9"/>
                    <a:pt x="3" y="5"/>
                    <a:pt x="0" y="2"/>
                  </a:cubicBezTo>
                </a:path>
              </a:pathLst>
            </a:custGeom>
            <a:grpFill/>
            <a:ln w="6350" cmpd="sng">
              <a:solidFill>
                <a:schemeClr val="bg1"/>
              </a:solidFill>
              <a:round/>
              <a:headEnd/>
              <a:tailEnd/>
            </a:ln>
          </p:spPr>
          <p:txBody>
            <a:bodyPr/>
            <a:lstStyle/>
            <a:p>
              <a:endParaRPr lang="en-GB" dirty="0"/>
            </a:p>
          </p:txBody>
        </p:sp>
        <p:sp>
          <p:nvSpPr>
            <p:cNvPr id="277" name="Freeform 196"/>
            <p:cNvSpPr>
              <a:spLocks/>
            </p:cNvSpPr>
            <p:nvPr/>
          </p:nvSpPr>
          <p:spPr bwMode="auto">
            <a:xfrm>
              <a:off x="2672811" y="3359132"/>
              <a:ext cx="71980" cy="77737"/>
            </a:xfrm>
            <a:custGeom>
              <a:avLst/>
              <a:gdLst/>
              <a:ahLst/>
              <a:cxnLst>
                <a:cxn ang="0">
                  <a:pos x="24" y="28"/>
                </a:cxn>
                <a:cxn ang="0">
                  <a:pos x="24" y="25"/>
                </a:cxn>
                <a:cxn ang="0">
                  <a:pos x="24" y="25"/>
                </a:cxn>
                <a:cxn ang="0">
                  <a:pos x="26" y="23"/>
                </a:cxn>
                <a:cxn ang="0">
                  <a:pos x="24" y="22"/>
                </a:cxn>
                <a:cxn ang="0">
                  <a:pos x="26" y="20"/>
                </a:cxn>
                <a:cxn ang="0">
                  <a:pos x="23" y="19"/>
                </a:cxn>
                <a:cxn ang="0">
                  <a:pos x="20" y="16"/>
                </a:cxn>
                <a:cxn ang="0">
                  <a:pos x="18" y="16"/>
                </a:cxn>
                <a:cxn ang="0">
                  <a:pos x="20" y="16"/>
                </a:cxn>
                <a:cxn ang="0">
                  <a:pos x="21" y="12"/>
                </a:cxn>
                <a:cxn ang="0">
                  <a:pos x="17" y="9"/>
                </a:cxn>
                <a:cxn ang="0">
                  <a:pos x="18" y="6"/>
                </a:cxn>
                <a:cxn ang="0">
                  <a:pos x="14" y="0"/>
                </a:cxn>
                <a:cxn ang="0">
                  <a:pos x="12" y="2"/>
                </a:cxn>
                <a:cxn ang="0">
                  <a:pos x="8" y="2"/>
                </a:cxn>
                <a:cxn ang="0">
                  <a:pos x="6" y="2"/>
                </a:cxn>
                <a:cxn ang="0">
                  <a:pos x="1" y="3"/>
                </a:cxn>
                <a:cxn ang="0">
                  <a:pos x="1" y="3"/>
                </a:cxn>
                <a:cxn ang="0">
                  <a:pos x="1" y="3"/>
                </a:cxn>
                <a:cxn ang="0">
                  <a:pos x="3" y="8"/>
                </a:cxn>
                <a:cxn ang="0">
                  <a:pos x="1" y="11"/>
                </a:cxn>
                <a:cxn ang="0">
                  <a:pos x="3" y="12"/>
                </a:cxn>
                <a:cxn ang="0">
                  <a:pos x="1" y="14"/>
                </a:cxn>
                <a:cxn ang="0">
                  <a:pos x="9" y="16"/>
                </a:cxn>
                <a:cxn ang="0">
                  <a:pos x="11" y="19"/>
                </a:cxn>
                <a:cxn ang="0">
                  <a:pos x="14" y="17"/>
                </a:cxn>
                <a:cxn ang="0">
                  <a:pos x="15" y="20"/>
                </a:cxn>
                <a:cxn ang="0">
                  <a:pos x="17" y="20"/>
                </a:cxn>
                <a:cxn ang="0">
                  <a:pos x="18" y="20"/>
                </a:cxn>
                <a:cxn ang="0">
                  <a:pos x="20" y="22"/>
                </a:cxn>
                <a:cxn ang="0">
                  <a:pos x="21" y="23"/>
                </a:cxn>
                <a:cxn ang="0">
                  <a:pos x="23" y="28"/>
                </a:cxn>
                <a:cxn ang="0">
                  <a:pos x="24" y="26"/>
                </a:cxn>
                <a:cxn ang="0">
                  <a:pos x="24" y="28"/>
                </a:cxn>
              </a:cxnLst>
              <a:rect l="0" t="0" r="r" b="b"/>
              <a:pathLst>
                <a:path w="26" h="28">
                  <a:moveTo>
                    <a:pt x="24" y="28"/>
                  </a:moveTo>
                  <a:cubicBezTo>
                    <a:pt x="24" y="26"/>
                    <a:pt x="24" y="26"/>
                    <a:pt x="24" y="25"/>
                  </a:cubicBezTo>
                  <a:cubicBezTo>
                    <a:pt x="24" y="25"/>
                    <a:pt x="24" y="25"/>
                    <a:pt x="24" y="25"/>
                  </a:cubicBezTo>
                  <a:cubicBezTo>
                    <a:pt x="23" y="23"/>
                    <a:pt x="26" y="23"/>
                    <a:pt x="26" y="23"/>
                  </a:cubicBezTo>
                  <a:cubicBezTo>
                    <a:pt x="26" y="23"/>
                    <a:pt x="23" y="22"/>
                    <a:pt x="24" y="22"/>
                  </a:cubicBezTo>
                  <a:cubicBezTo>
                    <a:pt x="24" y="20"/>
                    <a:pt x="26" y="22"/>
                    <a:pt x="26" y="20"/>
                  </a:cubicBezTo>
                  <a:cubicBezTo>
                    <a:pt x="26" y="19"/>
                    <a:pt x="23" y="20"/>
                    <a:pt x="23" y="19"/>
                  </a:cubicBezTo>
                  <a:cubicBezTo>
                    <a:pt x="21" y="19"/>
                    <a:pt x="20" y="17"/>
                    <a:pt x="20" y="16"/>
                  </a:cubicBezTo>
                  <a:cubicBezTo>
                    <a:pt x="18" y="16"/>
                    <a:pt x="18" y="16"/>
                    <a:pt x="18" y="16"/>
                  </a:cubicBezTo>
                  <a:cubicBezTo>
                    <a:pt x="17" y="14"/>
                    <a:pt x="20" y="16"/>
                    <a:pt x="20" y="16"/>
                  </a:cubicBezTo>
                  <a:cubicBezTo>
                    <a:pt x="20" y="14"/>
                    <a:pt x="21" y="12"/>
                    <a:pt x="21" y="12"/>
                  </a:cubicBezTo>
                  <a:cubicBezTo>
                    <a:pt x="17" y="9"/>
                    <a:pt x="17" y="9"/>
                    <a:pt x="17" y="9"/>
                  </a:cubicBezTo>
                  <a:cubicBezTo>
                    <a:pt x="15" y="6"/>
                    <a:pt x="18" y="6"/>
                    <a:pt x="18" y="6"/>
                  </a:cubicBezTo>
                  <a:cubicBezTo>
                    <a:pt x="18" y="5"/>
                    <a:pt x="14" y="2"/>
                    <a:pt x="14" y="0"/>
                  </a:cubicBezTo>
                  <a:cubicBezTo>
                    <a:pt x="12" y="0"/>
                    <a:pt x="12" y="2"/>
                    <a:pt x="12" y="2"/>
                  </a:cubicBezTo>
                  <a:cubicBezTo>
                    <a:pt x="8" y="2"/>
                    <a:pt x="8" y="2"/>
                    <a:pt x="8" y="2"/>
                  </a:cubicBezTo>
                  <a:cubicBezTo>
                    <a:pt x="8" y="2"/>
                    <a:pt x="8" y="2"/>
                    <a:pt x="6" y="2"/>
                  </a:cubicBezTo>
                  <a:cubicBezTo>
                    <a:pt x="5" y="2"/>
                    <a:pt x="3" y="3"/>
                    <a:pt x="1" y="3"/>
                  </a:cubicBezTo>
                  <a:cubicBezTo>
                    <a:pt x="1" y="3"/>
                    <a:pt x="1" y="3"/>
                    <a:pt x="1" y="3"/>
                  </a:cubicBezTo>
                  <a:cubicBezTo>
                    <a:pt x="1" y="3"/>
                    <a:pt x="0" y="3"/>
                    <a:pt x="1" y="3"/>
                  </a:cubicBezTo>
                  <a:cubicBezTo>
                    <a:pt x="1" y="5"/>
                    <a:pt x="3" y="6"/>
                    <a:pt x="3" y="8"/>
                  </a:cubicBezTo>
                  <a:cubicBezTo>
                    <a:pt x="3" y="9"/>
                    <a:pt x="1" y="9"/>
                    <a:pt x="1" y="11"/>
                  </a:cubicBezTo>
                  <a:cubicBezTo>
                    <a:pt x="1" y="12"/>
                    <a:pt x="3" y="12"/>
                    <a:pt x="3" y="12"/>
                  </a:cubicBezTo>
                  <a:cubicBezTo>
                    <a:pt x="3" y="14"/>
                    <a:pt x="1" y="14"/>
                    <a:pt x="1" y="14"/>
                  </a:cubicBezTo>
                  <a:cubicBezTo>
                    <a:pt x="5" y="16"/>
                    <a:pt x="8" y="14"/>
                    <a:pt x="9" y="16"/>
                  </a:cubicBezTo>
                  <a:cubicBezTo>
                    <a:pt x="11" y="17"/>
                    <a:pt x="11" y="17"/>
                    <a:pt x="11" y="19"/>
                  </a:cubicBezTo>
                  <a:cubicBezTo>
                    <a:pt x="12" y="19"/>
                    <a:pt x="12" y="17"/>
                    <a:pt x="14" y="17"/>
                  </a:cubicBezTo>
                  <a:cubicBezTo>
                    <a:pt x="15" y="19"/>
                    <a:pt x="14" y="20"/>
                    <a:pt x="15" y="20"/>
                  </a:cubicBezTo>
                  <a:cubicBezTo>
                    <a:pt x="17" y="19"/>
                    <a:pt x="15" y="20"/>
                    <a:pt x="17" y="20"/>
                  </a:cubicBezTo>
                  <a:cubicBezTo>
                    <a:pt x="18" y="20"/>
                    <a:pt x="18" y="20"/>
                    <a:pt x="18" y="20"/>
                  </a:cubicBezTo>
                  <a:cubicBezTo>
                    <a:pt x="20" y="20"/>
                    <a:pt x="18" y="22"/>
                    <a:pt x="20" y="22"/>
                  </a:cubicBezTo>
                  <a:cubicBezTo>
                    <a:pt x="21" y="23"/>
                    <a:pt x="21" y="23"/>
                    <a:pt x="21" y="23"/>
                  </a:cubicBezTo>
                  <a:cubicBezTo>
                    <a:pt x="21" y="25"/>
                    <a:pt x="21" y="26"/>
                    <a:pt x="23" y="28"/>
                  </a:cubicBezTo>
                  <a:cubicBezTo>
                    <a:pt x="23" y="28"/>
                    <a:pt x="23" y="26"/>
                    <a:pt x="24" y="26"/>
                  </a:cubicBezTo>
                  <a:cubicBezTo>
                    <a:pt x="24" y="28"/>
                    <a:pt x="24" y="28"/>
                    <a:pt x="24" y="28"/>
                  </a:cubicBezTo>
                </a:path>
              </a:pathLst>
            </a:custGeom>
            <a:grpFill/>
            <a:ln w="6350" cmpd="sng">
              <a:solidFill>
                <a:schemeClr val="bg1"/>
              </a:solidFill>
              <a:round/>
              <a:headEnd/>
              <a:tailEnd/>
            </a:ln>
          </p:spPr>
          <p:txBody>
            <a:bodyPr/>
            <a:lstStyle/>
            <a:p>
              <a:endParaRPr lang="en-GB" dirty="0"/>
            </a:p>
          </p:txBody>
        </p:sp>
        <p:sp>
          <p:nvSpPr>
            <p:cNvPr id="278" name="Freeform 197"/>
            <p:cNvSpPr>
              <a:spLocks/>
            </p:cNvSpPr>
            <p:nvPr/>
          </p:nvSpPr>
          <p:spPr bwMode="auto">
            <a:xfrm>
              <a:off x="2593633" y="3288593"/>
              <a:ext cx="156917" cy="82056"/>
            </a:xfrm>
            <a:custGeom>
              <a:avLst/>
              <a:gdLst/>
              <a:ahLst/>
              <a:cxnLst>
                <a:cxn ang="0">
                  <a:pos x="30" y="28"/>
                </a:cxn>
                <a:cxn ang="0">
                  <a:pos x="34" y="26"/>
                </a:cxn>
                <a:cxn ang="0">
                  <a:pos x="36" y="26"/>
                </a:cxn>
                <a:cxn ang="0">
                  <a:pos x="41" y="26"/>
                </a:cxn>
                <a:cxn ang="0">
                  <a:pos x="42" y="25"/>
                </a:cxn>
                <a:cxn ang="0">
                  <a:pos x="44" y="23"/>
                </a:cxn>
                <a:cxn ang="0">
                  <a:pos x="47" y="25"/>
                </a:cxn>
                <a:cxn ang="0">
                  <a:pos x="48" y="26"/>
                </a:cxn>
                <a:cxn ang="0">
                  <a:pos x="51" y="26"/>
                </a:cxn>
                <a:cxn ang="0">
                  <a:pos x="54" y="26"/>
                </a:cxn>
                <a:cxn ang="0">
                  <a:pos x="51" y="23"/>
                </a:cxn>
                <a:cxn ang="0">
                  <a:pos x="51" y="22"/>
                </a:cxn>
                <a:cxn ang="0">
                  <a:pos x="53" y="19"/>
                </a:cxn>
                <a:cxn ang="0">
                  <a:pos x="47" y="16"/>
                </a:cxn>
                <a:cxn ang="0">
                  <a:pos x="47" y="11"/>
                </a:cxn>
                <a:cxn ang="0">
                  <a:pos x="42" y="10"/>
                </a:cxn>
                <a:cxn ang="0">
                  <a:pos x="37" y="10"/>
                </a:cxn>
                <a:cxn ang="0">
                  <a:pos x="31" y="11"/>
                </a:cxn>
                <a:cxn ang="0">
                  <a:pos x="30" y="8"/>
                </a:cxn>
                <a:cxn ang="0">
                  <a:pos x="24" y="5"/>
                </a:cxn>
                <a:cxn ang="0">
                  <a:pos x="17" y="4"/>
                </a:cxn>
                <a:cxn ang="0">
                  <a:pos x="11" y="4"/>
                </a:cxn>
                <a:cxn ang="0">
                  <a:pos x="7" y="0"/>
                </a:cxn>
                <a:cxn ang="0">
                  <a:pos x="0" y="2"/>
                </a:cxn>
                <a:cxn ang="0">
                  <a:pos x="10" y="8"/>
                </a:cxn>
                <a:cxn ang="0">
                  <a:pos x="14" y="14"/>
                </a:cxn>
                <a:cxn ang="0">
                  <a:pos x="13" y="23"/>
                </a:cxn>
                <a:cxn ang="0">
                  <a:pos x="17" y="23"/>
                </a:cxn>
                <a:cxn ang="0">
                  <a:pos x="21" y="23"/>
                </a:cxn>
                <a:cxn ang="0">
                  <a:pos x="22" y="22"/>
                </a:cxn>
                <a:cxn ang="0">
                  <a:pos x="27" y="25"/>
                </a:cxn>
                <a:cxn ang="0">
                  <a:pos x="27" y="25"/>
                </a:cxn>
                <a:cxn ang="0">
                  <a:pos x="27" y="26"/>
                </a:cxn>
                <a:cxn ang="0">
                  <a:pos x="30" y="26"/>
                </a:cxn>
                <a:cxn ang="0">
                  <a:pos x="30" y="28"/>
                </a:cxn>
              </a:cxnLst>
              <a:rect l="0" t="0" r="r" b="b"/>
              <a:pathLst>
                <a:path w="56" h="29">
                  <a:moveTo>
                    <a:pt x="30" y="28"/>
                  </a:moveTo>
                  <a:cubicBezTo>
                    <a:pt x="31" y="28"/>
                    <a:pt x="33" y="26"/>
                    <a:pt x="34" y="26"/>
                  </a:cubicBezTo>
                  <a:cubicBezTo>
                    <a:pt x="36" y="26"/>
                    <a:pt x="36" y="26"/>
                    <a:pt x="36" y="26"/>
                  </a:cubicBezTo>
                  <a:cubicBezTo>
                    <a:pt x="41" y="26"/>
                    <a:pt x="41" y="26"/>
                    <a:pt x="41" y="26"/>
                  </a:cubicBezTo>
                  <a:cubicBezTo>
                    <a:pt x="41" y="26"/>
                    <a:pt x="41" y="25"/>
                    <a:pt x="42" y="25"/>
                  </a:cubicBezTo>
                  <a:cubicBezTo>
                    <a:pt x="44" y="23"/>
                    <a:pt x="44" y="23"/>
                    <a:pt x="44" y="23"/>
                  </a:cubicBezTo>
                  <a:cubicBezTo>
                    <a:pt x="47" y="25"/>
                    <a:pt x="47" y="25"/>
                    <a:pt x="47" y="25"/>
                  </a:cubicBezTo>
                  <a:cubicBezTo>
                    <a:pt x="48" y="25"/>
                    <a:pt x="47" y="26"/>
                    <a:pt x="48" y="26"/>
                  </a:cubicBezTo>
                  <a:cubicBezTo>
                    <a:pt x="50" y="26"/>
                    <a:pt x="50" y="26"/>
                    <a:pt x="51" y="26"/>
                  </a:cubicBezTo>
                  <a:cubicBezTo>
                    <a:pt x="53" y="26"/>
                    <a:pt x="53" y="29"/>
                    <a:pt x="54" y="26"/>
                  </a:cubicBezTo>
                  <a:cubicBezTo>
                    <a:pt x="56" y="25"/>
                    <a:pt x="51" y="23"/>
                    <a:pt x="51" y="23"/>
                  </a:cubicBezTo>
                  <a:cubicBezTo>
                    <a:pt x="51" y="22"/>
                    <a:pt x="51" y="22"/>
                    <a:pt x="51" y="22"/>
                  </a:cubicBezTo>
                  <a:cubicBezTo>
                    <a:pt x="51" y="20"/>
                    <a:pt x="53" y="19"/>
                    <a:pt x="53" y="19"/>
                  </a:cubicBezTo>
                  <a:cubicBezTo>
                    <a:pt x="48" y="17"/>
                    <a:pt x="48" y="17"/>
                    <a:pt x="47" y="16"/>
                  </a:cubicBezTo>
                  <a:cubicBezTo>
                    <a:pt x="45" y="14"/>
                    <a:pt x="50" y="11"/>
                    <a:pt x="47" y="11"/>
                  </a:cubicBezTo>
                  <a:cubicBezTo>
                    <a:pt x="44" y="11"/>
                    <a:pt x="44" y="10"/>
                    <a:pt x="42" y="10"/>
                  </a:cubicBezTo>
                  <a:cubicBezTo>
                    <a:pt x="41" y="8"/>
                    <a:pt x="41" y="11"/>
                    <a:pt x="37" y="10"/>
                  </a:cubicBezTo>
                  <a:cubicBezTo>
                    <a:pt x="36" y="8"/>
                    <a:pt x="34" y="13"/>
                    <a:pt x="31" y="11"/>
                  </a:cubicBezTo>
                  <a:cubicBezTo>
                    <a:pt x="30" y="10"/>
                    <a:pt x="34" y="10"/>
                    <a:pt x="30" y="8"/>
                  </a:cubicBezTo>
                  <a:cubicBezTo>
                    <a:pt x="25" y="7"/>
                    <a:pt x="25" y="5"/>
                    <a:pt x="24" y="5"/>
                  </a:cubicBezTo>
                  <a:cubicBezTo>
                    <a:pt x="22" y="5"/>
                    <a:pt x="21" y="2"/>
                    <a:pt x="17" y="4"/>
                  </a:cubicBezTo>
                  <a:cubicBezTo>
                    <a:pt x="13" y="7"/>
                    <a:pt x="14" y="4"/>
                    <a:pt x="11" y="4"/>
                  </a:cubicBezTo>
                  <a:cubicBezTo>
                    <a:pt x="8" y="4"/>
                    <a:pt x="8" y="0"/>
                    <a:pt x="7" y="0"/>
                  </a:cubicBezTo>
                  <a:cubicBezTo>
                    <a:pt x="5" y="0"/>
                    <a:pt x="2" y="0"/>
                    <a:pt x="0" y="2"/>
                  </a:cubicBezTo>
                  <a:cubicBezTo>
                    <a:pt x="7" y="7"/>
                    <a:pt x="8" y="5"/>
                    <a:pt x="10" y="8"/>
                  </a:cubicBezTo>
                  <a:cubicBezTo>
                    <a:pt x="11" y="11"/>
                    <a:pt x="13" y="7"/>
                    <a:pt x="14" y="14"/>
                  </a:cubicBezTo>
                  <a:cubicBezTo>
                    <a:pt x="16" y="22"/>
                    <a:pt x="14" y="22"/>
                    <a:pt x="13" y="23"/>
                  </a:cubicBezTo>
                  <a:cubicBezTo>
                    <a:pt x="16" y="25"/>
                    <a:pt x="14" y="23"/>
                    <a:pt x="17" y="23"/>
                  </a:cubicBezTo>
                  <a:cubicBezTo>
                    <a:pt x="17" y="23"/>
                    <a:pt x="21" y="25"/>
                    <a:pt x="21" y="23"/>
                  </a:cubicBezTo>
                  <a:cubicBezTo>
                    <a:pt x="22" y="22"/>
                    <a:pt x="22" y="22"/>
                    <a:pt x="22" y="22"/>
                  </a:cubicBezTo>
                  <a:cubicBezTo>
                    <a:pt x="22" y="22"/>
                    <a:pt x="24" y="22"/>
                    <a:pt x="27" y="25"/>
                  </a:cubicBezTo>
                  <a:cubicBezTo>
                    <a:pt x="27" y="25"/>
                    <a:pt x="27" y="25"/>
                    <a:pt x="27" y="25"/>
                  </a:cubicBezTo>
                  <a:cubicBezTo>
                    <a:pt x="27" y="26"/>
                    <a:pt x="27" y="26"/>
                    <a:pt x="27" y="26"/>
                  </a:cubicBezTo>
                  <a:cubicBezTo>
                    <a:pt x="28" y="28"/>
                    <a:pt x="28" y="26"/>
                    <a:pt x="30" y="26"/>
                  </a:cubicBezTo>
                  <a:cubicBezTo>
                    <a:pt x="30" y="28"/>
                    <a:pt x="30" y="28"/>
                    <a:pt x="30" y="28"/>
                  </a:cubicBezTo>
                </a:path>
              </a:pathLst>
            </a:custGeom>
            <a:grpFill/>
            <a:ln w="6350" cmpd="sng">
              <a:solidFill>
                <a:schemeClr val="bg1"/>
              </a:solidFill>
              <a:round/>
              <a:headEnd/>
              <a:tailEnd/>
            </a:ln>
          </p:spPr>
          <p:txBody>
            <a:bodyPr/>
            <a:lstStyle/>
            <a:p>
              <a:endParaRPr lang="en-GB" dirty="0"/>
            </a:p>
          </p:txBody>
        </p:sp>
        <p:sp>
          <p:nvSpPr>
            <p:cNvPr id="279" name="Freeform 198"/>
            <p:cNvSpPr>
              <a:spLocks/>
            </p:cNvSpPr>
            <p:nvPr/>
          </p:nvSpPr>
          <p:spPr bwMode="auto">
            <a:xfrm>
              <a:off x="2730396" y="2886949"/>
              <a:ext cx="917031" cy="499535"/>
            </a:xfrm>
            <a:custGeom>
              <a:avLst/>
              <a:gdLst/>
              <a:ahLst/>
              <a:cxnLst>
                <a:cxn ang="0">
                  <a:pos x="197" y="160"/>
                </a:cxn>
                <a:cxn ang="0">
                  <a:pos x="194" y="162"/>
                </a:cxn>
                <a:cxn ang="0">
                  <a:pos x="185" y="168"/>
                </a:cxn>
                <a:cxn ang="0">
                  <a:pos x="179" y="176"/>
                </a:cxn>
                <a:cxn ang="0">
                  <a:pos x="174" y="176"/>
                </a:cxn>
                <a:cxn ang="0">
                  <a:pos x="174" y="173"/>
                </a:cxn>
                <a:cxn ang="0">
                  <a:pos x="163" y="168"/>
                </a:cxn>
                <a:cxn ang="0">
                  <a:pos x="159" y="162"/>
                </a:cxn>
                <a:cxn ang="0">
                  <a:pos x="159" y="153"/>
                </a:cxn>
                <a:cxn ang="0">
                  <a:pos x="148" y="143"/>
                </a:cxn>
                <a:cxn ang="0">
                  <a:pos x="124" y="143"/>
                </a:cxn>
                <a:cxn ang="0">
                  <a:pos x="121" y="135"/>
                </a:cxn>
                <a:cxn ang="0">
                  <a:pos x="122" y="124"/>
                </a:cxn>
                <a:cxn ang="0">
                  <a:pos x="122" y="114"/>
                </a:cxn>
                <a:cxn ang="0">
                  <a:pos x="121" y="109"/>
                </a:cxn>
                <a:cxn ang="0">
                  <a:pos x="112" y="109"/>
                </a:cxn>
                <a:cxn ang="0">
                  <a:pos x="107" y="114"/>
                </a:cxn>
                <a:cxn ang="0">
                  <a:pos x="99" y="121"/>
                </a:cxn>
                <a:cxn ang="0">
                  <a:pos x="80" y="132"/>
                </a:cxn>
                <a:cxn ang="0">
                  <a:pos x="75" y="170"/>
                </a:cxn>
                <a:cxn ang="0">
                  <a:pos x="63" y="159"/>
                </a:cxn>
                <a:cxn ang="0">
                  <a:pos x="51" y="165"/>
                </a:cxn>
                <a:cxn ang="0">
                  <a:pos x="46" y="151"/>
                </a:cxn>
                <a:cxn ang="0">
                  <a:pos x="37" y="137"/>
                </a:cxn>
                <a:cxn ang="0">
                  <a:pos x="43" y="134"/>
                </a:cxn>
                <a:cxn ang="0">
                  <a:pos x="43" y="124"/>
                </a:cxn>
                <a:cxn ang="0">
                  <a:pos x="55" y="123"/>
                </a:cxn>
                <a:cxn ang="0">
                  <a:pos x="57" y="107"/>
                </a:cxn>
                <a:cxn ang="0">
                  <a:pos x="45" y="106"/>
                </a:cxn>
                <a:cxn ang="0">
                  <a:pos x="25" y="112"/>
                </a:cxn>
                <a:cxn ang="0">
                  <a:pos x="23" y="112"/>
                </a:cxn>
                <a:cxn ang="0">
                  <a:pos x="11" y="96"/>
                </a:cxn>
                <a:cxn ang="0">
                  <a:pos x="7" y="76"/>
                </a:cxn>
                <a:cxn ang="0">
                  <a:pos x="22" y="65"/>
                </a:cxn>
                <a:cxn ang="0">
                  <a:pos x="46" y="50"/>
                </a:cxn>
                <a:cxn ang="0">
                  <a:pos x="80" y="62"/>
                </a:cxn>
                <a:cxn ang="0">
                  <a:pos x="103" y="61"/>
                </a:cxn>
                <a:cxn ang="0">
                  <a:pos x="119" y="51"/>
                </a:cxn>
                <a:cxn ang="0">
                  <a:pos x="125" y="31"/>
                </a:cxn>
                <a:cxn ang="0">
                  <a:pos x="171" y="9"/>
                </a:cxn>
                <a:cxn ang="0">
                  <a:pos x="199" y="11"/>
                </a:cxn>
                <a:cxn ang="0">
                  <a:pos x="218" y="23"/>
                </a:cxn>
                <a:cxn ang="0">
                  <a:pos x="243" y="20"/>
                </a:cxn>
                <a:cxn ang="0">
                  <a:pos x="279" y="56"/>
                </a:cxn>
                <a:cxn ang="0">
                  <a:pos x="321" y="73"/>
                </a:cxn>
                <a:cxn ang="0">
                  <a:pos x="321" y="87"/>
                </a:cxn>
                <a:cxn ang="0">
                  <a:pos x="310" y="106"/>
                </a:cxn>
                <a:cxn ang="0">
                  <a:pos x="293" y="104"/>
                </a:cxn>
                <a:cxn ang="0">
                  <a:pos x="292" y="124"/>
                </a:cxn>
                <a:cxn ang="0">
                  <a:pos x="272" y="128"/>
                </a:cxn>
                <a:cxn ang="0">
                  <a:pos x="275" y="149"/>
                </a:cxn>
                <a:cxn ang="0">
                  <a:pos x="272" y="160"/>
                </a:cxn>
                <a:cxn ang="0">
                  <a:pos x="247" y="153"/>
                </a:cxn>
                <a:cxn ang="0">
                  <a:pos x="221" y="149"/>
                </a:cxn>
                <a:cxn ang="0">
                  <a:pos x="203" y="153"/>
                </a:cxn>
              </a:cxnLst>
              <a:rect l="0" t="0" r="r" b="b"/>
              <a:pathLst>
                <a:path w="328" h="179">
                  <a:moveTo>
                    <a:pt x="199" y="159"/>
                  </a:moveTo>
                  <a:cubicBezTo>
                    <a:pt x="197" y="160"/>
                    <a:pt x="197" y="160"/>
                    <a:pt x="197" y="160"/>
                  </a:cubicBezTo>
                  <a:cubicBezTo>
                    <a:pt x="196" y="160"/>
                    <a:pt x="197" y="162"/>
                    <a:pt x="196" y="162"/>
                  </a:cubicBezTo>
                  <a:cubicBezTo>
                    <a:pt x="194" y="162"/>
                    <a:pt x="196" y="160"/>
                    <a:pt x="194" y="162"/>
                  </a:cubicBezTo>
                  <a:cubicBezTo>
                    <a:pt x="191" y="163"/>
                    <a:pt x="189" y="165"/>
                    <a:pt x="188" y="166"/>
                  </a:cubicBezTo>
                  <a:cubicBezTo>
                    <a:pt x="186" y="168"/>
                    <a:pt x="186" y="168"/>
                    <a:pt x="185" y="168"/>
                  </a:cubicBezTo>
                  <a:cubicBezTo>
                    <a:pt x="182" y="170"/>
                    <a:pt x="183" y="171"/>
                    <a:pt x="182" y="171"/>
                  </a:cubicBezTo>
                  <a:cubicBezTo>
                    <a:pt x="180" y="173"/>
                    <a:pt x="179" y="174"/>
                    <a:pt x="179" y="176"/>
                  </a:cubicBezTo>
                  <a:cubicBezTo>
                    <a:pt x="180" y="177"/>
                    <a:pt x="179" y="179"/>
                    <a:pt x="177" y="177"/>
                  </a:cubicBezTo>
                  <a:cubicBezTo>
                    <a:pt x="174" y="176"/>
                    <a:pt x="174" y="176"/>
                    <a:pt x="174" y="176"/>
                  </a:cubicBezTo>
                  <a:cubicBezTo>
                    <a:pt x="176" y="173"/>
                    <a:pt x="176" y="173"/>
                    <a:pt x="176" y="173"/>
                  </a:cubicBezTo>
                  <a:cubicBezTo>
                    <a:pt x="176" y="173"/>
                    <a:pt x="176" y="174"/>
                    <a:pt x="174" y="173"/>
                  </a:cubicBezTo>
                  <a:cubicBezTo>
                    <a:pt x="174" y="171"/>
                    <a:pt x="174" y="171"/>
                    <a:pt x="168" y="171"/>
                  </a:cubicBezTo>
                  <a:cubicBezTo>
                    <a:pt x="163" y="173"/>
                    <a:pt x="163" y="171"/>
                    <a:pt x="163" y="168"/>
                  </a:cubicBezTo>
                  <a:cubicBezTo>
                    <a:pt x="163" y="165"/>
                    <a:pt x="163" y="162"/>
                    <a:pt x="162" y="162"/>
                  </a:cubicBezTo>
                  <a:cubicBezTo>
                    <a:pt x="159" y="162"/>
                    <a:pt x="159" y="162"/>
                    <a:pt x="159" y="162"/>
                  </a:cubicBezTo>
                  <a:cubicBezTo>
                    <a:pt x="159" y="162"/>
                    <a:pt x="159" y="160"/>
                    <a:pt x="159" y="157"/>
                  </a:cubicBezTo>
                  <a:cubicBezTo>
                    <a:pt x="160" y="153"/>
                    <a:pt x="160" y="149"/>
                    <a:pt x="159" y="153"/>
                  </a:cubicBezTo>
                  <a:cubicBezTo>
                    <a:pt x="156" y="154"/>
                    <a:pt x="157" y="148"/>
                    <a:pt x="154" y="146"/>
                  </a:cubicBezTo>
                  <a:cubicBezTo>
                    <a:pt x="151" y="145"/>
                    <a:pt x="151" y="142"/>
                    <a:pt x="148" y="143"/>
                  </a:cubicBezTo>
                  <a:cubicBezTo>
                    <a:pt x="144" y="146"/>
                    <a:pt x="141" y="143"/>
                    <a:pt x="133" y="145"/>
                  </a:cubicBezTo>
                  <a:cubicBezTo>
                    <a:pt x="127" y="146"/>
                    <a:pt x="127" y="146"/>
                    <a:pt x="124" y="143"/>
                  </a:cubicBezTo>
                  <a:cubicBezTo>
                    <a:pt x="122" y="140"/>
                    <a:pt x="121" y="139"/>
                    <a:pt x="121" y="137"/>
                  </a:cubicBezTo>
                  <a:cubicBezTo>
                    <a:pt x="119" y="137"/>
                    <a:pt x="121" y="135"/>
                    <a:pt x="121" y="135"/>
                  </a:cubicBezTo>
                  <a:cubicBezTo>
                    <a:pt x="119" y="131"/>
                    <a:pt x="121" y="135"/>
                    <a:pt x="127" y="128"/>
                  </a:cubicBezTo>
                  <a:cubicBezTo>
                    <a:pt x="125" y="123"/>
                    <a:pt x="122" y="129"/>
                    <a:pt x="122" y="124"/>
                  </a:cubicBezTo>
                  <a:cubicBezTo>
                    <a:pt x="122" y="120"/>
                    <a:pt x="121" y="121"/>
                    <a:pt x="119" y="117"/>
                  </a:cubicBezTo>
                  <a:cubicBezTo>
                    <a:pt x="118" y="112"/>
                    <a:pt x="122" y="117"/>
                    <a:pt x="122" y="114"/>
                  </a:cubicBezTo>
                  <a:cubicBezTo>
                    <a:pt x="122" y="110"/>
                    <a:pt x="124" y="114"/>
                    <a:pt x="124" y="107"/>
                  </a:cubicBezTo>
                  <a:cubicBezTo>
                    <a:pt x="124" y="106"/>
                    <a:pt x="121" y="107"/>
                    <a:pt x="121" y="109"/>
                  </a:cubicBezTo>
                  <a:cubicBezTo>
                    <a:pt x="119" y="112"/>
                    <a:pt x="116" y="112"/>
                    <a:pt x="118" y="109"/>
                  </a:cubicBezTo>
                  <a:cubicBezTo>
                    <a:pt x="119" y="106"/>
                    <a:pt x="116" y="107"/>
                    <a:pt x="112" y="109"/>
                  </a:cubicBezTo>
                  <a:cubicBezTo>
                    <a:pt x="107" y="112"/>
                    <a:pt x="113" y="110"/>
                    <a:pt x="112" y="114"/>
                  </a:cubicBezTo>
                  <a:cubicBezTo>
                    <a:pt x="110" y="117"/>
                    <a:pt x="109" y="112"/>
                    <a:pt x="107" y="114"/>
                  </a:cubicBezTo>
                  <a:cubicBezTo>
                    <a:pt x="106" y="114"/>
                    <a:pt x="109" y="115"/>
                    <a:pt x="107" y="117"/>
                  </a:cubicBezTo>
                  <a:cubicBezTo>
                    <a:pt x="104" y="118"/>
                    <a:pt x="103" y="114"/>
                    <a:pt x="99" y="121"/>
                  </a:cubicBezTo>
                  <a:cubicBezTo>
                    <a:pt x="98" y="121"/>
                    <a:pt x="84" y="126"/>
                    <a:pt x="81" y="128"/>
                  </a:cubicBezTo>
                  <a:cubicBezTo>
                    <a:pt x="78" y="128"/>
                    <a:pt x="80" y="128"/>
                    <a:pt x="80" y="132"/>
                  </a:cubicBezTo>
                  <a:cubicBezTo>
                    <a:pt x="80" y="135"/>
                    <a:pt x="80" y="170"/>
                    <a:pt x="80" y="170"/>
                  </a:cubicBezTo>
                  <a:cubicBezTo>
                    <a:pt x="77" y="170"/>
                    <a:pt x="75" y="171"/>
                    <a:pt x="75" y="170"/>
                  </a:cubicBezTo>
                  <a:cubicBezTo>
                    <a:pt x="71" y="163"/>
                    <a:pt x="72" y="163"/>
                    <a:pt x="69" y="162"/>
                  </a:cubicBezTo>
                  <a:cubicBezTo>
                    <a:pt x="67" y="160"/>
                    <a:pt x="66" y="157"/>
                    <a:pt x="63" y="159"/>
                  </a:cubicBezTo>
                  <a:cubicBezTo>
                    <a:pt x="60" y="159"/>
                    <a:pt x="57" y="160"/>
                    <a:pt x="55" y="162"/>
                  </a:cubicBezTo>
                  <a:cubicBezTo>
                    <a:pt x="52" y="163"/>
                    <a:pt x="51" y="165"/>
                    <a:pt x="51" y="165"/>
                  </a:cubicBezTo>
                  <a:cubicBezTo>
                    <a:pt x="49" y="157"/>
                    <a:pt x="57" y="157"/>
                    <a:pt x="52" y="154"/>
                  </a:cubicBezTo>
                  <a:cubicBezTo>
                    <a:pt x="49" y="149"/>
                    <a:pt x="48" y="154"/>
                    <a:pt x="46" y="151"/>
                  </a:cubicBezTo>
                  <a:cubicBezTo>
                    <a:pt x="45" y="148"/>
                    <a:pt x="42" y="151"/>
                    <a:pt x="42" y="148"/>
                  </a:cubicBezTo>
                  <a:cubicBezTo>
                    <a:pt x="42" y="148"/>
                    <a:pt x="40" y="137"/>
                    <a:pt x="37" y="137"/>
                  </a:cubicBezTo>
                  <a:cubicBezTo>
                    <a:pt x="32" y="137"/>
                    <a:pt x="31" y="134"/>
                    <a:pt x="35" y="132"/>
                  </a:cubicBezTo>
                  <a:cubicBezTo>
                    <a:pt x="42" y="132"/>
                    <a:pt x="37" y="135"/>
                    <a:pt x="43" y="134"/>
                  </a:cubicBezTo>
                  <a:cubicBezTo>
                    <a:pt x="48" y="134"/>
                    <a:pt x="35" y="129"/>
                    <a:pt x="40" y="128"/>
                  </a:cubicBezTo>
                  <a:cubicBezTo>
                    <a:pt x="45" y="126"/>
                    <a:pt x="40" y="126"/>
                    <a:pt x="43" y="124"/>
                  </a:cubicBezTo>
                  <a:cubicBezTo>
                    <a:pt x="46" y="121"/>
                    <a:pt x="45" y="124"/>
                    <a:pt x="49" y="124"/>
                  </a:cubicBezTo>
                  <a:cubicBezTo>
                    <a:pt x="52" y="123"/>
                    <a:pt x="60" y="126"/>
                    <a:pt x="55" y="123"/>
                  </a:cubicBezTo>
                  <a:cubicBezTo>
                    <a:pt x="52" y="120"/>
                    <a:pt x="58" y="115"/>
                    <a:pt x="57" y="112"/>
                  </a:cubicBezTo>
                  <a:cubicBezTo>
                    <a:pt x="55" y="110"/>
                    <a:pt x="57" y="109"/>
                    <a:pt x="57" y="107"/>
                  </a:cubicBezTo>
                  <a:cubicBezTo>
                    <a:pt x="55" y="106"/>
                    <a:pt x="52" y="104"/>
                    <a:pt x="51" y="106"/>
                  </a:cubicBezTo>
                  <a:cubicBezTo>
                    <a:pt x="49" y="109"/>
                    <a:pt x="49" y="107"/>
                    <a:pt x="45" y="106"/>
                  </a:cubicBezTo>
                  <a:cubicBezTo>
                    <a:pt x="42" y="103"/>
                    <a:pt x="39" y="104"/>
                    <a:pt x="32" y="109"/>
                  </a:cubicBezTo>
                  <a:cubicBezTo>
                    <a:pt x="28" y="114"/>
                    <a:pt x="28" y="109"/>
                    <a:pt x="25" y="112"/>
                  </a:cubicBezTo>
                  <a:cubicBezTo>
                    <a:pt x="23" y="117"/>
                    <a:pt x="22" y="115"/>
                    <a:pt x="22" y="117"/>
                  </a:cubicBezTo>
                  <a:cubicBezTo>
                    <a:pt x="22" y="115"/>
                    <a:pt x="22" y="117"/>
                    <a:pt x="23" y="112"/>
                  </a:cubicBezTo>
                  <a:cubicBezTo>
                    <a:pt x="16" y="107"/>
                    <a:pt x="28" y="110"/>
                    <a:pt x="20" y="103"/>
                  </a:cubicBezTo>
                  <a:cubicBezTo>
                    <a:pt x="14" y="95"/>
                    <a:pt x="14" y="95"/>
                    <a:pt x="11" y="96"/>
                  </a:cubicBezTo>
                  <a:cubicBezTo>
                    <a:pt x="8" y="96"/>
                    <a:pt x="11" y="92"/>
                    <a:pt x="7" y="89"/>
                  </a:cubicBezTo>
                  <a:cubicBezTo>
                    <a:pt x="0" y="87"/>
                    <a:pt x="10" y="81"/>
                    <a:pt x="7" y="76"/>
                  </a:cubicBezTo>
                  <a:cubicBezTo>
                    <a:pt x="3" y="73"/>
                    <a:pt x="11" y="62"/>
                    <a:pt x="14" y="65"/>
                  </a:cubicBezTo>
                  <a:cubicBezTo>
                    <a:pt x="20" y="75"/>
                    <a:pt x="22" y="72"/>
                    <a:pt x="22" y="65"/>
                  </a:cubicBezTo>
                  <a:cubicBezTo>
                    <a:pt x="22" y="59"/>
                    <a:pt x="32" y="56"/>
                    <a:pt x="37" y="51"/>
                  </a:cubicBezTo>
                  <a:cubicBezTo>
                    <a:pt x="40" y="45"/>
                    <a:pt x="42" y="54"/>
                    <a:pt x="46" y="50"/>
                  </a:cubicBezTo>
                  <a:cubicBezTo>
                    <a:pt x="52" y="47"/>
                    <a:pt x="51" y="51"/>
                    <a:pt x="58" y="53"/>
                  </a:cubicBezTo>
                  <a:cubicBezTo>
                    <a:pt x="66" y="53"/>
                    <a:pt x="74" y="67"/>
                    <a:pt x="80" y="62"/>
                  </a:cubicBezTo>
                  <a:cubicBezTo>
                    <a:pt x="83" y="57"/>
                    <a:pt x="84" y="54"/>
                    <a:pt x="89" y="57"/>
                  </a:cubicBezTo>
                  <a:cubicBezTo>
                    <a:pt x="93" y="61"/>
                    <a:pt x="93" y="53"/>
                    <a:pt x="103" y="61"/>
                  </a:cubicBezTo>
                  <a:cubicBezTo>
                    <a:pt x="112" y="67"/>
                    <a:pt x="107" y="56"/>
                    <a:pt x="113" y="61"/>
                  </a:cubicBezTo>
                  <a:cubicBezTo>
                    <a:pt x="121" y="65"/>
                    <a:pt x="128" y="54"/>
                    <a:pt x="119" y="51"/>
                  </a:cubicBezTo>
                  <a:cubicBezTo>
                    <a:pt x="103" y="44"/>
                    <a:pt x="124" y="45"/>
                    <a:pt x="118" y="39"/>
                  </a:cubicBezTo>
                  <a:cubicBezTo>
                    <a:pt x="112" y="34"/>
                    <a:pt x="133" y="34"/>
                    <a:pt x="125" y="31"/>
                  </a:cubicBezTo>
                  <a:cubicBezTo>
                    <a:pt x="118" y="28"/>
                    <a:pt x="115" y="20"/>
                    <a:pt x="124" y="20"/>
                  </a:cubicBezTo>
                  <a:cubicBezTo>
                    <a:pt x="133" y="20"/>
                    <a:pt x="163" y="14"/>
                    <a:pt x="171" y="9"/>
                  </a:cubicBezTo>
                  <a:cubicBezTo>
                    <a:pt x="180" y="6"/>
                    <a:pt x="182" y="0"/>
                    <a:pt x="188" y="5"/>
                  </a:cubicBezTo>
                  <a:cubicBezTo>
                    <a:pt x="193" y="8"/>
                    <a:pt x="196" y="0"/>
                    <a:pt x="199" y="11"/>
                  </a:cubicBezTo>
                  <a:cubicBezTo>
                    <a:pt x="202" y="23"/>
                    <a:pt x="206" y="15"/>
                    <a:pt x="212" y="19"/>
                  </a:cubicBezTo>
                  <a:cubicBezTo>
                    <a:pt x="218" y="22"/>
                    <a:pt x="223" y="19"/>
                    <a:pt x="218" y="23"/>
                  </a:cubicBezTo>
                  <a:cubicBezTo>
                    <a:pt x="214" y="28"/>
                    <a:pt x="223" y="28"/>
                    <a:pt x="235" y="20"/>
                  </a:cubicBezTo>
                  <a:cubicBezTo>
                    <a:pt x="247" y="11"/>
                    <a:pt x="246" y="17"/>
                    <a:pt x="243" y="20"/>
                  </a:cubicBezTo>
                  <a:cubicBezTo>
                    <a:pt x="240" y="23"/>
                    <a:pt x="252" y="25"/>
                    <a:pt x="263" y="45"/>
                  </a:cubicBezTo>
                  <a:cubicBezTo>
                    <a:pt x="276" y="75"/>
                    <a:pt x="270" y="48"/>
                    <a:pt x="279" y="56"/>
                  </a:cubicBezTo>
                  <a:cubicBezTo>
                    <a:pt x="290" y="65"/>
                    <a:pt x="295" y="53"/>
                    <a:pt x="304" y="62"/>
                  </a:cubicBezTo>
                  <a:cubicBezTo>
                    <a:pt x="311" y="73"/>
                    <a:pt x="314" y="79"/>
                    <a:pt x="321" y="73"/>
                  </a:cubicBezTo>
                  <a:cubicBezTo>
                    <a:pt x="328" y="68"/>
                    <a:pt x="321" y="75"/>
                    <a:pt x="328" y="81"/>
                  </a:cubicBezTo>
                  <a:cubicBezTo>
                    <a:pt x="319" y="79"/>
                    <a:pt x="328" y="86"/>
                    <a:pt x="321" y="87"/>
                  </a:cubicBezTo>
                  <a:cubicBezTo>
                    <a:pt x="311" y="90"/>
                    <a:pt x="313" y="96"/>
                    <a:pt x="314" y="100"/>
                  </a:cubicBezTo>
                  <a:cubicBezTo>
                    <a:pt x="316" y="103"/>
                    <a:pt x="314" y="104"/>
                    <a:pt x="310" y="106"/>
                  </a:cubicBezTo>
                  <a:cubicBezTo>
                    <a:pt x="307" y="107"/>
                    <a:pt x="308" y="104"/>
                    <a:pt x="304" y="106"/>
                  </a:cubicBezTo>
                  <a:cubicBezTo>
                    <a:pt x="299" y="106"/>
                    <a:pt x="295" y="100"/>
                    <a:pt x="293" y="104"/>
                  </a:cubicBezTo>
                  <a:cubicBezTo>
                    <a:pt x="293" y="107"/>
                    <a:pt x="292" y="117"/>
                    <a:pt x="289" y="120"/>
                  </a:cubicBezTo>
                  <a:cubicBezTo>
                    <a:pt x="287" y="123"/>
                    <a:pt x="292" y="121"/>
                    <a:pt x="292" y="124"/>
                  </a:cubicBezTo>
                  <a:cubicBezTo>
                    <a:pt x="290" y="128"/>
                    <a:pt x="287" y="126"/>
                    <a:pt x="284" y="124"/>
                  </a:cubicBezTo>
                  <a:cubicBezTo>
                    <a:pt x="282" y="124"/>
                    <a:pt x="276" y="126"/>
                    <a:pt x="272" y="128"/>
                  </a:cubicBezTo>
                  <a:cubicBezTo>
                    <a:pt x="264" y="129"/>
                    <a:pt x="275" y="129"/>
                    <a:pt x="273" y="132"/>
                  </a:cubicBezTo>
                  <a:cubicBezTo>
                    <a:pt x="272" y="135"/>
                    <a:pt x="279" y="148"/>
                    <a:pt x="275" y="149"/>
                  </a:cubicBezTo>
                  <a:cubicBezTo>
                    <a:pt x="272" y="151"/>
                    <a:pt x="276" y="153"/>
                    <a:pt x="273" y="153"/>
                  </a:cubicBezTo>
                  <a:cubicBezTo>
                    <a:pt x="270" y="154"/>
                    <a:pt x="273" y="159"/>
                    <a:pt x="272" y="160"/>
                  </a:cubicBezTo>
                  <a:cubicBezTo>
                    <a:pt x="269" y="156"/>
                    <a:pt x="266" y="159"/>
                    <a:pt x="264" y="156"/>
                  </a:cubicBezTo>
                  <a:cubicBezTo>
                    <a:pt x="264" y="153"/>
                    <a:pt x="258" y="153"/>
                    <a:pt x="247" y="153"/>
                  </a:cubicBezTo>
                  <a:cubicBezTo>
                    <a:pt x="235" y="151"/>
                    <a:pt x="235" y="154"/>
                    <a:pt x="232" y="153"/>
                  </a:cubicBezTo>
                  <a:cubicBezTo>
                    <a:pt x="231" y="151"/>
                    <a:pt x="226" y="148"/>
                    <a:pt x="221" y="149"/>
                  </a:cubicBezTo>
                  <a:cubicBezTo>
                    <a:pt x="215" y="151"/>
                    <a:pt x="220" y="159"/>
                    <a:pt x="217" y="157"/>
                  </a:cubicBezTo>
                  <a:cubicBezTo>
                    <a:pt x="214" y="156"/>
                    <a:pt x="208" y="153"/>
                    <a:pt x="203" y="153"/>
                  </a:cubicBezTo>
                  <a:cubicBezTo>
                    <a:pt x="199" y="154"/>
                    <a:pt x="199" y="157"/>
                    <a:pt x="199" y="159"/>
                  </a:cubicBezTo>
                </a:path>
              </a:pathLst>
            </a:custGeom>
            <a:grpFill/>
            <a:ln w="6350" cmpd="sng">
              <a:solidFill>
                <a:schemeClr val="bg1"/>
              </a:solidFill>
              <a:round/>
              <a:headEnd/>
              <a:tailEnd/>
            </a:ln>
          </p:spPr>
          <p:txBody>
            <a:bodyPr/>
            <a:lstStyle/>
            <a:p>
              <a:endParaRPr lang="en-GB" dirty="0"/>
            </a:p>
          </p:txBody>
        </p:sp>
        <p:sp>
          <p:nvSpPr>
            <p:cNvPr id="280" name="Freeform 199"/>
            <p:cNvSpPr>
              <a:spLocks noEditPoints="1"/>
            </p:cNvSpPr>
            <p:nvPr/>
          </p:nvSpPr>
          <p:spPr bwMode="auto">
            <a:xfrm>
              <a:off x="2147354" y="2342787"/>
              <a:ext cx="267767" cy="401644"/>
            </a:xfrm>
            <a:custGeom>
              <a:avLst/>
              <a:gdLst/>
              <a:ahLst/>
              <a:cxnLst>
                <a:cxn ang="0">
                  <a:pos x="12" y="13"/>
                </a:cxn>
                <a:cxn ang="0">
                  <a:pos x="24" y="21"/>
                </a:cxn>
                <a:cxn ang="0">
                  <a:pos x="35" y="19"/>
                </a:cxn>
                <a:cxn ang="0">
                  <a:pos x="44" y="21"/>
                </a:cxn>
                <a:cxn ang="0">
                  <a:pos x="50" y="10"/>
                </a:cxn>
                <a:cxn ang="0">
                  <a:pos x="62" y="2"/>
                </a:cxn>
                <a:cxn ang="0">
                  <a:pos x="77" y="10"/>
                </a:cxn>
                <a:cxn ang="0">
                  <a:pos x="73" y="19"/>
                </a:cxn>
                <a:cxn ang="0">
                  <a:pos x="79" y="31"/>
                </a:cxn>
                <a:cxn ang="0">
                  <a:pos x="76" y="49"/>
                </a:cxn>
                <a:cxn ang="0">
                  <a:pos x="80" y="66"/>
                </a:cxn>
                <a:cxn ang="0">
                  <a:pos x="80" y="70"/>
                </a:cxn>
                <a:cxn ang="0">
                  <a:pos x="83" y="78"/>
                </a:cxn>
                <a:cxn ang="0">
                  <a:pos x="88" y="86"/>
                </a:cxn>
                <a:cxn ang="0">
                  <a:pos x="93" y="99"/>
                </a:cxn>
                <a:cxn ang="0">
                  <a:pos x="79" y="120"/>
                </a:cxn>
                <a:cxn ang="0">
                  <a:pos x="56" y="134"/>
                </a:cxn>
                <a:cxn ang="0">
                  <a:pos x="44" y="138"/>
                </a:cxn>
                <a:cxn ang="0">
                  <a:pos x="27" y="141"/>
                </a:cxn>
                <a:cxn ang="0">
                  <a:pos x="22" y="138"/>
                </a:cxn>
                <a:cxn ang="0">
                  <a:pos x="13" y="128"/>
                </a:cxn>
                <a:cxn ang="0">
                  <a:pos x="15" y="117"/>
                </a:cxn>
                <a:cxn ang="0">
                  <a:pos x="15" y="99"/>
                </a:cxn>
                <a:cxn ang="0">
                  <a:pos x="21" y="94"/>
                </a:cxn>
                <a:cxn ang="0">
                  <a:pos x="29" y="88"/>
                </a:cxn>
                <a:cxn ang="0">
                  <a:pos x="41" y="75"/>
                </a:cxn>
                <a:cxn ang="0">
                  <a:pos x="45" y="70"/>
                </a:cxn>
                <a:cxn ang="0">
                  <a:pos x="36" y="63"/>
                </a:cxn>
                <a:cxn ang="0">
                  <a:pos x="35" y="49"/>
                </a:cxn>
                <a:cxn ang="0">
                  <a:pos x="33" y="39"/>
                </a:cxn>
                <a:cxn ang="0">
                  <a:pos x="30" y="35"/>
                </a:cxn>
                <a:cxn ang="0">
                  <a:pos x="29" y="28"/>
                </a:cxn>
                <a:cxn ang="0">
                  <a:pos x="12" y="19"/>
                </a:cxn>
                <a:cxn ang="0">
                  <a:pos x="12" y="16"/>
                </a:cxn>
                <a:cxn ang="0">
                  <a:pos x="21" y="138"/>
                </a:cxn>
                <a:cxn ang="0">
                  <a:pos x="18" y="136"/>
                </a:cxn>
                <a:cxn ang="0">
                  <a:pos x="18" y="136"/>
                </a:cxn>
                <a:cxn ang="0">
                  <a:pos x="16" y="139"/>
                </a:cxn>
                <a:cxn ang="0">
                  <a:pos x="18" y="139"/>
                </a:cxn>
                <a:cxn ang="0">
                  <a:pos x="18" y="139"/>
                </a:cxn>
                <a:cxn ang="0">
                  <a:pos x="18" y="138"/>
                </a:cxn>
                <a:cxn ang="0">
                  <a:pos x="4" y="141"/>
                </a:cxn>
                <a:cxn ang="0">
                  <a:pos x="4" y="141"/>
                </a:cxn>
                <a:cxn ang="0">
                  <a:pos x="4" y="138"/>
                </a:cxn>
                <a:cxn ang="0">
                  <a:pos x="3" y="136"/>
                </a:cxn>
                <a:cxn ang="0">
                  <a:pos x="1" y="136"/>
                </a:cxn>
                <a:cxn ang="0">
                  <a:pos x="0" y="138"/>
                </a:cxn>
                <a:cxn ang="0">
                  <a:pos x="3" y="139"/>
                </a:cxn>
                <a:cxn ang="0">
                  <a:pos x="41" y="72"/>
                </a:cxn>
                <a:cxn ang="0">
                  <a:pos x="44" y="74"/>
                </a:cxn>
                <a:cxn ang="0">
                  <a:pos x="13" y="97"/>
                </a:cxn>
                <a:cxn ang="0">
                  <a:pos x="15" y="97"/>
                </a:cxn>
              </a:cxnLst>
              <a:rect l="0" t="0" r="r" b="b"/>
              <a:pathLst>
                <a:path w="96" h="144">
                  <a:moveTo>
                    <a:pt x="12" y="16"/>
                  </a:moveTo>
                  <a:cubicBezTo>
                    <a:pt x="12" y="16"/>
                    <a:pt x="10" y="14"/>
                    <a:pt x="12" y="13"/>
                  </a:cubicBezTo>
                  <a:cubicBezTo>
                    <a:pt x="15" y="11"/>
                    <a:pt x="18" y="14"/>
                    <a:pt x="21" y="17"/>
                  </a:cubicBezTo>
                  <a:cubicBezTo>
                    <a:pt x="24" y="21"/>
                    <a:pt x="19" y="21"/>
                    <a:pt x="24" y="21"/>
                  </a:cubicBezTo>
                  <a:cubicBezTo>
                    <a:pt x="30" y="21"/>
                    <a:pt x="27" y="22"/>
                    <a:pt x="30" y="22"/>
                  </a:cubicBezTo>
                  <a:cubicBezTo>
                    <a:pt x="35" y="21"/>
                    <a:pt x="33" y="19"/>
                    <a:pt x="35" y="19"/>
                  </a:cubicBezTo>
                  <a:cubicBezTo>
                    <a:pt x="36" y="21"/>
                    <a:pt x="39" y="21"/>
                    <a:pt x="42" y="24"/>
                  </a:cubicBezTo>
                  <a:cubicBezTo>
                    <a:pt x="42" y="22"/>
                    <a:pt x="44" y="24"/>
                    <a:pt x="44" y="21"/>
                  </a:cubicBezTo>
                  <a:cubicBezTo>
                    <a:pt x="45" y="17"/>
                    <a:pt x="51" y="19"/>
                    <a:pt x="48" y="16"/>
                  </a:cubicBezTo>
                  <a:cubicBezTo>
                    <a:pt x="47" y="13"/>
                    <a:pt x="50" y="13"/>
                    <a:pt x="50" y="10"/>
                  </a:cubicBezTo>
                  <a:cubicBezTo>
                    <a:pt x="50" y="8"/>
                    <a:pt x="51" y="5"/>
                    <a:pt x="54" y="3"/>
                  </a:cubicBezTo>
                  <a:cubicBezTo>
                    <a:pt x="58" y="2"/>
                    <a:pt x="56" y="5"/>
                    <a:pt x="62" y="2"/>
                  </a:cubicBezTo>
                  <a:cubicBezTo>
                    <a:pt x="65" y="0"/>
                    <a:pt x="65" y="0"/>
                    <a:pt x="67" y="3"/>
                  </a:cubicBezTo>
                  <a:cubicBezTo>
                    <a:pt x="68" y="5"/>
                    <a:pt x="76" y="6"/>
                    <a:pt x="77" y="10"/>
                  </a:cubicBezTo>
                  <a:cubicBezTo>
                    <a:pt x="77" y="11"/>
                    <a:pt x="70" y="14"/>
                    <a:pt x="74" y="16"/>
                  </a:cubicBezTo>
                  <a:cubicBezTo>
                    <a:pt x="67" y="21"/>
                    <a:pt x="73" y="17"/>
                    <a:pt x="73" y="19"/>
                  </a:cubicBezTo>
                  <a:cubicBezTo>
                    <a:pt x="74" y="22"/>
                    <a:pt x="70" y="21"/>
                    <a:pt x="71" y="25"/>
                  </a:cubicBezTo>
                  <a:cubicBezTo>
                    <a:pt x="73" y="33"/>
                    <a:pt x="76" y="27"/>
                    <a:pt x="79" y="31"/>
                  </a:cubicBezTo>
                  <a:cubicBezTo>
                    <a:pt x="82" y="36"/>
                    <a:pt x="85" y="35"/>
                    <a:pt x="82" y="38"/>
                  </a:cubicBezTo>
                  <a:cubicBezTo>
                    <a:pt x="79" y="41"/>
                    <a:pt x="73" y="46"/>
                    <a:pt x="76" y="49"/>
                  </a:cubicBezTo>
                  <a:cubicBezTo>
                    <a:pt x="79" y="50"/>
                    <a:pt x="85" y="64"/>
                    <a:pt x="83" y="64"/>
                  </a:cubicBezTo>
                  <a:cubicBezTo>
                    <a:pt x="80" y="64"/>
                    <a:pt x="80" y="64"/>
                    <a:pt x="80" y="66"/>
                  </a:cubicBezTo>
                  <a:cubicBezTo>
                    <a:pt x="82" y="66"/>
                    <a:pt x="80" y="66"/>
                    <a:pt x="80" y="67"/>
                  </a:cubicBezTo>
                  <a:cubicBezTo>
                    <a:pt x="80" y="70"/>
                    <a:pt x="79" y="69"/>
                    <a:pt x="80" y="70"/>
                  </a:cubicBezTo>
                  <a:cubicBezTo>
                    <a:pt x="83" y="72"/>
                    <a:pt x="79" y="72"/>
                    <a:pt x="79" y="74"/>
                  </a:cubicBezTo>
                  <a:cubicBezTo>
                    <a:pt x="80" y="77"/>
                    <a:pt x="86" y="77"/>
                    <a:pt x="83" y="78"/>
                  </a:cubicBezTo>
                  <a:cubicBezTo>
                    <a:pt x="82" y="80"/>
                    <a:pt x="83" y="80"/>
                    <a:pt x="83" y="81"/>
                  </a:cubicBezTo>
                  <a:cubicBezTo>
                    <a:pt x="82" y="83"/>
                    <a:pt x="88" y="83"/>
                    <a:pt x="88" y="86"/>
                  </a:cubicBezTo>
                  <a:cubicBezTo>
                    <a:pt x="86" y="89"/>
                    <a:pt x="80" y="89"/>
                    <a:pt x="83" y="92"/>
                  </a:cubicBezTo>
                  <a:cubicBezTo>
                    <a:pt x="86" y="94"/>
                    <a:pt x="91" y="95"/>
                    <a:pt x="93" y="99"/>
                  </a:cubicBezTo>
                  <a:cubicBezTo>
                    <a:pt x="94" y="102"/>
                    <a:pt x="96" y="100"/>
                    <a:pt x="94" y="103"/>
                  </a:cubicBezTo>
                  <a:cubicBezTo>
                    <a:pt x="93" y="106"/>
                    <a:pt x="88" y="113"/>
                    <a:pt x="79" y="120"/>
                  </a:cubicBezTo>
                  <a:cubicBezTo>
                    <a:pt x="71" y="128"/>
                    <a:pt x="68" y="130"/>
                    <a:pt x="65" y="133"/>
                  </a:cubicBezTo>
                  <a:cubicBezTo>
                    <a:pt x="61" y="136"/>
                    <a:pt x="61" y="133"/>
                    <a:pt x="56" y="134"/>
                  </a:cubicBezTo>
                  <a:cubicBezTo>
                    <a:pt x="51" y="138"/>
                    <a:pt x="53" y="133"/>
                    <a:pt x="51" y="136"/>
                  </a:cubicBezTo>
                  <a:cubicBezTo>
                    <a:pt x="48" y="139"/>
                    <a:pt x="50" y="134"/>
                    <a:pt x="44" y="138"/>
                  </a:cubicBezTo>
                  <a:cubicBezTo>
                    <a:pt x="35" y="142"/>
                    <a:pt x="33" y="141"/>
                    <a:pt x="30" y="142"/>
                  </a:cubicBezTo>
                  <a:cubicBezTo>
                    <a:pt x="25" y="144"/>
                    <a:pt x="25" y="144"/>
                    <a:pt x="27" y="141"/>
                  </a:cubicBezTo>
                  <a:cubicBezTo>
                    <a:pt x="29" y="139"/>
                    <a:pt x="27" y="138"/>
                    <a:pt x="25" y="141"/>
                  </a:cubicBezTo>
                  <a:cubicBezTo>
                    <a:pt x="22" y="142"/>
                    <a:pt x="22" y="139"/>
                    <a:pt x="22" y="138"/>
                  </a:cubicBezTo>
                  <a:cubicBezTo>
                    <a:pt x="24" y="134"/>
                    <a:pt x="21" y="134"/>
                    <a:pt x="16" y="134"/>
                  </a:cubicBezTo>
                  <a:cubicBezTo>
                    <a:pt x="12" y="133"/>
                    <a:pt x="13" y="133"/>
                    <a:pt x="13" y="128"/>
                  </a:cubicBezTo>
                  <a:cubicBezTo>
                    <a:pt x="15" y="125"/>
                    <a:pt x="15" y="124"/>
                    <a:pt x="15" y="122"/>
                  </a:cubicBezTo>
                  <a:cubicBezTo>
                    <a:pt x="13" y="119"/>
                    <a:pt x="18" y="120"/>
                    <a:pt x="15" y="117"/>
                  </a:cubicBezTo>
                  <a:cubicBezTo>
                    <a:pt x="10" y="111"/>
                    <a:pt x="16" y="114"/>
                    <a:pt x="13" y="110"/>
                  </a:cubicBezTo>
                  <a:cubicBezTo>
                    <a:pt x="10" y="103"/>
                    <a:pt x="15" y="102"/>
                    <a:pt x="15" y="99"/>
                  </a:cubicBezTo>
                  <a:cubicBezTo>
                    <a:pt x="15" y="97"/>
                    <a:pt x="18" y="100"/>
                    <a:pt x="19" y="99"/>
                  </a:cubicBezTo>
                  <a:cubicBezTo>
                    <a:pt x="22" y="97"/>
                    <a:pt x="19" y="94"/>
                    <a:pt x="21" y="94"/>
                  </a:cubicBezTo>
                  <a:cubicBezTo>
                    <a:pt x="22" y="94"/>
                    <a:pt x="22" y="91"/>
                    <a:pt x="25" y="92"/>
                  </a:cubicBezTo>
                  <a:cubicBezTo>
                    <a:pt x="27" y="92"/>
                    <a:pt x="25" y="89"/>
                    <a:pt x="29" y="88"/>
                  </a:cubicBezTo>
                  <a:cubicBezTo>
                    <a:pt x="32" y="88"/>
                    <a:pt x="27" y="88"/>
                    <a:pt x="33" y="85"/>
                  </a:cubicBezTo>
                  <a:cubicBezTo>
                    <a:pt x="39" y="80"/>
                    <a:pt x="38" y="77"/>
                    <a:pt x="41" y="75"/>
                  </a:cubicBezTo>
                  <a:cubicBezTo>
                    <a:pt x="45" y="74"/>
                    <a:pt x="45" y="75"/>
                    <a:pt x="45" y="74"/>
                  </a:cubicBezTo>
                  <a:cubicBezTo>
                    <a:pt x="47" y="72"/>
                    <a:pt x="44" y="74"/>
                    <a:pt x="45" y="70"/>
                  </a:cubicBezTo>
                  <a:cubicBezTo>
                    <a:pt x="45" y="67"/>
                    <a:pt x="47" y="66"/>
                    <a:pt x="42" y="64"/>
                  </a:cubicBezTo>
                  <a:cubicBezTo>
                    <a:pt x="38" y="64"/>
                    <a:pt x="41" y="63"/>
                    <a:pt x="36" y="63"/>
                  </a:cubicBezTo>
                  <a:cubicBezTo>
                    <a:pt x="36" y="58"/>
                    <a:pt x="30" y="56"/>
                    <a:pt x="33" y="53"/>
                  </a:cubicBezTo>
                  <a:cubicBezTo>
                    <a:pt x="35" y="50"/>
                    <a:pt x="33" y="50"/>
                    <a:pt x="35" y="49"/>
                  </a:cubicBezTo>
                  <a:cubicBezTo>
                    <a:pt x="36" y="47"/>
                    <a:pt x="32" y="46"/>
                    <a:pt x="32" y="44"/>
                  </a:cubicBezTo>
                  <a:cubicBezTo>
                    <a:pt x="32" y="41"/>
                    <a:pt x="33" y="41"/>
                    <a:pt x="33" y="39"/>
                  </a:cubicBezTo>
                  <a:cubicBezTo>
                    <a:pt x="33" y="38"/>
                    <a:pt x="30" y="41"/>
                    <a:pt x="30" y="39"/>
                  </a:cubicBezTo>
                  <a:cubicBezTo>
                    <a:pt x="30" y="38"/>
                    <a:pt x="32" y="39"/>
                    <a:pt x="30" y="35"/>
                  </a:cubicBezTo>
                  <a:cubicBezTo>
                    <a:pt x="30" y="31"/>
                    <a:pt x="35" y="35"/>
                    <a:pt x="30" y="30"/>
                  </a:cubicBezTo>
                  <a:cubicBezTo>
                    <a:pt x="27" y="28"/>
                    <a:pt x="29" y="30"/>
                    <a:pt x="29" y="28"/>
                  </a:cubicBezTo>
                  <a:cubicBezTo>
                    <a:pt x="29" y="27"/>
                    <a:pt x="25" y="25"/>
                    <a:pt x="22" y="25"/>
                  </a:cubicBezTo>
                  <a:cubicBezTo>
                    <a:pt x="19" y="25"/>
                    <a:pt x="15" y="22"/>
                    <a:pt x="12" y="19"/>
                  </a:cubicBezTo>
                  <a:cubicBezTo>
                    <a:pt x="7" y="17"/>
                    <a:pt x="12" y="17"/>
                    <a:pt x="9" y="16"/>
                  </a:cubicBezTo>
                  <a:cubicBezTo>
                    <a:pt x="9" y="14"/>
                    <a:pt x="12" y="17"/>
                    <a:pt x="12" y="16"/>
                  </a:cubicBezTo>
                  <a:close/>
                  <a:moveTo>
                    <a:pt x="19" y="136"/>
                  </a:moveTo>
                  <a:cubicBezTo>
                    <a:pt x="19" y="136"/>
                    <a:pt x="21" y="136"/>
                    <a:pt x="21" y="138"/>
                  </a:cubicBezTo>
                  <a:cubicBezTo>
                    <a:pt x="21" y="138"/>
                    <a:pt x="19" y="138"/>
                    <a:pt x="19" y="136"/>
                  </a:cubicBezTo>
                  <a:close/>
                  <a:moveTo>
                    <a:pt x="18" y="136"/>
                  </a:moveTo>
                  <a:cubicBezTo>
                    <a:pt x="18" y="136"/>
                    <a:pt x="16" y="134"/>
                    <a:pt x="18" y="134"/>
                  </a:cubicBezTo>
                  <a:cubicBezTo>
                    <a:pt x="18" y="134"/>
                    <a:pt x="19" y="136"/>
                    <a:pt x="18" y="136"/>
                  </a:cubicBezTo>
                  <a:close/>
                  <a:moveTo>
                    <a:pt x="15" y="139"/>
                  </a:moveTo>
                  <a:cubicBezTo>
                    <a:pt x="15" y="138"/>
                    <a:pt x="16" y="138"/>
                    <a:pt x="16" y="139"/>
                  </a:cubicBezTo>
                  <a:cubicBezTo>
                    <a:pt x="15" y="139"/>
                    <a:pt x="15" y="139"/>
                    <a:pt x="15" y="139"/>
                  </a:cubicBezTo>
                  <a:close/>
                  <a:moveTo>
                    <a:pt x="18" y="139"/>
                  </a:moveTo>
                  <a:cubicBezTo>
                    <a:pt x="18" y="138"/>
                    <a:pt x="19" y="138"/>
                    <a:pt x="19" y="138"/>
                  </a:cubicBezTo>
                  <a:cubicBezTo>
                    <a:pt x="19" y="139"/>
                    <a:pt x="19" y="139"/>
                    <a:pt x="18" y="139"/>
                  </a:cubicBezTo>
                  <a:close/>
                  <a:moveTo>
                    <a:pt x="16" y="139"/>
                  </a:moveTo>
                  <a:cubicBezTo>
                    <a:pt x="16" y="138"/>
                    <a:pt x="18" y="138"/>
                    <a:pt x="18" y="138"/>
                  </a:cubicBezTo>
                  <a:cubicBezTo>
                    <a:pt x="18" y="139"/>
                    <a:pt x="16" y="139"/>
                    <a:pt x="16" y="139"/>
                  </a:cubicBezTo>
                  <a:close/>
                  <a:moveTo>
                    <a:pt x="4" y="141"/>
                  </a:moveTo>
                  <a:cubicBezTo>
                    <a:pt x="4" y="141"/>
                    <a:pt x="3" y="139"/>
                    <a:pt x="4" y="139"/>
                  </a:cubicBezTo>
                  <a:cubicBezTo>
                    <a:pt x="4" y="139"/>
                    <a:pt x="6" y="141"/>
                    <a:pt x="4" y="141"/>
                  </a:cubicBezTo>
                  <a:close/>
                  <a:moveTo>
                    <a:pt x="3" y="139"/>
                  </a:moveTo>
                  <a:cubicBezTo>
                    <a:pt x="4" y="139"/>
                    <a:pt x="3" y="138"/>
                    <a:pt x="4" y="138"/>
                  </a:cubicBezTo>
                  <a:cubicBezTo>
                    <a:pt x="4" y="138"/>
                    <a:pt x="4" y="139"/>
                    <a:pt x="6" y="138"/>
                  </a:cubicBezTo>
                  <a:cubicBezTo>
                    <a:pt x="6" y="136"/>
                    <a:pt x="6" y="136"/>
                    <a:pt x="3" y="136"/>
                  </a:cubicBezTo>
                  <a:cubicBezTo>
                    <a:pt x="0" y="134"/>
                    <a:pt x="3" y="136"/>
                    <a:pt x="3" y="138"/>
                  </a:cubicBezTo>
                  <a:cubicBezTo>
                    <a:pt x="1" y="139"/>
                    <a:pt x="1" y="136"/>
                    <a:pt x="1" y="136"/>
                  </a:cubicBezTo>
                  <a:cubicBezTo>
                    <a:pt x="1" y="138"/>
                    <a:pt x="0" y="138"/>
                    <a:pt x="0" y="138"/>
                  </a:cubicBezTo>
                  <a:cubicBezTo>
                    <a:pt x="0" y="139"/>
                    <a:pt x="0" y="138"/>
                    <a:pt x="0" y="138"/>
                  </a:cubicBezTo>
                  <a:cubicBezTo>
                    <a:pt x="1" y="139"/>
                    <a:pt x="1" y="139"/>
                    <a:pt x="1" y="139"/>
                  </a:cubicBezTo>
                  <a:cubicBezTo>
                    <a:pt x="3" y="139"/>
                    <a:pt x="3" y="141"/>
                    <a:pt x="3" y="139"/>
                  </a:cubicBezTo>
                  <a:close/>
                  <a:moveTo>
                    <a:pt x="44" y="74"/>
                  </a:moveTo>
                  <a:cubicBezTo>
                    <a:pt x="45" y="72"/>
                    <a:pt x="44" y="72"/>
                    <a:pt x="41" y="72"/>
                  </a:cubicBezTo>
                  <a:cubicBezTo>
                    <a:pt x="39" y="72"/>
                    <a:pt x="39" y="74"/>
                    <a:pt x="41" y="74"/>
                  </a:cubicBezTo>
                  <a:cubicBezTo>
                    <a:pt x="42" y="74"/>
                    <a:pt x="42" y="74"/>
                    <a:pt x="44" y="74"/>
                  </a:cubicBezTo>
                  <a:close/>
                  <a:moveTo>
                    <a:pt x="15" y="97"/>
                  </a:moveTo>
                  <a:cubicBezTo>
                    <a:pt x="13" y="97"/>
                    <a:pt x="13" y="97"/>
                    <a:pt x="13" y="97"/>
                  </a:cubicBezTo>
                  <a:cubicBezTo>
                    <a:pt x="13" y="97"/>
                    <a:pt x="12" y="97"/>
                    <a:pt x="13" y="99"/>
                  </a:cubicBezTo>
                  <a:cubicBezTo>
                    <a:pt x="13" y="99"/>
                    <a:pt x="15" y="99"/>
                    <a:pt x="15" y="97"/>
                  </a:cubicBezTo>
                  <a:close/>
                </a:path>
              </a:pathLst>
            </a:custGeom>
            <a:grpFill/>
            <a:ln w="6350" cmpd="sng">
              <a:solidFill>
                <a:schemeClr val="bg1"/>
              </a:solidFill>
              <a:round/>
              <a:headEnd/>
              <a:tailEnd/>
            </a:ln>
          </p:spPr>
          <p:txBody>
            <a:bodyPr/>
            <a:lstStyle/>
            <a:p>
              <a:endParaRPr lang="en-GB" dirty="0"/>
            </a:p>
          </p:txBody>
        </p:sp>
        <p:sp>
          <p:nvSpPr>
            <p:cNvPr id="281" name="Freeform 200"/>
            <p:cNvSpPr>
              <a:spLocks noEditPoints="1"/>
            </p:cNvSpPr>
            <p:nvPr/>
          </p:nvSpPr>
          <p:spPr bwMode="auto">
            <a:xfrm>
              <a:off x="1814804" y="1879242"/>
              <a:ext cx="591679" cy="927091"/>
            </a:xfrm>
            <a:custGeom>
              <a:avLst/>
              <a:gdLst/>
              <a:ahLst/>
              <a:cxnLst>
                <a:cxn ang="0">
                  <a:pos x="58" y="30"/>
                </a:cxn>
                <a:cxn ang="0">
                  <a:pos x="93" y="31"/>
                </a:cxn>
                <a:cxn ang="0">
                  <a:pos x="111" y="45"/>
                </a:cxn>
                <a:cxn ang="0">
                  <a:pos x="56" y="40"/>
                </a:cxn>
                <a:cxn ang="0">
                  <a:pos x="149" y="42"/>
                </a:cxn>
                <a:cxn ang="0">
                  <a:pos x="172" y="9"/>
                </a:cxn>
                <a:cxn ang="0">
                  <a:pos x="108" y="13"/>
                </a:cxn>
                <a:cxn ang="0">
                  <a:pos x="201" y="172"/>
                </a:cxn>
                <a:cxn ang="0">
                  <a:pos x="198" y="159"/>
                </a:cxn>
                <a:cxn ang="0">
                  <a:pos x="184" y="152"/>
                </a:cxn>
                <a:cxn ang="0">
                  <a:pos x="167" y="162"/>
                </a:cxn>
                <a:cxn ang="0">
                  <a:pos x="160" y="154"/>
                </a:cxn>
                <a:cxn ang="0">
                  <a:pos x="146" y="166"/>
                </a:cxn>
                <a:cxn ang="0">
                  <a:pos x="135" y="169"/>
                </a:cxn>
                <a:cxn ang="0">
                  <a:pos x="120" y="172"/>
                </a:cxn>
                <a:cxn ang="0">
                  <a:pos x="106" y="180"/>
                </a:cxn>
                <a:cxn ang="0">
                  <a:pos x="91" y="194"/>
                </a:cxn>
                <a:cxn ang="0">
                  <a:pos x="80" y="200"/>
                </a:cxn>
                <a:cxn ang="0">
                  <a:pos x="87" y="210"/>
                </a:cxn>
                <a:cxn ang="0">
                  <a:pos x="67" y="219"/>
                </a:cxn>
                <a:cxn ang="0">
                  <a:pos x="64" y="233"/>
                </a:cxn>
                <a:cxn ang="0">
                  <a:pos x="56" y="245"/>
                </a:cxn>
                <a:cxn ang="0">
                  <a:pos x="50" y="256"/>
                </a:cxn>
                <a:cxn ang="0">
                  <a:pos x="38" y="258"/>
                </a:cxn>
                <a:cxn ang="0">
                  <a:pos x="15" y="272"/>
                </a:cxn>
                <a:cxn ang="0">
                  <a:pos x="4" y="283"/>
                </a:cxn>
                <a:cxn ang="0">
                  <a:pos x="6" y="292"/>
                </a:cxn>
                <a:cxn ang="0">
                  <a:pos x="12" y="303"/>
                </a:cxn>
                <a:cxn ang="0">
                  <a:pos x="7" y="320"/>
                </a:cxn>
                <a:cxn ang="0">
                  <a:pos x="36" y="323"/>
                </a:cxn>
                <a:cxn ang="0">
                  <a:pos x="50" y="317"/>
                </a:cxn>
                <a:cxn ang="0">
                  <a:pos x="62" y="286"/>
                </a:cxn>
                <a:cxn ang="0">
                  <a:pos x="79" y="233"/>
                </a:cxn>
                <a:cxn ang="0">
                  <a:pos x="106" y="190"/>
                </a:cxn>
                <a:cxn ang="0">
                  <a:pos x="154" y="185"/>
                </a:cxn>
                <a:cxn ang="0">
                  <a:pos x="193" y="182"/>
                </a:cxn>
                <a:cxn ang="0">
                  <a:pos x="149" y="163"/>
                </a:cxn>
                <a:cxn ang="0">
                  <a:pos x="143" y="159"/>
                </a:cxn>
                <a:cxn ang="0">
                  <a:pos x="120" y="165"/>
                </a:cxn>
                <a:cxn ang="0">
                  <a:pos x="129" y="168"/>
                </a:cxn>
                <a:cxn ang="0">
                  <a:pos x="116" y="168"/>
                </a:cxn>
                <a:cxn ang="0">
                  <a:pos x="112" y="168"/>
                </a:cxn>
                <a:cxn ang="0">
                  <a:pos x="112" y="174"/>
                </a:cxn>
                <a:cxn ang="0">
                  <a:pos x="99" y="177"/>
                </a:cxn>
                <a:cxn ang="0">
                  <a:pos x="102" y="183"/>
                </a:cxn>
                <a:cxn ang="0">
                  <a:pos x="82" y="191"/>
                </a:cxn>
                <a:cxn ang="0">
                  <a:pos x="82" y="185"/>
                </a:cxn>
                <a:cxn ang="0">
                  <a:pos x="88" y="183"/>
                </a:cxn>
                <a:cxn ang="0">
                  <a:pos x="90" y="188"/>
                </a:cxn>
                <a:cxn ang="0">
                  <a:pos x="93" y="190"/>
                </a:cxn>
                <a:cxn ang="0">
                  <a:pos x="74" y="193"/>
                </a:cxn>
                <a:cxn ang="0">
                  <a:pos x="70" y="196"/>
                </a:cxn>
                <a:cxn ang="0">
                  <a:pos x="87" y="197"/>
                </a:cxn>
                <a:cxn ang="0">
                  <a:pos x="62" y="227"/>
                </a:cxn>
                <a:cxn ang="0">
                  <a:pos x="59" y="230"/>
                </a:cxn>
                <a:cxn ang="0">
                  <a:pos x="53" y="245"/>
                </a:cxn>
                <a:cxn ang="0">
                  <a:pos x="50" y="244"/>
                </a:cxn>
                <a:cxn ang="0">
                  <a:pos x="29" y="258"/>
                </a:cxn>
                <a:cxn ang="0">
                  <a:pos x="29" y="264"/>
                </a:cxn>
                <a:cxn ang="0">
                  <a:pos x="10" y="273"/>
                </a:cxn>
                <a:cxn ang="0">
                  <a:pos x="1" y="292"/>
                </a:cxn>
                <a:cxn ang="0">
                  <a:pos x="4" y="317"/>
                </a:cxn>
                <a:cxn ang="0">
                  <a:pos x="3" y="300"/>
                </a:cxn>
              </a:cxnLst>
              <a:rect l="0" t="0" r="r" b="b"/>
              <a:pathLst>
                <a:path w="212" h="332">
                  <a:moveTo>
                    <a:pt x="94" y="68"/>
                  </a:moveTo>
                  <a:cubicBezTo>
                    <a:pt x="84" y="65"/>
                    <a:pt x="88" y="62"/>
                    <a:pt x="80" y="59"/>
                  </a:cubicBezTo>
                  <a:cubicBezTo>
                    <a:pt x="71" y="56"/>
                    <a:pt x="73" y="54"/>
                    <a:pt x="80" y="53"/>
                  </a:cubicBezTo>
                  <a:cubicBezTo>
                    <a:pt x="90" y="51"/>
                    <a:pt x="99" y="47"/>
                    <a:pt x="84" y="48"/>
                  </a:cubicBezTo>
                  <a:cubicBezTo>
                    <a:pt x="68" y="50"/>
                    <a:pt x="67" y="48"/>
                    <a:pt x="80" y="44"/>
                  </a:cubicBezTo>
                  <a:cubicBezTo>
                    <a:pt x="93" y="40"/>
                    <a:pt x="102" y="37"/>
                    <a:pt x="91" y="37"/>
                  </a:cubicBezTo>
                  <a:cubicBezTo>
                    <a:pt x="80" y="37"/>
                    <a:pt x="90" y="33"/>
                    <a:pt x="80" y="37"/>
                  </a:cubicBezTo>
                  <a:cubicBezTo>
                    <a:pt x="73" y="42"/>
                    <a:pt x="70" y="47"/>
                    <a:pt x="62" y="39"/>
                  </a:cubicBezTo>
                  <a:cubicBezTo>
                    <a:pt x="55" y="30"/>
                    <a:pt x="52" y="31"/>
                    <a:pt x="58" y="30"/>
                  </a:cubicBezTo>
                  <a:cubicBezTo>
                    <a:pt x="62" y="30"/>
                    <a:pt x="56" y="30"/>
                    <a:pt x="58" y="27"/>
                  </a:cubicBezTo>
                  <a:cubicBezTo>
                    <a:pt x="59" y="22"/>
                    <a:pt x="55" y="31"/>
                    <a:pt x="52" y="27"/>
                  </a:cubicBezTo>
                  <a:cubicBezTo>
                    <a:pt x="49" y="22"/>
                    <a:pt x="45" y="22"/>
                    <a:pt x="52" y="17"/>
                  </a:cubicBezTo>
                  <a:cubicBezTo>
                    <a:pt x="59" y="13"/>
                    <a:pt x="56" y="19"/>
                    <a:pt x="61" y="17"/>
                  </a:cubicBezTo>
                  <a:cubicBezTo>
                    <a:pt x="64" y="14"/>
                    <a:pt x="62" y="19"/>
                    <a:pt x="68" y="16"/>
                  </a:cubicBezTo>
                  <a:cubicBezTo>
                    <a:pt x="76" y="14"/>
                    <a:pt x="76" y="17"/>
                    <a:pt x="70" y="19"/>
                  </a:cubicBezTo>
                  <a:cubicBezTo>
                    <a:pt x="64" y="20"/>
                    <a:pt x="71" y="19"/>
                    <a:pt x="73" y="25"/>
                  </a:cubicBezTo>
                  <a:cubicBezTo>
                    <a:pt x="76" y="30"/>
                    <a:pt x="73" y="19"/>
                    <a:pt x="77" y="17"/>
                  </a:cubicBezTo>
                  <a:cubicBezTo>
                    <a:pt x="84" y="16"/>
                    <a:pt x="90" y="31"/>
                    <a:pt x="93" y="31"/>
                  </a:cubicBezTo>
                  <a:cubicBezTo>
                    <a:pt x="97" y="31"/>
                    <a:pt x="84" y="17"/>
                    <a:pt x="90" y="14"/>
                  </a:cubicBezTo>
                  <a:cubicBezTo>
                    <a:pt x="94" y="9"/>
                    <a:pt x="93" y="14"/>
                    <a:pt x="99" y="14"/>
                  </a:cubicBezTo>
                  <a:cubicBezTo>
                    <a:pt x="103" y="14"/>
                    <a:pt x="103" y="16"/>
                    <a:pt x="106" y="17"/>
                  </a:cubicBezTo>
                  <a:cubicBezTo>
                    <a:pt x="108" y="17"/>
                    <a:pt x="103" y="19"/>
                    <a:pt x="105" y="23"/>
                  </a:cubicBezTo>
                  <a:cubicBezTo>
                    <a:pt x="106" y="27"/>
                    <a:pt x="105" y="17"/>
                    <a:pt x="111" y="20"/>
                  </a:cubicBezTo>
                  <a:cubicBezTo>
                    <a:pt x="116" y="23"/>
                    <a:pt x="109" y="28"/>
                    <a:pt x="117" y="27"/>
                  </a:cubicBezTo>
                  <a:cubicBezTo>
                    <a:pt x="123" y="27"/>
                    <a:pt x="119" y="28"/>
                    <a:pt x="128" y="31"/>
                  </a:cubicBezTo>
                  <a:cubicBezTo>
                    <a:pt x="137" y="33"/>
                    <a:pt x="137" y="34"/>
                    <a:pt x="123" y="36"/>
                  </a:cubicBezTo>
                  <a:cubicBezTo>
                    <a:pt x="109" y="36"/>
                    <a:pt x="120" y="44"/>
                    <a:pt x="111" y="45"/>
                  </a:cubicBezTo>
                  <a:cubicBezTo>
                    <a:pt x="103" y="48"/>
                    <a:pt x="116" y="51"/>
                    <a:pt x="106" y="54"/>
                  </a:cubicBezTo>
                  <a:cubicBezTo>
                    <a:pt x="96" y="58"/>
                    <a:pt x="105" y="72"/>
                    <a:pt x="94" y="68"/>
                  </a:cubicBezTo>
                  <a:close/>
                  <a:moveTo>
                    <a:pt x="131" y="42"/>
                  </a:moveTo>
                  <a:cubicBezTo>
                    <a:pt x="135" y="40"/>
                    <a:pt x="140" y="42"/>
                    <a:pt x="140" y="39"/>
                  </a:cubicBezTo>
                  <a:cubicBezTo>
                    <a:pt x="138" y="36"/>
                    <a:pt x="134" y="36"/>
                    <a:pt x="129" y="37"/>
                  </a:cubicBezTo>
                  <a:cubicBezTo>
                    <a:pt x="125" y="39"/>
                    <a:pt x="122" y="37"/>
                    <a:pt x="126" y="40"/>
                  </a:cubicBezTo>
                  <a:cubicBezTo>
                    <a:pt x="129" y="42"/>
                    <a:pt x="126" y="44"/>
                    <a:pt x="131" y="42"/>
                  </a:cubicBezTo>
                  <a:close/>
                  <a:moveTo>
                    <a:pt x="50" y="37"/>
                  </a:moveTo>
                  <a:cubicBezTo>
                    <a:pt x="52" y="42"/>
                    <a:pt x="50" y="36"/>
                    <a:pt x="56" y="40"/>
                  </a:cubicBezTo>
                  <a:cubicBezTo>
                    <a:pt x="64" y="45"/>
                    <a:pt x="58" y="37"/>
                    <a:pt x="55" y="37"/>
                  </a:cubicBezTo>
                  <a:cubicBezTo>
                    <a:pt x="52" y="37"/>
                    <a:pt x="52" y="30"/>
                    <a:pt x="47" y="31"/>
                  </a:cubicBezTo>
                  <a:cubicBezTo>
                    <a:pt x="45" y="31"/>
                    <a:pt x="47" y="33"/>
                    <a:pt x="50" y="37"/>
                  </a:cubicBezTo>
                  <a:close/>
                  <a:moveTo>
                    <a:pt x="131" y="51"/>
                  </a:moveTo>
                  <a:cubicBezTo>
                    <a:pt x="126" y="56"/>
                    <a:pt x="131" y="54"/>
                    <a:pt x="138" y="54"/>
                  </a:cubicBezTo>
                  <a:cubicBezTo>
                    <a:pt x="146" y="53"/>
                    <a:pt x="135" y="61"/>
                    <a:pt x="146" y="56"/>
                  </a:cubicBezTo>
                  <a:cubicBezTo>
                    <a:pt x="152" y="54"/>
                    <a:pt x="163" y="50"/>
                    <a:pt x="158" y="48"/>
                  </a:cubicBezTo>
                  <a:cubicBezTo>
                    <a:pt x="155" y="47"/>
                    <a:pt x="155" y="50"/>
                    <a:pt x="149" y="47"/>
                  </a:cubicBezTo>
                  <a:cubicBezTo>
                    <a:pt x="143" y="44"/>
                    <a:pt x="154" y="44"/>
                    <a:pt x="149" y="42"/>
                  </a:cubicBezTo>
                  <a:cubicBezTo>
                    <a:pt x="144" y="40"/>
                    <a:pt x="122" y="42"/>
                    <a:pt x="134" y="47"/>
                  </a:cubicBezTo>
                  <a:cubicBezTo>
                    <a:pt x="135" y="48"/>
                    <a:pt x="135" y="48"/>
                    <a:pt x="131" y="51"/>
                  </a:cubicBezTo>
                  <a:close/>
                  <a:moveTo>
                    <a:pt x="131" y="16"/>
                  </a:moveTo>
                  <a:cubicBezTo>
                    <a:pt x="140" y="16"/>
                    <a:pt x="135" y="17"/>
                    <a:pt x="123" y="19"/>
                  </a:cubicBezTo>
                  <a:cubicBezTo>
                    <a:pt x="111" y="22"/>
                    <a:pt x="129" y="23"/>
                    <a:pt x="138" y="23"/>
                  </a:cubicBezTo>
                  <a:cubicBezTo>
                    <a:pt x="146" y="23"/>
                    <a:pt x="151" y="31"/>
                    <a:pt x="157" y="25"/>
                  </a:cubicBezTo>
                  <a:cubicBezTo>
                    <a:pt x="163" y="20"/>
                    <a:pt x="161" y="25"/>
                    <a:pt x="167" y="23"/>
                  </a:cubicBezTo>
                  <a:cubicBezTo>
                    <a:pt x="173" y="22"/>
                    <a:pt x="164" y="20"/>
                    <a:pt x="177" y="16"/>
                  </a:cubicBezTo>
                  <a:cubicBezTo>
                    <a:pt x="184" y="14"/>
                    <a:pt x="177" y="9"/>
                    <a:pt x="172" y="9"/>
                  </a:cubicBezTo>
                  <a:cubicBezTo>
                    <a:pt x="169" y="11"/>
                    <a:pt x="164" y="8"/>
                    <a:pt x="157" y="6"/>
                  </a:cubicBezTo>
                  <a:cubicBezTo>
                    <a:pt x="149" y="6"/>
                    <a:pt x="154" y="11"/>
                    <a:pt x="149" y="9"/>
                  </a:cubicBezTo>
                  <a:cubicBezTo>
                    <a:pt x="144" y="9"/>
                    <a:pt x="151" y="6"/>
                    <a:pt x="148" y="5"/>
                  </a:cubicBezTo>
                  <a:cubicBezTo>
                    <a:pt x="146" y="3"/>
                    <a:pt x="141" y="3"/>
                    <a:pt x="141" y="9"/>
                  </a:cubicBezTo>
                  <a:cubicBezTo>
                    <a:pt x="141" y="14"/>
                    <a:pt x="140" y="14"/>
                    <a:pt x="137" y="9"/>
                  </a:cubicBezTo>
                  <a:cubicBezTo>
                    <a:pt x="134" y="5"/>
                    <a:pt x="135" y="11"/>
                    <a:pt x="123" y="6"/>
                  </a:cubicBezTo>
                  <a:cubicBezTo>
                    <a:pt x="111" y="0"/>
                    <a:pt x="126" y="13"/>
                    <a:pt x="117" y="8"/>
                  </a:cubicBezTo>
                  <a:cubicBezTo>
                    <a:pt x="106" y="3"/>
                    <a:pt x="120" y="13"/>
                    <a:pt x="112" y="9"/>
                  </a:cubicBezTo>
                  <a:cubicBezTo>
                    <a:pt x="105" y="8"/>
                    <a:pt x="103" y="11"/>
                    <a:pt x="108" y="13"/>
                  </a:cubicBezTo>
                  <a:cubicBezTo>
                    <a:pt x="112" y="16"/>
                    <a:pt x="105" y="13"/>
                    <a:pt x="112" y="17"/>
                  </a:cubicBezTo>
                  <a:cubicBezTo>
                    <a:pt x="117" y="20"/>
                    <a:pt x="120" y="16"/>
                    <a:pt x="131" y="16"/>
                  </a:cubicBezTo>
                  <a:close/>
                  <a:moveTo>
                    <a:pt x="196" y="179"/>
                  </a:moveTo>
                  <a:cubicBezTo>
                    <a:pt x="196" y="177"/>
                    <a:pt x="201" y="177"/>
                    <a:pt x="202" y="176"/>
                  </a:cubicBezTo>
                  <a:cubicBezTo>
                    <a:pt x="204" y="174"/>
                    <a:pt x="202" y="174"/>
                    <a:pt x="205" y="174"/>
                  </a:cubicBezTo>
                  <a:cubicBezTo>
                    <a:pt x="207" y="176"/>
                    <a:pt x="210" y="176"/>
                    <a:pt x="209" y="172"/>
                  </a:cubicBezTo>
                  <a:cubicBezTo>
                    <a:pt x="209" y="172"/>
                    <a:pt x="209" y="172"/>
                    <a:pt x="209" y="171"/>
                  </a:cubicBezTo>
                  <a:cubicBezTo>
                    <a:pt x="205" y="171"/>
                    <a:pt x="205" y="172"/>
                    <a:pt x="204" y="171"/>
                  </a:cubicBezTo>
                  <a:cubicBezTo>
                    <a:pt x="202" y="169"/>
                    <a:pt x="202" y="172"/>
                    <a:pt x="201" y="172"/>
                  </a:cubicBezTo>
                  <a:cubicBezTo>
                    <a:pt x="199" y="172"/>
                    <a:pt x="198" y="172"/>
                    <a:pt x="199" y="172"/>
                  </a:cubicBezTo>
                  <a:cubicBezTo>
                    <a:pt x="199" y="171"/>
                    <a:pt x="201" y="169"/>
                    <a:pt x="196" y="168"/>
                  </a:cubicBezTo>
                  <a:cubicBezTo>
                    <a:pt x="193" y="168"/>
                    <a:pt x="193" y="166"/>
                    <a:pt x="192" y="166"/>
                  </a:cubicBezTo>
                  <a:cubicBezTo>
                    <a:pt x="189" y="166"/>
                    <a:pt x="190" y="165"/>
                    <a:pt x="198" y="168"/>
                  </a:cubicBezTo>
                  <a:cubicBezTo>
                    <a:pt x="204" y="169"/>
                    <a:pt x="204" y="165"/>
                    <a:pt x="207" y="165"/>
                  </a:cubicBezTo>
                  <a:cubicBezTo>
                    <a:pt x="210" y="165"/>
                    <a:pt x="212" y="162"/>
                    <a:pt x="209" y="162"/>
                  </a:cubicBezTo>
                  <a:cubicBezTo>
                    <a:pt x="205" y="162"/>
                    <a:pt x="207" y="160"/>
                    <a:pt x="205" y="160"/>
                  </a:cubicBezTo>
                  <a:cubicBezTo>
                    <a:pt x="202" y="160"/>
                    <a:pt x="204" y="157"/>
                    <a:pt x="201" y="159"/>
                  </a:cubicBezTo>
                  <a:cubicBezTo>
                    <a:pt x="199" y="160"/>
                    <a:pt x="201" y="157"/>
                    <a:pt x="198" y="159"/>
                  </a:cubicBezTo>
                  <a:cubicBezTo>
                    <a:pt x="195" y="159"/>
                    <a:pt x="198" y="157"/>
                    <a:pt x="195" y="155"/>
                  </a:cubicBezTo>
                  <a:cubicBezTo>
                    <a:pt x="190" y="155"/>
                    <a:pt x="189" y="159"/>
                    <a:pt x="189" y="162"/>
                  </a:cubicBezTo>
                  <a:cubicBezTo>
                    <a:pt x="190" y="163"/>
                    <a:pt x="189" y="160"/>
                    <a:pt x="187" y="162"/>
                  </a:cubicBezTo>
                  <a:cubicBezTo>
                    <a:pt x="186" y="162"/>
                    <a:pt x="184" y="162"/>
                    <a:pt x="186" y="160"/>
                  </a:cubicBezTo>
                  <a:cubicBezTo>
                    <a:pt x="189" y="159"/>
                    <a:pt x="189" y="157"/>
                    <a:pt x="187" y="159"/>
                  </a:cubicBezTo>
                  <a:cubicBezTo>
                    <a:pt x="186" y="159"/>
                    <a:pt x="186" y="159"/>
                    <a:pt x="186" y="157"/>
                  </a:cubicBezTo>
                  <a:cubicBezTo>
                    <a:pt x="187" y="157"/>
                    <a:pt x="190" y="155"/>
                    <a:pt x="190" y="154"/>
                  </a:cubicBezTo>
                  <a:cubicBezTo>
                    <a:pt x="190" y="152"/>
                    <a:pt x="187" y="155"/>
                    <a:pt x="187" y="154"/>
                  </a:cubicBezTo>
                  <a:cubicBezTo>
                    <a:pt x="187" y="152"/>
                    <a:pt x="186" y="154"/>
                    <a:pt x="184" y="152"/>
                  </a:cubicBezTo>
                  <a:cubicBezTo>
                    <a:pt x="181" y="151"/>
                    <a:pt x="183" y="154"/>
                    <a:pt x="181" y="154"/>
                  </a:cubicBezTo>
                  <a:cubicBezTo>
                    <a:pt x="180" y="152"/>
                    <a:pt x="178" y="155"/>
                    <a:pt x="180" y="155"/>
                  </a:cubicBezTo>
                  <a:cubicBezTo>
                    <a:pt x="183" y="155"/>
                    <a:pt x="180" y="157"/>
                    <a:pt x="180" y="157"/>
                  </a:cubicBezTo>
                  <a:cubicBezTo>
                    <a:pt x="181" y="157"/>
                    <a:pt x="178" y="157"/>
                    <a:pt x="178" y="159"/>
                  </a:cubicBezTo>
                  <a:cubicBezTo>
                    <a:pt x="178" y="160"/>
                    <a:pt x="177" y="159"/>
                    <a:pt x="178" y="160"/>
                  </a:cubicBezTo>
                  <a:cubicBezTo>
                    <a:pt x="178" y="162"/>
                    <a:pt x="178" y="162"/>
                    <a:pt x="175" y="163"/>
                  </a:cubicBezTo>
                  <a:cubicBezTo>
                    <a:pt x="172" y="165"/>
                    <a:pt x="175" y="160"/>
                    <a:pt x="175" y="159"/>
                  </a:cubicBezTo>
                  <a:cubicBezTo>
                    <a:pt x="175" y="159"/>
                    <a:pt x="177" y="155"/>
                    <a:pt x="175" y="155"/>
                  </a:cubicBezTo>
                  <a:cubicBezTo>
                    <a:pt x="173" y="154"/>
                    <a:pt x="169" y="159"/>
                    <a:pt x="167" y="162"/>
                  </a:cubicBezTo>
                  <a:cubicBezTo>
                    <a:pt x="164" y="165"/>
                    <a:pt x="167" y="163"/>
                    <a:pt x="164" y="166"/>
                  </a:cubicBezTo>
                  <a:cubicBezTo>
                    <a:pt x="163" y="168"/>
                    <a:pt x="163" y="166"/>
                    <a:pt x="163" y="166"/>
                  </a:cubicBezTo>
                  <a:cubicBezTo>
                    <a:pt x="161" y="168"/>
                    <a:pt x="160" y="166"/>
                    <a:pt x="161" y="165"/>
                  </a:cubicBezTo>
                  <a:cubicBezTo>
                    <a:pt x="164" y="163"/>
                    <a:pt x="163" y="163"/>
                    <a:pt x="163" y="163"/>
                  </a:cubicBezTo>
                  <a:cubicBezTo>
                    <a:pt x="166" y="160"/>
                    <a:pt x="161" y="162"/>
                    <a:pt x="166" y="159"/>
                  </a:cubicBezTo>
                  <a:cubicBezTo>
                    <a:pt x="169" y="155"/>
                    <a:pt x="170" y="155"/>
                    <a:pt x="167" y="155"/>
                  </a:cubicBezTo>
                  <a:cubicBezTo>
                    <a:pt x="164" y="155"/>
                    <a:pt x="164" y="152"/>
                    <a:pt x="164" y="155"/>
                  </a:cubicBezTo>
                  <a:cubicBezTo>
                    <a:pt x="164" y="159"/>
                    <a:pt x="164" y="155"/>
                    <a:pt x="163" y="155"/>
                  </a:cubicBezTo>
                  <a:cubicBezTo>
                    <a:pt x="161" y="154"/>
                    <a:pt x="161" y="155"/>
                    <a:pt x="160" y="154"/>
                  </a:cubicBezTo>
                  <a:cubicBezTo>
                    <a:pt x="160" y="154"/>
                    <a:pt x="158" y="154"/>
                    <a:pt x="158" y="155"/>
                  </a:cubicBezTo>
                  <a:cubicBezTo>
                    <a:pt x="160" y="155"/>
                    <a:pt x="160" y="157"/>
                    <a:pt x="158" y="157"/>
                  </a:cubicBezTo>
                  <a:cubicBezTo>
                    <a:pt x="155" y="155"/>
                    <a:pt x="155" y="157"/>
                    <a:pt x="158" y="157"/>
                  </a:cubicBezTo>
                  <a:cubicBezTo>
                    <a:pt x="161" y="159"/>
                    <a:pt x="161" y="160"/>
                    <a:pt x="158" y="159"/>
                  </a:cubicBezTo>
                  <a:cubicBezTo>
                    <a:pt x="155" y="157"/>
                    <a:pt x="158" y="159"/>
                    <a:pt x="154" y="162"/>
                  </a:cubicBezTo>
                  <a:cubicBezTo>
                    <a:pt x="148" y="163"/>
                    <a:pt x="152" y="163"/>
                    <a:pt x="149" y="165"/>
                  </a:cubicBezTo>
                  <a:cubicBezTo>
                    <a:pt x="146" y="166"/>
                    <a:pt x="151" y="166"/>
                    <a:pt x="148" y="166"/>
                  </a:cubicBezTo>
                  <a:cubicBezTo>
                    <a:pt x="146" y="168"/>
                    <a:pt x="151" y="168"/>
                    <a:pt x="149" y="169"/>
                  </a:cubicBezTo>
                  <a:cubicBezTo>
                    <a:pt x="149" y="169"/>
                    <a:pt x="144" y="169"/>
                    <a:pt x="146" y="166"/>
                  </a:cubicBezTo>
                  <a:cubicBezTo>
                    <a:pt x="148" y="165"/>
                    <a:pt x="143" y="165"/>
                    <a:pt x="141" y="165"/>
                  </a:cubicBezTo>
                  <a:cubicBezTo>
                    <a:pt x="140" y="165"/>
                    <a:pt x="140" y="163"/>
                    <a:pt x="140" y="165"/>
                  </a:cubicBezTo>
                  <a:cubicBezTo>
                    <a:pt x="138" y="165"/>
                    <a:pt x="137" y="162"/>
                    <a:pt x="137" y="165"/>
                  </a:cubicBezTo>
                  <a:cubicBezTo>
                    <a:pt x="137" y="168"/>
                    <a:pt x="135" y="163"/>
                    <a:pt x="134" y="165"/>
                  </a:cubicBezTo>
                  <a:cubicBezTo>
                    <a:pt x="131" y="166"/>
                    <a:pt x="134" y="166"/>
                    <a:pt x="134" y="166"/>
                  </a:cubicBezTo>
                  <a:cubicBezTo>
                    <a:pt x="134" y="168"/>
                    <a:pt x="135" y="166"/>
                    <a:pt x="137" y="168"/>
                  </a:cubicBezTo>
                  <a:cubicBezTo>
                    <a:pt x="137" y="168"/>
                    <a:pt x="138" y="168"/>
                    <a:pt x="138" y="169"/>
                  </a:cubicBezTo>
                  <a:cubicBezTo>
                    <a:pt x="137" y="169"/>
                    <a:pt x="137" y="169"/>
                    <a:pt x="138" y="171"/>
                  </a:cubicBezTo>
                  <a:cubicBezTo>
                    <a:pt x="140" y="172"/>
                    <a:pt x="138" y="172"/>
                    <a:pt x="135" y="169"/>
                  </a:cubicBezTo>
                  <a:cubicBezTo>
                    <a:pt x="132" y="168"/>
                    <a:pt x="131" y="168"/>
                    <a:pt x="132" y="169"/>
                  </a:cubicBezTo>
                  <a:cubicBezTo>
                    <a:pt x="132" y="169"/>
                    <a:pt x="131" y="171"/>
                    <a:pt x="131" y="169"/>
                  </a:cubicBezTo>
                  <a:cubicBezTo>
                    <a:pt x="131" y="168"/>
                    <a:pt x="128" y="171"/>
                    <a:pt x="126" y="171"/>
                  </a:cubicBezTo>
                  <a:cubicBezTo>
                    <a:pt x="126" y="172"/>
                    <a:pt x="128" y="176"/>
                    <a:pt x="122" y="179"/>
                  </a:cubicBezTo>
                  <a:cubicBezTo>
                    <a:pt x="125" y="176"/>
                    <a:pt x="125" y="172"/>
                    <a:pt x="125" y="169"/>
                  </a:cubicBezTo>
                  <a:cubicBezTo>
                    <a:pt x="125" y="168"/>
                    <a:pt x="125" y="171"/>
                    <a:pt x="123" y="169"/>
                  </a:cubicBezTo>
                  <a:cubicBezTo>
                    <a:pt x="123" y="169"/>
                    <a:pt x="123" y="169"/>
                    <a:pt x="122" y="171"/>
                  </a:cubicBezTo>
                  <a:cubicBezTo>
                    <a:pt x="120" y="174"/>
                    <a:pt x="122" y="172"/>
                    <a:pt x="120" y="174"/>
                  </a:cubicBezTo>
                  <a:cubicBezTo>
                    <a:pt x="119" y="176"/>
                    <a:pt x="119" y="174"/>
                    <a:pt x="120" y="172"/>
                  </a:cubicBezTo>
                  <a:cubicBezTo>
                    <a:pt x="122" y="169"/>
                    <a:pt x="117" y="171"/>
                    <a:pt x="116" y="172"/>
                  </a:cubicBezTo>
                  <a:cubicBezTo>
                    <a:pt x="111" y="176"/>
                    <a:pt x="114" y="174"/>
                    <a:pt x="114" y="176"/>
                  </a:cubicBezTo>
                  <a:cubicBezTo>
                    <a:pt x="114" y="177"/>
                    <a:pt x="119" y="176"/>
                    <a:pt x="119" y="180"/>
                  </a:cubicBezTo>
                  <a:cubicBezTo>
                    <a:pt x="114" y="179"/>
                    <a:pt x="119" y="179"/>
                    <a:pt x="116" y="177"/>
                  </a:cubicBezTo>
                  <a:cubicBezTo>
                    <a:pt x="112" y="177"/>
                    <a:pt x="114" y="174"/>
                    <a:pt x="111" y="176"/>
                  </a:cubicBezTo>
                  <a:cubicBezTo>
                    <a:pt x="108" y="176"/>
                    <a:pt x="109" y="176"/>
                    <a:pt x="111" y="177"/>
                  </a:cubicBezTo>
                  <a:cubicBezTo>
                    <a:pt x="112" y="179"/>
                    <a:pt x="111" y="180"/>
                    <a:pt x="109" y="177"/>
                  </a:cubicBezTo>
                  <a:cubicBezTo>
                    <a:pt x="109" y="176"/>
                    <a:pt x="106" y="174"/>
                    <a:pt x="108" y="177"/>
                  </a:cubicBezTo>
                  <a:cubicBezTo>
                    <a:pt x="108" y="179"/>
                    <a:pt x="105" y="177"/>
                    <a:pt x="106" y="180"/>
                  </a:cubicBezTo>
                  <a:cubicBezTo>
                    <a:pt x="108" y="182"/>
                    <a:pt x="105" y="180"/>
                    <a:pt x="103" y="183"/>
                  </a:cubicBezTo>
                  <a:cubicBezTo>
                    <a:pt x="100" y="185"/>
                    <a:pt x="106" y="183"/>
                    <a:pt x="103" y="185"/>
                  </a:cubicBezTo>
                  <a:cubicBezTo>
                    <a:pt x="100" y="186"/>
                    <a:pt x="102" y="186"/>
                    <a:pt x="100" y="186"/>
                  </a:cubicBezTo>
                  <a:cubicBezTo>
                    <a:pt x="97" y="188"/>
                    <a:pt x="97" y="186"/>
                    <a:pt x="94" y="190"/>
                  </a:cubicBezTo>
                  <a:cubicBezTo>
                    <a:pt x="93" y="193"/>
                    <a:pt x="99" y="190"/>
                    <a:pt x="99" y="190"/>
                  </a:cubicBezTo>
                  <a:cubicBezTo>
                    <a:pt x="99" y="191"/>
                    <a:pt x="99" y="191"/>
                    <a:pt x="102" y="190"/>
                  </a:cubicBezTo>
                  <a:cubicBezTo>
                    <a:pt x="105" y="188"/>
                    <a:pt x="102" y="191"/>
                    <a:pt x="99" y="193"/>
                  </a:cubicBezTo>
                  <a:cubicBezTo>
                    <a:pt x="96" y="193"/>
                    <a:pt x="97" y="191"/>
                    <a:pt x="94" y="191"/>
                  </a:cubicBezTo>
                  <a:cubicBezTo>
                    <a:pt x="91" y="193"/>
                    <a:pt x="90" y="193"/>
                    <a:pt x="91" y="194"/>
                  </a:cubicBezTo>
                  <a:cubicBezTo>
                    <a:pt x="93" y="194"/>
                    <a:pt x="91" y="194"/>
                    <a:pt x="93" y="194"/>
                  </a:cubicBezTo>
                  <a:cubicBezTo>
                    <a:pt x="96" y="194"/>
                    <a:pt x="93" y="196"/>
                    <a:pt x="93" y="197"/>
                  </a:cubicBezTo>
                  <a:cubicBezTo>
                    <a:pt x="93" y="200"/>
                    <a:pt x="91" y="197"/>
                    <a:pt x="91" y="196"/>
                  </a:cubicBezTo>
                  <a:cubicBezTo>
                    <a:pt x="91" y="194"/>
                    <a:pt x="90" y="193"/>
                    <a:pt x="90" y="194"/>
                  </a:cubicBezTo>
                  <a:cubicBezTo>
                    <a:pt x="88" y="196"/>
                    <a:pt x="88" y="196"/>
                    <a:pt x="88" y="196"/>
                  </a:cubicBezTo>
                  <a:cubicBezTo>
                    <a:pt x="88" y="194"/>
                    <a:pt x="85" y="196"/>
                    <a:pt x="85" y="197"/>
                  </a:cubicBezTo>
                  <a:cubicBezTo>
                    <a:pt x="85" y="197"/>
                    <a:pt x="85" y="196"/>
                    <a:pt x="88" y="197"/>
                  </a:cubicBezTo>
                  <a:cubicBezTo>
                    <a:pt x="90" y="197"/>
                    <a:pt x="90" y="197"/>
                    <a:pt x="90" y="197"/>
                  </a:cubicBezTo>
                  <a:cubicBezTo>
                    <a:pt x="88" y="197"/>
                    <a:pt x="79" y="199"/>
                    <a:pt x="80" y="200"/>
                  </a:cubicBezTo>
                  <a:cubicBezTo>
                    <a:pt x="82" y="202"/>
                    <a:pt x="79" y="202"/>
                    <a:pt x="80" y="202"/>
                  </a:cubicBezTo>
                  <a:cubicBezTo>
                    <a:pt x="84" y="203"/>
                    <a:pt x="84" y="199"/>
                    <a:pt x="88" y="200"/>
                  </a:cubicBezTo>
                  <a:cubicBezTo>
                    <a:pt x="91" y="202"/>
                    <a:pt x="88" y="200"/>
                    <a:pt x="85" y="202"/>
                  </a:cubicBezTo>
                  <a:cubicBezTo>
                    <a:pt x="82" y="202"/>
                    <a:pt x="87" y="203"/>
                    <a:pt x="82" y="203"/>
                  </a:cubicBezTo>
                  <a:cubicBezTo>
                    <a:pt x="77" y="203"/>
                    <a:pt x="82" y="205"/>
                    <a:pt x="82" y="207"/>
                  </a:cubicBezTo>
                  <a:cubicBezTo>
                    <a:pt x="80" y="207"/>
                    <a:pt x="80" y="205"/>
                    <a:pt x="79" y="207"/>
                  </a:cubicBezTo>
                  <a:cubicBezTo>
                    <a:pt x="77" y="207"/>
                    <a:pt x="77" y="208"/>
                    <a:pt x="79" y="208"/>
                  </a:cubicBezTo>
                  <a:cubicBezTo>
                    <a:pt x="79" y="208"/>
                    <a:pt x="80" y="207"/>
                    <a:pt x="84" y="208"/>
                  </a:cubicBezTo>
                  <a:cubicBezTo>
                    <a:pt x="90" y="208"/>
                    <a:pt x="85" y="207"/>
                    <a:pt x="87" y="210"/>
                  </a:cubicBezTo>
                  <a:cubicBezTo>
                    <a:pt x="87" y="211"/>
                    <a:pt x="85" y="208"/>
                    <a:pt x="82" y="208"/>
                  </a:cubicBezTo>
                  <a:cubicBezTo>
                    <a:pt x="80" y="208"/>
                    <a:pt x="79" y="210"/>
                    <a:pt x="77" y="210"/>
                  </a:cubicBezTo>
                  <a:cubicBezTo>
                    <a:pt x="76" y="208"/>
                    <a:pt x="77" y="210"/>
                    <a:pt x="74" y="210"/>
                  </a:cubicBezTo>
                  <a:cubicBezTo>
                    <a:pt x="73" y="210"/>
                    <a:pt x="76" y="211"/>
                    <a:pt x="73" y="211"/>
                  </a:cubicBezTo>
                  <a:cubicBezTo>
                    <a:pt x="68" y="211"/>
                    <a:pt x="73" y="213"/>
                    <a:pt x="71" y="214"/>
                  </a:cubicBezTo>
                  <a:cubicBezTo>
                    <a:pt x="70" y="216"/>
                    <a:pt x="70" y="214"/>
                    <a:pt x="68" y="216"/>
                  </a:cubicBezTo>
                  <a:cubicBezTo>
                    <a:pt x="67" y="217"/>
                    <a:pt x="70" y="216"/>
                    <a:pt x="68" y="217"/>
                  </a:cubicBezTo>
                  <a:cubicBezTo>
                    <a:pt x="67" y="217"/>
                    <a:pt x="68" y="219"/>
                    <a:pt x="68" y="217"/>
                  </a:cubicBezTo>
                  <a:cubicBezTo>
                    <a:pt x="67" y="217"/>
                    <a:pt x="65" y="217"/>
                    <a:pt x="67" y="219"/>
                  </a:cubicBezTo>
                  <a:cubicBezTo>
                    <a:pt x="68" y="219"/>
                    <a:pt x="65" y="221"/>
                    <a:pt x="68" y="221"/>
                  </a:cubicBezTo>
                  <a:cubicBezTo>
                    <a:pt x="71" y="221"/>
                    <a:pt x="65" y="222"/>
                    <a:pt x="67" y="222"/>
                  </a:cubicBezTo>
                  <a:cubicBezTo>
                    <a:pt x="67" y="222"/>
                    <a:pt x="73" y="221"/>
                    <a:pt x="74" y="221"/>
                  </a:cubicBezTo>
                  <a:cubicBezTo>
                    <a:pt x="77" y="221"/>
                    <a:pt x="74" y="222"/>
                    <a:pt x="71" y="222"/>
                  </a:cubicBezTo>
                  <a:cubicBezTo>
                    <a:pt x="68" y="224"/>
                    <a:pt x="67" y="222"/>
                    <a:pt x="65" y="224"/>
                  </a:cubicBezTo>
                  <a:cubicBezTo>
                    <a:pt x="62" y="225"/>
                    <a:pt x="67" y="224"/>
                    <a:pt x="67" y="225"/>
                  </a:cubicBezTo>
                  <a:cubicBezTo>
                    <a:pt x="67" y="227"/>
                    <a:pt x="64" y="225"/>
                    <a:pt x="64" y="228"/>
                  </a:cubicBezTo>
                  <a:cubicBezTo>
                    <a:pt x="62" y="230"/>
                    <a:pt x="61" y="228"/>
                    <a:pt x="61" y="230"/>
                  </a:cubicBezTo>
                  <a:cubicBezTo>
                    <a:pt x="62" y="233"/>
                    <a:pt x="62" y="231"/>
                    <a:pt x="64" y="233"/>
                  </a:cubicBezTo>
                  <a:cubicBezTo>
                    <a:pt x="64" y="235"/>
                    <a:pt x="61" y="235"/>
                    <a:pt x="61" y="236"/>
                  </a:cubicBezTo>
                  <a:cubicBezTo>
                    <a:pt x="62" y="236"/>
                    <a:pt x="62" y="238"/>
                    <a:pt x="59" y="238"/>
                  </a:cubicBezTo>
                  <a:cubicBezTo>
                    <a:pt x="58" y="238"/>
                    <a:pt x="58" y="239"/>
                    <a:pt x="56" y="239"/>
                  </a:cubicBezTo>
                  <a:cubicBezTo>
                    <a:pt x="55" y="239"/>
                    <a:pt x="55" y="241"/>
                    <a:pt x="53" y="241"/>
                  </a:cubicBezTo>
                  <a:cubicBezTo>
                    <a:pt x="52" y="241"/>
                    <a:pt x="50" y="241"/>
                    <a:pt x="50" y="241"/>
                  </a:cubicBezTo>
                  <a:cubicBezTo>
                    <a:pt x="50" y="242"/>
                    <a:pt x="50" y="241"/>
                    <a:pt x="53" y="241"/>
                  </a:cubicBezTo>
                  <a:cubicBezTo>
                    <a:pt x="55" y="242"/>
                    <a:pt x="52" y="244"/>
                    <a:pt x="55" y="242"/>
                  </a:cubicBezTo>
                  <a:cubicBezTo>
                    <a:pt x="56" y="241"/>
                    <a:pt x="56" y="242"/>
                    <a:pt x="55" y="242"/>
                  </a:cubicBezTo>
                  <a:cubicBezTo>
                    <a:pt x="53" y="244"/>
                    <a:pt x="56" y="244"/>
                    <a:pt x="56" y="245"/>
                  </a:cubicBezTo>
                  <a:cubicBezTo>
                    <a:pt x="55" y="247"/>
                    <a:pt x="55" y="247"/>
                    <a:pt x="53" y="247"/>
                  </a:cubicBezTo>
                  <a:cubicBezTo>
                    <a:pt x="52" y="247"/>
                    <a:pt x="52" y="244"/>
                    <a:pt x="50" y="244"/>
                  </a:cubicBezTo>
                  <a:cubicBezTo>
                    <a:pt x="49" y="245"/>
                    <a:pt x="50" y="245"/>
                    <a:pt x="50" y="245"/>
                  </a:cubicBezTo>
                  <a:cubicBezTo>
                    <a:pt x="47" y="245"/>
                    <a:pt x="47" y="247"/>
                    <a:pt x="47" y="249"/>
                  </a:cubicBezTo>
                  <a:cubicBezTo>
                    <a:pt x="47" y="250"/>
                    <a:pt x="44" y="249"/>
                    <a:pt x="44" y="250"/>
                  </a:cubicBezTo>
                  <a:cubicBezTo>
                    <a:pt x="42" y="255"/>
                    <a:pt x="39" y="253"/>
                    <a:pt x="39" y="256"/>
                  </a:cubicBezTo>
                  <a:cubicBezTo>
                    <a:pt x="38" y="258"/>
                    <a:pt x="41" y="256"/>
                    <a:pt x="41" y="256"/>
                  </a:cubicBezTo>
                  <a:cubicBezTo>
                    <a:pt x="41" y="258"/>
                    <a:pt x="42" y="258"/>
                    <a:pt x="42" y="258"/>
                  </a:cubicBezTo>
                  <a:cubicBezTo>
                    <a:pt x="42" y="259"/>
                    <a:pt x="45" y="259"/>
                    <a:pt x="50" y="256"/>
                  </a:cubicBezTo>
                  <a:cubicBezTo>
                    <a:pt x="55" y="253"/>
                    <a:pt x="47" y="255"/>
                    <a:pt x="50" y="253"/>
                  </a:cubicBezTo>
                  <a:cubicBezTo>
                    <a:pt x="53" y="252"/>
                    <a:pt x="52" y="252"/>
                    <a:pt x="53" y="252"/>
                  </a:cubicBezTo>
                  <a:cubicBezTo>
                    <a:pt x="56" y="253"/>
                    <a:pt x="49" y="253"/>
                    <a:pt x="53" y="255"/>
                  </a:cubicBezTo>
                  <a:cubicBezTo>
                    <a:pt x="56" y="255"/>
                    <a:pt x="53" y="256"/>
                    <a:pt x="50" y="258"/>
                  </a:cubicBezTo>
                  <a:cubicBezTo>
                    <a:pt x="47" y="259"/>
                    <a:pt x="50" y="258"/>
                    <a:pt x="49" y="259"/>
                  </a:cubicBezTo>
                  <a:cubicBezTo>
                    <a:pt x="49" y="259"/>
                    <a:pt x="52" y="259"/>
                    <a:pt x="50" y="261"/>
                  </a:cubicBezTo>
                  <a:cubicBezTo>
                    <a:pt x="49" y="261"/>
                    <a:pt x="45" y="259"/>
                    <a:pt x="42" y="261"/>
                  </a:cubicBezTo>
                  <a:cubicBezTo>
                    <a:pt x="41" y="262"/>
                    <a:pt x="42" y="261"/>
                    <a:pt x="41" y="259"/>
                  </a:cubicBezTo>
                  <a:cubicBezTo>
                    <a:pt x="39" y="256"/>
                    <a:pt x="39" y="258"/>
                    <a:pt x="38" y="258"/>
                  </a:cubicBezTo>
                  <a:cubicBezTo>
                    <a:pt x="35" y="259"/>
                    <a:pt x="36" y="261"/>
                    <a:pt x="36" y="259"/>
                  </a:cubicBezTo>
                  <a:cubicBezTo>
                    <a:pt x="35" y="259"/>
                    <a:pt x="33" y="261"/>
                    <a:pt x="30" y="261"/>
                  </a:cubicBezTo>
                  <a:cubicBezTo>
                    <a:pt x="27" y="262"/>
                    <a:pt x="35" y="264"/>
                    <a:pt x="30" y="264"/>
                  </a:cubicBezTo>
                  <a:cubicBezTo>
                    <a:pt x="26" y="264"/>
                    <a:pt x="32" y="266"/>
                    <a:pt x="27" y="266"/>
                  </a:cubicBezTo>
                  <a:cubicBezTo>
                    <a:pt x="23" y="264"/>
                    <a:pt x="29" y="266"/>
                    <a:pt x="26" y="267"/>
                  </a:cubicBezTo>
                  <a:cubicBezTo>
                    <a:pt x="23" y="267"/>
                    <a:pt x="20" y="266"/>
                    <a:pt x="18" y="267"/>
                  </a:cubicBezTo>
                  <a:cubicBezTo>
                    <a:pt x="18" y="267"/>
                    <a:pt x="18" y="270"/>
                    <a:pt x="21" y="269"/>
                  </a:cubicBezTo>
                  <a:cubicBezTo>
                    <a:pt x="26" y="269"/>
                    <a:pt x="21" y="269"/>
                    <a:pt x="23" y="272"/>
                  </a:cubicBezTo>
                  <a:cubicBezTo>
                    <a:pt x="24" y="273"/>
                    <a:pt x="21" y="270"/>
                    <a:pt x="15" y="272"/>
                  </a:cubicBezTo>
                  <a:cubicBezTo>
                    <a:pt x="10" y="273"/>
                    <a:pt x="18" y="272"/>
                    <a:pt x="18" y="273"/>
                  </a:cubicBezTo>
                  <a:cubicBezTo>
                    <a:pt x="20" y="276"/>
                    <a:pt x="18" y="272"/>
                    <a:pt x="13" y="275"/>
                  </a:cubicBezTo>
                  <a:cubicBezTo>
                    <a:pt x="9" y="276"/>
                    <a:pt x="12" y="278"/>
                    <a:pt x="10" y="276"/>
                  </a:cubicBezTo>
                  <a:cubicBezTo>
                    <a:pt x="7" y="276"/>
                    <a:pt x="10" y="278"/>
                    <a:pt x="7" y="278"/>
                  </a:cubicBezTo>
                  <a:cubicBezTo>
                    <a:pt x="4" y="276"/>
                    <a:pt x="3" y="276"/>
                    <a:pt x="4" y="278"/>
                  </a:cubicBezTo>
                  <a:cubicBezTo>
                    <a:pt x="6" y="280"/>
                    <a:pt x="1" y="278"/>
                    <a:pt x="3" y="280"/>
                  </a:cubicBezTo>
                  <a:cubicBezTo>
                    <a:pt x="4" y="281"/>
                    <a:pt x="9" y="280"/>
                    <a:pt x="13" y="281"/>
                  </a:cubicBezTo>
                  <a:cubicBezTo>
                    <a:pt x="17" y="283"/>
                    <a:pt x="12" y="281"/>
                    <a:pt x="10" y="283"/>
                  </a:cubicBezTo>
                  <a:cubicBezTo>
                    <a:pt x="10" y="283"/>
                    <a:pt x="9" y="280"/>
                    <a:pt x="4" y="283"/>
                  </a:cubicBezTo>
                  <a:cubicBezTo>
                    <a:pt x="0" y="284"/>
                    <a:pt x="7" y="286"/>
                    <a:pt x="4" y="287"/>
                  </a:cubicBezTo>
                  <a:cubicBezTo>
                    <a:pt x="0" y="287"/>
                    <a:pt x="4" y="287"/>
                    <a:pt x="3" y="289"/>
                  </a:cubicBezTo>
                  <a:cubicBezTo>
                    <a:pt x="3" y="290"/>
                    <a:pt x="4" y="292"/>
                    <a:pt x="7" y="290"/>
                  </a:cubicBezTo>
                  <a:cubicBezTo>
                    <a:pt x="10" y="289"/>
                    <a:pt x="13" y="292"/>
                    <a:pt x="15" y="290"/>
                  </a:cubicBezTo>
                  <a:cubicBezTo>
                    <a:pt x="15" y="287"/>
                    <a:pt x="17" y="290"/>
                    <a:pt x="20" y="290"/>
                  </a:cubicBezTo>
                  <a:cubicBezTo>
                    <a:pt x="23" y="289"/>
                    <a:pt x="24" y="290"/>
                    <a:pt x="21" y="290"/>
                  </a:cubicBezTo>
                  <a:cubicBezTo>
                    <a:pt x="17" y="292"/>
                    <a:pt x="23" y="295"/>
                    <a:pt x="18" y="292"/>
                  </a:cubicBezTo>
                  <a:cubicBezTo>
                    <a:pt x="15" y="289"/>
                    <a:pt x="15" y="294"/>
                    <a:pt x="13" y="292"/>
                  </a:cubicBezTo>
                  <a:cubicBezTo>
                    <a:pt x="10" y="290"/>
                    <a:pt x="7" y="294"/>
                    <a:pt x="6" y="292"/>
                  </a:cubicBezTo>
                  <a:cubicBezTo>
                    <a:pt x="3" y="292"/>
                    <a:pt x="3" y="292"/>
                    <a:pt x="3" y="294"/>
                  </a:cubicBezTo>
                  <a:cubicBezTo>
                    <a:pt x="3" y="297"/>
                    <a:pt x="6" y="294"/>
                    <a:pt x="6" y="297"/>
                  </a:cubicBezTo>
                  <a:cubicBezTo>
                    <a:pt x="6" y="298"/>
                    <a:pt x="3" y="294"/>
                    <a:pt x="3" y="297"/>
                  </a:cubicBezTo>
                  <a:cubicBezTo>
                    <a:pt x="4" y="300"/>
                    <a:pt x="6" y="297"/>
                    <a:pt x="6" y="298"/>
                  </a:cubicBezTo>
                  <a:cubicBezTo>
                    <a:pt x="6" y="301"/>
                    <a:pt x="3" y="301"/>
                    <a:pt x="3" y="301"/>
                  </a:cubicBezTo>
                  <a:cubicBezTo>
                    <a:pt x="6" y="303"/>
                    <a:pt x="6" y="304"/>
                    <a:pt x="7" y="303"/>
                  </a:cubicBezTo>
                  <a:cubicBezTo>
                    <a:pt x="7" y="301"/>
                    <a:pt x="7" y="304"/>
                    <a:pt x="9" y="304"/>
                  </a:cubicBezTo>
                  <a:cubicBezTo>
                    <a:pt x="9" y="303"/>
                    <a:pt x="7" y="306"/>
                    <a:pt x="9" y="306"/>
                  </a:cubicBezTo>
                  <a:cubicBezTo>
                    <a:pt x="10" y="306"/>
                    <a:pt x="9" y="303"/>
                    <a:pt x="12" y="303"/>
                  </a:cubicBezTo>
                  <a:cubicBezTo>
                    <a:pt x="13" y="301"/>
                    <a:pt x="10" y="306"/>
                    <a:pt x="9" y="308"/>
                  </a:cubicBezTo>
                  <a:cubicBezTo>
                    <a:pt x="6" y="308"/>
                    <a:pt x="10" y="308"/>
                    <a:pt x="9" y="309"/>
                  </a:cubicBezTo>
                  <a:cubicBezTo>
                    <a:pt x="7" y="311"/>
                    <a:pt x="9" y="308"/>
                    <a:pt x="6" y="311"/>
                  </a:cubicBezTo>
                  <a:cubicBezTo>
                    <a:pt x="3" y="314"/>
                    <a:pt x="6" y="317"/>
                    <a:pt x="7" y="315"/>
                  </a:cubicBezTo>
                  <a:cubicBezTo>
                    <a:pt x="7" y="314"/>
                    <a:pt x="9" y="315"/>
                    <a:pt x="9" y="314"/>
                  </a:cubicBezTo>
                  <a:cubicBezTo>
                    <a:pt x="10" y="312"/>
                    <a:pt x="12" y="314"/>
                    <a:pt x="10" y="315"/>
                  </a:cubicBezTo>
                  <a:cubicBezTo>
                    <a:pt x="9" y="315"/>
                    <a:pt x="12" y="315"/>
                    <a:pt x="10" y="317"/>
                  </a:cubicBezTo>
                  <a:cubicBezTo>
                    <a:pt x="9" y="318"/>
                    <a:pt x="12" y="318"/>
                    <a:pt x="10" y="320"/>
                  </a:cubicBezTo>
                  <a:cubicBezTo>
                    <a:pt x="7" y="320"/>
                    <a:pt x="7" y="317"/>
                    <a:pt x="7" y="320"/>
                  </a:cubicBezTo>
                  <a:cubicBezTo>
                    <a:pt x="6" y="323"/>
                    <a:pt x="6" y="323"/>
                    <a:pt x="7" y="323"/>
                  </a:cubicBezTo>
                  <a:cubicBezTo>
                    <a:pt x="9" y="326"/>
                    <a:pt x="10" y="325"/>
                    <a:pt x="10" y="326"/>
                  </a:cubicBezTo>
                  <a:cubicBezTo>
                    <a:pt x="12" y="328"/>
                    <a:pt x="13" y="328"/>
                    <a:pt x="15" y="329"/>
                  </a:cubicBezTo>
                  <a:cubicBezTo>
                    <a:pt x="17" y="329"/>
                    <a:pt x="15" y="329"/>
                    <a:pt x="17" y="331"/>
                  </a:cubicBezTo>
                  <a:cubicBezTo>
                    <a:pt x="17" y="332"/>
                    <a:pt x="17" y="329"/>
                    <a:pt x="18" y="331"/>
                  </a:cubicBezTo>
                  <a:cubicBezTo>
                    <a:pt x="20" y="331"/>
                    <a:pt x="18" y="332"/>
                    <a:pt x="20" y="331"/>
                  </a:cubicBezTo>
                  <a:cubicBezTo>
                    <a:pt x="23" y="331"/>
                    <a:pt x="27" y="331"/>
                    <a:pt x="29" y="329"/>
                  </a:cubicBezTo>
                  <a:cubicBezTo>
                    <a:pt x="30" y="329"/>
                    <a:pt x="32" y="328"/>
                    <a:pt x="33" y="325"/>
                  </a:cubicBezTo>
                  <a:cubicBezTo>
                    <a:pt x="35" y="323"/>
                    <a:pt x="36" y="325"/>
                    <a:pt x="36" y="323"/>
                  </a:cubicBezTo>
                  <a:cubicBezTo>
                    <a:pt x="36" y="321"/>
                    <a:pt x="39" y="323"/>
                    <a:pt x="38" y="321"/>
                  </a:cubicBezTo>
                  <a:cubicBezTo>
                    <a:pt x="36" y="320"/>
                    <a:pt x="41" y="321"/>
                    <a:pt x="39" y="318"/>
                  </a:cubicBezTo>
                  <a:cubicBezTo>
                    <a:pt x="39" y="317"/>
                    <a:pt x="41" y="320"/>
                    <a:pt x="42" y="318"/>
                  </a:cubicBezTo>
                  <a:cubicBezTo>
                    <a:pt x="44" y="318"/>
                    <a:pt x="45" y="320"/>
                    <a:pt x="45" y="317"/>
                  </a:cubicBezTo>
                  <a:cubicBezTo>
                    <a:pt x="45" y="314"/>
                    <a:pt x="49" y="315"/>
                    <a:pt x="45" y="314"/>
                  </a:cubicBezTo>
                  <a:cubicBezTo>
                    <a:pt x="45" y="312"/>
                    <a:pt x="44" y="311"/>
                    <a:pt x="47" y="312"/>
                  </a:cubicBezTo>
                  <a:cubicBezTo>
                    <a:pt x="49" y="314"/>
                    <a:pt x="47" y="309"/>
                    <a:pt x="49" y="311"/>
                  </a:cubicBezTo>
                  <a:cubicBezTo>
                    <a:pt x="49" y="314"/>
                    <a:pt x="47" y="312"/>
                    <a:pt x="49" y="314"/>
                  </a:cubicBezTo>
                  <a:cubicBezTo>
                    <a:pt x="49" y="315"/>
                    <a:pt x="47" y="317"/>
                    <a:pt x="50" y="317"/>
                  </a:cubicBezTo>
                  <a:cubicBezTo>
                    <a:pt x="52" y="317"/>
                    <a:pt x="50" y="317"/>
                    <a:pt x="53" y="317"/>
                  </a:cubicBezTo>
                  <a:cubicBezTo>
                    <a:pt x="53" y="317"/>
                    <a:pt x="53" y="318"/>
                    <a:pt x="55" y="320"/>
                  </a:cubicBezTo>
                  <a:cubicBezTo>
                    <a:pt x="55" y="321"/>
                    <a:pt x="58" y="318"/>
                    <a:pt x="56" y="314"/>
                  </a:cubicBezTo>
                  <a:cubicBezTo>
                    <a:pt x="55" y="311"/>
                    <a:pt x="58" y="311"/>
                    <a:pt x="58" y="309"/>
                  </a:cubicBezTo>
                  <a:cubicBezTo>
                    <a:pt x="56" y="306"/>
                    <a:pt x="59" y="309"/>
                    <a:pt x="61" y="306"/>
                  </a:cubicBezTo>
                  <a:cubicBezTo>
                    <a:pt x="64" y="303"/>
                    <a:pt x="61" y="303"/>
                    <a:pt x="62" y="301"/>
                  </a:cubicBezTo>
                  <a:cubicBezTo>
                    <a:pt x="65" y="300"/>
                    <a:pt x="59" y="294"/>
                    <a:pt x="61" y="292"/>
                  </a:cubicBezTo>
                  <a:cubicBezTo>
                    <a:pt x="61" y="290"/>
                    <a:pt x="64" y="294"/>
                    <a:pt x="64" y="290"/>
                  </a:cubicBezTo>
                  <a:cubicBezTo>
                    <a:pt x="65" y="289"/>
                    <a:pt x="67" y="287"/>
                    <a:pt x="62" y="286"/>
                  </a:cubicBezTo>
                  <a:cubicBezTo>
                    <a:pt x="56" y="283"/>
                    <a:pt x="62" y="278"/>
                    <a:pt x="61" y="273"/>
                  </a:cubicBezTo>
                  <a:cubicBezTo>
                    <a:pt x="58" y="270"/>
                    <a:pt x="61" y="270"/>
                    <a:pt x="59" y="269"/>
                  </a:cubicBezTo>
                  <a:cubicBezTo>
                    <a:pt x="58" y="267"/>
                    <a:pt x="61" y="267"/>
                    <a:pt x="59" y="264"/>
                  </a:cubicBezTo>
                  <a:cubicBezTo>
                    <a:pt x="56" y="261"/>
                    <a:pt x="61" y="261"/>
                    <a:pt x="59" y="259"/>
                  </a:cubicBezTo>
                  <a:cubicBezTo>
                    <a:pt x="59" y="256"/>
                    <a:pt x="65" y="253"/>
                    <a:pt x="67" y="252"/>
                  </a:cubicBezTo>
                  <a:cubicBezTo>
                    <a:pt x="70" y="250"/>
                    <a:pt x="74" y="255"/>
                    <a:pt x="76" y="249"/>
                  </a:cubicBezTo>
                  <a:cubicBezTo>
                    <a:pt x="77" y="245"/>
                    <a:pt x="74" y="247"/>
                    <a:pt x="73" y="245"/>
                  </a:cubicBezTo>
                  <a:cubicBezTo>
                    <a:pt x="70" y="244"/>
                    <a:pt x="77" y="239"/>
                    <a:pt x="77" y="238"/>
                  </a:cubicBezTo>
                  <a:cubicBezTo>
                    <a:pt x="77" y="235"/>
                    <a:pt x="79" y="236"/>
                    <a:pt x="79" y="233"/>
                  </a:cubicBezTo>
                  <a:cubicBezTo>
                    <a:pt x="77" y="228"/>
                    <a:pt x="80" y="230"/>
                    <a:pt x="77" y="224"/>
                  </a:cubicBezTo>
                  <a:cubicBezTo>
                    <a:pt x="77" y="222"/>
                    <a:pt x="88" y="224"/>
                    <a:pt x="85" y="221"/>
                  </a:cubicBezTo>
                  <a:cubicBezTo>
                    <a:pt x="84" y="217"/>
                    <a:pt x="87" y="219"/>
                    <a:pt x="88" y="214"/>
                  </a:cubicBezTo>
                  <a:cubicBezTo>
                    <a:pt x="91" y="211"/>
                    <a:pt x="93" y="213"/>
                    <a:pt x="93" y="210"/>
                  </a:cubicBezTo>
                  <a:cubicBezTo>
                    <a:pt x="94" y="208"/>
                    <a:pt x="91" y="207"/>
                    <a:pt x="91" y="205"/>
                  </a:cubicBezTo>
                  <a:cubicBezTo>
                    <a:pt x="91" y="203"/>
                    <a:pt x="93" y="205"/>
                    <a:pt x="96" y="200"/>
                  </a:cubicBezTo>
                  <a:cubicBezTo>
                    <a:pt x="96" y="197"/>
                    <a:pt x="99" y="197"/>
                    <a:pt x="100" y="196"/>
                  </a:cubicBezTo>
                  <a:cubicBezTo>
                    <a:pt x="102" y="196"/>
                    <a:pt x="103" y="199"/>
                    <a:pt x="106" y="197"/>
                  </a:cubicBezTo>
                  <a:cubicBezTo>
                    <a:pt x="109" y="196"/>
                    <a:pt x="105" y="191"/>
                    <a:pt x="106" y="190"/>
                  </a:cubicBezTo>
                  <a:cubicBezTo>
                    <a:pt x="111" y="186"/>
                    <a:pt x="119" y="194"/>
                    <a:pt x="123" y="191"/>
                  </a:cubicBezTo>
                  <a:cubicBezTo>
                    <a:pt x="126" y="190"/>
                    <a:pt x="119" y="191"/>
                    <a:pt x="123" y="188"/>
                  </a:cubicBezTo>
                  <a:cubicBezTo>
                    <a:pt x="128" y="183"/>
                    <a:pt x="119" y="182"/>
                    <a:pt x="128" y="182"/>
                  </a:cubicBezTo>
                  <a:cubicBezTo>
                    <a:pt x="128" y="180"/>
                    <a:pt x="131" y="183"/>
                    <a:pt x="131" y="182"/>
                  </a:cubicBezTo>
                  <a:cubicBezTo>
                    <a:pt x="131" y="182"/>
                    <a:pt x="129" y="180"/>
                    <a:pt x="131" y="179"/>
                  </a:cubicBezTo>
                  <a:cubicBezTo>
                    <a:pt x="134" y="177"/>
                    <a:pt x="137" y="180"/>
                    <a:pt x="140" y="183"/>
                  </a:cubicBezTo>
                  <a:cubicBezTo>
                    <a:pt x="143" y="186"/>
                    <a:pt x="138" y="186"/>
                    <a:pt x="143" y="186"/>
                  </a:cubicBezTo>
                  <a:cubicBezTo>
                    <a:pt x="149" y="186"/>
                    <a:pt x="146" y="188"/>
                    <a:pt x="149" y="188"/>
                  </a:cubicBezTo>
                  <a:cubicBezTo>
                    <a:pt x="154" y="186"/>
                    <a:pt x="152" y="185"/>
                    <a:pt x="154" y="185"/>
                  </a:cubicBezTo>
                  <a:cubicBezTo>
                    <a:pt x="155" y="186"/>
                    <a:pt x="158" y="186"/>
                    <a:pt x="161" y="190"/>
                  </a:cubicBezTo>
                  <a:cubicBezTo>
                    <a:pt x="161" y="188"/>
                    <a:pt x="163" y="190"/>
                    <a:pt x="163" y="186"/>
                  </a:cubicBezTo>
                  <a:cubicBezTo>
                    <a:pt x="164" y="183"/>
                    <a:pt x="170" y="185"/>
                    <a:pt x="167" y="182"/>
                  </a:cubicBezTo>
                  <a:cubicBezTo>
                    <a:pt x="166" y="179"/>
                    <a:pt x="169" y="179"/>
                    <a:pt x="169" y="176"/>
                  </a:cubicBezTo>
                  <a:cubicBezTo>
                    <a:pt x="169" y="174"/>
                    <a:pt x="170" y="171"/>
                    <a:pt x="173" y="169"/>
                  </a:cubicBezTo>
                  <a:cubicBezTo>
                    <a:pt x="177" y="168"/>
                    <a:pt x="175" y="171"/>
                    <a:pt x="181" y="168"/>
                  </a:cubicBezTo>
                  <a:cubicBezTo>
                    <a:pt x="184" y="166"/>
                    <a:pt x="184" y="166"/>
                    <a:pt x="186" y="169"/>
                  </a:cubicBezTo>
                  <a:cubicBezTo>
                    <a:pt x="187" y="171"/>
                    <a:pt x="195" y="172"/>
                    <a:pt x="196" y="176"/>
                  </a:cubicBezTo>
                  <a:cubicBezTo>
                    <a:pt x="196" y="177"/>
                    <a:pt x="189" y="180"/>
                    <a:pt x="193" y="182"/>
                  </a:cubicBezTo>
                  <a:cubicBezTo>
                    <a:pt x="195" y="183"/>
                    <a:pt x="195" y="182"/>
                    <a:pt x="196" y="179"/>
                  </a:cubicBezTo>
                  <a:close/>
                  <a:moveTo>
                    <a:pt x="154" y="157"/>
                  </a:moveTo>
                  <a:cubicBezTo>
                    <a:pt x="157" y="159"/>
                    <a:pt x="155" y="160"/>
                    <a:pt x="154" y="160"/>
                  </a:cubicBezTo>
                  <a:cubicBezTo>
                    <a:pt x="152" y="162"/>
                    <a:pt x="151" y="157"/>
                    <a:pt x="154" y="157"/>
                  </a:cubicBezTo>
                  <a:close/>
                  <a:moveTo>
                    <a:pt x="149" y="163"/>
                  </a:moveTo>
                  <a:cubicBezTo>
                    <a:pt x="151" y="162"/>
                    <a:pt x="154" y="160"/>
                    <a:pt x="151" y="159"/>
                  </a:cubicBezTo>
                  <a:cubicBezTo>
                    <a:pt x="149" y="159"/>
                    <a:pt x="151" y="160"/>
                    <a:pt x="149" y="160"/>
                  </a:cubicBezTo>
                  <a:cubicBezTo>
                    <a:pt x="146" y="162"/>
                    <a:pt x="144" y="162"/>
                    <a:pt x="148" y="163"/>
                  </a:cubicBezTo>
                  <a:cubicBezTo>
                    <a:pt x="148" y="163"/>
                    <a:pt x="149" y="165"/>
                    <a:pt x="149" y="163"/>
                  </a:cubicBezTo>
                  <a:close/>
                  <a:moveTo>
                    <a:pt x="141" y="163"/>
                  </a:moveTo>
                  <a:cubicBezTo>
                    <a:pt x="144" y="162"/>
                    <a:pt x="146" y="163"/>
                    <a:pt x="146" y="163"/>
                  </a:cubicBezTo>
                  <a:cubicBezTo>
                    <a:pt x="148" y="165"/>
                    <a:pt x="140" y="165"/>
                    <a:pt x="141" y="163"/>
                  </a:cubicBezTo>
                  <a:close/>
                  <a:moveTo>
                    <a:pt x="144" y="160"/>
                  </a:moveTo>
                  <a:cubicBezTo>
                    <a:pt x="146" y="160"/>
                    <a:pt x="146" y="160"/>
                    <a:pt x="149" y="159"/>
                  </a:cubicBezTo>
                  <a:cubicBezTo>
                    <a:pt x="152" y="155"/>
                    <a:pt x="151" y="155"/>
                    <a:pt x="148" y="155"/>
                  </a:cubicBezTo>
                  <a:cubicBezTo>
                    <a:pt x="146" y="157"/>
                    <a:pt x="149" y="157"/>
                    <a:pt x="148" y="157"/>
                  </a:cubicBezTo>
                  <a:cubicBezTo>
                    <a:pt x="146" y="159"/>
                    <a:pt x="144" y="157"/>
                    <a:pt x="144" y="159"/>
                  </a:cubicBezTo>
                  <a:cubicBezTo>
                    <a:pt x="144" y="160"/>
                    <a:pt x="144" y="157"/>
                    <a:pt x="143" y="159"/>
                  </a:cubicBezTo>
                  <a:cubicBezTo>
                    <a:pt x="140" y="159"/>
                    <a:pt x="137" y="160"/>
                    <a:pt x="140" y="160"/>
                  </a:cubicBezTo>
                  <a:cubicBezTo>
                    <a:pt x="141" y="160"/>
                    <a:pt x="138" y="162"/>
                    <a:pt x="141" y="162"/>
                  </a:cubicBezTo>
                  <a:cubicBezTo>
                    <a:pt x="143" y="160"/>
                    <a:pt x="143" y="160"/>
                    <a:pt x="144" y="160"/>
                  </a:cubicBezTo>
                  <a:close/>
                  <a:moveTo>
                    <a:pt x="128" y="168"/>
                  </a:moveTo>
                  <a:cubicBezTo>
                    <a:pt x="129" y="168"/>
                    <a:pt x="129" y="168"/>
                    <a:pt x="129" y="166"/>
                  </a:cubicBezTo>
                  <a:cubicBezTo>
                    <a:pt x="129" y="165"/>
                    <a:pt x="129" y="163"/>
                    <a:pt x="126" y="165"/>
                  </a:cubicBezTo>
                  <a:cubicBezTo>
                    <a:pt x="125" y="166"/>
                    <a:pt x="125" y="166"/>
                    <a:pt x="128" y="168"/>
                  </a:cubicBezTo>
                  <a:close/>
                  <a:moveTo>
                    <a:pt x="122" y="165"/>
                  </a:moveTo>
                  <a:cubicBezTo>
                    <a:pt x="120" y="165"/>
                    <a:pt x="120" y="163"/>
                    <a:pt x="120" y="165"/>
                  </a:cubicBezTo>
                  <a:cubicBezTo>
                    <a:pt x="119" y="166"/>
                    <a:pt x="122" y="168"/>
                    <a:pt x="123" y="166"/>
                  </a:cubicBezTo>
                  <a:cubicBezTo>
                    <a:pt x="125" y="166"/>
                    <a:pt x="123" y="166"/>
                    <a:pt x="122" y="165"/>
                  </a:cubicBezTo>
                  <a:close/>
                  <a:moveTo>
                    <a:pt x="154" y="154"/>
                  </a:moveTo>
                  <a:cubicBezTo>
                    <a:pt x="155" y="154"/>
                    <a:pt x="155" y="154"/>
                    <a:pt x="155" y="154"/>
                  </a:cubicBezTo>
                  <a:cubicBezTo>
                    <a:pt x="157" y="155"/>
                    <a:pt x="155" y="155"/>
                    <a:pt x="154" y="154"/>
                  </a:cubicBezTo>
                  <a:close/>
                  <a:moveTo>
                    <a:pt x="128" y="169"/>
                  </a:moveTo>
                  <a:cubicBezTo>
                    <a:pt x="129" y="169"/>
                    <a:pt x="128" y="171"/>
                    <a:pt x="128" y="171"/>
                  </a:cubicBezTo>
                  <a:cubicBezTo>
                    <a:pt x="126" y="171"/>
                    <a:pt x="128" y="168"/>
                    <a:pt x="128" y="169"/>
                  </a:cubicBezTo>
                  <a:close/>
                  <a:moveTo>
                    <a:pt x="129" y="168"/>
                  </a:moveTo>
                  <a:cubicBezTo>
                    <a:pt x="129" y="166"/>
                    <a:pt x="132" y="168"/>
                    <a:pt x="131" y="169"/>
                  </a:cubicBezTo>
                  <a:cubicBezTo>
                    <a:pt x="129" y="169"/>
                    <a:pt x="129" y="169"/>
                    <a:pt x="129" y="168"/>
                  </a:cubicBezTo>
                  <a:close/>
                  <a:moveTo>
                    <a:pt x="119" y="169"/>
                  </a:moveTo>
                  <a:cubicBezTo>
                    <a:pt x="120" y="168"/>
                    <a:pt x="122" y="168"/>
                    <a:pt x="122" y="168"/>
                  </a:cubicBezTo>
                  <a:cubicBezTo>
                    <a:pt x="122" y="169"/>
                    <a:pt x="119" y="171"/>
                    <a:pt x="119" y="169"/>
                  </a:cubicBezTo>
                  <a:close/>
                  <a:moveTo>
                    <a:pt x="119" y="169"/>
                  </a:moveTo>
                  <a:cubicBezTo>
                    <a:pt x="120" y="168"/>
                    <a:pt x="120" y="168"/>
                    <a:pt x="120" y="168"/>
                  </a:cubicBezTo>
                  <a:cubicBezTo>
                    <a:pt x="119" y="168"/>
                    <a:pt x="119" y="168"/>
                    <a:pt x="117" y="168"/>
                  </a:cubicBezTo>
                  <a:cubicBezTo>
                    <a:pt x="116" y="166"/>
                    <a:pt x="116" y="168"/>
                    <a:pt x="116" y="168"/>
                  </a:cubicBezTo>
                  <a:cubicBezTo>
                    <a:pt x="114" y="168"/>
                    <a:pt x="114" y="168"/>
                    <a:pt x="112" y="169"/>
                  </a:cubicBezTo>
                  <a:cubicBezTo>
                    <a:pt x="112" y="169"/>
                    <a:pt x="114" y="169"/>
                    <a:pt x="116" y="171"/>
                  </a:cubicBezTo>
                  <a:cubicBezTo>
                    <a:pt x="117" y="171"/>
                    <a:pt x="117" y="171"/>
                    <a:pt x="119" y="169"/>
                  </a:cubicBezTo>
                  <a:close/>
                  <a:moveTo>
                    <a:pt x="116" y="166"/>
                  </a:moveTo>
                  <a:cubicBezTo>
                    <a:pt x="114" y="166"/>
                    <a:pt x="116" y="165"/>
                    <a:pt x="117" y="165"/>
                  </a:cubicBezTo>
                  <a:cubicBezTo>
                    <a:pt x="117" y="165"/>
                    <a:pt x="117" y="166"/>
                    <a:pt x="116" y="166"/>
                  </a:cubicBezTo>
                  <a:close/>
                  <a:moveTo>
                    <a:pt x="114" y="166"/>
                  </a:moveTo>
                  <a:cubicBezTo>
                    <a:pt x="114" y="166"/>
                    <a:pt x="114" y="166"/>
                    <a:pt x="112" y="166"/>
                  </a:cubicBezTo>
                  <a:cubicBezTo>
                    <a:pt x="112" y="166"/>
                    <a:pt x="112" y="166"/>
                    <a:pt x="112" y="168"/>
                  </a:cubicBezTo>
                  <a:cubicBezTo>
                    <a:pt x="112" y="169"/>
                    <a:pt x="114" y="166"/>
                    <a:pt x="114" y="166"/>
                  </a:cubicBezTo>
                  <a:close/>
                  <a:moveTo>
                    <a:pt x="112" y="174"/>
                  </a:moveTo>
                  <a:cubicBezTo>
                    <a:pt x="112" y="172"/>
                    <a:pt x="117" y="172"/>
                    <a:pt x="114" y="171"/>
                  </a:cubicBezTo>
                  <a:cubicBezTo>
                    <a:pt x="111" y="169"/>
                    <a:pt x="112" y="171"/>
                    <a:pt x="112" y="171"/>
                  </a:cubicBezTo>
                  <a:cubicBezTo>
                    <a:pt x="111" y="171"/>
                    <a:pt x="111" y="172"/>
                    <a:pt x="111" y="171"/>
                  </a:cubicBezTo>
                  <a:cubicBezTo>
                    <a:pt x="109" y="171"/>
                    <a:pt x="109" y="171"/>
                    <a:pt x="109" y="172"/>
                  </a:cubicBezTo>
                  <a:cubicBezTo>
                    <a:pt x="108" y="174"/>
                    <a:pt x="108" y="172"/>
                    <a:pt x="106" y="174"/>
                  </a:cubicBezTo>
                  <a:cubicBezTo>
                    <a:pt x="106" y="174"/>
                    <a:pt x="106" y="174"/>
                    <a:pt x="111" y="174"/>
                  </a:cubicBezTo>
                  <a:cubicBezTo>
                    <a:pt x="112" y="174"/>
                    <a:pt x="112" y="174"/>
                    <a:pt x="112" y="174"/>
                  </a:cubicBezTo>
                  <a:close/>
                  <a:moveTo>
                    <a:pt x="106" y="179"/>
                  </a:moveTo>
                  <a:cubicBezTo>
                    <a:pt x="105" y="177"/>
                    <a:pt x="106" y="177"/>
                    <a:pt x="106" y="177"/>
                  </a:cubicBezTo>
                  <a:cubicBezTo>
                    <a:pt x="106" y="176"/>
                    <a:pt x="108" y="174"/>
                    <a:pt x="106" y="176"/>
                  </a:cubicBezTo>
                  <a:cubicBezTo>
                    <a:pt x="106" y="176"/>
                    <a:pt x="106" y="174"/>
                    <a:pt x="105" y="174"/>
                  </a:cubicBezTo>
                  <a:cubicBezTo>
                    <a:pt x="105" y="176"/>
                    <a:pt x="105" y="172"/>
                    <a:pt x="103" y="174"/>
                  </a:cubicBezTo>
                  <a:cubicBezTo>
                    <a:pt x="103" y="176"/>
                    <a:pt x="102" y="174"/>
                    <a:pt x="102" y="174"/>
                  </a:cubicBezTo>
                  <a:cubicBezTo>
                    <a:pt x="102" y="176"/>
                    <a:pt x="102" y="174"/>
                    <a:pt x="100" y="176"/>
                  </a:cubicBezTo>
                  <a:cubicBezTo>
                    <a:pt x="99" y="176"/>
                    <a:pt x="102" y="176"/>
                    <a:pt x="102" y="177"/>
                  </a:cubicBezTo>
                  <a:cubicBezTo>
                    <a:pt x="102" y="177"/>
                    <a:pt x="97" y="177"/>
                    <a:pt x="99" y="177"/>
                  </a:cubicBezTo>
                  <a:cubicBezTo>
                    <a:pt x="100" y="179"/>
                    <a:pt x="97" y="177"/>
                    <a:pt x="99" y="179"/>
                  </a:cubicBezTo>
                  <a:cubicBezTo>
                    <a:pt x="99" y="179"/>
                    <a:pt x="97" y="179"/>
                    <a:pt x="99" y="180"/>
                  </a:cubicBezTo>
                  <a:cubicBezTo>
                    <a:pt x="99" y="180"/>
                    <a:pt x="96" y="182"/>
                    <a:pt x="99" y="182"/>
                  </a:cubicBezTo>
                  <a:cubicBezTo>
                    <a:pt x="100" y="182"/>
                    <a:pt x="99" y="183"/>
                    <a:pt x="100" y="182"/>
                  </a:cubicBezTo>
                  <a:cubicBezTo>
                    <a:pt x="102" y="182"/>
                    <a:pt x="102" y="180"/>
                    <a:pt x="102" y="180"/>
                  </a:cubicBezTo>
                  <a:cubicBezTo>
                    <a:pt x="103" y="180"/>
                    <a:pt x="102" y="182"/>
                    <a:pt x="105" y="180"/>
                  </a:cubicBezTo>
                  <a:cubicBezTo>
                    <a:pt x="106" y="180"/>
                    <a:pt x="106" y="180"/>
                    <a:pt x="106" y="179"/>
                  </a:cubicBezTo>
                  <a:close/>
                  <a:moveTo>
                    <a:pt x="100" y="185"/>
                  </a:moveTo>
                  <a:cubicBezTo>
                    <a:pt x="99" y="183"/>
                    <a:pt x="100" y="183"/>
                    <a:pt x="102" y="183"/>
                  </a:cubicBezTo>
                  <a:cubicBezTo>
                    <a:pt x="102" y="185"/>
                    <a:pt x="100" y="185"/>
                    <a:pt x="100" y="185"/>
                  </a:cubicBezTo>
                  <a:close/>
                  <a:moveTo>
                    <a:pt x="97" y="186"/>
                  </a:moveTo>
                  <a:cubicBezTo>
                    <a:pt x="97" y="185"/>
                    <a:pt x="100" y="186"/>
                    <a:pt x="99" y="186"/>
                  </a:cubicBezTo>
                  <a:cubicBezTo>
                    <a:pt x="97" y="186"/>
                    <a:pt x="96" y="186"/>
                    <a:pt x="97" y="186"/>
                  </a:cubicBezTo>
                  <a:close/>
                  <a:moveTo>
                    <a:pt x="82" y="199"/>
                  </a:moveTo>
                  <a:cubicBezTo>
                    <a:pt x="82" y="199"/>
                    <a:pt x="82" y="197"/>
                    <a:pt x="84" y="197"/>
                  </a:cubicBezTo>
                  <a:cubicBezTo>
                    <a:pt x="84" y="197"/>
                    <a:pt x="84" y="197"/>
                    <a:pt x="82" y="199"/>
                  </a:cubicBezTo>
                  <a:close/>
                  <a:moveTo>
                    <a:pt x="82" y="193"/>
                  </a:moveTo>
                  <a:cubicBezTo>
                    <a:pt x="84" y="191"/>
                    <a:pt x="82" y="191"/>
                    <a:pt x="82" y="191"/>
                  </a:cubicBezTo>
                  <a:cubicBezTo>
                    <a:pt x="82" y="191"/>
                    <a:pt x="80" y="191"/>
                    <a:pt x="79" y="191"/>
                  </a:cubicBezTo>
                  <a:cubicBezTo>
                    <a:pt x="77" y="191"/>
                    <a:pt x="79" y="193"/>
                    <a:pt x="77" y="193"/>
                  </a:cubicBezTo>
                  <a:cubicBezTo>
                    <a:pt x="76" y="193"/>
                    <a:pt x="77" y="193"/>
                    <a:pt x="76" y="194"/>
                  </a:cubicBezTo>
                  <a:cubicBezTo>
                    <a:pt x="76" y="194"/>
                    <a:pt x="76" y="196"/>
                    <a:pt x="79" y="194"/>
                  </a:cubicBezTo>
                  <a:cubicBezTo>
                    <a:pt x="79" y="194"/>
                    <a:pt x="80" y="194"/>
                    <a:pt x="82" y="193"/>
                  </a:cubicBezTo>
                  <a:close/>
                  <a:moveTo>
                    <a:pt x="85" y="188"/>
                  </a:moveTo>
                  <a:cubicBezTo>
                    <a:pt x="87" y="188"/>
                    <a:pt x="84" y="186"/>
                    <a:pt x="85" y="186"/>
                  </a:cubicBezTo>
                  <a:cubicBezTo>
                    <a:pt x="87" y="185"/>
                    <a:pt x="84" y="182"/>
                    <a:pt x="84" y="183"/>
                  </a:cubicBezTo>
                  <a:cubicBezTo>
                    <a:pt x="82" y="183"/>
                    <a:pt x="84" y="185"/>
                    <a:pt x="82" y="185"/>
                  </a:cubicBezTo>
                  <a:cubicBezTo>
                    <a:pt x="80" y="185"/>
                    <a:pt x="82" y="186"/>
                    <a:pt x="80" y="186"/>
                  </a:cubicBezTo>
                  <a:cubicBezTo>
                    <a:pt x="79" y="186"/>
                    <a:pt x="80" y="185"/>
                    <a:pt x="79" y="185"/>
                  </a:cubicBezTo>
                  <a:cubicBezTo>
                    <a:pt x="79" y="186"/>
                    <a:pt x="77" y="185"/>
                    <a:pt x="77" y="186"/>
                  </a:cubicBezTo>
                  <a:cubicBezTo>
                    <a:pt x="77" y="186"/>
                    <a:pt x="76" y="188"/>
                    <a:pt x="77" y="188"/>
                  </a:cubicBezTo>
                  <a:cubicBezTo>
                    <a:pt x="79" y="190"/>
                    <a:pt x="79" y="188"/>
                    <a:pt x="82" y="186"/>
                  </a:cubicBezTo>
                  <a:cubicBezTo>
                    <a:pt x="85" y="186"/>
                    <a:pt x="79" y="188"/>
                    <a:pt x="80" y="190"/>
                  </a:cubicBezTo>
                  <a:cubicBezTo>
                    <a:pt x="82" y="190"/>
                    <a:pt x="84" y="188"/>
                    <a:pt x="85" y="188"/>
                  </a:cubicBezTo>
                  <a:close/>
                  <a:moveTo>
                    <a:pt x="87" y="185"/>
                  </a:moveTo>
                  <a:cubicBezTo>
                    <a:pt x="87" y="185"/>
                    <a:pt x="87" y="183"/>
                    <a:pt x="88" y="183"/>
                  </a:cubicBezTo>
                  <a:cubicBezTo>
                    <a:pt x="90" y="183"/>
                    <a:pt x="90" y="182"/>
                    <a:pt x="91" y="180"/>
                  </a:cubicBezTo>
                  <a:cubicBezTo>
                    <a:pt x="91" y="179"/>
                    <a:pt x="91" y="177"/>
                    <a:pt x="90" y="179"/>
                  </a:cubicBezTo>
                  <a:cubicBezTo>
                    <a:pt x="88" y="180"/>
                    <a:pt x="87" y="180"/>
                    <a:pt x="87" y="183"/>
                  </a:cubicBezTo>
                  <a:cubicBezTo>
                    <a:pt x="85" y="183"/>
                    <a:pt x="85" y="183"/>
                    <a:pt x="87" y="185"/>
                  </a:cubicBezTo>
                  <a:close/>
                  <a:moveTo>
                    <a:pt x="93" y="183"/>
                  </a:moveTo>
                  <a:cubicBezTo>
                    <a:pt x="96" y="183"/>
                    <a:pt x="96" y="183"/>
                    <a:pt x="96" y="183"/>
                  </a:cubicBezTo>
                  <a:cubicBezTo>
                    <a:pt x="94" y="185"/>
                    <a:pt x="93" y="183"/>
                    <a:pt x="93" y="183"/>
                  </a:cubicBezTo>
                  <a:close/>
                  <a:moveTo>
                    <a:pt x="91" y="185"/>
                  </a:moveTo>
                  <a:cubicBezTo>
                    <a:pt x="91" y="185"/>
                    <a:pt x="93" y="186"/>
                    <a:pt x="90" y="188"/>
                  </a:cubicBezTo>
                  <a:cubicBezTo>
                    <a:pt x="88" y="190"/>
                    <a:pt x="91" y="186"/>
                    <a:pt x="90" y="186"/>
                  </a:cubicBezTo>
                  <a:cubicBezTo>
                    <a:pt x="88" y="186"/>
                    <a:pt x="91" y="185"/>
                    <a:pt x="90" y="183"/>
                  </a:cubicBezTo>
                  <a:cubicBezTo>
                    <a:pt x="88" y="183"/>
                    <a:pt x="87" y="185"/>
                    <a:pt x="87" y="186"/>
                  </a:cubicBezTo>
                  <a:cubicBezTo>
                    <a:pt x="85" y="188"/>
                    <a:pt x="88" y="190"/>
                    <a:pt x="85" y="190"/>
                  </a:cubicBezTo>
                  <a:cubicBezTo>
                    <a:pt x="84" y="190"/>
                    <a:pt x="85" y="190"/>
                    <a:pt x="84" y="193"/>
                  </a:cubicBezTo>
                  <a:cubicBezTo>
                    <a:pt x="82" y="194"/>
                    <a:pt x="85" y="191"/>
                    <a:pt x="87" y="193"/>
                  </a:cubicBezTo>
                  <a:cubicBezTo>
                    <a:pt x="88" y="194"/>
                    <a:pt x="88" y="191"/>
                    <a:pt x="88" y="191"/>
                  </a:cubicBezTo>
                  <a:cubicBezTo>
                    <a:pt x="90" y="193"/>
                    <a:pt x="90" y="193"/>
                    <a:pt x="90" y="191"/>
                  </a:cubicBezTo>
                  <a:cubicBezTo>
                    <a:pt x="91" y="190"/>
                    <a:pt x="91" y="190"/>
                    <a:pt x="93" y="190"/>
                  </a:cubicBezTo>
                  <a:cubicBezTo>
                    <a:pt x="96" y="188"/>
                    <a:pt x="94" y="185"/>
                    <a:pt x="93" y="185"/>
                  </a:cubicBezTo>
                  <a:cubicBezTo>
                    <a:pt x="93" y="183"/>
                    <a:pt x="93" y="183"/>
                    <a:pt x="91" y="185"/>
                  </a:cubicBezTo>
                  <a:close/>
                  <a:moveTo>
                    <a:pt x="91" y="191"/>
                  </a:moveTo>
                  <a:cubicBezTo>
                    <a:pt x="93" y="190"/>
                    <a:pt x="94" y="190"/>
                    <a:pt x="94" y="190"/>
                  </a:cubicBezTo>
                  <a:cubicBezTo>
                    <a:pt x="93" y="191"/>
                    <a:pt x="91" y="193"/>
                    <a:pt x="91" y="191"/>
                  </a:cubicBezTo>
                  <a:close/>
                  <a:moveTo>
                    <a:pt x="117" y="166"/>
                  </a:moveTo>
                  <a:cubicBezTo>
                    <a:pt x="119" y="165"/>
                    <a:pt x="120" y="166"/>
                    <a:pt x="120" y="166"/>
                  </a:cubicBezTo>
                  <a:cubicBezTo>
                    <a:pt x="119" y="166"/>
                    <a:pt x="117" y="166"/>
                    <a:pt x="117" y="166"/>
                  </a:cubicBezTo>
                  <a:close/>
                  <a:moveTo>
                    <a:pt x="74" y="193"/>
                  </a:moveTo>
                  <a:cubicBezTo>
                    <a:pt x="76" y="193"/>
                    <a:pt x="76" y="193"/>
                    <a:pt x="76" y="193"/>
                  </a:cubicBezTo>
                  <a:cubicBezTo>
                    <a:pt x="76" y="194"/>
                    <a:pt x="74" y="193"/>
                    <a:pt x="74" y="193"/>
                  </a:cubicBezTo>
                  <a:close/>
                  <a:moveTo>
                    <a:pt x="70" y="196"/>
                  </a:moveTo>
                  <a:cubicBezTo>
                    <a:pt x="70" y="196"/>
                    <a:pt x="70" y="197"/>
                    <a:pt x="71" y="196"/>
                  </a:cubicBezTo>
                  <a:cubicBezTo>
                    <a:pt x="71" y="196"/>
                    <a:pt x="71" y="196"/>
                    <a:pt x="73" y="196"/>
                  </a:cubicBezTo>
                  <a:cubicBezTo>
                    <a:pt x="73" y="196"/>
                    <a:pt x="73" y="194"/>
                    <a:pt x="74" y="194"/>
                  </a:cubicBezTo>
                  <a:cubicBezTo>
                    <a:pt x="76" y="194"/>
                    <a:pt x="74" y="194"/>
                    <a:pt x="73" y="193"/>
                  </a:cubicBezTo>
                  <a:cubicBezTo>
                    <a:pt x="71" y="193"/>
                    <a:pt x="71" y="193"/>
                    <a:pt x="70" y="194"/>
                  </a:cubicBezTo>
                  <a:cubicBezTo>
                    <a:pt x="70" y="196"/>
                    <a:pt x="71" y="196"/>
                    <a:pt x="70" y="196"/>
                  </a:cubicBezTo>
                  <a:close/>
                  <a:moveTo>
                    <a:pt x="70" y="196"/>
                  </a:moveTo>
                  <a:cubicBezTo>
                    <a:pt x="71" y="196"/>
                    <a:pt x="68" y="194"/>
                    <a:pt x="68" y="196"/>
                  </a:cubicBezTo>
                  <a:cubicBezTo>
                    <a:pt x="68" y="197"/>
                    <a:pt x="68" y="196"/>
                    <a:pt x="68" y="197"/>
                  </a:cubicBezTo>
                  <a:cubicBezTo>
                    <a:pt x="68" y="197"/>
                    <a:pt x="68" y="197"/>
                    <a:pt x="70" y="196"/>
                  </a:cubicBezTo>
                  <a:close/>
                  <a:moveTo>
                    <a:pt x="65" y="197"/>
                  </a:moveTo>
                  <a:cubicBezTo>
                    <a:pt x="65" y="200"/>
                    <a:pt x="65" y="200"/>
                    <a:pt x="67" y="199"/>
                  </a:cubicBezTo>
                  <a:cubicBezTo>
                    <a:pt x="67" y="197"/>
                    <a:pt x="67" y="197"/>
                    <a:pt x="67" y="196"/>
                  </a:cubicBezTo>
                  <a:cubicBezTo>
                    <a:pt x="67" y="196"/>
                    <a:pt x="67" y="196"/>
                    <a:pt x="65" y="197"/>
                  </a:cubicBezTo>
                  <a:close/>
                  <a:moveTo>
                    <a:pt x="87" y="197"/>
                  </a:moveTo>
                  <a:cubicBezTo>
                    <a:pt x="88" y="197"/>
                    <a:pt x="88" y="197"/>
                    <a:pt x="88" y="197"/>
                  </a:cubicBezTo>
                  <a:cubicBezTo>
                    <a:pt x="90" y="197"/>
                    <a:pt x="87" y="197"/>
                    <a:pt x="87" y="197"/>
                  </a:cubicBezTo>
                  <a:close/>
                  <a:moveTo>
                    <a:pt x="64" y="224"/>
                  </a:moveTo>
                  <a:cubicBezTo>
                    <a:pt x="64" y="222"/>
                    <a:pt x="62" y="222"/>
                    <a:pt x="62" y="222"/>
                  </a:cubicBezTo>
                  <a:cubicBezTo>
                    <a:pt x="62" y="224"/>
                    <a:pt x="61" y="225"/>
                    <a:pt x="62" y="225"/>
                  </a:cubicBezTo>
                  <a:cubicBezTo>
                    <a:pt x="62" y="224"/>
                    <a:pt x="64" y="225"/>
                    <a:pt x="64" y="224"/>
                  </a:cubicBezTo>
                  <a:close/>
                  <a:moveTo>
                    <a:pt x="64" y="227"/>
                  </a:moveTo>
                  <a:cubicBezTo>
                    <a:pt x="65" y="225"/>
                    <a:pt x="65" y="225"/>
                    <a:pt x="64" y="225"/>
                  </a:cubicBezTo>
                  <a:cubicBezTo>
                    <a:pt x="64" y="225"/>
                    <a:pt x="62" y="225"/>
                    <a:pt x="62" y="227"/>
                  </a:cubicBezTo>
                  <a:cubicBezTo>
                    <a:pt x="62" y="227"/>
                    <a:pt x="62" y="227"/>
                    <a:pt x="64" y="227"/>
                  </a:cubicBezTo>
                  <a:close/>
                  <a:moveTo>
                    <a:pt x="59" y="235"/>
                  </a:moveTo>
                  <a:cubicBezTo>
                    <a:pt x="59" y="236"/>
                    <a:pt x="58" y="236"/>
                    <a:pt x="59" y="236"/>
                  </a:cubicBezTo>
                  <a:cubicBezTo>
                    <a:pt x="61" y="236"/>
                    <a:pt x="59" y="235"/>
                    <a:pt x="61" y="235"/>
                  </a:cubicBezTo>
                  <a:cubicBezTo>
                    <a:pt x="62" y="235"/>
                    <a:pt x="62" y="235"/>
                    <a:pt x="62" y="233"/>
                  </a:cubicBezTo>
                  <a:cubicBezTo>
                    <a:pt x="61" y="231"/>
                    <a:pt x="61" y="231"/>
                    <a:pt x="61" y="233"/>
                  </a:cubicBezTo>
                  <a:cubicBezTo>
                    <a:pt x="61" y="233"/>
                    <a:pt x="59" y="233"/>
                    <a:pt x="59" y="235"/>
                  </a:cubicBezTo>
                  <a:close/>
                  <a:moveTo>
                    <a:pt x="56" y="230"/>
                  </a:moveTo>
                  <a:cubicBezTo>
                    <a:pt x="56" y="230"/>
                    <a:pt x="58" y="228"/>
                    <a:pt x="59" y="230"/>
                  </a:cubicBezTo>
                  <a:cubicBezTo>
                    <a:pt x="59" y="230"/>
                    <a:pt x="56" y="231"/>
                    <a:pt x="56" y="230"/>
                  </a:cubicBezTo>
                  <a:close/>
                  <a:moveTo>
                    <a:pt x="59" y="238"/>
                  </a:moveTo>
                  <a:cubicBezTo>
                    <a:pt x="58" y="238"/>
                    <a:pt x="59" y="238"/>
                    <a:pt x="61" y="238"/>
                  </a:cubicBezTo>
                  <a:cubicBezTo>
                    <a:pt x="62" y="236"/>
                    <a:pt x="61" y="236"/>
                    <a:pt x="59" y="236"/>
                  </a:cubicBezTo>
                  <a:cubicBezTo>
                    <a:pt x="59" y="238"/>
                    <a:pt x="59" y="236"/>
                    <a:pt x="59" y="238"/>
                  </a:cubicBezTo>
                  <a:close/>
                  <a:moveTo>
                    <a:pt x="55" y="238"/>
                  </a:moveTo>
                  <a:cubicBezTo>
                    <a:pt x="56" y="238"/>
                    <a:pt x="58" y="238"/>
                    <a:pt x="58" y="238"/>
                  </a:cubicBezTo>
                  <a:cubicBezTo>
                    <a:pt x="56" y="238"/>
                    <a:pt x="55" y="238"/>
                    <a:pt x="55" y="238"/>
                  </a:cubicBezTo>
                  <a:close/>
                  <a:moveTo>
                    <a:pt x="53" y="245"/>
                  </a:moveTo>
                  <a:cubicBezTo>
                    <a:pt x="55" y="245"/>
                    <a:pt x="55" y="245"/>
                    <a:pt x="53" y="245"/>
                  </a:cubicBezTo>
                  <a:cubicBezTo>
                    <a:pt x="53" y="245"/>
                    <a:pt x="53" y="244"/>
                    <a:pt x="52" y="244"/>
                  </a:cubicBezTo>
                  <a:cubicBezTo>
                    <a:pt x="52" y="245"/>
                    <a:pt x="52" y="245"/>
                    <a:pt x="53" y="245"/>
                  </a:cubicBezTo>
                  <a:close/>
                  <a:moveTo>
                    <a:pt x="53" y="244"/>
                  </a:moveTo>
                  <a:cubicBezTo>
                    <a:pt x="53" y="244"/>
                    <a:pt x="55" y="244"/>
                    <a:pt x="53" y="244"/>
                  </a:cubicBezTo>
                  <a:cubicBezTo>
                    <a:pt x="53" y="244"/>
                    <a:pt x="52" y="242"/>
                    <a:pt x="53" y="244"/>
                  </a:cubicBezTo>
                  <a:close/>
                  <a:moveTo>
                    <a:pt x="50" y="244"/>
                  </a:moveTo>
                  <a:cubicBezTo>
                    <a:pt x="52" y="242"/>
                    <a:pt x="52" y="244"/>
                    <a:pt x="52" y="244"/>
                  </a:cubicBezTo>
                  <a:cubicBezTo>
                    <a:pt x="50" y="244"/>
                    <a:pt x="50" y="244"/>
                    <a:pt x="50" y="244"/>
                  </a:cubicBezTo>
                  <a:close/>
                  <a:moveTo>
                    <a:pt x="64" y="222"/>
                  </a:moveTo>
                  <a:cubicBezTo>
                    <a:pt x="65" y="221"/>
                    <a:pt x="65" y="221"/>
                    <a:pt x="65" y="221"/>
                  </a:cubicBezTo>
                  <a:cubicBezTo>
                    <a:pt x="67" y="222"/>
                    <a:pt x="65" y="222"/>
                    <a:pt x="64" y="222"/>
                  </a:cubicBezTo>
                  <a:close/>
                  <a:moveTo>
                    <a:pt x="26" y="261"/>
                  </a:moveTo>
                  <a:cubicBezTo>
                    <a:pt x="24" y="261"/>
                    <a:pt x="29" y="259"/>
                    <a:pt x="29" y="261"/>
                  </a:cubicBezTo>
                  <a:cubicBezTo>
                    <a:pt x="29" y="261"/>
                    <a:pt x="27" y="262"/>
                    <a:pt x="26" y="261"/>
                  </a:cubicBezTo>
                  <a:close/>
                  <a:moveTo>
                    <a:pt x="33" y="256"/>
                  </a:moveTo>
                  <a:cubicBezTo>
                    <a:pt x="35" y="256"/>
                    <a:pt x="33" y="255"/>
                    <a:pt x="33" y="255"/>
                  </a:cubicBezTo>
                  <a:cubicBezTo>
                    <a:pt x="32" y="256"/>
                    <a:pt x="29" y="256"/>
                    <a:pt x="29" y="258"/>
                  </a:cubicBezTo>
                  <a:cubicBezTo>
                    <a:pt x="30" y="258"/>
                    <a:pt x="32" y="258"/>
                    <a:pt x="33" y="256"/>
                  </a:cubicBezTo>
                  <a:close/>
                  <a:moveTo>
                    <a:pt x="32" y="259"/>
                  </a:moveTo>
                  <a:cubicBezTo>
                    <a:pt x="35" y="259"/>
                    <a:pt x="36" y="259"/>
                    <a:pt x="36" y="259"/>
                  </a:cubicBezTo>
                  <a:cubicBezTo>
                    <a:pt x="36" y="258"/>
                    <a:pt x="35" y="259"/>
                    <a:pt x="35" y="258"/>
                  </a:cubicBezTo>
                  <a:cubicBezTo>
                    <a:pt x="35" y="256"/>
                    <a:pt x="32" y="258"/>
                    <a:pt x="32" y="258"/>
                  </a:cubicBezTo>
                  <a:cubicBezTo>
                    <a:pt x="30" y="259"/>
                    <a:pt x="29" y="259"/>
                    <a:pt x="29" y="259"/>
                  </a:cubicBezTo>
                  <a:cubicBezTo>
                    <a:pt x="29" y="261"/>
                    <a:pt x="30" y="261"/>
                    <a:pt x="32" y="259"/>
                  </a:cubicBezTo>
                  <a:close/>
                  <a:moveTo>
                    <a:pt x="27" y="264"/>
                  </a:moveTo>
                  <a:cubicBezTo>
                    <a:pt x="26" y="262"/>
                    <a:pt x="27" y="262"/>
                    <a:pt x="29" y="264"/>
                  </a:cubicBezTo>
                  <a:cubicBezTo>
                    <a:pt x="27" y="264"/>
                    <a:pt x="27" y="264"/>
                    <a:pt x="27" y="264"/>
                  </a:cubicBezTo>
                  <a:close/>
                  <a:moveTo>
                    <a:pt x="24" y="266"/>
                  </a:moveTo>
                  <a:cubicBezTo>
                    <a:pt x="26" y="266"/>
                    <a:pt x="24" y="264"/>
                    <a:pt x="24" y="266"/>
                  </a:cubicBezTo>
                  <a:cubicBezTo>
                    <a:pt x="23" y="266"/>
                    <a:pt x="23" y="264"/>
                    <a:pt x="23" y="266"/>
                  </a:cubicBezTo>
                  <a:cubicBezTo>
                    <a:pt x="21" y="267"/>
                    <a:pt x="24" y="267"/>
                    <a:pt x="24" y="266"/>
                  </a:cubicBezTo>
                  <a:close/>
                  <a:moveTo>
                    <a:pt x="17" y="270"/>
                  </a:moveTo>
                  <a:cubicBezTo>
                    <a:pt x="15" y="270"/>
                    <a:pt x="18" y="269"/>
                    <a:pt x="18" y="270"/>
                  </a:cubicBezTo>
                  <a:cubicBezTo>
                    <a:pt x="17" y="270"/>
                    <a:pt x="17" y="270"/>
                    <a:pt x="17" y="270"/>
                  </a:cubicBezTo>
                  <a:close/>
                  <a:moveTo>
                    <a:pt x="10" y="273"/>
                  </a:moveTo>
                  <a:cubicBezTo>
                    <a:pt x="12" y="275"/>
                    <a:pt x="10" y="276"/>
                    <a:pt x="9" y="276"/>
                  </a:cubicBezTo>
                  <a:cubicBezTo>
                    <a:pt x="9" y="275"/>
                    <a:pt x="10" y="273"/>
                    <a:pt x="10" y="273"/>
                  </a:cubicBezTo>
                  <a:close/>
                  <a:moveTo>
                    <a:pt x="7" y="276"/>
                  </a:moveTo>
                  <a:cubicBezTo>
                    <a:pt x="7" y="275"/>
                    <a:pt x="9" y="275"/>
                    <a:pt x="9" y="276"/>
                  </a:cubicBezTo>
                  <a:cubicBezTo>
                    <a:pt x="7" y="276"/>
                    <a:pt x="7" y="276"/>
                    <a:pt x="7" y="276"/>
                  </a:cubicBezTo>
                  <a:close/>
                  <a:moveTo>
                    <a:pt x="1" y="283"/>
                  </a:moveTo>
                  <a:cubicBezTo>
                    <a:pt x="1" y="281"/>
                    <a:pt x="3" y="281"/>
                    <a:pt x="4" y="281"/>
                  </a:cubicBezTo>
                  <a:cubicBezTo>
                    <a:pt x="4" y="281"/>
                    <a:pt x="3" y="283"/>
                    <a:pt x="1" y="283"/>
                  </a:cubicBezTo>
                  <a:close/>
                  <a:moveTo>
                    <a:pt x="1" y="292"/>
                  </a:moveTo>
                  <a:cubicBezTo>
                    <a:pt x="1" y="292"/>
                    <a:pt x="1" y="290"/>
                    <a:pt x="3" y="290"/>
                  </a:cubicBezTo>
                  <a:cubicBezTo>
                    <a:pt x="3" y="290"/>
                    <a:pt x="3" y="292"/>
                    <a:pt x="1" y="292"/>
                  </a:cubicBezTo>
                  <a:close/>
                  <a:moveTo>
                    <a:pt x="6" y="308"/>
                  </a:moveTo>
                  <a:cubicBezTo>
                    <a:pt x="6" y="306"/>
                    <a:pt x="6" y="306"/>
                    <a:pt x="7" y="308"/>
                  </a:cubicBezTo>
                  <a:cubicBezTo>
                    <a:pt x="7" y="308"/>
                    <a:pt x="7" y="306"/>
                    <a:pt x="9" y="306"/>
                  </a:cubicBezTo>
                  <a:cubicBezTo>
                    <a:pt x="9" y="304"/>
                    <a:pt x="6" y="304"/>
                    <a:pt x="6" y="306"/>
                  </a:cubicBezTo>
                  <a:cubicBezTo>
                    <a:pt x="4" y="308"/>
                    <a:pt x="6" y="309"/>
                    <a:pt x="7" y="309"/>
                  </a:cubicBezTo>
                  <a:cubicBezTo>
                    <a:pt x="7" y="309"/>
                    <a:pt x="7" y="308"/>
                    <a:pt x="6" y="308"/>
                  </a:cubicBezTo>
                  <a:close/>
                  <a:moveTo>
                    <a:pt x="4" y="317"/>
                  </a:moveTo>
                  <a:cubicBezTo>
                    <a:pt x="6" y="317"/>
                    <a:pt x="4" y="312"/>
                    <a:pt x="4" y="314"/>
                  </a:cubicBezTo>
                  <a:cubicBezTo>
                    <a:pt x="4" y="315"/>
                    <a:pt x="3" y="317"/>
                    <a:pt x="4" y="317"/>
                  </a:cubicBezTo>
                  <a:close/>
                  <a:moveTo>
                    <a:pt x="4" y="311"/>
                  </a:moveTo>
                  <a:cubicBezTo>
                    <a:pt x="4" y="312"/>
                    <a:pt x="4" y="309"/>
                    <a:pt x="4" y="309"/>
                  </a:cubicBezTo>
                  <a:cubicBezTo>
                    <a:pt x="6" y="309"/>
                    <a:pt x="6" y="311"/>
                    <a:pt x="6" y="309"/>
                  </a:cubicBezTo>
                  <a:cubicBezTo>
                    <a:pt x="6" y="309"/>
                    <a:pt x="6" y="309"/>
                    <a:pt x="4" y="308"/>
                  </a:cubicBezTo>
                  <a:cubicBezTo>
                    <a:pt x="4" y="308"/>
                    <a:pt x="4" y="309"/>
                    <a:pt x="4" y="311"/>
                  </a:cubicBezTo>
                  <a:close/>
                  <a:moveTo>
                    <a:pt x="3" y="303"/>
                  </a:moveTo>
                  <a:cubicBezTo>
                    <a:pt x="3" y="300"/>
                    <a:pt x="3" y="300"/>
                    <a:pt x="3" y="300"/>
                  </a:cubicBezTo>
                  <a:cubicBezTo>
                    <a:pt x="3" y="301"/>
                    <a:pt x="4" y="304"/>
                    <a:pt x="3" y="303"/>
                  </a:cubicBezTo>
                  <a:close/>
                  <a:moveTo>
                    <a:pt x="4" y="300"/>
                  </a:moveTo>
                  <a:cubicBezTo>
                    <a:pt x="4" y="301"/>
                    <a:pt x="3" y="300"/>
                    <a:pt x="3" y="298"/>
                  </a:cubicBezTo>
                  <a:cubicBezTo>
                    <a:pt x="4" y="300"/>
                    <a:pt x="4" y="300"/>
                    <a:pt x="4" y="300"/>
                  </a:cubicBezTo>
                  <a:close/>
                  <a:moveTo>
                    <a:pt x="3" y="298"/>
                  </a:moveTo>
                  <a:cubicBezTo>
                    <a:pt x="4" y="298"/>
                    <a:pt x="3" y="297"/>
                    <a:pt x="3" y="297"/>
                  </a:cubicBezTo>
                  <a:cubicBezTo>
                    <a:pt x="1" y="295"/>
                    <a:pt x="1" y="297"/>
                    <a:pt x="3" y="298"/>
                  </a:cubicBezTo>
                  <a:close/>
                </a:path>
              </a:pathLst>
            </a:custGeom>
            <a:grpFill/>
            <a:ln w="6350" cmpd="sng">
              <a:solidFill>
                <a:schemeClr val="bg1"/>
              </a:solidFill>
              <a:round/>
              <a:headEnd/>
              <a:tailEnd/>
            </a:ln>
          </p:spPr>
          <p:txBody>
            <a:bodyPr/>
            <a:lstStyle/>
            <a:p>
              <a:endParaRPr lang="en-GB" dirty="0"/>
            </a:p>
          </p:txBody>
        </p:sp>
        <p:sp>
          <p:nvSpPr>
            <p:cNvPr id="282" name="Freeform 201"/>
            <p:cNvSpPr>
              <a:spLocks noEditPoints="1"/>
            </p:cNvSpPr>
            <p:nvPr/>
          </p:nvSpPr>
          <p:spPr bwMode="auto">
            <a:xfrm>
              <a:off x="1524003" y="2702683"/>
              <a:ext cx="230337" cy="377171"/>
            </a:xfrm>
            <a:custGeom>
              <a:avLst/>
              <a:gdLst/>
              <a:ahLst/>
              <a:cxnLst>
                <a:cxn ang="0">
                  <a:pos x="32" y="78"/>
                </a:cxn>
                <a:cxn ang="0">
                  <a:pos x="29" y="67"/>
                </a:cxn>
                <a:cxn ang="0">
                  <a:pos x="25" y="62"/>
                </a:cxn>
                <a:cxn ang="0">
                  <a:pos x="23" y="64"/>
                </a:cxn>
                <a:cxn ang="0">
                  <a:pos x="23" y="55"/>
                </a:cxn>
                <a:cxn ang="0">
                  <a:pos x="20" y="52"/>
                </a:cxn>
                <a:cxn ang="0">
                  <a:pos x="22" y="44"/>
                </a:cxn>
                <a:cxn ang="0">
                  <a:pos x="25" y="34"/>
                </a:cxn>
                <a:cxn ang="0">
                  <a:pos x="32" y="30"/>
                </a:cxn>
                <a:cxn ang="0">
                  <a:pos x="35" y="39"/>
                </a:cxn>
                <a:cxn ang="0">
                  <a:pos x="52" y="42"/>
                </a:cxn>
                <a:cxn ang="0">
                  <a:pos x="46" y="59"/>
                </a:cxn>
                <a:cxn ang="0">
                  <a:pos x="53" y="67"/>
                </a:cxn>
                <a:cxn ang="0">
                  <a:pos x="67" y="89"/>
                </a:cxn>
                <a:cxn ang="0">
                  <a:pos x="69" y="101"/>
                </a:cxn>
                <a:cxn ang="0">
                  <a:pos x="75" y="114"/>
                </a:cxn>
                <a:cxn ang="0">
                  <a:pos x="79" y="118"/>
                </a:cxn>
                <a:cxn ang="0">
                  <a:pos x="60" y="126"/>
                </a:cxn>
                <a:cxn ang="0">
                  <a:pos x="46" y="128"/>
                </a:cxn>
                <a:cxn ang="0">
                  <a:pos x="28" y="134"/>
                </a:cxn>
                <a:cxn ang="0">
                  <a:pos x="29" y="128"/>
                </a:cxn>
                <a:cxn ang="0">
                  <a:pos x="43" y="121"/>
                </a:cxn>
                <a:cxn ang="0">
                  <a:pos x="38" y="118"/>
                </a:cxn>
                <a:cxn ang="0">
                  <a:pos x="26" y="112"/>
                </a:cxn>
                <a:cxn ang="0">
                  <a:pos x="31" y="101"/>
                </a:cxn>
                <a:cxn ang="0">
                  <a:pos x="40" y="95"/>
                </a:cxn>
                <a:cxn ang="0">
                  <a:pos x="44" y="90"/>
                </a:cxn>
                <a:cxn ang="0">
                  <a:pos x="40" y="78"/>
                </a:cxn>
                <a:cxn ang="0">
                  <a:pos x="23" y="83"/>
                </a:cxn>
                <a:cxn ang="0">
                  <a:pos x="23" y="78"/>
                </a:cxn>
                <a:cxn ang="0">
                  <a:pos x="14" y="72"/>
                </a:cxn>
                <a:cxn ang="0">
                  <a:pos x="11" y="84"/>
                </a:cxn>
                <a:cxn ang="0">
                  <a:pos x="22" y="84"/>
                </a:cxn>
                <a:cxn ang="0">
                  <a:pos x="31" y="95"/>
                </a:cxn>
                <a:cxn ang="0">
                  <a:pos x="25" y="66"/>
                </a:cxn>
                <a:cxn ang="0">
                  <a:pos x="55" y="128"/>
                </a:cxn>
                <a:cxn ang="0">
                  <a:pos x="13" y="38"/>
                </a:cxn>
                <a:cxn ang="0">
                  <a:pos x="16" y="38"/>
                </a:cxn>
                <a:cxn ang="0">
                  <a:pos x="17" y="33"/>
                </a:cxn>
                <a:cxn ang="0">
                  <a:pos x="11" y="42"/>
                </a:cxn>
                <a:cxn ang="0">
                  <a:pos x="9" y="48"/>
                </a:cxn>
                <a:cxn ang="0">
                  <a:pos x="16" y="45"/>
                </a:cxn>
                <a:cxn ang="0">
                  <a:pos x="22" y="47"/>
                </a:cxn>
                <a:cxn ang="0">
                  <a:pos x="16" y="42"/>
                </a:cxn>
                <a:cxn ang="0">
                  <a:pos x="19" y="58"/>
                </a:cxn>
                <a:cxn ang="0">
                  <a:pos x="17" y="55"/>
                </a:cxn>
                <a:cxn ang="0">
                  <a:pos x="17" y="67"/>
                </a:cxn>
                <a:cxn ang="0">
                  <a:pos x="16" y="66"/>
                </a:cxn>
                <a:cxn ang="0">
                  <a:pos x="20" y="64"/>
                </a:cxn>
                <a:cxn ang="0">
                  <a:pos x="44" y="25"/>
                </a:cxn>
                <a:cxn ang="0">
                  <a:pos x="43" y="22"/>
                </a:cxn>
                <a:cxn ang="0">
                  <a:pos x="44" y="27"/>
                </a:cxn>
                <a:cxn ang="0">
                  <a:pos x="46" y="21"/>
                </a:cxn>
                <a:cxn ang="0">
                  <a:pos x="46" y="22"/>
                </a:cxn>
                <a:cxn ang="0">
                  <a:pos x="58" y="11"/>
                </a:cxn>
                <a:cxn ang="0">
                  <a:pos x="58" y="5"/>
                </a:cxn>
                <a:cxn ang="0">
                  <a:pos x="53" y="8"/>
                </a:cxn>
                <a:cxn ang="0">
                  <a:pos x="58" y="11"/>
                </a:cxn>
                <a:cxn ang="0">
                  <a:pos x="58" y="3"/>
                </a:cxn>
                <a:cxn ang="0">
                  <a:pos x="60" y="2"/>
                </a:cxn>
              </a:cxnLst>
              <a:rect l="0" t="0" r="r" b="b"/>
              <a:pathLst>
                <a:path w="82" h="135">
                  <a:moveTo>
                    <a:pt x="40" y="75"/>
                  </a:moveTo>
                  <a:cubicBezTo>
                    <a:pt x="38" y="78"/>
                    <a:pt x="38" y="75"/>
                    <a:pt x="37" y="76"/>
                  </a:cubicBezTo>
                  <a:cubicBezTo>
                    <a:pt x="35" y="80"/>
                    <a:pt x="32" y="75"/>
                    <a:pt x="32" y="76"/>
                  </a:cubicBezTo>
                  <a:cubicBezTo>
                    <a:pt x="34" y="78"/>
                    <a:pt x="32" y="80"/>
                    <a:pt x="32" y="78"/>
                  </a:cubicBezTo>
                  <a:cubicBezTo>
                    <a:pt x="31" y="76"/>
                    <a:pt x="28" y="75"/>
                    <a:pt x="28" y="78"/>
                  </a:cubicBezTo>
                  <a:cubicBezTo>
                    <a:pt x="29" y="81"/>
                    <a:pt x="26" y="76"/>
                    <a:pt x="26" y="75"/>
                  </a:cubicBezTo>
                  <a:cubicBezTo>
                    <a:pt x="28" y="73"/>
                    <a:pt x="28" y="76"/>
                    <a:pt x="28" y="73"/>
                  </a:cubicBezTo>
                  <a:cubicBezTo>
                    <a:pt x="28" y="70"/>
                    <a:pt x="32" y="70"/>
                    <a:pt x="29" y="67"/>
                  </a:cubicBezTo>
                  <a:cubicBezTo>
                    <a:pt x="28" y="64"/>
                    <a:pt x="29" y="64"/>
                    <a:pt x="31" y="62"/>
                  </a:cubicBezTo>
                  <a:cubicBezTo>
                    <a:pt x="28" y="59"/>
                    <a:pt x="29" y="64"/>
                    <a:pt x="28" y="64"/>
                  </a:cubicBezTo>
                  <a:cubicBezTo>
                    <a:pt x="26" y="62"/>
                    <a:pt x="28" y="64"/>
                    <a:pt x="26" y="64"/>
                  </a:cubicBezTo>
                  <a:cubicBezTo>
                    <a:pt x="25" y="62"/>
                    <a:pt x="26" y="61"/>
                    <a:pt x="25" y="62"/>
                  </a:cubicBezTo>
                  <a:cubicBezTo>
                    <a:pt x="23" y="62"/>
                    <a:pt x="26" y="64"/>
                    <a:pt x="25" y="66"/>
                  </a:cubicBezTo>
                  <a:cubicBezTo>
                    <a:pt x="23" y="67"/>
                    <a:pt x="23" y="72"/>
                    <a:pt x="22" y="72"/>
                  </a:cubicBezTo>
                  <a:cubicBezTo>
                    <a:pt x="20" y="70"/>
                    <a:pt x="25" y="64"/>
                    <a:pt x="23" y="66"/>
                  </a:cubicBezTo>
                  <a:cubicBezTo>
                    <a:pt x="23" y="66"/>
                    <a:pt x="23" y="66"/>
                    <a:pt x="23" y="64"/>
                  </a:cubicBezTo>
                  <a:cubicBezTo>
                    <a:pt x="23" y="62"/>
                    <a:pt x="22" y="62"/>
                    <a:pt x="23" y="61"/>
                  </a:cubicBezTo>
                  <a:cubicBezTo>
                    <a:pt x="23" y="59"/>
                    <a:pt x="22" y="59"/>
                    <a:pt x="23" y="58"/>
                  </a:cubicBezTo>
                  <a:cubicBezTo>
                    <a:pt x="25" y="58"/>
                    <a:pt x="23" y="56"/>
                    <a:pt x="25" y="55"/>
                  </a:cubicBezTo>
                  <a:cubicBezTo>
                    <a:pt x="26" y="53"/>
                    <a:pt x="26" y="53"/>
                    <a:pt x="23" y="55"/>
                  </a:cubicBezTo>
                  <a:cubicBezTo>
                    <a:pt x="22" y="56"/>
                    <a:pt x="23" y="55"/>
                    <a:pt x="22" y="55"/>
                  </a:cubicBezTo>
                  <a:cubicBezTo>
                    <a:pt x="20" y="55"/>
                    <a:pt x="19" y="55"/>
                    <a:pt x="20" y="55"/>
                  </a:cubicBezTo>
                  <a:cubicBezTo>
                    <a:pt x="22" y="53"/>
                    <a:pt x="23" y="53"/>
                    <a:pt x="20" y="53"/>
                  </a:cubicBezTo>
                  <a:cubicBezTo>
                    <a:pt x="17" y="53"/>
                    <a:pt x="19" y="52"/>
                    <a:pt x="20" y="52"/>
                  </a:cubicBezTo>
                  <a:cubicBezTo>
                    <a:pt x="20" y="53"/>
                    <a:pt x="22" y="52"/>
                    <a:pt x="22" y="52"/>
                  </a:cubicBezTo>
                  <a:cubicBezTo>
                    <a:pt x="19" y="50"/>
                    <a:pt x="23" y="50"/>
                    <a:pt x="22" y="48"/>
                  </a:cubicBezTo>
                  <a:cubicBezTo>
                    <a:pt x="22" y="48"/>
                    <a:pt x="22" y="48"/>
                    <a:pt x="23" y="47"/>
                  </a:cubicBezTo>
                  <a:cubicBezTo>
                    <a:pt x="23" y="45"/>
                    <a:pt x="22" y="47"/>
                    <a:pt x="22" y="44"/>
                  </a:cubicBezTo>
                  <a:cubicBezTo>
                    <a:pt x="20" y="41"/>
                    <a:pt x="23" y="42"/>
                    <a:pt x="22" y="39"/>
                  </a:cubicBezTo>
                  <a:cubicBezTo>
                    <a:pt x="20" y="38"/>
                    <a:pt x="23" y="38"/>
                    <a:pt x="25" y="39"/>
                  </a:cubicBezTo>
                  <a:cubicBezTo>
                    <a:pt x="25" y="39"/>
                    <a:pt x="25" y="38"/>
                    <a:pt x="25" y="36"/>
                  </a:cubicBezTo>
                  <a:cubicBezTo>
                    <a:pt x="23" y="34"/>
                    <a:pt x="28" y="36"/>
                    <a:pt x="25" y="34"/>
                  </a:cubicBezTo>
                  <a:cubicBezTo>
                    <a:pt x="23" y="31"/>
                    <a:pt x="29" y="36"/>
                    <a:pt x="26" y="33"/>
                  </a:cubicBezTo>
                  <a:cubicBezTo>
                    <a:pt x="25" y="31"/>
                    <a:pt x="28" y="33"/>
                    <a:pt x="28" y="30"/>
                  </a:cubicBezTo>
                  <a:cubicBezTo>
                    <a:pt x="26" y="28"/>
                    <a:pt x="28" y="28"/>
                    <a:pt x="29" y="30"/>
                  </a:cubicBezTo>
                  <a:cubicBezTo>
                    <a:pt x="31" y="30"/>
                    <a:pt x="31" y="28"/>
                    <a:pt x="32" y="30"/>
                  </a:cubicBezTo>
                  <a:cubicBezTo>
                    <a:pt x="34" y="30"/>
                    <a:pt x="37" y="28"/>
                    <a:pt x="40" y="28"/>
                  </a:cubicBezTo>
                  <a:cubicBezTo>
                    <a:pt x="41" y="30"/>
                    <a:pt x="38" y="28"/>
                    <a:pt x="41" y="28"/>
                  </a:cubicBezTo>
                  <a:cubicBezTo>
                    <a:pt x="44" y="28"/>
                    <a:pt x="43" y="30"/>
                    <a:pt x="43" y="30"/>
                  </a:cubicBezTo>
                  <a:cubicBezTo>
                    <a:pt x="44" y="31"/>
                    <a:pt x="37" y="38"/>
                    <a:pt x="35" y="39"/>
                  </a:cubicBezTo>
                  <a:cubicBezTo>
                    <a:pt x="34" y="39"/>
                    <a:pt x="38" y="38"/>
                    <a:pt x="37" y="39"/>
                  </a:cubicBezTo>
                  <a:cubicBezTo>
                    <a:pt x="35" y="41"/>
                    <a:pt x="34" y="42"/>
                    <a:pt x="35" y="42"/>
                  </a:cubicBezTo>
                  <a:cubicBezTo>
                    <a:pt x="38" y="42"/>
                    <a:pt x="38" y="39"/>
                    <a:pt x="43" y="41"/>
                  </a:cubicBezTo>
                  <a:cubicBezTo>
                    <a:pt x="49" y="41"/>
                    <a:pt x="52" y="39"/>
                    <a:pt x="52" y="42"/>
                  </a:cubicBezTo>
                  <a:cubicBezTo>
                    <a:pt x="53" y="44"/>
                    <a:pt x="52" y="44"/>
                    <a:pt x="50" y="50"/>
                  </a:cubicBezTo>
                  <a:cubicBezTo>
                    <a:pt x="47" y="56"/>
                    <a:pt x="46" y="56"/>
                    <a:pt x="44" y="56"/>
                  </a:cubicBezTo>
                  <a:cubicBezTo>
                    <a:pt x="43" y="56"/>
                    <a:pt x="46" y="56"/>
                    <a:pt x="44" y="58"/>
                  </a:cubicBezTo>
                  <a:cubicBezTo>
                    <a:pt x="44" y="58"/>
                    <a:pt x="49" y="58"/>
                    <a:pt x="46" y="59"/>
                  </a:cubicBezTo>
                  <a:cubicBezTo>
                    <a:pt x="44" y="61"/>
                    <a:pt x="44" y="59"/>
                    <a:pt x="43" y="61"/>
                  </a:cubicBezTo>
                  <a:cubicBezTo>
                    <a:pt x="43" y="62"/>
                    <a:pt x="38" y="62"/>
                    <a:pt x="41" y="62"/>
                  </a:cubicBezTo>
                  <a:cubicBezTo>
                    <a:pt x="46" y="64"/>
                    <a:pt x="43" y="59"/>
                    <a:pt x="47" y="62"/>
                  </a:cubicBezTo>
                  <a:cubicBezTo>
                    <a:pt x="52" y="64"/>
                    <a:pt x="50" y="66"/>
                    <a:pt x="53" y="67"/>
                  </a:cubicBezTo>
                  <a:cubicBezTo>
                    <a:pt x="55" y="69"/>
                    <a:pt x="53" y="70"/>
                    <a:pt x="57" y="75"/>
                  </a:cubicBezTo>
                  <a:cubicBezTo>
                    <a:pt x="58" y="81"/>
                    <a:pt x="58" y="80"/>
                    <a:pt x="61" y="80"/>
                  </a:cubicBezTo>
                  <a:cubicBezTo>
                    <a:pt x="64" y="81"/>
                    <a:pt x="63" y="84"/>
                    <a:pt x="66" y="84"/>
                  </a:cubicBezTo>
                  <a:cubicBezTo>
                    <a:pt x="67" y="86"/>
                    <a:pt x="64" y="86"/>
                    <a:pt x="67" y="89"/>
                  </a:cubicBezTo>
                  <a:cubicBezTo>
                    <a:pt x="70" y="92"/>
                    <a:pt x="69" y="92"/>
                    <a:pt x="66" y="90"/>
                  </a:cubicBezTo>
                  <a:cubicBezTo>
                    <a:pt x="64" y="89"/>
                    <a:pt x="64" y="90"/>
                    <a:pt x="67" y="92"/>
                  </a:cubicBezTo>
                  <a:cubicBezTo>
                    <a:pt x="69" y="94"/>
                    <a:pt x="72" y="98"/>
                    <a:pt x="70" y="98"/>
                  </a:cubicBezTo>
                  <a:cubicBezTo>
                    <a:pt x="69" y="100"/>
                    <a:pt x="67" y="101"/>
                    <a:pt x="69" y="101"/>
                  </a:cubicBezTo>
                  <a:cubicBezTo>
                    <a:pt x="70" y="101"/>
                    <a:pt x="70" y="103"/>
                    <a:pt x="72" y="100"/>
                  </a:cubicBezTo>
                  <a:cubicBezTo>
                    <a:pt x="72" y="98"/>
                    <a:pt x="81" y="100"/>
                    <a:pt x="81" y="104"/>
                  </a:cubicBezTo>
                  <a:cubicBezTo>
                    <a:pt x="82" y="112"/>
                    <a:pt x="76" y="112"/>
                    <a:pt x="78" y="114"/>
                  </a:cubicBezTo>
                  <a:cubicBezTo>
                    <a:pt x="79" y="114"/>
                    <a:pt x="76" y="112"/>
                    <a:pt x="75" y="114"/>
                  </a:cubicBezTo>
                  <a:cubicBezTo>
                    <a:pt x="73" y="115"/>
                    <a:pt x="76" y="114"/>
                    <a:pt x="75" y="117"/>
                  </a:cubicBezTo>
                  <a:cubicBezTo>
                    <a:pt x="75" y="117"/>
                    <a:pt x="70" y="117"/>
                    <a:pt x="72" y="117"/>
                  </a:cubicBezTo>
                  <a:cubicBezTo>
                    <a:pt x="73" y="118"/>
                    <a:pt x="72" y="118"/>
                    <a:pt x="73" y="118"/>
                  </a:cubicBezTo>
                  <a:cubicBezTo>
                    <a:pt x="75" y="120"/>
                    <a:pt x="79" y="117"/>
                    <a:pt x="79" y="118"/>
                  </a:cubicBezTo>
                  <a:cubicBezTo>
                    <a:pt x="78" y="120"/>
                    <a:pt x="79" y="121"/>
                    <a:pt x="76" y="123"/>
                  </a:cubicBezTo>
                  <a:cubicBezTo>
                    <a:pt x="73" y="123"/>
                    <a:pt x="76" y="125"/>
                    <a:pt x="73" y="125"/>
                  </a:cubicBezTo>
                  <a:cubicBezTo>
                    <a:pt x="72" y="125"/>
                    <a:pt x="70" y="128"/>
                    <a:pt x="67" y="126"/>
                  </a:cubicBezTo>
                  <a:cubicBezTo>
                    <a:pt x="64" y="125"/>
                    <a:pt x="61" y="128"/>
                    <a:pt x="60" y="126"/>
                  </a:cubicBezTo>
                  <a:cubicBezTo>
                    <a:pt x="60" y="125"/>
                    <a:pt x="60" y="126"/>
                    <a:pt x="58" y="126"/>
                  </a:cubicBezTo>
                  <a:cubicBezTo>
                    <a:pt x="55" y="125"/>
                    <a:pt x="58" y="126"/>
                    <a:pt x="53" y="126"/>
                  </a:cubicBezTo>
                  <a:cubicBezTo>
                    <a:pt x="50" y="128"/>
                    <a:pt x="53" y="129"/>
                    <a:pt x="50" y="128"/>
                  </a:cubicBezTo>
                  <a:cubicBezTo>
                    <a:pt x="47" y="128"/>
                    <a:pt x="49" y="131"/>
                    <a:pt x="46" y="128"/>
                  </a:cubicBezTo>
                  <a:cubicBezTo>
                    <a:pt x="44" y="125"/>
                    <a:pt x="41" y="129"/>
                    <a:pt x="40" y="128"/>
                  </a:cubicBezTo>
                  <a:cubicBezTo>
                    <a:pt x="40" y="128"/>
                    <a:pt x="40" y="134"/>
                    <a:pt x="37" y="132"/>
                  </a:cubicBezTo>
                  <a:cubicBezTo>
                    <a:pt x="35" y="131"/>
                    <a:pt x="35" y="131"/>
                    <a:pt x="32" y="131"/>
                  </a:cubicBezTo>
                  <a:cubicBezTo>
                    <a:pt x="29" y="131"/>
                    <a:pt x="29" y="132"/>
                    <a:pt x="28" y="134"/>
                  </a:cubicBezTo>
                  <a:cubicBezTo>
                    <a:pt x="26" y="134"/>
                    <a:pt x="28" y="135"/>
                    <a:pt x="26" y="135"/>
                  </a:cubicBezTo>
                  <a:cubicBezTo>
                    <a:pt x="25" y="135"/>
                    <a:pt x="25" y="134"/>
                    <a:pt x="23" y="134"/>
                  </a:cubicBezTo>
                  <a:cubicBezTo>
                    <a:pt x="22" y="135"/>
                    <a:pt x="22" y="132"/>
                    <a:pt x="25" y="132"/>
                  </a:cubicBezTo>
                  <a:cubicBezTo>
                    <a:pt x="26" y="132"/>
                    <a:pt x="26" y="129"/>
                    <a:pt x="29" y="128"/>
                  </a:cubicBezTo>
                  <a:cubicBezTo>
                    <a:pt x="31" y="128"/>
                    <a:pt x="29" y="128"/>
                    <a:pt x="31" y="126"/>
                  </a:cubicBezTo>
                  <a:cubicBezTo>
                    <a:pt x="32" y="125"/>
                    <a:pt x="29" y="123"/>
                    <a:pt x="32" y="123"/>
                  </a:cubicBezTo>
                  <a:cubicBezTo>
                    <a:pt x="35" y="123"/>
                    <a:pt x="32" y="120"/>
                    <a:pt x="35" y="120"/>
                  </a:cubicBezTo>
                  <a:cubicBezTo>
                    <a:pt x="40" y="120"/>
                    <a:pt x="38" y="121"/>
                    <a:pt x="43" y="121"/>
                  </a:cubicBezTo>
                  <a:cubicBezTo>
                    <a:pt x="46" y="120"/>
                    <a:pt x="41" y="120"/>
                    <a:pt x="47" y="117"/>
                  </a:cubicBezTo>
                  <a:cubicBezTo>
                    <a:pt x="47" y="115"/>
                    <a:pt x="47" y="115"/>
                    <a:pt x="49" y="114"/>
                  </a:cubicBezTo>
                  <a:cubicBezTo>
                    <a:pt x="46" y="115"/>
                    <a:pt x="46" y="117"/>
                    <a:pt x="44" y="117"/>
                  </a:cubicBezTo>
                  <a:cubicBezTo>
                    <a:pt x="43" y="117"/>
                    <a:pt x="41" y="121"/>
                    <a:pt x="38" y="118"/>
                  </a:cubicBezTo>
                  <a:cubicBezTo>
                    <a:pt x="35" y="115"/>
                    <a:pt x="32" y="118"/>
                    <a:pt x="34" y="117"/>
                  </a:cubicBezTo>
                  <a:cubicBezTo>
                    <a:pt x="34" y="115"/>
                    <a:pt x="32" y="114"/>
                    <a:pt x="29" y="115"/>
                  </a:cubicBezTo>
                  <a:cubicBezTo>
                    <a:pt x="28" y="117"/>
                    <a:pt x="26" y="115"/>
                    <a:pt x="26" y="114"/>
                  </a:cubicBezTo>
                  <a:cubicBezTo>
                    <a:pt x="28" y="112"/>
                    <a:pt x="25" y="114"/>
                    <a:pt x="26" y="112"/>
                  </a:cubicBezTo>
                  <a:cubicBezTo>
                    <a:pt x="28" y="109"/>
                    <a:pt x="28" y="112"/>
                    <a:pt x="32" y="109"/>
                  </a:cubicBezTo>
                  <a:cubicBezTo>
                    <a:pt x="37" y="106"/>
                    <a:pt x="34" y="104"/>
                    <a:pt x="35" y="103"/>
                  </a:cubicBezTo>
                  <a:cubicBezTo>
                    <a:pt x="37" y="101"/>
                    <a:pt x="34" y="103"/>
                    <a:pt x="35" y="101"/>
                  </a:cubicBezTo>
                  <a:cubicBezTo>
                    <a:pt x="35" y="98"/>
                    <a:pt x="32" y="103"/>
                    <a:pt x="31" y="101"/>
                  </a:cubicBezTo>
                  <a:cubicBezTo>
                    <a:pt x="31" y="101"/>
                    <a:pt x="29" y="103"/>
                    <a:pt x="31" y="101"/>
                  </a:cubicBezTo>
                  <a:cubicBezTo>
                    <a:pt x="31" y="100"/>
                    <a:pt x="32" y="100"/>
                    <a:pt x="34" y="97"/>
                  </a:cubicBezTo>
                  <a:cubicBezTo>
                    <a:pt x="35" y="95"/>
                    <a:pt x="35" y="97"/>
                    <a:pt x="37" y="95"/>
                  </a:cubicBezTo>
                  <a:cubicBezTo>
                    <a:pt x="37" y="95"/>
                    <a:pt x="37" y="97"/>
                    <a:pt x="40" y="95"/>
                  </a:cubicBezTo>
                  <a:cubicBezTo>
                    <a:pt x="41" y="94"/>
                    <a:pt x="43" y="97"/>
                    <a:pt x="43" y="95"/>
                  </a:cubicBezTo>
                  <a:cubicBezTo>
                    <a:pt x="41" y="94"/>
                    <a:pt x="43" y="94"/>
                    <a:pt x="44" y="95"/>
                  </a:cubicBezTo>
                  <a:cubicBezTo>
                    <a:pt x="44" y="97"/>
                    <a:pt x="44" y="95"/>
                    <a:pt x="44" y="94"/>
                  </a:cubicBezTo>
                  <a:cubicBezTo>
                    <a:pt x="41" y="90"/>
                    <a:pt x="44" y="90"/>
                    <a:pt x="44" y="90"/>
                  </a:cubicBezTo>
                  <a:cubicBezTo>
                    <a:pt x="41" y="89"/>
                    <a:pt x="46" y="87"/>
                    <a:pt x="44" y="87"/>
                  </a:cubicBezTo>
                  <a:cubicBezTo>
                    <a:pt x="44" y="86"/>
                    <a:pt x="46" y="84"/>
                    <a:pt x="44" y="84"/>
                  </a:cubicBezTo>
                  <a:cubicBezTo>
                    <a:pt x="43" y="84"/>
                    <a:pt x="43" y="87"/>
                    <a:pt x="41" y="86"/>
                  </a:cubicBezTo>
                  <a:cubicBezTo>
                    <a:pt x="40" y="83"/>
                    <a:pt x="37" y="83"/>
                    <a:pt x="40" y="78"/>
                  </a:cubicBezTo>
                  <a:cubicBezTo>
                    <a:pt x="43" y="73"/>
                    <a:pt x="40" y="78"/>
                    <a:pt x="41" y="75"/>
                  </a:cubicBezTo>
                  <a:cubicBezTo>
                    <a:pt x="43" y="75"/>
                    <a:pt x="40" y="75"/>
                    <a:pt x="40" y="75"/>
                  </a:cubicBezTo>
                  <a:close/>
                  <a:moveTo>
                    <a:pt x="22" y="84"/>
                  </a:moveTo>
                  <a:cubicBezTo>
                    <a:pt x="22" y="83"/>
                    <a:pt x="23" y="84"/>
                    <a:pt x="23" y="83"/>
                  </a:cubicBezTo>
                  <a:cubicBezTo>
                    <a:pt x="22" y="83"/>
                    <a:pt x="22" y="83"/>
                    <a:pt x="22" y="83"/>
                  </a:cubicBezTo>
                  <a:cubicBezTo>
                    <a:pt x="23" y="81"/>
                    <a:pt x="23" y="80"/>
                    <a:pt x="23" y="81"/>
                  </a:cubicBezTo>
                  <a:cubicBezTo>
                    <a:pt x="23" y="83"/>
                    <a:pt x="25" y="83"/>
                    <a:pt x="25" y="81"/>
                  </a:cubicBezTo>
                  <a:cubicBezTo>
                    <a:pt x="23" y="78"/>
                    <a:pt x="23" y="78"/>
                    <a:pt x="23" y="78"/>
                  </a:cubicBezTo>
                  <a:cubicBezTo>
                    <a:pt x="22" y="80"/>
                    <a:pt x="20" y="80"/>
                    <a:pt x="22" y="78"/>
                  </a:cubicBezTo>
                  <a:cubicBezTo>
                    <a:pt x="23" y="78"/>
                    <a:pt x="23" y="76"/>
                    <a:pt x="22" y="76"/>
                  </a:cubicBezTo>
                  <a:cubicBezTo>
                    <a:pt x="20" y="76"/>
                    <a:pt x="20" y="73"/>
                    <a:pt x="19" y="72"/>
                  </a:cubicBezTo>
                  <a:cubicBezTo>
                    <a:pt x="19" y="70"/>
                    <a:pt x="16" y="72"/>
                    <a:pt x="14" y="72"/>
                  </a:cubicBezTo>
                  <a:cubicBezTo>
                    <a:pt x="11" y="72"/>
                    <a:pt x="13" y="73"/>
                    <a:pt x="9" y="73"/>
                  </a:cubicBezTo>
                  <a:cubicBezTo>
                    <a:pt x="6" y="75"/>
                    <a:pt x="9" y="78"/>
                    <a:pt x="6" y="78"/>
                  </a:cubicBezTo>
                  <a:cubicBezTo>
                    <a:pt x="3" y="78"/>
                    <a:pt x="8" y="80"/>
                    <a:pt x="5" y="81"/>
                  </a:cubicBezTo>
                  <a:cubicBezTo>
                    <a:pt x="0" y="83"/>
                    <a:pt x="11" y="87"/>
                    <a:pt x="11" y="84"/>
                  </a:cubicBezTo>
                  <a:cubicBezTo>
                    <a:pt x="11" y="83"/>
                    <a:pt x="13" y="81"/>
                    <a:pt x="13" y="83"/>
                  </a:cubicBezTo>
                  <a:cubicBezTo>
                    <a:pt x="14" y="86"/>
                    <a:pt x="14" y="84"/>
                    <a:pt x="14" y="86"/>
                  </a:cubicBezTo>
                  <a:cubicBezTo>
                    <a:pt x="16" y="87"/>
                    <a:pt x="16" y="86"/>
                    <a:pt x="17" y="86"/>
                  </a:cubicBezTo>
                  <a:cubicBezTo>
                    <a:pt x="20" y="86"/>
                    <a:pt x="19" y="89"/>
                    <a:pt x="22" y="84"/>
                  </a:cubicBezTo>
                  <a:close/>
                  <a:moveTo>
                    <a:pt x="32" y="83"/>
                  </a:moveTo>
                  <a:cubicBezTo>
                    <a:pt x="34" y="83"/>
                    <a:pt x="32" y="87"/>
                    <a:pt x="31" y="86"/>
                  </a:cubicBezTo>
                  <a:cubicBezTo>
                    <a:pt x="28" y="86"/>
                    <a:pt x="32" y="81"/>
                    <a:pt x="32" y="83"/>
                  </a:cubicBezTo>
                  <a:close/>
                  <a:moveTo>
                    <a:pt x="31" y="95"/>
                  </a:moveTo>
                  <a:cubicBezTo>
                    <a:pt x="32" y="92"/>
                    <a:pt x="35" y="95"/>
                    <a:pt x="34" y="97"/>
                  </a:cubicBezTo>
                  <a:cubicBezTo>
                    <a:pt x="32" y="98"/>
                    <a:pt x="31" y="97"/>
                    <a:pt x="31" y="95"/>
                  </a:cubicBezTo>
                  <a:close/>
                  <a:moveTo>
                    <a:pt x="26" y="69"/>
                  </a:moveTo>
                  <a:cubicBezTo>
                    <a:pt x="25" y="69"/>
                    <a:pt x="25" y="67"/>
                    <a:pt x="25" y="66"/>
                  </a:cubicBezTo>
                  <a:cubicBezTo>
                    <a:pt x="26" y="64"/>
                    <a:pt x="28" y="69"/>
                    <a:pt x="26" y="69"/>
                  </a:cubicBezTo>
                  <a:close/>
                  <a:moveTo>
                    <a:pt x="55" y="128"/>
                  </a:moveTo>
                  <a:cubicBezTo>
                    <a:pt x="57" y="126"/>
                    <a:pt x="58" y="126"/>
                    <a:pt x="58" y="128"/>
                  </a:cubicBezTo>
                  <a:cubicBezTo>
                    <a:pt x="60" y="128"/>
                    <a:pt x="58" y="129"/>
                    <a:pt x="55" y="128"/>
                  </a:cubicBezTo>
                  <a:close/>
                  <a:moveTo>
                    <a:pt x="14" y="34"/>
                  </a:moveTo>
                  <a:cubicBezTo>
                    <a:pt x="13" y="36"/>
                    <a:pt x="13" y="33"/>
                    <a:pt x="13" y="34"/>
                  </a:cubicBezTo>
                  <a:cubicBezTo>
                    <a:pt x="11" y="34"/>
                    <a:pt x="11" y="36"/>
                    <a:pt x="11" y="36"/>
                  </a:cubicBezTo>
                  <a:cubicBezTo>
                    <a:pt x="13" y="38"/>
                    <a:pt x="9" y="36"/>
                    <a:pt x="13" y="38"/>
                  </a:cubicBezTo>
                  <a:cubicBezTo>
                    <a:pt x="14" y="38"/>
                    <a:pt x="9" y="38"/>
                    <a:pt x="11" y="39"/>
                  </a:cubicBezTo>
                  <a:cubicBezTo>
                    <a:pt x="13" y="41"/>
                    <a:pt x="13" y="39"/>
                    <a:pt x="14" y="39"/>
                  </a:cubicBezTo>
                  <a:cubicBezTo>
                    <a:pt x="14" y="39"/>
                    <a:pt x="14" y="39"/>
                    <a:pt x="14" y="38"/>
                  </a:cubicBezTo>
                  <a:cubicBezTo>
                    <a:pt x="16" y="38"/>
                    <a:pt x="17" y="38"/>
                    <a:pt x="16" y="38"/>
                  </a:cubicBezTo>
                  <a:cubicBezTo>
                    <a:pt x="16" y="36"/>
                    <a:pt x="17" y="36"/>
                    <a:pt x="17" y="36"/>
                  </a:cubicBezTo>
                  <a:cubicBezTo>
                    <a:pt x="16" y="36"/>
                    <a:pt x="17" y="36"/>
                    <a:pt x="17" y="34"/>
                  </a:cubicBezTo>
                  <a:cubicBezTo>
                    <a:pt x="17" y="33"/>
                    <a:pt x="17" y="34"/>
                    <a:pt x="19" y="34"/>
                  </a:cubicBezTo>
                  <a:cubicBezTo>
                    <a:pt x="20" y="33"/>
                    <a:pt x="17" y="34"/>
                    <a:pt x="17" y="33"/>
                  </a:cubicBezTo>
                  <a:cubicBezTo>
                    <a:pt x="19" y="33"/>
                    <a:pt x="19" y="31"/>
                    <a:pt x="19" y="30"/>
                  </a:cubicBezTo>
                  <a:cubicBezTo>
                    <a:pt x="19" y="30"/>
                    <a:pt x="16" y="31"/>
                    <a:pt x="14" y="33"/>
                  </a:cubicBezTo>
                  <a:cubicBezTo>
                    <a:pt x="13" y="33"/>
                    <a:pt x="14" y="34"/>
                    <a:pt x="14" y="34"/>
                  </a:cubicBezTo>
                  <a:close/>
                  <a:moveTo>
                    <a:pt x="11" y="42"/>
                  </a:moveTo>
                  <a:cubicBezTo>
                    <a:pt x="13" y="41"/>
                    <a:pt x="11" y="41"/>
                    <a:pt x="11" y="41"/>
                  </a:cubicBezTo>
                  <a:cubicBezTo>
                    <a:pt x="9" y="41"/>
                    <a:pt x="9" y="41"/>
                    <a:pt x="8" y="41"/>
                  </a:cubicBezTo>
                  <a:cubicBezTo>
                    <a:pt x="8" y="42"/>
                    <a:pt x="11" y="44"/>
                    <a:pt x="11" y="42"/>
                  </a:cubicBezTo>
                  <a:close/>
                  <a:moveTo>
                    <a:pt x="9" y="48"/>
                  </a:moveTo>
                  <a:cubicBezTo>
                    <a:pt x="11" y="48"/>
                    <a:pt x="9" y="47"/>
                    <a:pt x="9" y="47"/>
                  </a:cubicBezTo>
                  <a:cubicBezTo>
                    <a:pt x="11" y="45"/>
                    <a:pt x="11" y="45"/>
                    <a:pt x="9" y="45"/>
                  </a:cubicBezTo>
                  <a:cubicBezTo>
                    <a:pt x="8" y="44"/>
                    <a:pt x="8" y="48"/>
                    <a:pt x="9" y="48"/>
                  </a:cubicBezTo>
                  <a:close/>
                  <a:moveTo>
                    <a:pt x="16" y="45"/>
                  </a:moveTo>
                  <a:cubicBezTo>
                    <a:pt x="17" y="45"/>
                    <a:pt x="16" y="45"/>
                    <a:pt x="17" y="47"/>
                  </a:cubicBezTo>
                  <a:cubicBezTo>
                    <a:pt x="17" y="48"/>
                    <a:pt x="19" y="47"/>
                    <a:pt x="20" y="47"/>
                  </a:cubicBezTo>
                  <a:cubicBezTo>
                    <a:pt x="22" y="47"/>
                    <a:pt x="19" y="48"/>
                    <a:pt x="20" y="50"/>
                  </a:cubicBezTo>
                  <a:cubicBezTo>
                    <a:pt x="22" y="47"/>
                    <a:pt x="22" y="47"/>
                    <a:pt x="22" y="47"/>
                  </a:cubicBezTo>
                  <a:cubicBezTo>
                    <a:pt x="23" y="45"/>
                    <a:pt x="22" y="47"/>
                    <a:pt x="20" y="45"/>
                  </a:cubicBezTo>
                  <a:cubicBezTo>
                    <a:pt x="19" y="45"/>
                    <a:pt x="19" y="41"/>
                    <a:pt x="17" y="41"/>
                  </a:cubicBezTo>
                  <a:cubicBezTo>
                    <a:pt x="17" y="41"/>
                    <a:pt x="17" y="42"/>
                    <a:pt x="17" y="44"/>
                  </a:cubicBezTo>
                  <a:cubicBezTo>
                    <a:pt x="16" y="42"/>
                    <a:pt x="16" y="42"/>
                    <a:pt x="16" y="42"/>
                  </a:cubicBezTo>
                  <a:cubicBezTo>
                    <a:pt x="14" y="42"/>
                    <a:pt x="16" y="44"/>
                    <a:pt x="16" y="44"/>
                  </a:cubicBezTo>
                  <a:cubicBezTo>
                    <a:pt x="16" y="44"/>
                    <a:pt x="13" y="44"/>
                    <a:pt x="14" y="45"/>
                  </a:cubicBezTo>
                  <a:cubicBezTo>
                    <a:pt x="16" y="45"/>
                    <a:pt x="16" y="44"/>
                    <a:pt x="16" y="45"/>
                  </a:cubicBezTo>
                  <a:close/>
                  <a:moveTo>
                    <a:pt x="19" y="58"/>
                  </a:moveTo>
                  <a:cubicBezTo>
                    <a:pt x="19" y="58"/>
                    <a:pt x="17" y="58"/>
                    <a:pt x="17" y="59"/>
                  </a:cubicBezTo>
                  <a:cubicBezTo>
                    <a:pt x="17" y="59"/>
                    <a:pt x="20" y="58"/>
                    <a:pt x="22" y="58"/>
                  </a:cubicBezTo>
                  <a:cubicBezTo>
                    <a:pt x="23" y="58"/>
                    <a:pt x="22" y="56"/>
                    <a:pt x="20" y="56"/>
                  </a:cubicBezTo>
                  <a:cubicBezTo>
                    <a:pt x="19" y="55"/>
                    <a:pt x="19" y="53"/>
                    <a:pt x="17" y="55"/>
                  </a:cubicBezTo>
                  <a:cubicBezTo>
                    <a:pt x="17" y="56"/>
                    <a:pt x="17" y="56"/>
                    <a:pt x="19" y="56"/>
                  </a:cubicBezTo>
                  <a:cubicBezTo>
                    <a:pt x="20" y="56"/>
                    <a:pt x="19" y="56"/>
                    <a:pt x="19" y="58"/>
                  </a:cubicBezTo>
                  <a:close/>
                  <a:moveTo>
                    <a:pt x="17" y="66"/>
                  </a:moveTo>
                  <a:cubicBezTo>
                    <a:pt x="19" y="67"/>
                    <a:pt x="17" y="67"/>
                    <a:pt x="17" y="67"/>
                  </a:cubicBezTo>
                  <a:cubicBezTo>
                    <a:pt x="17" y="69"/>
                    <a:pt x="19" y="67"/>
                    <a:pt x="19" y="67"/>
                  </a:cubicBezTo>
                  <a:cubicBezTo>
                    <a:pt x="20" y="66"/>
                    <a:pt x="19" y="66"/>
                    <a:pt x="19" y="64"/>
                  </a:cubicBezTo>
                  <a:cubicBezTo>
                    <a:pt x="19" y="62"/>
                    <a:pt x="17" y="64"/>
                    <a:pt x="17" y="64"/>
                  </a:cubicBezTo>
                  <a:cubicBezTo>
                    <a:pt x="17" y="62"/>
                    <a:pt x="14" y="66"/>
                    <a:pt x="16" y="66"/>
                  </a:cubicBezTo>
                  <a:cubicBezTo>
                    <a:pt x="17" y="67"/>
                    <a:pt x="17" y="64"/>
                    <a:pt x="17" y="66"/>
                  </a:cubicBezTo>
                  <a:close/>
                  <a:moveTo>
                    <a:pt x="20" y="64"/>
                  </a:moveTo>
                  <a:cubicBezTo>
                    <a:pt x="19" y="62"/>
                    <a:pt x="20" y="61"/>
                    <a:pt x="22" y="61"/>
                  </a:cubicBezTo>
                  <a:cubicBezTo>
                    <a:pt x="23" y="59"/>
                    <a:pt x="20" y="66"/>
                    <a:pt x="20" y="64"/>
                  </a:cubicBezTo>
                  <a:close/>
                  <a:moveTo>
                    <a:pt x="41" y="27"/>
                  </a:moveTo>
                  <a:cubicBezTo>
                    <a:pt x="41" y="27"/>
                    <a:pt x="40" y="25"/>
                    <a:pt x="41" y="25"/>
                  </a:cubicBezTo>
                  <a:cubicBezTo>
                    <a:pt x="41" y="25"/>
                    <a:pt x="43" y="27"/>
                    <a:pt x="41" y="27"/>
                  </a:cubicBezTo>
                  <a:close/>
                  <a:moveTo>
                    <a:pt x="44" y="25"/>
                  </a:moveTo>
                  <a:cubicBezTo>
                    <a:pt x="44" y="27"/>
                    <a:pt x="46" y="25"/>
                    <a:pt x="46" y="24"/>
                  </a:cubicBezTo>
                  <a:cubicBezTo>
                    <a:pt x="46" y="24"/>
                    <a:pt x="44" y="25"/>
                    <a:pt x="44" y="24"/>
                  </a:cubicBezTo>
                  <a:cubicBezTo>
                    <a:pt x="44" y="24"/>
                    <a:pt x="43" y="25"/>
                    <a:pt x="43" y="24"/>
                  </a:cubicBezTo>
                  <a:cubicBezTo>
                    <a:pt x="44" y="22"/>
                    <a:pt x="43" y="22"/>
                    <a:pt x="43" y="22"/>
                  </a:cubicBezTo>
                  <a:cubicBezTo>
                    <a:pt x="41" y="22"/>
                    <a:pt x="40" y="24"/>
                    <a:pt x="41" y="24"/>
                  </a:cubicBezTo>
                  <a:cubicBezTo>
                    <a:pt x="43" y="25"/>
                    <a:pt x="43" y="24"/>
                    <a:pt x="44" y="25"/>
                  </a:cubicBezTo>
                  <a:close/>
                  <a:moveTo>
                    <a:pt x="44" y="27"/>
                  </a:moveTo>
                  <a:cubicBezTo>
                    <a:pt x="44" y="25"/>
                    <a:pt x="44" y="27"/>
                    <a:pt x="44" y="27"/>
                  </a:cubicBezTo>
                  <a:cubicBezTo>
                    <a:pt x="43" y="27"/>
                    <a:pt x="43" y="27"/>
                    <a:pt x="44" y="27"/>
                  </a:cubicBezTo>
                  <a:close/>
                  <a:moveTo>
                    <a:pt x="46" y="21"/>
                  </a:moveTo>
                  <a:cubicBezTo>
                    <a:pt x="47" y="21"/>
                    <a:pt x="47" y="19"/>
                    <a:pt x="47" y="21"/>
                  </a:cubicBezTo>
                  <a:cubicBezTo>
                    <a:pt x="46" y="21"/>
                    <a:pt x="46" y="19"/>
                    <a:pt x="46" y="21"/>
                  </a:cubicBezTo>
                  <a:cubicBezTo>
                    <a:pt x="46" y="22"/>
                    <a:pt x="46" y="21"/>
                    <a:pt x="46" y="21"/>
                  </a:cubicBezTo>
                  <a:close/>
                  <a:moveTo>
                    <a:pt x="46" y="22"/>
                  </a:moveTo>
                  <a:cubicBezTo>
                    <a:pt x="46" y="21"/>
                    <a:pt x="47" y="22"/>
                    <a:pt x="47" y="22"/>
                  </a:cubicBezTo>
                  <a:cubicBezTo>
                    <a:pt x="46" y="24"/>
                    <a:pt x="46" y="24"/>
                    <a:pt x="46" y="22"/>
                  </a:cubicBezTo>
                  <a:close/>
                  <a:moveTo>
                    <a:pt x="43" y="19"/>
                  </a:moveTo>
                  <a:cubicBezTo>
                    <a:pt x="44" y="19"/>
                    <a:pt x="44" y="21"/>
                    <a:pt x="44" y="21"/>
                  </a:cubicBezTo>
                  <a:cubicBezTo>
                    <a:pt x="44" y="21"/>
                    <a:pt x="43" y="21"/>
                    <a:pt x="43" y="19"/>
                  </a:cubicBezTo>
                  <a:close/>
                  <a:moveTo>
                    <a:pt x="58" y="11"/>
                  </a:moveTo>
                  <a:cubicBezTo>
                    <a:pt x="58" y="10"/>
                    <a:pt x="58" y="10"/>
                    <a:pt x="58" y="8"/>
                  </a:cubicBezTo>
                  <a:cubicBezTo>
                    <a:pt x="58" y="8"/>
                    <a:pt x="58" y="8"/>
                    <a:pt x="60" y="5"/>
                  </a:cubicBezTo>
                  <a:cubicBezTo>
                    <a:pt x="60" y="3"/>
                    <a:pt x="58" y="7"/>
                    <a:pt x="58" y="5"/>
                  </a:cubicBezTo>
                  <a:cubicBezTo>
                    <a:pt x="58" y="5"/>
                    <a:pt x="58" y="3"/>
                    <a:pt x="58" y="5"/>
                  </a:cubicBezTo>
                  <a:cubicBezTo>
                    <a:pt x="57" y="7"/>
                    <a:pt x="57" y="5"/>
                    <a:pt x="57" y="3"/>
                  </a:cubicBezTo>
                  <a:cubicBezTo>
                    <a:pt x="58" y="2"/>
                    <a:pt x="53" y="5"/>
                    <a:pt x="55" y="5"/>
                  </a:cubicBezTo>
                  <a:cubicBezTo>
                    <a:pt x="55" y="5"/>
                    <a:pt x="57" y="5"/>
                    <a:pt x="57" y="7"/>
                  </a:cubicBezTo>
                  <a:cubicBezTo>
                    <a:pt x="57" y="7"/>
                    <a:pt x="53" y="7"/>
                    <a:pt x="53" y="8"/>
                  </a:cubicBezTo>
                  <a:cubicBezTo>
                    <a:pt x="53" y="10"/>
                    <a:pt x="55" y="8"/>
                    <a:pt x="55" y="8"/>
                  </a:cubicBezTo>
                  <a:cubicBezTo>
                    <a:pt x="57" y="10"/>
                    <a:pt x="57" y="8"/>
                    <a:pt x="57" y="8"/>
                  </a:cubicBezTo>
                  <a:cubicBezTo>
                    <a:pt x="58" y="10"/>
                    <a:pt x="55" y="11"/>
                    <a:pt x="57" y="13"/>
                  </a:cubicBezTo>
                  <a:cubicBezTo>
                    <a:pt x="58" y="14"/>
                    <a:pt x="58" y="11"/>
                    <a:pt x="58" y="11"/>
                  </a:cubicBezTo>
                  <a:close/>
                  <a:moveTo>
                    <a:pt x="60" y="3"/>
                  </a:moveTo>
                  <a:cubicBezTo>
                    <a:pt x="60" y="2"/>
                    <a:pt x="60" y="2"/>
                    <a:pt x="60" y="2"/>
                  </a:cubicBezTo>
                  <a:cubicBezTo>
                    <a:pt x="58" y="2"/>
                    <a:pt x="58" y="2"/>
                    <a:pt x="58" y="2"/>
                  </a:cubicBezTo>
                  <a:cubicBezTo>
                    <a:pt x="58" y="3"/>
                    <a:pt x="58" y="3"/>
                    <a:pt x="58" y="3"/>
                  </a:cubicBezTo>
                  <a:cubicBezTo>
                    <a:pt x="60" y="5"/>
                    <a:pt x="58" y="3"/>
                    <a:pt x="60" y="3"/>
                  </a:cubicBezTo>
                  <a:close/>
                  <a:moveTo>
                    <a:pt x="60" y="2"/>
                  </a:moveTo>
                  <a:cubicBezTo>
                    <a:pt x="60" y="0"/>
                    <a:pt x="60" y="0"/>
                    <a:pt x="61" y="0"/>
                  </a:cubicBezTo>
                  <a:cubicBezTo>
                    <a:pt x="61" y="0"/>
                    <a:pt x="61" y="2"/>
                    <a:pt x="60" y="2"/>
                  </a:cubicBezTo>
                  <a:close/>
                </a:path>
              </a:pathLst>
            </a:custGeom>
            <a:grpFill/>
            <a:ln w="6350" cmpd="sng">
              <a:solidFill>
                <a:schemeClr val="bg1"/>
              </a:solidFill>
              <a:round/>
              <a:headEnd/>
              <a:tailEnd/>
            </a:ln>
          </p:spPr>
          <p:txBody>
            <a:bodyPr/>
            <a:lstStyle/>
            <a:p>
              <a:endParaRPr lang="en-GB" dirty="0"/>
            </a:p>
          </p:txBody>
        </p:sp>
        <p:sp>
          <p:nvSpPr>
            <p:cNvPr id="283" name="Freeform 202"/>
            <p:cNvSpPr>
              <a:spLocks/>
            </p:cNvSpPr>
            <p:nvPr/>
          </p:nvSpPr>
          <p:spPr bwMode="auto">
            <a:xfrm>
              <a:off x="1547037" y="2652297"/>
              <a:ext cx="11517" cy="8637"/>
            </a:xfrm>
            <a:custGeom>
              <a:avLst/>
              <a:gdLst/>
              <a:ahLst/>
              <a:cxnLst>
                <a:cxn ang="0">
                  <a:pos x="1" y="3"/>
                </a:cxn>
                <a:cxn ang="0">
                  <a:pos x="1" y="0"/>
                </a:cxn>
                <a:cxn ang="0">
                  <a:pos x="3" y="1"/>
                </a:cxn>
                <a:cxn ang="0">
                  <a:pos x="1" y="3"/>
                </a:cxn>
              </a:cxnLst>
              <a:rect l="0" t="0" r="r" b="b"/>
              <a:pathLst>
                <a:path w="4" h="3">
                  <a:moveTo>
                    <a:pt x="1" y="3"/>
                  </a:moveTo>
                  <a:cubicBezTo>
                    <a:pt x="1" y="1"/>
                    <a:pt x="0" y="0"/>
                    <a:pt x="1" y="0"/>
                  </a:cubicBezTo>
                  <a:cubicBezTo>
                    <a:pt x="1" y="0"/>
                    <a:pt x="1" y="0"/>
                    <a:pt x="3" y="1"/>
                  </a:cubicBezTo>
                  <a:cubicBezTo>
                    <a:pt x="4" y="1"/>
                    <a:pt x="3" y="3"/>
                    <a:pt x="1" y="3"/>
                  </a:cubicBezTo>
                </a:path>
              </a:pathLst>
            </a:custGeom>
            <a:grpFill/>
            <a:ln w="6350" cmpd="sng">
              <a:solidFill>
                <a:schemeClr val="bg1"/>
              </a:solidFill>
              <a:round/>
              <a:headEnd/>
              <a:tailEnd/>
            </a:ln>
          </p:spPr>
          <p:txBody>
            <a:bodyPr/>
            <a:lstStyle/>
            <a:p>
              <a:endParaRPr lang="en-GB" dirty="0"/>
            </a:p>
          </p:txBody>
        </p:sp>
        <p:sp>
          <p:nvSpPr>
            <p:cNvPr id="284" name="Freeform 203"/>
            <p:cNvSpPr>
              <a:spLocks/>
            </p:cNvSpPr>
            <p:nvPr/>
          </p:nvSpPr>
          <p:spPr bwMode="auto">
            <a:xfrm>
              <a:off x="1561433" y="2660935"/>
              <a:ext cx="5758" cy="8637"/>
            </a:xfrm>
            <a:custGeom>
              <a:avLst/>
              <a:gdLst/>
              <a:ahLst/>
              <a:cxnLst>
                <a:cxn ang="0">
                  <a:pos x="0" y="1"/>
                </a:cxn>
                <a:cxn ang="0">
                  <a:pos x="2" y="3"/>
                </a:cxn>
                <a:cxn ang="0">
                  <a:pos x="0" y="3"/>
                </a:cxn>
                <a:cxn ang="0">
                  <a:pos x="0" y="1"/>
                </a:cxn>
              </a:cxnLst>
              <a:rect l="0" t="0" r="r" b="b"/>
              <a:pathLst>
                <a:path w="2" h="3">
                  <a:moveTo>
                    <a:pt x="0" y="1"/>
                  </a:moveTo>
                  <a:cubicBezTo>
                    <a:pt x="0" y="0"/>
                    <a:pt x="2" y="1"/>
                    <a:pt x="2" y="3"/>
                  </a:cubicBezTo>
                  <a:cubicBezTo>
                    <a:pt x="2" y="3"/>
                    <a:pt x="2" y="3"/>
                    <a:pt x="0" y="3"/>
                  </a:cubicBezTo>
                  <a:cubicBezTo>
                    <a:pt x="0" y="1"/>
                    <a:pt x="0" y="1"/>
                    <a:pt x="0" y="1"/>
                  </a:cubicBezTo>
                </a:path>
              </a:pathLst>
            </a:custGeom>
            <a:grpFill/>
            <a:ln w="6350" cmpd="sng">
              <a:solidFill>
                <a:schemeClr val="bg1"/>
              </a:solidFill>
              <a:round/>
              <a:headEnd/>
              <a:tailEnd/>
            </a:ln>
          </p:spPr>
          <p:txBody>
            <a:bodyPr/>
            <a:lstStyle/>
            <a:p>
              <a:endParaRPr lang="en-GB" dirty="0"/>
            </a:p>
          </p:txBody>
        </p:sp>
        <p:sp>
          <p:nvSpPr>
            <p:cNvPr id="285" name="Freeform 204"/>
            <p:cNvSpPr>
              <a:spLocks/>
            </p:cNvSpPr>
            <p:nvPr/>
          </p:nvSpPr>
          <p:spPr bwMode="auto">
            <a:xfrm>
              <a:off x="1558554" y="2675331"/>
              <a:ext cx="8638" cy="10077"/>
            </a:xfrm>
            <a:custGeom>
              <a:avLst/>
              <a:gdLst/>
              <a:ahLst/>
              <a:cxnLst>
                <a:cxn ang="0">
                  <a:pos x="0" y="0"/>
                </a:cxn>
                <a:cxn ang="0">
                  <a:pos x="1" y="0"/>
                </a:cxn>
                <a:cxn ang="0">
                  <a:pos x="3" y="3"/>
                </a:cxn>
                <a:cxn ang="0">
                  <a:pos x="1" y="3"/>
                </a:cxn>
                <a:cxn ang="0">
                  <a:pos x="0" y="0"/>
                </a:cxn>
              </a:cxnLst>
              <a:rect l="0" t="0" r="r" b="b"/>
              <a:pathLst>
                <a:path w="3" h="4">
                  <a:moveTo>
                    <a:pt x="0" y="0"/>
                  </a:moveTo>
                  <a:cubicBezTo>
                    <a:pt x="1" y="0"/>
                    <a:pt x="0" y="0"/>
                    <a:pt x="1" y="0"/>
                  </a:cubicBezTo>
                  <a:cubicBezTo>
                    <a:pt x="3" y="1"/>
                    <a:pt x="1" y="3"/>
                    <a:pt x="3" y="3"/>
                  </a:cubicBezTo>
                  <a:cubicBezTo>
                    <a:pt x="3" y="3"/>
                    <a:pt x="3" y="4"/>
                    <a:pt x="1" y="3"/>
                  </a:cubicBezTo>
                  <a:cubicBezTo>
                    <a:pt x="1" y="1"/>
                    <a:pt x="0" y="0"/>
                    <a:pt x="0" y="0"/>
                  </a:cubicBezTo>
                </a:path>
              </a:pathLst>
            </a:custGeom>
            <a:grpFill/>
            <a:ln w="6350" cmpd="sng">
              <a:solidFill>
                <a:schemeClr val="bg1"/>
              </a:solidFill>
              <a:round/>
              <a:headEnd/>
              <a:tailEnd/>
            </a:ln>
          </p:spPr>
          <p:txBody>
            <a:bodyPr/>
            <a:lstStyle/>
            <a:p>
              <a:endParaRPr lang="en-GB" dirty="0"/>
            </a:p>
          </p:txBody>
        </p:sp>
        <p:sp>
          <p:nvSpPr>
            <p:cNvPr id="286" name="Freeform 205"/>
            <p:cNvSpPr>
              <a:spLocks/>
            </p:cNvSpPr>
            <p:nvPr/>
          </p:nvSpPr>
          <p:spPr bwMode="auto">
            <a:xfrm>
              <a:off x="1555675" y="2646539"/>
              <a:ext cx="11517" cy="17275"/>
            </a:xfrm>
            <a:custGeom>
              <a:avLst/>
              <a:gdLst/>
              <a:ahLst/>
              <a:cxnLst>
                <a:cxn ang="0">
                  <a:pos x="0" y="2"/>
                </a:cxn>
                <a:cxn ang="0">
                  <a:pos x="0" y="0"/>
                </a:cxn>
                <a:cxn ang="0">
                  <a:pos x="1" y="2"/>
                </a:cxn>
                <a:cxn ang="0">
                  <a:pos x="3" y="3"/>
                </a:cxn>
                <a:cxn ang="0">
                  <a:pos x="3" y="5"/>
                </a:cxn>
                <a:cxn ang="0">
                  <a:pos x="0" y="2"/>
                </a:cxn>
              </a:cxnLst>
              <a:rect l="0" t="0" r="r" b="b"/>
              <a:pathLst>
                <a:path w="4" h="6">
                  <a:moveTo>
                    <a:pt x="0" y="2"/>
                  </a:moveTo>
                  <a:cubicBezTo>
                    <a:pt x="0" y="2"/>
                    <a:pt x="0" y="2"/>
                    <a:pt x="0" y="0"/>
                  </a:cubicBezTo>
                  <a:cubicBezTo>
                    <a:pt x="0" y="0"/>
                    <a:pt x="0" y="0"/>
                    <a:pt x="1" y="2"/>
                  </a:cubicBezTo>
                  <a:cubicBezTo>
                    <a:pt x="1" y="3"/>
                    <a:pt x="1" y="2"/>
                    <a:pt x="3" y="3"/>
                  </a:cubicBezTo>
                  <a:cubicBezTo>
                    <a:pt x="4" y="5"/>
                    <a:pt x="4" y="6"/>
                    <a:pt x="3" y="5"/>
                  </a:cubicBezTo>
                  <a:cubicBezTo>
                    <a:pt x="1" y="2"/>
                    <a:pt x="1" y="3"/>
                    <a:pt x="0" y="2"/>
                  </a:cubicBezTo>
                </a:path>
              </a:pathLst>
            </a:custGeom>
            <a:grpFill/>
            <a:ln w="6350" cmpd="sng">
              <a:solidFill>
                <a:schemeClr val="bg1"/>
              </a:solidFill>
              <a:round/>
              <a:headEnd/>
              <a:tailEnd/>
            </a:ln>
          </p:spPr>
          <p:txBody>
            <a:bodyPr/>
            <a:lstStyle/>
            <a:p>
              <a:endParaRPr lang="en-GB" dirty="0"/>
            </a:p>
          </p:txBody>
        </p:sp>
        <p:sp>
          <p:nvSpPr>
            <p:cNvPr id="287" name="Freeform 206"/>
            <p:cNvSpPr>
              <a:spLocks/>
            </p:cNvSpPr>
            <p:nvPr/>
          </p:nvSpPr>
          <p:spPr bwMode="auto">
            <a:xfrm>
              <a:off x="1558554" y="2646539"/>
              <a:ext cx="11517" cy="8637"/>
            </a:xfrm>
            <a:custGeom>
              <a:avLst/>
              <a:gdLst/>
              <a:ahLst/>
              <a:cxnLst>
                <a:cxn ang="0">
                  <a:pos x="1" y="3"/>
                </a:cxn>
                <a:cxn ang="0">
                  <a:pos x="0" y="0"/>
                </a:cxn>
                <a:cxn ang="0">
                  <a:pos x="0" y="0"/>
                </a:cxn>
                <a:cxn ang="0">
                  <a:pos x="1" y="0"/>
                </a:cxn>
                <a:cxn ang="0">
                  <a:pos x="3" y="2"/>
                </a:cxn>
                <a:cxn ang="0">
                  <a:pos x="3" y="2"/>
                </a:cxn>
                <a:cxn ang="0">
                  <a:pos x="1" y="3"/>
                </a:cxn>
              </a:cxnLst>
              <a:rect l="0" t="0" r="r" b="b"/>
              <a:pathLst>
                <a:path w="4" h="3">
                  <a:moveTo>
                    <a:pt x="1" y="3"/>
                  </a:moveTo>
                  <a:cubicBezTo>
                    <a:pt x="1" y="2"/>
                    <a:pt x="0" y="2"/>
                    <a:pt x="0" y="0"/>
                  </a:cubicBezTo>
                  <a:cubicBezTo>
                    <a:pt x="0" y="0"/>
                    <a:pt x="0" y="0"/>
                    <a:pt x="0" y="0"/>
                  </a:cubicBezTo>
                  <a:cubicBezTo>
                    <a:pt x="1" y="0"/>
                    <a:pt x="0" y="0"/>
                    <a:pt x="1" y="0"/>
                  </a:cubicBezTo>
                  <a:cubicBezTo>
                    <a:pt x="3" y="0"/>
                    <a:pt x="1" y="2"/>
                    <a:pt x="3" y="2"/>
                  </a:cubicBezTo>
                  <a:cubicBezTo>
                    <a:pt x="4" y="2"/>
                    <a:pt x="3" y="2"/>
                    <a:pt x="3" y="2"/>
                  </a:cubicBezTo>
                  <a:cubicBezTo>
                    <a:pt x="4" y="3"/>
                    <a:pt x="3" y="3"/>
                    <a:pt x="1" y="3"/>
                  </a:cubicBezTo>
                </a:path>
              </a:pathLst>
            </a:custGeom>
            <a:grpFill/>
            <a:ln w="6350" cmpd="sng">
              <a:solidFill>
                <a:schemeClr val="bg1"/>
              </a:solidFill>
              <a:round/>
              <a:headEnd/>
              <a:tailEnd/>
            </a:ln>
          </p:spPr>
          <p:txBody>
            <a:bodyPr/>
            <a:lstStyle/>
            <a:p>
              <a:endParaRPr lang="en-GB" dirty="0"/>
            </a:p>
          </p:txBody>
        </p:sp>
        <p:sp>
          <p:nvSpPr>
            <p:cNvPr id="288" name="Freeform 207"/>
            <p:cNvSpPr>
              <a:spLocks/>
            </p:cNvSpPr>
            <p:nvPr/>
          </p:nvSpPr>
          <p:spPr bwMode="auto">
            <a:xfrm>
              <a:off x="1567192" y="2643660"/>
              <a:ext cx="7198" cy="8637"/>
            </a:xfrm>
            <a:custGeom>
              <a:avLst/>
              <a:gdLst/>
              <a:ahLst/>
              <a:cxnLst>
                <a:cxn ang="0">
                  <a:pos x="1" y="3"/>
                </a:cxn>
                <a:cxn ang="0">
                  <a:pos x="1" y="1"/>
                </a:cxn>
                <a:cxn ang="0">
                  <a:pos x="1" y="1"/>
                </a:cxn>
                <a:cxn ang="0">
                  <a:pos x="1" y="3"/>
                </a:cxn>
                <a:cxn ang="0">
                  <a:pos x="1" y="3"/>
                </a:cxn>
              </a:cxnLst>
              <a:rect l="0" t="0" r="r" b="b"/>
              <a:pathLst>
                <a:path w="3" h="3">
                  <a:moveTo>
                    <a:pt x="1" y="3"/>
                  </a:moveTo>
                  <a:cubicBezTo>
                    <a:pt x="0" y="3"/>
                    <a:pt x="1" y="1"/>
                    <a:pt x="1" y="1"/>
                  </a:cubicBezTo>
                  <a:cubicBezTo>
                    <a:pt x="0" y="0"/>
                    <a:pt x="1" y="1"/>
                    <a:pt x="1" y="1"/>
                  </a:cubicBezTo>
                  <a:cubicBezTo>
                    <a:pt x="1" y="3"/>
                    <a:pt x="3" y="3"/>
                    <a:pt x="1" y="3"/>
                  </a:cubicBezTo>
                  <a:cubicBezTo>
                    <a:pt x="1" y="3"/>
                    <a:pt x="1" y="3"/>
                    <a:pt x="1" y="3"/>
                  </a:cubicBezTo>
                </a:path>
              </a:pathLst>
            </a:custGeom>
            <a:grpFill/>
            <a:ln w="6350" cmpd="sng">
              <a:solidFill>
                <a:schemeClr val="bg1"/>
              </a:solidFill>
              <a:round/>
              <a:headEnd/>
              <a:tailEnd/>
            </a:ln>
          </p:spPr>
          <p:txBody>
            <a:bodyPr/>
            <a:lstStyle/>
            <a:p>
              <a:endParaRPr lang="en-GB" dirty="0"/>
            </a:p>
          </p:txBody>
        </p:sp>
        <p:sp>
          <p:nvSpPr>
            <p:cNvPr id="289" name="Freeform 208"/>
            <p:cNvSpPr>
              <a:spLocks/>
            </p:cNvSpPr>
            <p:nvPr/>
          </p:nvSpPr>
          <p:spPr bwMode="auto">
            <a:xfrm>
              <a:off x="1567192" y="2643660"/>
              <a:ext cx="2879" cy="8637"/>
            </a:xfrm>
            <a:custGeom>
              <a:avLst/>
              <a:gdLst/>
              <a:ahLst/>
              <a:cxnLst>
                <a:cxn ang="0">
                  <a:pos x="0" y="1"/>
                </a:cxn>
                <a:cxn ang="0">
                  <a:pos x="0" y="0"/>
                </a:cxn>
                <a:cxn ang="0">
                  <a:pos x="0" y="1"/>
                </a:cxn>
              </a:cxnLst>
              <a:rect l="0" t="0" r="r" b="b"/>
              <a:pathLst>
                <a:path w="1" h="3">
                  <a:moveTo>
                    <a:pt x="0" y="1"/>
                  </a:moveTo>
                  <a:cubicBezTo>
                    <a:pt x="0" y="3"/>
                    <a:pt x="0" y="1"/>
                    <a:pt x="0" y="0"/>
                  </a:cubicBezTo>
                  <a:cubicBezTo>
                    <a:pt x="0" y="0"/>
                    <a:pt x="1" y="1"/>
                    <a:pt x="0" y="1"/>
                  </a:cubicBezTo>
                </a:path>
              </a:pathLst>
            </a:custGeom>
            <a:grpFill/>
            <a:ln w="6350" cmpd="sng">
              <a:solidFill>
                <a:schemeClr val="bg1"/>
              </a:solidFill>
              <a:round/>
              <a:headEnd/>
              <a:tailEnd/>
            </a:ln>
          </p:spPr>
          <p:txBody>
            <a:bodyPr/>
            <a:lstStyle/>
            <a:p>
              <a:endParaRPr lang="en-GB" dirty="0"/>
            </a:p>
          </p:txBody>
        </p:sp>
        <p:sp>
          <p:nvSpPr>
            <p:cNvPr id="290" name="Freeform 209"/>
            <p:cNvSpPr>
              <a:spLocks noEditPoints="1"/>
            </p:cNvSpPr>
            <p:nvPr/>
          </p:nvSpPr>
          <p:spPr bwMode="auto">
            <a:xfrm>
              <a:off x="1502410" y="3281395"/>
              <a:ext cx="306637" cy="244729"/>
            </a:xfrm>
            <a:custGeom>
              <a:avLst/>
              <a:gdLst/>
              <a:ahLst/>
              <a:cxnLst>
                <a:cxn ang="0">
                  <a:pos x="3" y="16"/>
                </a:cxn>
                <a:cxn ang="0">
                  <a:pos x="2" y="11"/>
                </a:cxn>
                <a:cxn ang="0">
                  <a:pos x="8" y="6"/>
                </a:cxn>
                <a:cxn ang="0">
                  <a:pos x="11" y="2"/>
                </a:cxn>
                <a:cxn ang="0">
                  <a:pos x="22" y="3"/>
                </a:cxn>
                <a:cxn ang="0">
                  <a:pos x="32" y="3"/>
                </a:cxn>
                <a:cxn ang="0">
                  <a:pos x="49" y="5"/>
                </a:cxn>
                <a:cxn ang="0">
                  <a:pos x="57" y="5"/>
                </a:cxn>
                <a:cxn ang="0">
                  <a:pos x="61" y="5"/>
                </a:cxn>
                <a:cxn ang="0">
                  <a:pos x="64" y="8"/>
                </a:cxn>
                <a:cxn ang="0">
                  <a:pos x="71" y="11"/>
                </a:cxn>
                <a:cxn ang="0">
                  <a:pos x="75" y="12"/>
                </a:cxn>
                <a:cxn ang="0">
                  <a:pos x="80" y="12"/>
                </a:cxn>
                <a:cxn ang="0">
                  <a:pos x="87" y="14"/>
                </a:cxn>
                <a:cxn ang="0">
                  <a:pos x="89" y="16"/>
                </a:cxn>
                <a:cxn ang="0">
                  <a:pos x="95" y="16"/>
                </a:cxn>
                <a:cxn ang="0">
                  <a:pos x="100" y="16"/>
                </a:cxn>
                <a:cxn ang="0">
                  <a:pos x="101" y="20"/>
                </a:cxn>
                <a:cxn ang="0">
                  <a:pos x="93" y="28"/>
                </a:cxn>
                <a:cxn ang="0">
                  <a:pos x="81" y="33"/>
                </a:cxn>
                <a:cxn ang="0">
                  <a:pos x="81" y="37"/>
                </a:cxn>
                <a:cxn ang="0">
                  <a:pos x="74" y="52"/>
                </a:cxn>
                <a:cxn ang="0">
                  <a:pos x="77" y="58"/>
                </a:cxn>
                <a:cxn ang="0">
                  <a:pos x="69" y="69"/>
                </a:cxn>
                <a:cxn ang="0">
                  <a:pos x="66" y="70"/>
                </a:cxn>
                <a:cxn ang="0">
                  <a:pos x="57" y="78"/>
                </a:cxn>
                <a:cxn ang="0">
                  <a:pos x="46" y="80"/>
                </a:cxn>
                <a:cxn ang="0">
                  <a:pos x="40" y="81"/>
                </a:cxn>
                <a:cxn ang="0">
                  <a:pos x="34" y="83"/>
                </a:cxn>
                <a:cxn ang="0">
                  <a:pos x="31" y="86"/>
                </a:cxn>
                <a:cxn ang="0">
                  <a:pos x="28" y="86"/>
                </a:cxn>
                <a:cxn ang="0">
                  <a:pos x="23" y="78"/>
                </a:cxn>
                <a:cxn ang="0">
                  <a:pos x="16" y="73"/>
                </a:cxn>
                <a:cxn ang="0">
                  <a:pos x="19" y="66"/>
                </a:cxn>
                <a:cxn ang="0">
                  <a:pos x="19" y="62"/>
                </a:cxn>
                <a:cxn ang="0">
                  <a:pos x="19" y="56"/>
                </a:cxn>
                <a:cxn ang="0">
                  <a:pos x="17" y="52"/>
                </a:cxn>
                <a:cxn ang="0">
                  <a:pos x="17" y="47"/>
                </a:cxn>
                <a:cxn ang="0">
                  <a:pos x="20" y="42"/>
                </a:cxn>
                <a:cxn ang="0">
                  <a:pos x="20" y="33"/>
                </a:cxn>
                <a:cxn ang="0">
                  <a:pos x="25" y="25"/>
                </a:cxn>
                <a:cxn ang="0">
                  <a:pos x="20" y="20"/>
                </a:cxn>
                <a:cxn ang="0">
                  <a:pos x="14" y="22"/>
                </a:cxn>
                <a:cxn ang="0">
                  <a:pos x="10" y="22"/>
                </a:cxn>
                <a:cxn ang="0">
                  <a:pos x="11" y="19"/>
                </a:cxn>
                <a:cxn ang="0">
                  <a:pos x="5" y="22"/>
                </a:cxn>
                <a:cxn ang="0">
                  <a:pos x="3" y="16"/>
                </a:cxn>
                <a:cxn ang="0">
                  <a:pos x="97" y="48"/>
                </a:cxn>
                <a:cxn ang="0">
                  <a:pos x="98" y="52"/>
                </a:cxn>
                <a:cxn ang="0">
                  <a:pos x="103" y="47"/>
                </a:cxn>
                <a:cxn ang="0">
                  <a:pos x="101" y="45"/>
                </a:cxn>
                <a:cxn ang="0">
                  <a:pos x="95" y="48"/>
                </a:cxn>
                <a:cxn ang="0">
                  <a:pos x="97" y="48"/>
                </a:cxn>
                <a:cxn ang="0">
                  <a:pos x="109" y="44"/>
                </a:cxn>
                <a:cxn ang="0">
                  <a:pos x="109" y="44"/>
                </a:cxn>
                <a:cxn ang="0">
                  <a:pos x="106" y="44"/>
                </a:cxn>
                <a:cxn ang="0">
                  <a:pos x="109" y="44"/>
                </a:cxn>
                <a:cxn ang="0">
                  <a:pos x="87" y="53"/>
                </a:cxn>
                <a:cxn ang="0">
                  <a:pos x="84" y="56"/>
                </a:cxn>
                <a:cxn ang="0">
                  <a:pos x="87" y="53"/>
                </a:cxn>
              </a:cxnLst>
              <a:rect l="0" t="0" r="r" b="b"/>
              <a:pathLst>
                <a:path w="110" h="88">
                  <a:moveTo>
                    <a:pt x="3" y="16"/>
                  </a:moveTo>
                  <a:cubicBezTo>
                    <a:pt x="2" y="12"/>
                    <a:pt x="3" y="11"/>
                    <a:pt x="2" y="11"/>
                  </a:cubicBezTo>
                  <a:cubicBezTo>
                    <a:pt x="0" y="9"/>
                    <a:pt x="3" y="6"/>
                    <a:pt x="8" y="6"/>
                  </a:cubicBezTo>
                  <a:cubicBezTo>
                    <a:pt x="11" y="6"/>
                    <a:pt x="8" y="3"/>
                    <a:pt x="11" y="2"/>
                  </a:cubicBezTo>
                  <a:cubicBezTo>
                    <a:pt x="16" y="0"/>
                    <a:pt x="16" y="3"/>
                    <a:pt x="22" y="3"/>
                  </a:cubicBezTo>
                  <a:cubicBezTo>
                    <a:pt x="28" y="3"/>
                    <a:pt x="28" y="2"/>
                    <a:pt x="32" y="3"/>
                  </a:cubicBezTo>
                  <a:cubicBezTo>
                    <a:pt x="40" y="6"/>
                    <a:pt x="43" y="3"/>
                    <a:pt x="49" y="5"/>
                  </a:cubicBezTo>
                  <a:cubicBezTo>
                    <a:pt x="54" y="6"/>
                    <a:pt x="52" y="3"/>
                    <a:pt x="57" y="5"/>
                  </a:cubicBezTo>
                  <a:cubicBezTo>
                    <a:pt x="58" y="6"/>
                    <a:pt x="60" y="5"/>
                    <a:pt x="61" y="5"/>
                  </a:cubicBezTo>
                  <a:cubicBezTo>
                    <a:pt x="63" y="6"/>
                    <a:pt x="64" y="5"/>
                    <a:pt x="64" y="8"/>
                  </a:cubicBezTo>
                  <a:cubicBezTo>
                    <a:pt x="64" y="9"/>
                    <a:pt x="69" y="8"/>
                    <a:pt x="71" y="11"/>
                  </a:cubicBezTo>
                  <a:cubicBezTo>
                    <a:pt x="71" y="12"/>
                    <a:pt x="74" y="11"/>
                    <a:pt x="75" y="12"/>
                  </a:cubicBezTo>
                  <a:cubicBezTo>
                    <a:pt x="77" y="14"/>
                    <a:pt x="77" y="11"/>
                    <a:pt x="80" y="12"/>
                  </a:cubicBezTo>
                  <a:cubicBezTo>
                    <a:pt x="83" y="12"/>
                    <a:pt x="78" y="8"/>
                    <a:pt x="87" y="14"/>
                  </a:cubicBezTo>
                  <a:cubicBezTo>
                    <a:pt x="87" y="16"/>
                    <a:pt x="89" y="16"/>
                    <a:pt x="89" y="16"/>
                  </a:cubicBezTo>
                  <a:cubicBezTo>
                    <a:pt x="93" y="17"/>
                    <a:pt x="93" y="16"/>
                    <a:pt x="95" y="16"/>
                  </a:cubicBezTo>
                  <a:cubicBezTo>
                    <a:pt x="98" y="17"/>
                    <a:pt x="97" y="16"/>
                    <a:pt x="100" y="16"/>
                  </a:cubicBezTo>
                  <a:cubicBezTo>
                    <a:pt x="104" y="19"/>
                    <a:pt x="100" y="17"/>
                    <a:pt x="101" y="20"/>
                  </a:cubicBezTo>
                  <a:cubicBezTo>
                    <a:pt x="103" y="23"/>
                    <a:pt x="93" y="25"/>
                    <a:pt x="93" y="28"/>
                  </a:cubicBezTo>
                  <a:cubicBezTo>
                    <a:pt x="92" y="30"/>
                    <a:pt x="83" y="30"/>
                    <a:pt x="81" y="33"/>
                  </a:cubicBezTo>
                  <a:cubicBezTo>
                    <a:pt x="81" y="36"/>
                    <a:pt x="86" y="34"/>
                    <a:pt x="81" y="37"/>
                  </a:cubicBezTo>
                  <a:cubicBezTo>
                    <a:pt x="78" y="37"/>
                    <a:pt x="72" y="47"/>
                    <a:pt x="74" y="52"/>
                  </a:cubicBezTo>
                  <a:cubicBezTo>
                    <a:pt x="74" y="56"/>
                    <a:pt x="77" y="56"/>
                    <a:pt x="77" y="58"/>
                  </a:cubicBezTo>
                  <a:cubicBezTo>
                    <a:pt x="77" y="58"/>
                    <a:pt x="68" y="62"/>
                    <a:pt x="69" y="69"/>
                  </a:cubicBezTo>
                  <a:cubicBezTo>
                    <a:pt x="69" y="70"/>
                    <a:pt x="69" y="70"/>
                    <a:pt x="66" y="70"/>
                  </a:cubicBezTo>
                  <a:cubicBezTo>
                    <a:pt x="60" y="70"/>
                    <a:pt x="60" y="81"/>
                    <a:pt x="57" y="78"/>
                  </a:cubicBezTo>
                  <a:cubicBezTo>
                    <a:pt x="55" y="77"/>
                    <a:pt x="51" y="81"/>
                    <a:pt x="46" y="80"/>
                  </a:cubicBezTo>
                  <a:cubicBezTo>
                    <a:pt x="43" y="78"/>
                    <a:pt x="40" y="80"/>
                    <a:pt x="40" y="81"/>
                  </a:cubicBezTo>
                  <a:cubicBezTo>
                    <a:pt x="38" y="83"/>
                    <a:pt x="35" y="81"/>
                    <a:pt x="34" y="83"/>
                  </a:cubicBezTo>
                  <a:cubicBezTo>
                    <a:pt x="32" y="86"/>
                    <a:pt x="32" y="86"/>
                    <a:pt x="31" y="86"/>
                  </a:cubicBezTo>
                  <a:cubicBezTo>
                    <a:pt x="31" y="88"/>
                    <a:pt x="31" y="88"/>
                    <a:pt x="28" y="86"/>
                  </a:cubicBezTo>
                  <a:cubicBezTo>
                    <a:pt x="25" y="83"/>
                    <a:pt x="23" y="81"/>
                    <a:pt x="23" y="78"/>
                  </a:cubicBezTo>
                  <a:cubicBezTo>
                    <a:pt x="23" y="77"/>
                    <a:pt x="20" y="72"/>
                    <a:pt x="16" y="73"/>
                  </a:cubicBezTo>
                  <a:cubicBezTo>
                    <a:pt x="16" y="72"/>
                    <a:pt x="16" y="67"/>
                    <a:pt x="19" y="66"/>
                  </a:cubicBezTo>
                  <a:cubicBezTo>
                    <a:pt x="22" y="62"/>
                    <a:pt x="20" y="62"/>
                    <a:pt x="19" y="62"/>
                  </a:cubicBezTo>
                  <a:cubicBezTo>
                    <a:pt x="17" y="62"/>
                    <a:pt x="16" y="61"/>
                    <a:pt x="19" y="56"/>
                  </a:cubicBezTo>
                  <a:cubicBezTo>
                    <a:pt x="22" y="52"/>
                    <a:pt x="19" y="55"/>
                    <a:pt x="17" y="52"/>
                  </a:cubicBezTo>
                  <a:cubicBezTo>
                    <a:pt x="17" y="47"/>
                    <a:pt x="14" y="47"/>
                    <a:pt x="17" y="47"/>
                  </a:cubicBezTo>
                  <a:cubicBezTo>
                    <a:pt x="20" y="47"/>
                    <a:pt x="20" y="45"/>
                    <a:pt x="20" y="42"/>
                  </a:cubicBezTo>
                  <a:cubicBezTo>
                    <a:pt x="19" y="41"/>
                    <a:pt x="22" y="41"/>
                    <a:pt x="20" y="33"/>
                  </a:cubicBezTo>
                  <a:cubicBezTo>
                    <a:pt x="20" y="31"/>
                    <a:pt x="29" y="25"/>
                    <a:pt x="25" y="25"/>
                  </a:cubicBezTo>
                  <a:cubicBezTo>
                    <a:pt x="22" y="23"/>
                    <a:pt x="25" y="22"/>
                    <a:pt x="20" y="20"/>
                  </a:cubicBezTo>
                  <a:cubicBezTo>
                    <a:pt x="16" y="20"/>
                    <a:pt x="19" y="23"/>
                    <a:pt x="14" y="22"/>
                  </a:cubicBezTo>
                  <a:cubicBezTo>
                    <a:pt x="11" y="20"/>
                    <a:pt x="11" y="23"/>
                    <a:pt x="10" y="22"/>
                  </a:cubicBezTo>
                  <a:cubicBezTo>
                    <a:pt x="8" y="22"/>
                    <a:pt x="13" y="20"/>
                    <a:pt x="11" y="19"/>
                  </a:cubicBezTo>
                  <a:cubicBezTo>
                    <a:pt x="10" y="19"/>
                    <a:pt x="10" y="19"/>
                    <a:pt x="5" y="22"/>
                  </a:cubicBezTo>
                  <a:cubicBezTo>
                    <a:pt x="3" y="20"/>
                    <a:pt x="5" y="17"/>
                    <a:pt x="3" y="16"/>
                  </a:cubicBezTo>
                  <a:close/>
                  <a:moveTo>
                    <a:pt x="97" y="48"/>
                  </a:moveTo>
                  <a:cubicBezTo>
                    <a:pt x="98" y="48"/>
                    <a:pt x="97" y="50"/>
                    <a:pt x="98" y="52"/>
                  </a:cubicBezTo>
                  <a:cubicBezTo>
                    <a:pt x="101" y="52"/>
                    <a:pt x="101" y="48"/>
                    <a:pt x="103" y="47"/>
                  </a:cubicBezTo>
                  <a:cubicBezTo>
                    <a:pt x="104" y="44"/>
                    <a:pt x="101" y="47"/>
                    <a:pt x="101" y="45"/>
                  </a:cubicBezTo>
                  <a:cubicBezTo>
                    <a:pt x="100" y="42"/>
                    <a:pt x="93" y="47"/>
                    <a:pt x="95" y="48"/>
                  </a:cubicBezTo>
                  <a:cubicBezTo>
                    <a:pt x="95" y="48"/>
                    <a:pt x="93" y="48"/>
                    <a:pt x="97" y="48"/>
                  </a:cubicBezTo>
                  <a:close/>
                  <a:moveTo>
                    <a:pt x="109" y="44"/>
                  </a:moveTo>
                  <a:cubicBezTo>
                    <a:pt x="109" y="45"/>
                    <a:pt x="110" y="45"/>
                    <a:pt x="109" y="44"/>
                  </a:cubicBezTo>
                  <a:cubicBezTo>
                    <a:pt x="109" y="42"/>
                    <a:pt x="106" y="42"/>
                    <a:pt x="106" y="44"/>
                  </a:cubicBezTo>
                  <a:cubicBezTo>
                    <a:pt x="106" y="44"/>
                    <a:pt x="107" y="44"/>
                    <a:pt x="109" y="44"/>
                  </a:cubicBezTo>
                  <a:close/>
                  <a:moveTo>
                    <a:pt x="87" y="53"/>
                  </a:moveTo>
                  <a:cubicBezTo>
                    <a:pt x="89" y="55"/>
                    <a:pt x="86" y="56"/>
                    <a:pt x="84" y="56"/>
                  </a:cubicBezTo>
                  <a:cubicBezTo>
                    <a:pt x="84" y="55"/>
                    <a:pt x="86" y="52"/>
                    <a:pt x="87" y="53"/>
                  </a:cubicBezTo>
                  <a:close/>
                </a:path>
              </a:pathLst>
            </a:custGeom>
            <a:grpFill/>
            <a:ln w="6350" cmpd="sng">
              <a:solidFill>
                <a:schemeClr val="bg1"/>
              </a:solidFill>
              <a:round/>
              <a:headEnd/>
              <a:tailEnd/>
            </a:ln>
          </p:spPr>
          <p:txBody>
            <a:bodyPr/>
            <a:lstStyle/>
            <a:p>
              <a:endParaRPr lang="en-GB" dirty="0"/>
            </a:p>
          </p:txBody>
        </p:sp>
        <p:sp>
          <p:nvSpPr>
            <p:cNvPr id="291" name="Freeform 210"/>
            <p:cNvSpPr>
              <a:spLocks noEditPoints="1"/>
            </p:cNvSpPr>
            <p:nvPr/>
          </p:nvSpPr>
          <p:spPr bwMode="auto">
            <a:xfrm>
              <a:off x="4305329" y="4024220"/>
              <a:ext cx="215941" cy="410281"/>
            </a:xfrm>
            <a:custGeom>
              <a:avLst/>
              <a:gdLst/>
              <a:ahLst/>
              <a:cxnLst>
                <a:cxn ang="0">
                  <a:pos x="38" y="38"/>
                </a:cxn>
                <a:cxn ang="0">
                  <a:pos x="56" y="52"/>
                </a:cxn>
                <a:cxn ang="0">
                  <a:pos x="59" y="78"/>
                </a:cxn>
                <a:cxn ang="0">
                  <a:pos x="62" y="84"/>
                </a:cxn>
                <a:cxn ang="0">
                  <a:pos x="64" y="81"/>
                </a:cxn>
                <a:cxn ang="0">
                  <a:pos x="58" y="72"/>
                </a:cxn>
                <a:cxn ang="0">
                  <a:pos x="48" y="95"/>
                </a:cxn>
                <a:cxn ang="0">
                  <a:pos x="47" y="78"/>
                </a:cxn>
                <a:cxn ang="0">
                  <a:pos x="42" y="91"/>
                </a:cxn>
                <a:cxn ang="0">
                  <a:pos x="45" y="80"/>
                </a:cxn>
                <a:cxn ang="0">
                  <a:pos x="53" y="66"/>
                </a:cxn>
                <a:cxn ang="0">
                  <a:pos x="50" y="66"/>
                </a:cxn>
                <a:cxn ang="0">
                  <a:pos x="68" y="80"/>
                </a:cxn>
                <a:cxn ang="0">
                  <a:pos x="53" y="77"/>
                </a:cxn>
                <a:cxn ang="0">
                  <a:pos x="55" y="81"/>
                </a:cxn>
                <a:cxn ang="0">
                  <a:pos x="50" y="87"/>
                </a:cxn>
                <a:cxn ang="0">
                  <a:pos x="59" y="89"/>
                </a:cxn>
                <a:cxn ang="0">
                  <a:pos x="55" y="87"/>
                </a:cxn>
                <a:cxn ang="0">
                  <a:pos x="41" y="114"/>
                </a:cxn>
                <a:cxn ang="0">
                  <a:pos x="47" y="111"/>
                </a:cxn>
                <a:cxn ang="0">
                  <a:pos x="53" y="109"/>
                </a:cxn>
                <a:cxn ang="0">
                  <a:pos x="56" y="123"/>
                </a:cxn>
                <a:cxn ang="0">
                  <a:pos x="67" y="130"/>
                </a:cxn>
                <a:cxn ang="0">
                  <a:pos x="68" y="114"/>
                </a:cxn>
                <a:cxn ang="0">
                  <a:pos x="71" y="119"/>
                </a:cxn>
                <a:cxn ang="0">
                  <a:pos x="74" y="109"/>
                </a:cxn>
                <a:cxn ang="0">
                  <a:pos x="73" y="97"/>
                </a:cxn>
                <a:cxn ang="0">
                  <a:pos x="67" y="94"/>
                </a:cxn>
                <a:cxn ang="0">
                  <a:pos x="58" y="103"/>
                </a:cxn>
                <a:cxn ang="0">
                  <a:pos x="50" y="100"/>
                </a:cxn>
                <a:cxn ang="0">
                  <a:pos x="42" y="106"/>
                </a:cxn>
                <a:cxn ang="0">
                  <a:pos x="41" y="122"/>
                </a:cxn>
                <a:cxn ang="0">
                  <a:pos x="33" y="126"/>
                </a:cxn>
                <a:cxn ang="0">
                  <a:pos x="52" y="97"/>
                </a:cxn>
                <a:cxn ang="0">
                  <a:pos x="61" y="97"/>
                </a:cxn>
                <a:cxn ang="0">
                  <a:pos x="39" y="61"/>
                </a:cxn>
                <a:cxn ang="0">
                  <a:pos x="38" y="53"/>
                </a:cxn>
                <a:cxn ang="0">
                  <a:pos x="42" y="63"/>
                </a:cxn>
                <a:cxn ang="0">
                  <a:pos x="50" y="61"/>
                </a:cxn>
                <a:cxn ang="0">
                  <a:pos x="52" y="61"/>
                </a:cxn>
                <a:cxn ang="0">
                  <a:pos x="23" y="81"/>
                </a:cxn>
                <a:cxn ang="0">
                  <a:pos x="67" y="73"/>
                </a:cxn>
                <a:cxn ang="0">
                  <a:pos x="59" y="67"/>
                </a:cxn>
                <a:cxn ang="0">
                  <a:pos x="68" y="77"/>
                </a:cxn>
                <a:cxn ang="0">
                  <a:pos x="70" y="87"/>
                </a:cxn>
                <a:cxn ang="0">
                  <a:pos x="47" y="77"/>
                </a:cxn>
                <a:cxn ang="0">
                  <a:pos x="39" y="70"/>
                </a:cxn>
                <a:cxn ang="0">
                  <a:pos x="35" y="63"/>
                </a:cxn>
                <a:cxn ang="0">
                  <a:pos x="27" y="56"/>
                </a:cxn>
                <a:cxn ang="0">
                  <a:pos x="11" y="94"/>
                </a:cxn>
                <a:cxn ang="0">
                  <a:pos x="20" y="73"/>
                </a:cxn>
                <a:cxn ang="0">
                  <a:pos x="7" y="94"/>
                </a:cxn>
                <a:cxn ang="0">
                  <a:pos x="53" y="56"/>
                </a:cxn>
                <a:cxn ang="0">
                  <a:pos x="47" y="50"/>
                </a:cxn>
                <a:cxn ang="0">
                  <a:pos x="36" y="41"/>
                </a:cxn>
                <a:cxn ang="0">
                  <a:pos x="42" y="19"/>
                </a:cxn>
                <a:cxn ang="0">
                  <a:pos x="26" y="8"/>
                </a:cxn>
                <a:cxn ang="0">
                  <a:pos x="21" y="28"/>
                </a:cxn>
                <a:cxn ang="0">
                  <a:pos x="29" y="41"/>
                </a:cxn>
                <a:cxn ang="0">
                  <a:pos x="35" y="49"/>
                </a:cxn>
                <a:cxn ang="0">
                  <a:pos x="45" y="52"/>
                </a:cxn>
                <a:cxn ang="0">
                  <a:pos x="56" y="59"/>
                </a:cxn>
                <a:cxn ang="0">
                  <a:pos x="77" y="142"/>
                </a:cxn>
              </a:cxnLst>
              <a:rect l="0" t="0" r="r" b="b"/>
              <a:pathLst>
                <a:path w="77" h="147">
                  <a:moveTo>
                    <a:pt x="38" y="38"/>
                  </a:moveTo>
                  <a:cubicBezTo>
                    <a:pt x="38" y="36"/>
                    <a:pt x="38" y="38"/>
                    <a:pt x="39" y="39"/>
                  </a:cubicBezTo>
                  <a:cubicBezTo>
                    <a:pt x="39" y="41"/>
                    <a:pt x="38" y="42"/>
                    <a:pt x="38" y="41"/>
                  </a:cubicBezTo>
                  <a:cubicBezTo>
                    <a:pt x="38" y="38"/>
                    <a:pt x="36" y="38"/>
                    <a:pt x="38" y="38"/>
                  </a:cubicBezTo>
                  <a:close/>
                  <a:moveTo>
                    <a:pt x="58" y="50"/>
                  </a:moveTo>
                  <a:cubicBezTo>
                    <a:pt x="58" y="49"/>
                    <a:pt x="58" y="49"/>
                    <a:pt x="58" y="49"/>
                  </a:cubicBezTo>
                  <a:cubicBezTo>
                    <a:pt x="56" y="47"/>
                    <a:pt x="55" y="45"/>
                    <a:pt x="56" y="49"/>
                  </a:cubicBezTo>
                  <a:cubicBezTo>
                    <a:pt x="56" y="52"/>
                    <a:pt x="55" y="50"/>
                    <a:pt x="56" y="52"/>
                  </a:cubicBezTo>
                  <a:cubicBezTo>
                    <a:pt x="56" y="53"/>
                    <a:pt x="58" y="52"/>
                    <a:pt x="58" y="50"/>
                  </a:cubicBezTo>
                  <a:close/>
                  <a:moveTo>
                    <a:pt x="58" y="75"/>
                  </a:moveTo>
                  <a:cubicBezTo>
                    <a:pt x="58" y="77"/>
                    <a:pt x="59" y="77"/>
                    <a:pt x="58" y="78"/>
                  </a:cubicBezTo>
                  <a:cubicBezTo>
                    <a:pt x="56" y="78"/>
                    <a:pt x="59" y="80"/>
                    <a:pt x="59" y="78"/>
                  </a:cubicBezTo>
                  <a:cubicBezTo>
                    <a:pt x="59" y="77"/>
                    <a:pt x="62" y="80"/>
                    <a:pt x="61" y="81"/>
                  </a:cubicBezTo>
                  <a:cubicBezTo>
                    <a:pt x="59" y="83"/>
                    <a:pt x="61" y="83"/>
                    <a:pt x="61" y="84"/>
                  </a:cubicBezTo>
                  <a:cubicBezTo>
                    <a:pt x="61" y="86"/>
                    <a:pt x="61" y="86"/>
                    <a:pt x="62" y="86"/>
                  </a:cubicBezTo>
                  <a:cubicBezTo>
                    <a:pt x="64" y="87"/>
                    <a:pt x="62" y="84"/>
                    <a:pt x="62" y="84"/>
                  </a:cubicBezTo>
                  <a:cubicBezTo>
                    <a:pt x="64" y="84"/>
                    <a:pt x="64" y="86"/>
                    <a:pt x="64" y="87"/>
                  </a:cubicBezTo>
                  <a:cubicBezTo>
                    <a:pt x="65" y="89"/>
                    <a:pt x="65" y="87"/>
                    <a:pt x="64" y="86"/>
                  </a:cubicBezTo>
                  <a:cubicBezTo>
                    <a:pt x="64" y="84"/>
                    <a:pt x="67" y="84"/>
                    <a:pt x="65" y="83"/>
                  </a:cubicBezTo>
                  <a:cubicBezTo>
                    <a:pt x="64" y="83"/>
                    <a:pt x="65" y="81"/>
                    <a:pt x="64" y="81"/>
                  </a:cubicBezTo>
                  <a:cubicBezTo>
                    <a:pt x="62" y="80"/>
                    <a:pt x="64" y="75"/>
                    <a:pt x="62" y="75"/>
                  </a:cubicBezTo>
                  <a:cubicBezTo>
                    <a:pt x="62" y="75"/>
                    <a:pt x="64" y="73"/>
                    <a:pt x="62" y="73"/>
                  </a:cubicBezTo>
                  <a:cubicBezTo>
                    <a:pt x="61" y="73"/>
                    <a:pt x="61" y="75"/>
                    <a:pt x="59" y="73"/>
                  </a:cubicBezTo>
                  <a:cubicBezTo>
                    <a:pt x="58" y="72"/>
                    <a:pt x="58" y="72"/>
                    <a:pt x="58" y="72"/>
                  </a:cubicBezTo>
                  <a:cubicBezTo>
                    <a:pt x="56" y="73"/>
                    <a:pt x="58" y="75"/>
                    <a:pt x="58" y="75"/>
                  </a:cubicBezTo>
                  <a:close/>
                  <a:moveTo>
                    <a:pt x="42" y="91"/>
                  </a:moveTo>
                  <a:cubicBezTo>
                    <a:pt x="44" y="94"/>
                    <a:pt x="45" y="92"/>
                    <a:pt x="45" y="95"/>
                  </a:cubicBezTo>
                  <a:cubicBezTo>
                    <a:pt x="47" y="98"/>
                    <a:pt x="48" y="97"/>
                    <a:pt x="48" y="95"/>
                  </a:cubicBezTo>
                  <a:cubicBezTo>
                    <a:pt x="50" y="94"/>
                    <a:pt x="47" y="91"/>
                    <a:pt x="48" y="87"/>
                  </a:cubicBezTo>
                  <a:cubicBezTo>
                    <a:pt x="50" y="86"/>
                    <a:pt x="48" y="86"/>
                    <a:pt x="50" y="83"/>
                  </a:cubicBezTo>
                  <a:cubicBezTo>
                    <a:pt x="52" y="81"/>
                    <a:pt x="52" y="78"/>
                    <a:pt x="50" y="78"/>
                  </a:cubicBezTo>
                  <a:cubicBezTo>
                    <a:pt x="48" y="78"/>
                    <a:pt x="48" y="77"/>
                    <a:pt x="47" y="78"/>
                  </a:cubicBezTo>
                  <a:cubicBezTo>
                    <a:pt x="45" y="80"/>
                    <a:pt x="47" y="81"/>
                    <a:pt x="45" y="81"/>
                  </a:cubicBezTo>
                  <a:cubicBezTo>
                    <a:pt x="44" y="83"/>
                    <a:pt x="47" y="86"/>
                    <a:pt x="45" y="87"/>
                  </a:cubicBezTo>
                  <a:cubicBezTo>
                    <a:pt x="42" y="89"/>
                    <a:pt x="42" y="86"/>
                    <a:pt x="42" y="89"/>
                  </a:cubicBezTo>
                  <a:cubicBezTo>
                    <a:pt x="42" y="91"/>
                    <a:pt x="42" y="91"/>
                    <a:pt x="42" y="91"/>
                  </a:cubicBezTo>
                  <a:close/>
                  <a:moveTo>
                    <a:pt x="45" y="80"/>
                  </a:moveTo>
                  <a:cubicBezTo>
                    <a:pt x="44" y="80"/>
                    <a:pt x="42" y="81"/>
                    <a:pt x="44" y="81"/>
                  </a:cubicBezTo>
                  <a:cubicBezTo>
                    <a:pt x="44" y="83"/>
                    <a:pt x="42" y="83"/>
                    <a:pt x="44" y="83"/>
                  </a:cubicBezTo>
                  <a:cubicBezTo>
                    <a:pt x="44" y="84"/>
                    <a:pt x="45" y="81"/>
                    <a:pt x="45" y="80"/>
                  </a:cubicBezTo>
                  <a:close/>
                  <a:moveTo>
                    <a:pt x="50" y="66"/>
                  </a:moveTo>
                  <a:cubicBezTo>
                    <a:pt x="52" y="64"/>
                    <a:pt x="52" y="69"/>
                    <a:pt x="53" y="69"/>
                  </a:cubicBezTo>
                  <a:cubicBezTo>
                    <a:pt x="55" y="69"/>
                    <a:pt x="56" y="72"/>
                    <a:pt x="56" y="70"/>
                  </a:cubicBezTo>
                  <a:cubicBezTo>
                    <a:pt x="55" y="67"/>
                    <a:pt x="55" y="66"/>
                    <a:pt x="53" y="66"/>
                  </a:cubicBezTo>
                  <a:cubicBezTo>
                    <a:pt x="52" y="64"/>
                    <a:pt x="52" y="63"/>
                    <a:pt x="50" y="63"/>
                  </a:cubicBezTo>
                  <a:cubicBezTo>
                    <a:pt x="50" y="63"/>
                    <a:pt x="48" y="61"/>
                    <a:pt x="48" y="63"/>
                  </a:cubicBezTo>
                  <a:cubicBezTo>
                    <a:pt x="48" y="64"/>
                    <a:pt x="48" y="66"/>
                    <a:pt x="48" y="69"/>
                  </a:cubicBezTo>
                  <a:cubicBezTo>
                    <a:pt x="47" y="69"/>
                    <a:pt x="50" y="67"/>
                    <a:pt x="50" y="66"/>
                  </a:cubicBezTo>
                  <a:close/>
                  <a:moveTo>
                    <a:pt x="59" y="70"/>
                  </a:moveTo>
                  <a:cubicBezTo>
                    <a:pt x="59" y="70"/>
                    <a:pt x="61" y="73"/>
                    <a:pt x="59" y="72"/>
                  </a:cubicBezTo>
                  <a:cubicBezTo>
                    <a:pt x="58" y="72"/>
                    <a:pt x="58" y="70"/>
                    <a:pt x="59" y="70"/>
                  </a:cubicBezTo>
                  <a:close/>
                  <a:moveTo>
                    <a:pt x="68" y="80"/>
                  </a:moveTo>
                  <a:cubicBezTo>
                    <a:pt x="68" y="80"/>
                    <a:pt x="70" y="80"/>
                    <a:pt x="68" y="80"/>
                  </a:cubicBezTo>
                  <a:cubicBezTo>
                    <a:pt x="68" y="81"/>
                    <a:pt x="68" y="80"/>
                    <a:pt x="68" y="80"/>
                  </a:cubicBezTo>
                  <a:close/>
                  <a:moveTo>
                    <a:pt x="53" y="75"/>
                  </a:moveTo>
                  <a:cubicBezTo>
                    <a:pt x="53" y="73"/>
                    <a:pt x="53" y="77"/>
                    <a:pt x="53" y="77"/>
                  </a:cubicBezTo>
                  <a:cubicBezTo>
                    <a:pt x="53" y="77"/>
                    <a:pt x="52" y="75"/>
                    <a:pt x="53" y="75"/>
                  </a:cubicBezTo>
                  <a:close/>
                  <a:moveTo>
                    <a:pt x="52" y="91"/>
                  </a:moveTo>
                  <a:cubicBezTo>
                    <a:pt x="52" y="87"/>
                    <a:pt x="52" y="89"/>
                    <a:pt x="52" y="87"/>
                  </a:cubicBezTo>
                  <a:cubicBezTo>
                    <a:pt x="52" y="84"/>
                    <a:pt x="56" y="84"/>
                    <a:pt x="55" y="81"/>
                  </a:cubicBezTo>
                  <a:cubicBezTo>
                    <a:pt x="55" y="80"/>
                    <a:pt x="56" y="80"/>
                    <a:pt x="56" y="78"/>
                  </a:cubicBezTo>
                  <a:cubicBezTo>
                    <a:pt x="55" y="77"/>
                    <a:pt x="56" y="72"/>
                    <a:pt x="55" y="77"/>
                  </a:cubicBezTo>
                  <a:cubicBezTo>
                    <a:pt x="53" y="80"/>
                    <a:pt x="53" y="78"/>
                    <a:pt x="53" y="81"/>
                  </a:cubicBezTo>
                  <a:cubicBezTo>
                    <a:pt x="52" y="84"/>
                    <a:pt x="50" y="86"/>
                    <a:pt x="50" y="87"/>
                  </a:cubicBezTo>
                  <a:cubicBezTo>
                    <a:pt x="50" y="89"/>
                    <a:pt x="50" y="89"/>
                    <a:pt x="50" y="92"/>
                  </a:cubicBezTo>
                  <a:cubicBezTo>
                    <a:pt x="50" y="94"/>
                    <a:pt x="50" y="92"/>
                    <a:pt x="52" y="91"/>
                  </a:cubicBezTo>
                  <a:close/>
                  <a:moveTo>
                    <a:pt x="58" y="91"/>
                  </a:moveTo>
                  <a:cubicBezTo>
                    <a:pt x="59" y="89"/>
                    <a:pt x="59" y="91"/>
                    <a:pt x="59" y="89"/>
                  </a:cubicBezTo>
                  <a:cubicBezTo>
                    <a:pt x="59" y="87"/>
                    <a:pt x="61" y="86"/>
                    <a:pt x="59" y="86"/>
                  </a:cubicBezTo>
                  <a:cubicBezTo>
                    <a:pt x="59" y="86"/>
                    <a:pt x="59" y="87"/>
                    <a:pt x="58" y="86"/>
                  </a:cubicBezTo>
                  <a:cubicBezTo>
                    <a:pt x="58" y="86"/>
                    <a:pt x="56" y="84"/>
                    <a:pt x="56" y="86"/>
                  </a:cubicBezTo>
                  <a:cubicBezTo>
                    <a:pt x="55" y="87"/>
                    <a:pt x="55" y="87"/>
                    <a:pt x="55" y="87"/>
                  </a:cubicBezTo>
                  <a:cubicBezTo>
                    <a:pt x="53" y="87"/>
                    <a:pt x="53" y="89"/>
                    <a:pt x="53" y="91"/>
                  </a:cubicBezTo>
                  <a:cubicBezTo>
                    <a:pt x="55" y="92"/>
                    <a:pt x="58" y="91"/>
                    <a:pt x="58" y="91"/>
                  </a:cubicBezTo>
                  <a:close/>
                  <a:moveTo>
                    <a:pt x="39" y="117"/>
                  </a:moveTo>
                  <a:cubicBezTo>
                    <a:pt x="41" y="119"/>
                    <a:pt x="41" y="116"/>
                    <a:pt x="41" y="114"/>
                  </a:cubicBezTo>
                  <a:cubicBezTo>
                    <a:pt x="42" y="112"/>
                    <a:pt x="41" y="112"/>
                    <a:pt x="42" y="112"/>
                  </a:cubicBezTo>
                  <a:cubicBezTo>
                    <a:pt x="44" y="111"/>
                    <a:pt x="42" y="111"/>
                    <a:pt x="44" y="109"/>
                  </a:cubicBezTo>
                  <a:cubicBezTo>
                    <a:pt x="45" y="108"/>
                    <a:pt x="45" y="109"/>
                    <a:pt x="45" y="111"/>
                  </a:cubicBezTo>
                  <a:cubicBezTo>
                    <a:pt x="44" y="112"/>
                    <a:pt x="47" y="112"/>
                    <a:pt x="47" y="111"/>
                  </a:cubicBezTo>
                  <a:cubicBezTo>
                    <a:pt x="48" y="108"/>
                    <a:pt x="47" y="112"/>
                    <a:pt x="48" y="112"/>
                  </a:cubicBezTo>
                  <a:cubicBezTo>
                    <a:pt x="50" y="112"/>
                    <a:pt x="52" y="114"/>
                    <a:pt x="50" y="112"/>
                  </a:cubicBezTo>
                  <a:cubicBezTo>
                    <a:pt x="50" y="111"/>
                    <a:pt x="52" y="109"/>
                    <a:pt x="50" y="109"/>
                  </a:cubicBezTo>
                  <a:cubicBezTo>
                    <a:pt x="50" y="109"/>
                    <a:pt x="52" y="108"/>
                    <a:pt x="53" y="109"/>
                  </a:cubicBezTo>
                  <a:cubicBezTo>
                    <a:pt x="53" y="111"/>
                    <a:pt x="55" y="109"/>
                    <a:pt x="56" y="111"/>
                  </a:cubicBezTo>
                  <a:cubicBezTo>
                    <a:pt x="56" y="114"/>
                    <a:pt x="56" y="112"/>
                    <a:pt x="56" y="114"/>
                  </a:cubicBezTo>
                  <a:cubicBezTo>
                    <a:pt x="56" y="114"/>
                    <a:pt x="53" y="116"/>
                    <a:pt x="55" y="119"/>
                  </a:cubicBezTo>
                  <a:cubicBezTo>
                    <a:pt x="55" y="120"/>
                    <a:pt x="55" y="123"/>
                    <a:pt x="56" y="123"/>
                  </a:cubicBezTo>
                  <a:cubicBezTo>
                    <a:pt x="58" y="125"/>
                    <a:pt x="55" y="125"/>
                    <a:pt x="58" y="126"/>
                  </a:cubicBezTo>
                  <a:cubicBezTo>
                    <a:pt x="61" y="128"/>
                    <a:pt x="62" y="130"/>
                    <a:pt x="64" y="126"/>
                  </a:cubicBezTo>
                  <a:cubicBezTo>
                    <a:pt x="64" y="125"/>
                    <a:pt x="65" y="125"/>
                    <a:pt x="65" y="126"/>
                  </a:cubicBezTo>
                  <a:cubicBezTo>
                    <a:pt x="64" y="128"/>
                    <a:pt x="65" y="133"/>
                    <a:pt x="67" y="130"/>
                  </a:cubicBezTo>
                  <a:cubicBezTo>
                    <a:pt x="68" y="128"/>
                    <a:pt x="68" y="125"/>
                    <a:pt x="68" y="123"/>
                  </a:cubicBezTo>
                  <a:cubicBezTo>
                    <a:pt x="67" y="122"/>
                    <a:pt x="67" y="120"/>
                    <a:pt x="67" y="120"/>
                  </a:cubicBezTo>
                  <a:cubicBezTo>
                    <a:pt x="65" y="120"/>
                    <a:pt x="65" y="117"/>
                    <a:pt x="67" y="117"/>
                  </a:cubicBezTo>
                  <a:cubicBezTo>
                    <a:pt x="68" y="116"/>
                    <a:pt x="67" y="114"/>
                    <a:pt x="68" y="114"/>
                  </a:cubicBezTo>
                  <a:cubicBezTo>
                    <a:pt x="70" y="112"/>
                    <a:pt x="68" y="114"/>
                    <a:pt x="70" y="116"/>
                  </a:cubicBezTo>
                  <a:cubicBezTo>
                    <a:pt x="70" y="117"/>
                    <a:pt x="70" y="117"/>
                    <a:pt x="71" y="119"/>
                  </a:cubicBezTo>
                  <a:cubicBezTo>
                    <a:pt x="71" y="120"/>
                    <a:pt x="70" y="119"/>
                    <a:pt x="71" y="123"/>
                  </a:cubicBezTo>
                  <a:cubicBezTo>
                    <a:pt x="73" y="125"/>
                    <a:pt x="73" y="122"/>
                    <a:pt x="71" y="119"/>
                  </a:cubicBezTo>
                  <a:cubicBezTo>
                    <a:pt x="71" y="116"/>
                    <a:pt x="74" y="120"/>
                    <a:pt x="73" y="117"/>
                  </a:cubicBezTo>
                  <a:cubicBezTo>
                    <a:pt x="73" y="116"/>
                    <a:pt x="74" y="119"/>
                    <a:pt x="74" y="116"/>
                  </a:cubicBezTo>
                  <a:cubicBezTo>
                    <a:pt x="76" y="114"/>
                    <a:pt x="76" y="112"/>
                    <a:pt x="74" y="111"/>
                  </a:cubicBezTo>
                  <a:cubicBezTo>
                    <a:pt x="74" y="109"/>
                    <a:pt x="74" y="109"/>
                    <a:pt x="74" y="109"/>
                  </a:cubicBezTo>
                  <a:cubicBezTo>
                    <a:pt x="73" y="108"/>
                    <a:pt x="74" y="105"/>
                    <a:pt x="74" y="105"/>
                  </a:cubicBezTo>
                  <a:cubicBezTo>
                    <a:pt x="73" y="103"/>
                    <a:pt x="74" y="101"/>
                    <a:pt x="73" y="101"/>
                  </a:cubicBezTo>
                  <a:cubicBezTo>
                    <a:pt x="71" y="101"/>
                    <a:pt x="71" y="101"/>
                    <a:pt x="71" y="100"/>
                  </a:cubicBezTo>
                  <a:cubicBezTo>
                    <a:pt x="73" y="100"/>
                    <a:pt x="74" y="98"/>
                    <a:pt x="73" y="97"/>
                  </a:cubicBezTo>
                  <a:cubicBezTo>
                    <a:pt x="71" y="95"/>
                    <a:pt x="73" y="94"/>
                    <a:pt x="71" y="94"/>
                  </a:cubicBezTo>
                  <a:cubicBezTo>
                    <a:pt x="70" y="95"/>
                    <a:pt x="71" y="92"/>
                    <a:pt x="68" y="92"/>
                  </a:cubicBezTo>
                  <a:cubicBezTo>
                    <a:pt x="67" y="91"/>
                    <a:pt x="68" y="91"/>
                    <a:pt x="67" y="89"/>
                  </a:cubicBezTo>
                  <a:cubicBezTo>
                    <a:pt x="65" y="89"/>
                    <a:pt x="65" y="89"/>
                    <a:pt x="67" y="94"/>
                  </a:cubicBezTo>
                  <a:cubicBezTo>
                    <a:pt x="68" y="98"/>
                    <a:pt x="65" y="97"/>
                    <a:pt x="65" y="97"/>
                  </a:cubicBezTo>
                  <a:cubicBezTo>
                    <a:pt x="64" y="95"/>
                    <a:pt x="65" y="100"/>
                    <a:pt x="62" y="98"/>
                  </a:cubicBezTo>
                  <a:cubicBezTo>
                    <a:pt x="61" y="95"/>
                    <a:pt x="61" y="98"/>
                    <a:pt x="61" y="101"/>
                  </a:cubicBezTo>
                  <a:cubicBezTo>
                    <a:pt x="61" y="105"/>
                    <a:pt x="58" y="98"/>
                    <a:pt x="58" y="103"/>
                  </a:cubicBezTo>
                  <a:cubicBezTo>
                    <a:pt x="56" y="106"/>
                    <a:pt x="56" y="105"/>
                    <a:pt x="55" y="106"/>
                  </a:cubicBezTo>
                  <a:cubicBezTo>
                    <a:pt x="52" y="108"/>
                    <a:pt x="55" y="106"/>
                    <a:pt x="53" y="103"/>
                  </a:cubicBezTo>
                  <a:cubicBezTo>
                    <a:pt x="53" y="101"/>
                    <a:pt x="53" y="100"/>
                    <a:pt x="52" y="101"/>
                  </a:cubicBezTo>
                  <a:cubicBezTo>
                    <a:pt x="50" y="101"/>
                    <a:pt x="52" y="100"/>
                    <a:pt x="50" y="100"/>
                  </a:cubicBezTo>
                  <a:cubicBezTo>
                    <a:pt x="50" y="100"/>
                    <a:pt x="50" y="101"/>
                    <a:pt x="48" y="101"/>
                  </a:cubicBezTo>
                  <a:cubicBezTo>
                    <a:pt x="47" y="101"/>
                    <a:pt x="45" y="103"/>
                    <a:pt x="47" y="105"/>
                  </a:cubicBezTo>
                  <a:cubicBezTo>
                    <a:pt x="45" y="106"/>
                    <a:pt x="45" y="106"/>
                    <a:pt x="45" y="106"/>
                  </a:cubicBezTo>
                  <a:cubicBezTo>
                    <a:pt x="44" y="105"/>
                    <a:pt x="44" y="106"/>
                    <a:pt x="42" y="106"/>
                  </a:cubicBezTo>
                  <a:cubicBezTo>
                    <a:pt x="41" y="106"/>
                    <a:pt x="39" y="108"/>
                    <a:pt x="39" y="109"/>
                  </a:cubicBezTo>
                  <a:cubicBezTo>
                    <a:pt x="39" y="111"/>
                    <a:pt x="39" y="112"/>
                    <a:pt x="38" y="114"/>
                  </a:cubicBezTo>
                  <a:cubicBezTo>
                    <a:pt x="38" y="116"/>
                    <a:pt x="38" y="116"/>
                    <a:pt x="39" y="117"/>
                  </a:cubicBezTo>
                  <a:close/>
                  <a:moveTo>
                    <a:pt x="41" y="122"/>
                  </a:moveTo>
                  <a:cubicBezTo>
                    <a:pt x="41" y="122"/>
                    <a:pt x="38" y="123"/>
                    <a:pt x="38" y="122"/>
                  </a:cubicBezTo>
                  <a:cubicBezTo>
                    <a:pt x="38" y="119"/>
                    <a:pt x="41" y="120"/>
                    <a:pt x="41" y="122"/>
                  </a:cubicBezTo>
                  <a:close/>
                  <a:moveTo>
                    <a:pt x="32" y="128"/>
                  </a:moveTo>
                  <a:cubicBezTo>
                    <a:pt x="33" y="128"/>
                    <a:pt x="35" y="126"/>
                    <a:pt x="33" y="126"/>
                  </a:cubicBezTo>
                  <a:cubicBezTo>
                    <a:pt x="33" y="126"/>
                    <a:pt x="32" y="123"/>
                    <a:pt x="30" y="126"/>
                  </a:cubicBezTo>
                  <a:cubicBezTo>
                    <a:pt x="29" y="128"/>
                    <a:pt x="32" y="126"/>
                    <a:pt x="32" y="128"/>
                  </a:cubicBezTo>
                  <a:close/>
                  <a:moveTo>
                    <a:pt x="50" y="95"/>
                  </a:moveTo>
                  <a:cubicBezTo>
                    <a:pt x="52" y="97"/>
                    <a:pt x="52" y="97"/>
                    <a:pt x="52" y="97"/>
                  </a:cubicBezTo>
                  <a:cubicBezTo>
                    <a:pt x="53" y="95"/>
                    <a:pt x="52" y="94"/>
                    <a:pt x="52" y="95"/>
                  </a:cubicBezTo>
                  <a:cubicBezTo>
                    <a:pt x="52" y="95"/>
                    <a:pt x="52" y="95"/>
                    <a:pt x="50" y="95"/>
                  </a:cubicBezTo>
                  <a:close/>
                  <a:moveTo>
                    <a:pt x="59" y="95"/>
                  </a:moveTo>
                  <a:cubicBezTo>
                    <a:pt x="61" y="95"/>
                    <a:pt x="62" y="95"/>
                    <a:pt x="61" y="97"/>
                  </a:cubicBezTo>
                  <a:cubicBezTo>
                    <a:pt x="59" y="95"/>
                    <a:pt x="59" y="95"/>
                    <a:pt x="59" y="95"/>
                  </a:cubicBezTo>
                  <a:close/>
                  <a:moveTo>
                    <a:pt x="38" y="64"/>
                  </a:moveTo>
                  <a:cubicBezTo>
                    <a:pt x="38" y="66"/>
                    <a:pt x="39" y="66"/>
                    <a:pt x="39" y="64"/>
                  </a:cubicBezTo>
                  <a:cubicBezTo>
                    <a:pt x="39" y="61"/>
                    <a:pt x="41" y="61"/>
                    <a:pt x="39" y="61"/>
                  </a:cubicBezTo>
                  <a:cubicBezTo>
                    <a:pt x="38" y="63"/>
                    <a:pt x="39" y="61"/>
                    <a:pt x="38" y="64"/>
                  </a:cubicBezTo>
                  <a:close/>
                  <a:moveTo>
                    <a:pt x="39" y="55"/>
                  </a:moveTo>
                  <a:cubicBezTo>
                    <a:pt x="39" y="55"/>
                    <a:pt x="41" y="53"/>
                    <a:pt x="38" y="52"/>
                  </a:cubicBezTo>
                  <a:cubicBezTo>
                    <a:pt x="38" y="53"/>
                    <a:pt x="38" y="53"/>
                    <a:pt x="38" y="53"/>
                  </a:cubicBezTo>
                  <a:cubicBezTo>
                    <a:pt x="38" y="55"/>
                    <a:pt x="38" y="56"/>
                    <a:pt x="39" y="55"/>
                  </a:cubicBezTo>
                  <a:close/>
                  <a:moveTo>
                    <a:pt x="42" y="64"/>
                  </a:moveTo>
                  <a:cubicBezTo>
                    <a:pt x="44" y="64"/>
                    <a:pt x="44" y="66"/>
                    <a:pt x="44" y="64"/>
                  </a:cubicBezTo>
                  <a:cubicBezTo>
                    <a:pt x="45" y="63"/>
                    <a:pt x="42" y="63"/>
                    <a:pt x="42" y="63"/>
                  </a:cubicBezTo>
                  <a:cubicBezTo>
                    <a:pt x="42" y="64"/>
                    <a:pt x="42" y="64"/>
                    <a:pt x="42" y="64"/>
                  </a:cubicBezTo>
                  <a:close/>
                  <a:moveTo>
                    <a:pt x="47" y="58"/>
                  </a:moveTo>
                  <a:cubicBezTo>
                    <a:pt x="47" y="59"/>
                    <a:pt x="47" y="59"/>
                    <a:pt x="48" y="59"/>
                  </a:cubicBezTo>
                  <a:cubicBezTo>
                    <a:pt x="48" y="59"/>
                    <a:pt x="48" y="59"/>
                    <a:pt x="50" y="61"/>
                  </a:cubicBezTo>
                  <a:cubicBezTo>
                    <a:pt x="48" y="59"/>
                    <a:pt x="48" y="59"/>
                    <a:pt x="48" y="59"/>
                  </a:cubicBezTo>
                  <a:cubicBezTo>
                    <a:pt x="48" y="58"/>
                    <a:pt x="47" y="56"/>
                    <a:pt x="47" y="56"/>
                  </a:cubicBezTo>
                  <a:cubicBezTo>
                    <a:pt x="45" y="56"/>
                    <a:pt x="45" y="58"/>
                    <a:pt x="47" y="58"/>
                  </a:cubicBezTo>
                  <a:close/>
                  <a:moveTo>
                    <a:pt x="52" y="61"/>
                  </a:moveTo>
                  <a:cubicBezTo>
                    <a:pt x="53" y="64"/>
                    <a:pt x="53" y="64"/>
                    <a:pt x="53" y="64"/>
                  </a:cubicBezTo>
                  <a:cubicBezTo>
                    <a:pt x="52" y="61"/>
                    <a:pt x="52" y="61"/>
                    <a:pt x="52" y="61"/>
                  </a:cubicBezTo>
                  <a:close/>
                  <a:moveTo>
                    <a:pt x="21" y="83"/>
                  </a:moveTo>
                  <a:cubicBezTo>
                    <a:pt x="23" y="80"/>
                    <a:pt x="24" y="81"/>
                    <a:pt x="23" y="81"/>
                  </a:cubicBezTo>
                  <a:cubicBezTo>
                    <a:pt x="23" y="83"/>
                    <a:pt x="21" y="84"/>
                    <a:pt x="21" y="83"/>
                  </a:cubicBezTo>
                  <a:close/>
                  <a:moveTo>
                    <a:pt x="68" y="77"/>
                  </a:moveTo>
                  <a:cubicBezTo>
                    <a:pt x="70" y="78"/>
                    <a:pt x="68" y="77"/>
                    <a:pt x="68" y="75"/>
                  </a:cubicBezTo>
                  <a:cubicBezTo>
                    <a:pt x="67" y="75"/>
                    <a:pt x="68" y="73"/>
                    <a:pt x="67" y="73"/>
                  </a:cubicBezTo>
                  <a:cubicBezTo>
                    <a:pt x="65" y="72"/>
                    <a:pt x="67" y="66"/>
                    <a:pt x="65" y="64"/>
                  </a:cubicBezTo>
                  <a:cubicBezTo>
                    <a:pt x="65" y="64"/>
                    <a:pt x="65" y="63"/>
                    <a:pt x="64" y="63"/>
                  </a:cubicBezTo>
                  <a:cubicBezTo>
                    <a:pt x="62" y="61"/>
                    <a:pt x="61" y="63"/>
                    <a:pt x="58" y="63"/>
                  </a:cubicBezTo>
                  <a:cubicBezTo>
                    <a:pt x="56" y="61"/>
                    <a:pt x="58" y="66"/>
                    <a:pt x="59" y="67"/>
                  </a:cubicBezTo>
                  <a:cubicBezTo>
                    <a:pt x="62" y="69"/>
                    <a:pt x="61" y="69"/>
                    <a:pt x="62" y="70"/>
                  </a:cubicBezTo>
                  <a:cubicBezTo>
                    <a:pt x="64" y="70"/>
                    <a:pt x="62" y="70"/>
                    <a:pt x="62" y="72"/>
                  </a:cubicBezTo>
                  <a:cubicBezTo>
                    <a:pt x="61" y="72"/>
                    <a:pt x="64" y="73"/>
                    <a:pt x="64" y="77"/>
                  </a:cubicBezTo>
                  <a:cubicBezTo>
                    <a:pt x="64" y="78"/>
                    <a:pt x="67" y="75"/>
                    <a:pt x="68" y="77"/>
                  </a:cubicBezTo>
                  <a:close/>
                  <a:moveTo>
                    <a:pt x="67" y="87"/>
                  </a:moveTo>
                  <a:cubicBezTo>
                    <a:pt x="65" y="86"/>
                    <a:pt x="68" y="81"/>
                    <a:pt x="68" y="83"/>
                  </a:cubicBezTo>
                  <a:cubicBezTo>
                    <a:pt x="68" y="86"/>
                    <a:pt x="70" y="91"/>
                    <a:pt x="67" y="87"/>
                  </a:cubicBezTo>
                  <a:close/>
                  <a:moveTo>
                    <a:pt x="70" y="87"/>
                  </a:moveTo>
                  <a:cubicBezTo>
                    <a:pt x="71" y="86"/>
                    <a:pt x="71" y="86"/>
                    <a:pt x="71" y="87"/>
                  </a:cubicBezTo>
                  <a:cubicBezTo>
                    <a:pt x="73" y="91"/>
                    <a:pt x="70" y="91"/>
                    <a:pt x="70" y="87"/>
                  </a:cubicBezTo>
                  <a:close/>
                  <a:moveTo>
                    <a:pt x="42" y="81"/>
                  </a:moveTo>
                  <a:cubicBezTo>
                    <a:pt x="44" y="81"/>
                    <a:pt x="45" y="78"/>
                    <a:pt x="47" y="77"/>
                  </a:cubicBezTo>
                  <a:cubicBezTo>
                    <a:pt x="48" y="75"/>
                    <a:pt x="48" y="72"/>
                    <a:pt x="47" y="72"/>
                  </a:cubicBezTo>
                  <a:cubicBezTo>
                    <a:pt x="45" y="73"/>
                    <a:pt x="45" y="70"/>
                    <a:pt x="44" y="72"/>
                  </a:cubicBezTo>
                  <a:cubicBezTo>
                    <a:pt x="44" y="73"/>
                    <a:pt x="41" y="69"/>
                    <a:pt x="39" y="69"/>
                  </a:cubicBezTo>
                  <a:cubicBezTo>
                    <a:pt x="38" y="67"/>
                    <a:pt x="36" y="69"/>
                    <a:pt x="39" y="70"/>
                  </a:cubicBezTo>
                  <a:cubicBezTo>
                    <a:pt x="41" y="72"/>
                    <a:pt x="39" y="73"/>
                    <a:pt x="39" y="77"/>
                  </a:cubicBezTo>
                  <a:cubicBezTo>
                    <a:pt x="39" y="78"/>
                    <a:pt x="38" y="77"/>
                    <a:pt x="38" y="81"/>
                  </a:cubicBezTo>
                  <a:cubicBezTo>
                    <a:pt x="38" y="86"/>
                    <a:pt x="39" y="81"/>
                    <a:pt x="42" y="81"/>
                  </a:cubicBezTo>
                  <a:close/>
                  <a:moveTo>
                    <a:pt x="35" y="63"/>
                  </a:moveTo>
                  <a:cubicBezTo>
                    <a:pt x="36" y="59"/>
                    <a:pt x="35" y="61"/>
                    <a:pt x="35" y="58"/>
                  </a:cubicBezTo>
                  <a:cubicBezTo>
                    <a:pt x="36" y="55"/>
                    <a:pt x="33" y="53"/>
                    <a:pt x="29" y="53"/>
                  </a:cubicBezTo>
                  <a:cubicBezTo>
                    <a:pt x="26" y="52"/>
                    <a:pt x="24" y="53"/>
                    <a:pt x="26" y="53"/>
                  </a:cubicBezTo>
                  <a:cubicBezTo>
                    <a:pt x="27" y="55"/>
                    <a:pt x="27" y="55"/>
                    <a:pt x="27" y="56"/>
                  </a:cubicBezTo>
                  <a:cubicBezTo>
                    <a:pt x="29" y="56"/>
                    <a:pt x="30" y="61"/>
                    <a:pt x="32" y="64"/>
                  </a:cubicBezTo>
                  <a:cubicBezTo>
                    <a:pt x="32" y="67"/>
                    <a:pt x="33" y="66"/>
                    <a:pt x="35" y="63"/>
                  </a:cubicBezTo>
                  <a:close/>
                  <a:moveTo>
                    <a:pt x="4" y="101"/>
                  </a:moveTo>
                  <a:cubicBezTo>
                    <a:pt x="4" y="100"/>
                    <a:pt x="6" y="98"/>
                    <a:pt x="11" y="94"/>
                  </a:cubicBezTo>
                  <a:cubicBezTo>
                    <a:pt x="17" y="89"/>
                    <a:pt x="12" y="89"/>
                    <a:pt x="15" y="87"/>
                  </a:cubicBezTo>
                  <a:cubicBezTo>
                    <a:pt x="18" y="87"/>
                    <a:pt x="17" y="84"/>
                    <a:pt x="18" y="84"/>
                  </a:cubicBezTo>
                  <a:cubicBezTo>
                    <a:pt x="20" y="84"/>
                    <a:pt x="21" y="83"/>
                    <a:pt x="20" y="80"/>
                  </a:cubicBezTo>
                  <a:cubicBezTo>
                    <a:pt x="20" y="78"/>
                    <a:pt x="21" y="73"/>
                    <a:pt x="20" y="73"/>
                  </a:cubicBezTo>
                  <a:cubicBezTo>
                    <a:pt x="18" y="73"/>
                    <a:pt x="18" y="78"/>
                    <a:pt x="17" y="78"/>
                  </a:cubicBezTo>
                  <a:cubicBezTo>
                    <a:pt x="15" y="78"/>
                    <a:pt x="18" y="80"/>
                    <a:pt x="17" y="83"/>
                  </a:cubicBezTo>
                  <a:cubicBezTo>
                    <a:pt x="17" y="84"/>
                    <a:pt x="17" y="81"/>
                    <a:pt x="15" y="84"/>
                  </a:cubicBezTo>
                  <a:cubicBezTo>
                    <a:pt x="14" y="87"/>
                    <a:pt x="9" y="92"/>
                    <a:pt x="7" y="94"/>
                  </a:cubicBezTo>
                  <a:cubicBezTo>
                    <a:pt x="6" y="95"/>
                    <a:pt x="3" y="98"/>
                    <a:pt x="1" y="103"/>
                  </a:cubicBezTo>
                  <a:cubicBezTo>
                    <a:pt x="0" y="105"/>
                    <a:pt x="3" y="103"/>
                    <a:pt x="4" y="101"/>
                  </a:cubicBezTo>
                  <a:close/>
                  <a:moveTo>
                    <a:pt x="56" y="59"/>
                  </a:moveTo>
                  <a:cubicBezTo>
                    <a:pt x="56" y="58"/>
                    <a:pt x="56" y="56"/>
                    <a:pt x="53" y="56"/>
                  </a:cubicBezTo>
                  <a:cubicBezTo>
                    <a:pt x="50" y="56"/>
                    <a:pt x="55" y="56"/>
                    <a:pt x="52" y="53"/>
                  </a:cubicBezTo>
                  <a:cubicBezTo>
                    <a:pt x="48" y="50"/>
                    <a:pt x="53" y="52"/>
                    <a:pt x="55" y="52"/>
                  </a:cubicBezTo>
                  <a:cubicBezTo>
                    <a:pt x="55" y="50"/>
                    <a:pt x="53" y="50"/>
                    <a:pt x="50" y="49"/>
                  </a:cubicBezTo>
                  <a:cubicBezTo>
                    <a:pt x="47" y="45"/>
                    <a:pt x="48" y="52"/>
                    <a:pt x="47" y="50"/>
                  </a:cubicBezTo>
                  <a:cubicBezTo>
                    <a:pt x="45" y="50"/>
                    <a:pt x="48" y="47"/>
                    <a:pt x="44" y="45"/>
                  </a:cubicBezTo>
                  <a:cubicBezTo>
                    <a:pt x="41" y="44"/>
                    <a:pt x="42" y="47"/>
                    <a:pt x="41" y="45"/>
                  </a:cubicBezTo>
                  <a:cubicBezTo>
                    <a:pt x="38" y="45"/>
                    <a:pt x="41" y="49"/>
                    <a:pt x="39" y="49"/>
                  </a:cubicBezTo>
                  <a:cubicBezTo>
                    <a:pt x="36" y="47"/>
                    <a:pt x="35" y="42"/>
                    <a:pt x="36" y="41"/>
                  </a:cubicBezTo>
                  <a:cubicBezTo>
                    <a:pt x="36" y="39"/>
                    <a:pt x="33" y="36"/>
                    <a:pt x="35" y="33"/>
                  </a:cubicBezTo>
                  <a:cubicBezTo>
                    <a:pt x="36" y="30"/>
                    <a:pt x="35" y="30"/>
                    <a:pt x="36" y="27"/>
                  </a:cubicBezTo>
                  <a:cubicBezTo>
                    <a:pt x="39" y="25"/>
                    <a:pt x="38" y="28"/>
                    <a:pt x="39" y="28"/>
                  </a:cubicBezTo>
                  <a:cubicBezTo>
                    <a:pt x="41" y="27"/>
                    <a:pt x="42" y="20"/>
                    <a:pt x="42" y="19"/>
                  </a:cubicBezTo>
                  <a:cubicBezTo>
                    <a:pt x="42" y="16"/>
                    <a:pt x="38" y="14"/>
                    <a:pt x="41" y="8"/>
                  </a:cubicBezTo>
                  <a:cubicBezTo>
                    <a:pt x="42" y="3"/>
                    <a:pt x="41" y="2"/>
                    <a:pt x="39" y="5"/>
                  </a:cubicBezTo>
                  <a:cubicBezTo>
                    <a:pt x="36" y="8"/>
                    <a:pt x="33" y="0"/>
                    <a:pt x="29" y="2"/>
                  </a:cubicBezTo>
                  <a:cubicBezTo>
                    <a:pt x="26" y="3"/>
                    <a:pt x="27" y="3"/>
                    <a:pt x="26" y="8"/>
                  </a:cubicBezTo>
                  <a:cubicBezTo>
                    <a:pt x="24" y="13"/>
                    <a:pt x="27" y="14"/>
                    <a:pt x="26" y="20"/>
                  </a:cubicBezTo>
                  <a:cubicBezTo>
                    <a:pt x="23" y="25"/>
                    <a:pt x="27" y="24"/>
                    <a:pt x="26" y="27"/>
                  </a:cubicBezTo>
                  <a:cubicBezTo>
                    <a:pt x="24" y="31"/>
                    <a:pt x="23" y="24"/>
                    <a:pt x="21" y="25"/>
                  </a:cubicBezTo>
                  <a:cubicBezTo>
                    <a:pt x="20" y="25"/>
                    <a:pt x="20" y="28"/>
                    <a:pt x="21" y="28"/>
                  </a:cubicBezTo>
                  <a:cubicBezTo>
                    <a:pt x="23" y="30"/>
                    <a:pt x="21" y="28"/>
                    <a:pt x="23" y="36"/>
                  </a:cubicBezTo>
                  <a:cubicBezTo>
                    <a:pt x="23" y="44"/>
                    <a:pt x="24" y="39"/>
                    <a:pt x="26" y="42"/>
                  </a:cubicBezTo>
                  <a:cubicBezTo>
                    <a:pt x="26" y="45"/>
                    <a:pt x="27" y="44"/>
                    <a:pt x="27" y="42"/>
                  </a:cubicBezTo>
                  <a:cubicBezTo>
                    <a:pt x="27" y="39"/>
                    <a:pt x="27" y="39"/>
                    <a:pt x="29" y="41"/>
                  </a:cubicBezTo>
                  <a:cubicBezTo>
                    <a:pt x="30" y="42"/>
                    <a:pt x="30" y="44"/>
                    <a:pt x="29" y="44"/>
                  </a:cubicBezTo>
                  <a:cubicBezTo>
                    <a:pt x="27" y="45"/>
                    <a:pt x="26" y="50"/>
                    <a:pt x="29" y="50"/>
                  </a:cubicBezTo>
                  <a:cubicBezTo>
                    <a:pt x="30" y="49"/>
                    <a:pt x="30" y="52"/>
                    <a:pt x="33" y="52"/>
                  </a:cubicBezTo>
                  <a:cubicBezTo>
                    <a:pt x="35" y="52"/>
                    <a:pt x="33" y="50"/>
                    <a:pt x="35" y="49"/>
                  </a:cubicBezTo>
                  <a:cubicBezTo>
                    <a:pt x="36" y="49"/>
                    <a:pt x="36" y="49"/>
                    <a:pt x="39" y="52"/>
                  </a:cubicBezTo>
                  <a:cubicBezTo>
                    <a:pt x="42" y="53"/>
                    <a:pt x="41" y="56"/>
                    <a:pt x="44" y="56"/>
                  </a:cubicBezTo>
                  <a:cubicBezTo>
                    <a:pt x="45" y="56"/>
                    <a:pt x="42" y="53"/>
                    <a:pt x="42" y="50"/>
                  </a:cubicBezTo>
                  <a:cubicBezTo>
                    <a:pt x="42" y="49"/>
                    <a:pt x="45" y="50"/>
                    <a:pt x="45" y="52"/>
                  </a:cubicBezTo>
                  <a:cubicBezTo>
                    <a:pt x="45" y="53"/>
                    <a:pt x="47" y="53"/>
                    <a:pt x="48" y="55"/>
                  </a:cubicBezTo>
                  <a:cubicBezTo>
                    <a:pt x="48" y="56"/>
                    <a:pt x="47" y="58"/>
                    <a:pt x="50" y="59"/>
                  </a:cubicBezTo>
                  <a:cubicBezTo>
                    <a:pt x="55" y="61"/>
                    <a:pt x="53" y="61"/>
                    <a:pt x="55" y="63"/>
                  </a:cubicBezTo>
                  <a:cubicBezTo>
                    <a:pt x="55" y="64"/>
                    <a:pt x="56" y="63"/>
                    <a:pt x="56" y="59"/>
                  </a:cubicBezTo>
                  <a:close/>
                  <a:moveTo>
                    <a:pt x="76" y="144"/>
                  </a:moveTo>
                  <a:cubicBezTo>
                    <a:pt x="76" y="144"/>
                    <a:pt x="77" y="144"/>
                    <a:pt x="76" y="145"/>
                  </a:cubicBezTo>
                  <a:cubicBezTo>
                    <a:pt x="74" y="147"/>
                    <a:pt x="77" y="147"/>
                    <a:pt x="77" y="145"/>
                  </a:cubicBezTo>
                  <a:cubicBezTo>
                    <a:pt x="77" y="144"/>
                    <a:pt x="77" y="144"/>
                    <a:pt x="77" y="142"/>
                  </a:cubicBezTo>
                  <a:cubicBezTo>
                    <a:pt x="77" y="142"/>
                    <a:pt x="77" y="140"/>
                    <a:pt x="76" y="140"/>
                  </a:cubicBezTo>
                  <a:cubicBezTo>
                    <a:pt x="76" y="140"/>
                    <a:pt x="76" y="142"/>
                    <a:pt x="76" y="144"/>
                  </a:cubicBezTo>
                  <a:close/>
                </a:path>
              </a:pathLst>
            </a:custGeom>
            <a:grpFill/>
            <a:ln w="6350" cmpd="sng">
              <a:solidFill>
                <a:schemeClr val="bg1"/>
              </a:solidFill>
              <a:round/>
              <a:headEnd/>
              <a:tailEnd/>
            </a:ln>
          </p:spPr>
          <p:txBody>
            <a:bodyPr/>
            <a:lstStyle/>
            <a:p>
              <a:endParaRPr lang="en-GB" dirty="0"/>
            </a:p>
          </p:txBody>
        </p:sp>
        <p:sp>
          <p:nvSpPr>
            <p:cNvPr id="292" name="Freeform 211"/>
            <p:cNvSpPr>
              <a:spLocks/>
            </p:cNvSpPr>
            <p:nvPr/>
          </p:nvSpPr>
          <p:spPr bwMode="auto">
            <a:xfrm>
              <a:off x="5624011" y="5017532"/>
              <a:ext cx="50386" cy="24473"/>
            </a:xfrm>
            <a:custGeom>
              <a:avLst/>
              <a:gdLst/>
              <a:ahLst/>
              <a:cxnLst>
                <a:cxn ang="0">
                  <a:pos x="9" y="8"/>
                </a:cxn>
                <a:cxn ang="0">
                  <a:pos x="10" y="0"/>
                </a:cxn>
                <a:cxn ang="0">
                  <a:pos x="16" y="3"/>
                </a:cxn>
                <a:cxn ang="0">
                  <a:pos x="16" y="8"/>
                </a:cxn>
                <a:cxn ang="0">
                  <a:pos x="13" y="8"/>
                </a:cxn>
                <a:cxn ang="0">
                  <a:pos x="9" y="8"/>
                </a:cxn>
              </a:cxnLst>
              <a:rect l="0" t="0" r="r" b="b"/>
              <a:pathLst>
                <a:path w="18" h="9">
                  <a:moveTo>
                    <a:pt x="9" y="8"/>
                  </a:moveTo>
                  <a:cubicBezTo>
                    <a:pt x="0" y="6"/>
                    <a:pt x="9" y="0"/>
                    <a:pt x="10" y="0"/>
                  </a:cubicBezTo>
                  <a:cubicBezTo>
                    <a:pt x="12" y="0"/>
                    <a:pt x="16" y="0"/>
                    <a:pt x="16" y="3"/>
                  </a:cubicBezTo>
                  <a:cubicBezTo>
                    <a:pt x="15" y="6"/>
                    <a:pt x="18" y="6"/>
                    <a:pt x="16" y="8"/>
                  </a:cubicBezTo>
                  <a:cubicBezTo>
                    <a:pt x="15" y="9"/>
                    <a:pt x="13" y="6"/>
                    <a:pt x="13" y="8"/>
                  </a:cubicBezTo>
                  <a:cubicBezTo>
                    <a:pt x="12" y="9"/>
                    <a:pt x="10" y="8"/>
                    <a:pt x="9" y="8"/>
                  </a:cubicBezTo>
                </a:path>
              </a:pathLst>
            </a:custGeom>
            <a:grpFill/>
            <a:ln w="6350" cmpd="sng">
              <a:solidFill>
                <a:schemeClr val="bg1"/>
              </a:solidFill>
              <a:round/>
              <a:headEnd/>
              <a:tailEnd/>
            </a:ln>
          </p:spPr>
          <p:txBody>
            <a:bodyPr/>
            <a:lstStyle/>
            <a:p>
              <a:endParaRPr lang="en-GB" dirty="0"/>
            </a:p>
          </p:txBody>
        </p:sp>
        <p:sp>
          <p:nvSpPr>
            <p:cNvPr id="293" name="Freeform 212"/>
            <p:cNvSpPr>
              <a:spLocks/>
            </p:cNvSpPr>
            <p:nvPr/>
          </p:nvSpPr>
          <p:spPr bwMode="auto">
            <a:xfrm>
              <a:off x="5660001" y="4978663"/>
              <a:ext cx="44628" cy="30231"/>
            </a:xfrm>
            <a:custGeom>
              <a:avLst/>
              <a:gdLst/>
              <a:ahLst/>
              <a:cxnLst>
                <a:cxn ang="0">
                  <a:pos x="4" y="10"/>
                </a:cxn>
                <a:cxn ang="0">
                  <a:pos x="5" y="7"/>
                </a:cxn>
                <a:cxn ang="0">
                  <a:pos x="8" y="3"/>
                </a:cxn>
                <a:cxn ang="0">
                  <a:pos x="13" y="3"/>
                </a:cxn>
                <a:cxn ang="0">
                  <a:pos x="13" y="5"/>
                </a:cxn>
                <a:cxn ang="0">
                  <a:pos x="13" y="8"/>
                </a:cxn>
                <a:cxn ang="0">
                  <a:pos x="10" y="8"/>
                </a:cxn>
                <a:cxn ang="0">
                  <a:pos x="7" y="8"/>
                </a:cxn>
                <a:cxn ang="0">
                  <a:pos x="4" y="10"/>
                </a:cxn>
              </a:cxnLst>
              <a:rect l="0" t="0" r="r" b="b"/>
              <a:pathLst>
                <a:path w="16" h="11">
                  <a:moveTo>
                    <a:pt x="4" y="10"/>
                  </a:moveTo>
                  <a:cubicBezTo>
                    <a:pt x="0" y="5"/>
                    <a:pt x="4" y="8"/>
                    <a:pt x="5" y="7"/>
                  </a:cubicBezTo>
                  <a:cubicBezTo>
                    <a:pt x="5" y="3"/>
                    <a:pt x="7" y="7"/>
                    <a:pt x="8" y="3"/>
                  </a:cubicBezTo>
                  <a:cubicBezTo>
                    <a:pt x="11" y="2"/>
                    <a:pt x="16" y="0"/>
                    <a:pt x="13" y="3"/>
                  </a:cubicBezTo>
                  <a:cubicBezTo>
                    <a:pt x="11" y="5"/>
                    <a:pt x="11" y="8"/>
                    <a:pt x="13" y="5"/>
                  </a:cubicBezTo>
                  <a:cubicBezTo>
                    <a:pt x="14" y="3"/>
                    <a:pt x="13" y="8"/>
                    <a:pt x="13" y="8"/>
                  </a:cubicBezTo>
                  <a:cubicBezTo>
                    <a:pt x="14" y="8"/>
                    <a:pt x="11" y="7"/>
                    <a:pt x="10" y="8"/>
                  </a:cubicBezTo>
                  <a:cubicBezTo>
                    <a:pt x="8" y="10"/>
                    <a:pt x="10" y="7"/>
                    <a:pt x="7" y="8"/>
                  </a:cubicBezTo>
                  <a:cubicBezTo>
                    <a:pt x="4" y="11"/>
                    <a:pt x="4" y="11"/>
                    <a:pt x="4" y="10"/>
                  </a:cubicBezTo>
                </a:path>
              </a:pathLst>
            </a:custGeom>
            <a:grpFill/>
            <a:ln w="6350" cmpd="sng">
              <a:solidFill>
                <a:schemeClr val="bg1"/>
              </a:solidFill>
              <a:round/>
              <a:headEnd/>
              <a:tailEnd/>
            </a:ln>
          </p:spPr>
          <p:txBody>
            <a:bodyPr/>
            <a:lstStyle/>
            <a:p>
              <a:endParaRPr lang="en-GB" dirty="0"/>
            </a:p>
          </p:txBody>
        </p:sp>
        <p:sp>
          <p:nvSpPr>
            <p:cNvPr id="294" name="Freeform 213"/>
            <p:cNvSpPr>
              <a:spLocks/>
            </p:cNvSpPr>
            <p:nvPr/>
          </p:nvSpPr>
          <p:spPr bwMode="auto">
            <a:xfrm>
              <a:off x="4135455" y="4349565"/>
              <a:ext cx="220260" cy="174189"/>
            </a:xfrm>
            <a:custGeom>
              <a:avLst/>
              <a:gdLst/>
              <a:ahLst/>
              <a:cxnLst>
                <a:cxn ang="0">
                  <a:pos x="44" y="20"/>
                </a:cxn>
                <a:cxn ang="0">
                  <a:pos x="42" y="22"/>
                </a:cxn>
                <a:cxn ang="0">
                  <a:pos x="42" y="25"/>
                </a:cxn>
                <a:cxn ang="0">
                  <a:pos x="41" y="29"/>
                </a:cxn>
                <a:cxn ang="0">
                  <a:pos x="39" y="26"/>
                </a:cxn>
                <a:cxn ang="0">
                  <a:pos x="36" y="23"/>
                </a:cxn>
                <a:cxn ang="0">
                  <a:pos x="36" y="26"/>
                </a:cxn>
                <a:cxn ang="0">
                  <a:pos x="29" y="37"/>
                </a:cxn>
                <a:cxn ang="0">
                  <a:pos x="17" y="42"/>
                </a:cxn>
                <a:cxn ang="0">
                  <a:pos x="15" y="45"/>
                </a:cxn>
                <a:cxn ang="0">
                  <a:pos x="14" y="48"/>
                </a:cxn>
                <a:cxn ang="0">
                  <a:pos x="14" y="50"/>
                </a:cxn>
                <a:cxn ang="0">
                  <a:pos x="14" y="54"/>
                </a:cxn>
                <a:cxn ang="0">
                  <a:pos x="12" y="54"/>
                </a:cxn>
                <a:cxn ang="0">
                  <a:pos x="9" y="53"/>
                </a:cxn>
                <a:cxn ang="0">
                  <a:pos x="8" y="51"/>
                </a:cxn>
                <a:cxn ang="0">
                  <a:pos x="6" y="51"/>
                </a:cxn>
                <a:cxn ang="0">
                  <a:pos x="1" y="48"/>
                </a:cxn>
                <a:cxn ang="0">
                  <a:pos x="1" y="51"/>
                </a:cxn>
                <a:cxn ang="0">
                  <a:pos x="3" y="54"/>
                </a:cxn>
                <a:cxn ang="0">
                  <a:pos x="8" y="59"/>
                </a:cxn>
                <a:cxn ang="0">
                  <a:pos x="15" y="59"/>
                </a:cxn>
                <a:cxn ang="0">
                  <a:pos x="21" y="58"/>
                </a:cxn>
                <a:cxn ang="0">
                  <a:pos x="26" y="53"/>
                </a:cxn>
                <a:cxn ang="0">
                  <a:pos x="29" y="54"/>
                </a:cxn>
                <a:cxn ang="0">
                  <a:pos x="35" y="56"/>
                </a:cxn>
                <a:cxn ang="0">
                  <a:pos x="41" y="53"/>
                </a:cxn>
                <a:cxn ang="0">
                  <a:pos x="42" y="48"/>
                </a:cxn>
                <a:cxn ang="0">
                  <a:pos x="45" y="44"/>
                </a:cxn>
                <a:cxn ang="0">
                  <a:pos x="45" y="40"/>
                </a:cxn>
                <a:cxn ang="0">
                  <a:pos x="49" y="37"/>
                </a:cxn>
                <a:cxn ang="0">
                  <a:pos x="50" y="28"/>
                </a:cxn>
                <a:cxn ang="0">
                  <a:pos x="59" y="26"/>
                </a:cxn>
                <a:cxn ang="0">
                  <a:pos x="64" y="28"/>
                </a:cxn>
                <a:cxn ang="0">
                  <a:pos x="67" y="26"/>
                </a:cxn>
                <a:cxn ang="0">
                  <a:pos x="70" y="26"/>
                </a:cxn>
                <a:cxn ang="0">
                  <a:pos x="71" y="23"/>
                </a:cxn>
                <a:cxn ang="0">
                  <a:pos x="70" y="20"/>
                </a:cxn>
                <a:cxn ang="0">
                  <a:pos x="73" y="20"/>
                </a:cxn>
                <a:cxn ang="0">
                  <a:pos x="77" y="15"/>
                </a:cxn>
                <a:cxn ang="0">
                  <a:pos x="74" y="15"/>
                </a:cxn>
                <a:cxn ang="0">
                  <a:pos x="73" y="14"/>
                </a:cxn>
                <a:cxn ang="0">
                  <a:pos x="70" y="12"/>
                </a:cxn>
                <a:cxn ang="0">
                  <a:pos x="67" y="12"/>
                </a:cxn>
                <a:cxn ang="0">
                  <a:pos x="68" y="11"/>
                </a:cxn>
                <a:cxn ang="0">
                  <a:pos x="65" y="9"/>
                </a:cxn>
                <a:cxn ang="0">
                  <a:pos x="65" y="4"/>
                </a:cxn>
                <a:cxn ang="0">
                  <a:pos x="64" y="4"/>
                </a:cxn>
                <a:cxn ang="0">
                  <a:pos x="61" y="0"/>
                </a:cxn>
                <a:cxn ang="0">
                  <a:pos x="59" y="4"/>
                </a:cxn>
                <a:cxn ang="0">
                  <a:pos x="58" y="0"/>
                </a:cxn>
                <a:cxn ang="0">
                  <a:pos x="55" y="6"/>
                </a:cxn>
                <a:cxn ang="0">
                  <a:pos x="53" y="9"/>
                </a:cxn>
                <a:cxn ang="0">
                  <a:pos x="52" y="12"/>
                </a:cxn>
                <a:cxn ang="0">
                  <a:pos x="50" y="14"/>
                </a:cxn>
                <a:cxn ang="0">
                  <a:pos x="47" y="15"/>
                </a:cxn>
                <a:cxn ang="0">
                  <a:pos x="49" y="20"/>
                </a:cxn>
                <a:cxn ang="0">
                  <a:pos x="45" y="20"/>
                </a:cxn>
                <a:cxn ang="0">
                  <a:pos x="47" y="25"/>
                </a:cxn>
                <a:cxn ang="0">
                  <a:pos x="45" y="26"/>
                </a:cxn>
                <a:cxn ang="0">
                  <a:pos x="44" y="22"/>
                </a:cxn>
                <a:cxn ang="0">
                  <a:pos x="44" y="20"/>
                </a:cxn>
              </a:cxnLst>
              <a:rect l="0" t="0" r="r" b="b"/>
              <a:pathLst>
                <a:path w="79" h="62">
                  <a:moveTo>
                    <a:pt x="44" y="20"/>
                  </a:moveTo>
                  <a:cubicBezTo>
                    <a:pt x="44" y="22"/>
                    <a:pt x="42" y="22"/>
                    <a:pt x="42" y="22"/>
                  </a:cubicBezTo>
                  <a:cubicBezTo>
                    <a:pt x="42" y="23"/>
                    <a:pt x="42" y="25"/>
                    <a:pt x="42" y="25"/>
                  </a:cubicBezTo>
                  <a:cubicBezTo>
                    <a:pt x="44" y="25"/>
                    <a:pt x="42" y="29"/>
                    <a:pt x="41" y="29"/>
                  </a:cubicBezTo>
                  <a:cubicBezTo>
                    <a:pt x="39" y="29"/>
                    <a:pt x="41" y="26"/>
                    <a:pt x="39" y="26"/>
                  </a:cubicBezTo>
                  <a:cubicBezTo>
                    <a:pt x="38" y="28"/>
                    <a:pt x="39" y="25"/>
                    <a:pt x="36" y="23"/>
                  </a:cubicBezTo>
                  <a:cubicBezTo>
                    <a:pt x="36" y="23"/>
                    <a:pt x="36" y="23"/>
                    <a:pt x="36" y="26"/>
                  </a:cubicBezTo>
                  <a:cubicBezTo>
                    <a:pt x="36" y="29"/>
                    <a:pt x="30" y="31"/>
                    <a:pt x="29" y="37"/>
                  </a:cubicBezTo>
                  <a:cubicBezTo>
                    <a:pt x="29" y="40"/>
                    <a:pt x="18" y="39"/>
                    <a:pt x="17" y="42"/>
                  </a:cubicBezTo>
                  <a:cubicBezTo>
                    <a:pt x="15" y="44"/>
                    <a:pt x="17" y="47"/>
                    <a:pt x="15" y="45"/>
                  </a:cubicBezTo>
                  <a:cubicBezTo>
                    <a:pt x="14" y="44"/>
                    <a:pt x="14" y="47"/>
                    <a:pt x="14" y="48"/>
                  </a:cubicBezTo>
                  <a:cubicBezTo>
                    <a:pt x="15" y="48"/>
                    <a:pt x="14" y="48"/>
                    <a:pt x="14" y="50"/>
                  </a:cubicBezTo>
                  <a:cubicBezTo>
                    <a:pt x="14" y="53"/>
                    <a:pt x="12" y="53"/>
                    <a:pt x="14" y="54"/>
                  </a:cubicBezTo>
                  <a:cubicBezTo>
                    <a:pt x="15" y="56"/>
                    <a:pt x="14" y="54"/>
                    <a:pt x="12" y="54"/>
                  </a:cubicBezTo>
                  <a:cubicBezTo>
                    <a:pt x="11" y="53"/>
                    <a:pt x="8" y="54"/>
                    <a:pt x="9" y="53"/>
                  </a:cubicBezTo>
                  <a:cubicBezTo>
                    <a:pt x="9" y="51"/>
                    <a:pt x="8" y="53"/>
                    <a:pt x="8" y="51"/>
                  </a:cubicBezTo>
                  <a:cubicBezTo>
                    <a:pt x="6" y="50"/>
                    <a:pt x="8" y="51"/>
                    <a:pt x="6" y="51"/>
                  </a:cubicBezTo>
                  <a:cubicBezTo>
                    <a:pt x="5" y="53"/>
                    <a:pt x="1" y="51"/>
                    <a:pt x="1" y="48"/>
                  </a:cubicBezTo>
                  <a:cubicBezTo>
                    <a:pt x="1" y="48"/>
                    <a:pt x="0" y="51"/>
                    <a:pt x="1" y="51"/>
                  </a:cubicBezTo>
                  <a:cubicBezTo>
                    <a:pt x="3" y="53"/>
                    <a:pt x="1" y="54"/>
                    <a:pt x="3" y="54"/>
                  </a:cubicBezTo>
                  <a:cubicBezTo>
                    <a:pt x="5" y="54"/>
                    <a:pt x="6" y="58"/>
                    <a:pt x="8" y="59"/>
                  </a:cubicBezTo>
                  <a:cubicBezTo>
                    <a:pt x="11" y="62"/>
                    <a:pt x="11" y="58"/>
                    <a:pt x="15" y="59"/>
                  </a:cubicBezTo>
                  <a:cubicBezTo>
                    <a:pt x="20" y="61"/>
                    <a:pt x="18" y="58"/>
                    <a:pt x="21" y="58"/>
                  </a:cubicBezTo>
                  <a:cubicBezTo>
                    <a:pt x="23" y="58"/>
                    <a:pt x="20" y="53"/>
                    <a:pt x="26" y="53"/>
                  </a:cubicBezTo>
                  <a:cubicBezTo>
                    <a:pt x="30" y="53"/>
                    <a:pt x="27" y="54"/>
                    <a:pt x="29" y="54"/>
                  </a:cubicBezTo>
                  <a:cubicBezTo>
                    <a:pt x="30" y="56"/>
                    <a:pt x="33" y="58"/>
                    <a:pt x="35" y="56"/>
                  </a:cubicBezTo>
                  <a:cubicBezTo>
                    <a:pt x="36" y="53"/>
                    <a:pt x="41" y="56"/>
                    <a:pt x="41" y="53"/>
                  </a:cubicBezTo>
                  <a:cubicBezTo>
                    <a:pt x="42" y="51"/>
                    <a:pt x="42" y="50"/>
                    <a:pt x="42" y="48"/>
                  </a:cubicBezTo>
                  <a:cubicBezTo>
                    <a:pt x="42" y="45"/>
                    <a:pt x="47" y="45"/>
                    <a:pt x="45" y="44"/>
                  </a:cubicBezTo>
                  <a:cubicBezTo>
                    <a:pt x="44" y="44"/>
                    <a:pt x="44" y="44"/>
                    <a:pt x="45" y="40"/>
                  </a:cubicBezTo>
                  <a:cubicBezTo>
                    <a:pt x="45" y="37"/>
                    <a:pt x="49" y="40"/>
                    <a:pt x="49" y="37"/>
                  </a:cubicBezTo>
                  <a:cubicBezTo>
                    <a:pt x="49" y="34"/>
                    <a:pt x="49" y="31"/>
                    <a:pt x="50" y="28"/>
                  </a:cubicBezTo>
                  <a:cubicBezTo>
                    <a:pt x="52" y="25"/>
                    <a:pt x="55" y="26"/>
                    <a:pt x="59" y="26"/>
                  </a:cubicBezTo>
                  <a:cubicBezTo>
                    <a:pt x="62" y="26"/>
                    <a:pt x="61" y="25"/>
                    <a:pt x="64" y="28"/>
                  </a:cubicBezTo>
                  <a:cubicBezTo>
                    <a:pt x="67" y="28"/>
                    <a:pt x="64" y="23"/>
                    <a:pt x="67" y="26"/>
                  </a:cubicBezTo>
                  <a:cubicBezTo>
                    <a:pt x="68" y="28"/>
                    <a:pt x="68" y="26"/>
                    <a:pt x="70" y="26"/>
                  </a:cubicBezTo>
                  <a:cubicBezTo>
                    <a:pt x="71" y="26"/>
                    <a:pt x="74" y="26"/>
                    <a:pt x="71" y="23"/>
                  </a:cubicBezTo>
                  <a:cubicBezTo>
                    <a:pt x="68" y="22"/>
                    <a:pt x="68" y="20"/>
                    <a:pt x="70" y="20"/>
                  </a:cubicBezTo>
                  <a:cubicBezTo>
                    <a:pt x="71" y="18"/>
                    <a:pt x="70" y="20"/>
                    <a:pt x="73" y="20"/>
                  </a:cubicBezTo>
                  <a:cubicBezTo>
                    <a:pt x="76" y="18"/>
                    <a:pt x="79" y="18"/>
                    <a:pt x="77" y="15"/>
                  </a:cubicBezTo>
                  <a:cubicBezTo>
                    <a:pt x="77" y="14"/>
                    <a:pt x="76" y="17"/>
                    <a:pt x="74" y="15"/>
                  </a:cubicBezTo>
                  <a:cubicBezTo>
                    <a:pt x="74" y="14"/>
                    <a:pt x="73" y="14"/>
                    <a:pt x="73" y="14"/>
                  </a:cubicBezTo>
                  <a:cubicBezTo>
                    <a:pt x="71" y="12"/>
                    <a:pt x="70" y="11"/>
                    <a:pt x="70" y="12"/>
                  </a:cubicBezTo>
                  <a:cubicBezTo>
                    <a:pt x="68" y="12"/>
                    <a:pt x="68" y="14"/>
                    <a:pt x="67" y="12"/>
                  </a:cubicBezTo>
                  <a:cubicBezTo>
                    <a:pt x="67" y="11"/>
                    <a:pt x="68" y="12"/>
                    <a:pt x="68" y="11"/>
                  </a:cubicBezTo>
                  <a:cubicBezTo>
                    <a:pt x="67" y="8"/>
                    <a:pt x="65" y="11"/>
                    <a:pt x="65" y="9"/>
                  </a:cubicBezTo>
                  <a:cubicBezTo>
                    <a:pt x="64" y="8"/>
                    <a:pt x="67" y="6"/>
                    <a:pt x="65" y="4"/>
                  </a:cubicBezTo>
                  <a:cubicBezTo>
                    <a:pt x="64" y="3"/>
                    <a:pt x="64" y="4"/>
                    <a:pt x="64" y="4"/>
                  </a:cubicBezTo>
                  <a:cubicBezTo>
                    <a:pt x="62" y="4"/>
                    <a:pt x="62" y="0"/>
                    <a:pt x="61" y="0"/>
                  </a:cubicBezTo>
                  <a:cubicBezTo>
                    <a:pt x="59" y="0"/>
                    <a:pt x="61" y="3"/>
                    <a:pt x="59" y="4"/>
                  </a:cubicBezTo>
                  <a:cubicBezTo>
                    <a:pt x="58" y="6"/>
                    <a:pt x="59" y="0"/>
                    <a:pt x="58" y="0"/>
                  </a:cubicBezTo>
                  <a:cubicBezTo>
                    <a:pt x="56" y="0"/>
                    <a:pt x="58" y="1"/>
                    <a:pt x="55" y="6"/>
                  </a:cubicBezTo>
                  <a:cubicBezTo>
                    <a:pt x="53" y="9"/>
                    <a:pt x="53" y="8"/>
                    <a:pt x="53" y="9"/>
                  </a:cubicBezTo>
                  <a:cubicBezTo>
                    <a:pt x="52" y="12"/>
                    <a:pt x="52" y="11"/>
                    <a:pt x="52" y="12"/>
                  </a:cubicBezTo>
                  <a:cubicBezTo>
                    <a:pt x="52" y="15"/>
                    <a:pt x="50" y="15"/>
                    <a:pt x="50" y="14"/>
                  </a:cubicBezTo>
                  <a:cubicBezTo>
                    <a:pt x="49" y="14"/>
                    <a:pt x="47" y="15"/>
                    <a:pt x="47" y="15"/>
                  </a:cubicBezTo>
                  <a:cubicBezTo>
                    <a:pt x="47" y="17"/>
                    <a:pt x="50" y="17"/>
                    <a:pt x="49" y="20"/>
                  </a:cubicBezTo>
                  <a:cubicBezTo>
                    <a:pt x="45" y="22"/>
                    <a:pt x="47" y="18"/>
                    <a:pt x="45" y="20"/>
                  </a:cubicBezTo>
                  <a:cubicBezTo>
                    <a:pt x="47" y="23"/>
                    <a:pt x="45" y="22"/>
                    <a:pt x="47" y="25"/>
                  </a:cubicBezTo>
                  <a:cubicBezTo>
                    <a:pt x="47" y="28"/>
                    <a:pt x="47" y="26"/>
                    <a:pt x="45" y="26"/>
                  </a:cubicBezTo>
                  <a:cubicBezTo>
                    <a:pt x="44" y="26"/>
                    <a:pt x="44" y="25"/>
                    <a:pt x="44" y="22"/>
                  </a:cubicBezTo>
                  <a:cubicBezTo>
                    <a:pt x="44" y="20"/>
                    <a:pt x="44" y="20"/>
                    <a:pt x="44" y="20"/>
                  </a:cubicBezTo>
                  <a:close/>
                </a:path>
              </a:pathLst>
            </a:custGeom>
            <a:grpFill/>
            <a:ln w="6350" cmpd="sng">
              <a:solidFill>
                <a:schemeClr val="bg1"/>
              </a:solidFill>
              <a:round/>
              <a:headEnd/>
              <a:tailEnd/>
            </a:ln>
          </p:spPr>
          <p:txBody>
            <a:bodyPr/>
            <a:lstStyle/>
            <a:p>
              <a:endParaRPr lang="en-GB" dirty="0"/>
            </a:p>
          </p:txBody>
        </p:sp>
        <p:sp>
          <p:nvSpPr>
            <p:cNvPr id="295" name="Freeform 214"/>
            <p:cNvSpPr>
              <a:spLocks/>
            </p:cNvSpPr>
            <p:nvPr/>
          </p:nvSpPr>
          <p:spPr bwMode="auto">
            <a:xfrm>
              <a:off x="4236227" y="4399951"/>
              <a:ext cx="27353" cy="34550"/>
            </a:xfrm>
            <a:custGeom>
              <a:avLst/>
              <a:gdLst/>
              <a:ahLst/>
              <a:cxnLst>
                <a:cxn ang="0">
                  <a:pos x="8" y="2"/>
                </a:cxn>
                <a:cxn ang="0">
                  <a:pos x="8" y="2"/>
                </a:cxn>
                <a:cxn ang="0">
                  <a:pos x="0" y="5"/>
                </a:cxn>
                <a:cxn ang="0">
                  <a:pos x="4" y="8"/>
                </a:cxn>
                <a:cxn ang="0">
                  <a:pos x="5" y="12"/>
                </a:cxn>
                <a:cxn ang="0">
                  <a:pos x="7" y="7"/>
                </a:cxn>
                <a:cxn ang="0">
                  <a:pos x="7" y="4"/>
                </a:cxn>
                <a:cxn ang="0">
                  <a:pos x="8" y="2"/>
                </a:cxn>
              </a:cxnLst>
              <a:rect l="0" t="0" r="r" b="b"/>
              <a:pathLst>
                <a:path w="10" h="12">
                  <a:moveTo>
                    <a:pt x="8" y="2"/>
                  </a:moveTo>
                  <a:cubicBezTo>
                    <a:pt x="10" y="0"/>
                    <a:pt x="8" y="0"/>
                    <a:pt x="8" y="2"/>
                  </a:cubicBezTo>
                  <a:cubicBezTo>
                    <a:pt x="7" y="2"/>
                    <a:pt x="4" y="5"/>
                    <a:pt x="0" y="5"/>
                  </a:cubicBezTo>
                  <a:cubicBezTo>
                    <a:pt x="4" y="7"/>
                    <a:pt x="2" y="10"/>
                    <a:pt x="4" y="8"/>
                  </a:cubicBezTo>
                  <a:cubicBezTo>
                    <a:pt x="5" y="8"/>
                    <a:pt x="4" y="12"/>
                    <a:pt x="5" y="12"/>
                  </a:cubicBezTo>
                  <a:cubicBezTo>
                    <a:pt x="7" y="12"/>
                    <a:pt x="8" y="7"/>
                    <a:pt x="7" y="7"/>
                  </a:cubicBezTo>
                  <a:cubicBezTo>
                    <a:pt x="7" y="7"/>
                    <a:pt x="7" y="5"/>
                    <a:pt x="7" y="4"/>
                  </a:cubicBezTo>
                  <a:cubicBezTo>
                    <a:pt x="7" y="4"/>
                    <a:pt x="8" y="4"/>
                    <a:pt x="8" y="2"/>
                  </a:cubicBezTo>
                </a:path>
              </a:pathLst>
            </a:custGeom>
            <a:grpFill/>
            <a:ln w="6350" cmpd="sng">
              <a:solidFill>
                <a:schemeClr val="bg1"/>
              </a:solidFill>
              <a:round/>
              <a:headEnd/>
              <a:tailEnd/>
            </a:ln>
          </p:spPr>
          <p:txBody>
            <a:bodyPr/>
            <a:lstStyle/>
            <a:p>
              <a:endParaRPr lang="en-GB" dirty="0"/>
            </a:p>
          </p:txBody>
        </p:sp>
        <p:sp>
          <p:nvSpPr>
            <p:cNvPr id="296" name="Freeform 215"/>
            <p:cNvSpPr>
              <a:spLocks/>
            </p:cNvSpPr>
            <p:nvPr/>
          </p:nvSpPr>
          <p:spPr bwMode="auto">
            <a:xfrm>
              <a:off x="4259261" y="4405709"/>
              <a:ext cx="7198" cy="23033"/>
            </a:xfrm>
            <a:custGeom>
              <a:avLst/>
              <a:gdLst/>
              <a:ahLst/>
              <a:cxnLst>
                <a:cxn ang="0">
                  <a:pos x="0" y="1"/>
                </a:cxn>
                <a:cxn ang="0">
                  <a:pos x="2" y="0"/>
                </a:cxn>
                <a:cxn ang="0">
                  <a:pos x="3" y="5"/>
                </a:cxn>
                <a:cxn ang="0">
                  <a:pos x="2" y="6"/>
                </a:cxn>
                <a:cxn ang="0">
                  <a:pos x="0" y="1"/>
                </a:cxn>
              </a:cxnLst>
              <a:rect l="0" t="0" r="r" b="b"/>
              <a:pathLst>
                <a:path w="3" h="8">
                  <a:moveTo>
                    <a:pt x="0" y="1"/>
                  </a:moveTo>
                  <a:cubicBezTo>
                    <a:pt x="2" y="0"/>
                    <a:pt x="2" y="0"/>
                    <a:pt x="2" y="0"/>
                  </a:cubicBezTo>
                  <a:cubicBezTo>
                    <a:pt x="3" y="3"/>
                    <a:pt x="2" y="1"/>
                    <a:pt x="3" y="5"/>
                  </a:cubicBezTo>
                  <a:cubicBezTo>
                    <a:pt x="3" y="8"/>
                    <a:pt x="3" y="6"/>
                    <a:pt x="2" y="6"/>
                  </a:cubicBezTo>
                  <a:cubicBezTo>
                    <a:pt x="0" y="6"/>
                    <a:pt x="0" y="5"/>
                    <a:pt x="0" y="1"/>
                  </a:cubicBezTo>
                </a:path>
              </a:pathLst>
            </a:custGeom>
            <a:grpFill/>
            <a:ln w="6350" cmpd="sng">
              <a:solidFill>
                <a:schemeClr val="bg1"/>
              </a:solidFill>
              <a:round/>
              <a:headEnd/>
              <a:tailEnd/>
            </a:ln>
          </p:spPr>
          <p:txBody>
            <a:bodyPr/>
            <a:lstStyle/>
            <a:p>
              <a:endParaRPr lang="en-GB" dirty="0"/>
            </a:p>
          </p:txBody>
        </p:sp>
        <p:sp>
          <p:nvSpPr>
            <p:cNvPr id="297" name="Freeform 216"/>
            <p:cNvSpPr>
              <a:spLocks noEditPoints="1"/>
            </p:cNvSpPr>
            <p:nvPr/>
          </p:nvSpPr>
          <p:spPr bwMode="auto">
            <a:xfrm>
              <a:off x="4816390" y="4577019"/>
              <a:ext cx="352704" cy="280719"/>
            </a:xfrm>
            <a:custGeom>
              <a:avLst/>
              <a:gdLst/>
              <a:ahLst/>
              <a:cxnLst>
                <a:cxn ang="0">
                  <a:pos x="22" y="20"/>
                </a:cxn>
                <a:cxn ang="0">
                  <a:pos x="45" y="37"/>
                </a:cxn>
                <a:cxn ang="0">
                  <a:pos x="56" y="45"/>
                </a:cxn>
                <a:cxn ang="0">
                  <a:pos x="53" y="54"/>
                </a:cxn>
                <a:cxn ang="0">
                  <a:pos x="70" y="76"/>
                </a:cxn>
                <a:cxn ang="0">
                  <a:pos x="80" y="87"/>
                </a:cxn>
                <a:cxn ang="0">
                  <a:pos x="68" y="87"/>
                </a:cxn>
                <a:cxn ang="0">
                  <a:pos x="41" y="65"/>
                </a:cxn>
                <a:cxn ang="0">
                  <a:pos x="29" y="60"/>
                </a:cxn>
                <a:cxn ang="0">
                  <a:pos x="24" y="70"/>
                </a:cxn>
                <a:cxn ang="0">
                  <a:pos x="17" y="77"/>
                </a:cxn>
                <a:cxn ang="0">
                  <a:pos x="0" y="68"/>
                </a:cxn>
                <a:cxn ang="0">
                  <a:pos x="68" y="46"/>
                </a:cxn>
                <a:cxn ang="0">
                  <a:pos x="90" y="43"/>
                </a:cxn>
                <a:cxn ang="0">
                  <a:pos x="94" y="36"/>
                </a:cxn>
                <a:cxn ang="0">
                  <a:pos x="91" y="28"/>
                </a:cxn>
                <a:cxn ang="0">
                  <a:pos x="82" y="40"/>
                </a:cxn>
                <a:cxn ang="0">
                  <a:pos x="79" y="37"/>
                </a:cxn>
                <a:cxn ang="0">
                  <a:pos x="65" y="42"/>
                </a:cxn>
                <a:cxn ang="0">
                  <a:pos x="55" y="9"/>
                </a:cxn>
                <a:cxn ang="0">
                  <a:pos x="50" y="8"/>
                </a:cxn>
                <a:cxn ang="0">
                  <a:pos x="79" y="11"/>
                </a:cxn>
                <a:cxn ang="0">
                  <a:pos x="79" y="11"/>
                </a:cxn>
                <a:cxn ang="0">
                  <a:pos x="97" y="26"/>
                </a:cxn>
                <a:cxn ang="0">
                  <a:pos x="100" y="25"/>
                </a:cxn>
                <a:cxn ang="0">
                  <a:pos x="85" y="14"/>
                </a:cxn>
                <a:cxn ang="0">
                  <a:pos x="74" y="1"/>
                </a:cxn>
                <a:cxn ang="0">
                  <a:pos x="74" y="1"/>
                </a:cxn>
                <a:cxn ang="0">
                  <a:pos x="117" y="42"/>
                </a:cxn>
                <a:cxn ang="0">
                  <a:pos x="115" y="43"/>
                </a:cxn>
                <a:cxn ang="0">
                  <a:pos x="125" y="54"/>
                </a:cxn>
                <a:cxn ang="0">
                  <a:pos x="61" y="43"/>
                </a:cxn>
                <a:cxn ang="0">
                  <a:pos x="61" y="43"/>
                </a:cxn>
                <a:cxn ang="0">
                  <a:pos x="56" y="40"/>
                </a:cxn>
                <a:cxn ang="0">
                  <a:pos x="47" y="31"/>
                </a:cxn>
                <a:cxn ang="0">
                  <a:pos x="47" y="31"/>
                </a:cxn>
                <a:cxn ang="0">
                  <a:pos x="99" y="76"/>
                </a:cxn>
                <a:cxn ang="0">
                  <a:pos x="102" y="76"/>
                </a:cxn>
                <a:cxn ang="0">
                  <a:pos x="108" y="101"/>
                </a:cxn>
                <a:cxn ang="0">
                  <a:pos x="79" y="79"/>
                </a:cxn>
                <a:cxn ang="0">
                  <a:pos x="79" y="79"/>
                </a:cxn>
                <a:cxn ang="0">
                  <a:pos x="85" y="81"/>
                </a:cxn>
                <a:cxn ang="0">
                  <a:pos x="82" y="82"/>
                </a:cxn>
                <a:cxn ang="0">
                  <a:pos x="88" y="87"/>
                </a:cxn>
                <a:cxn ang="0">
                  <a:pos x="85" y="84"/>
                </a:cxn>
              </a:cxnLst>
              <a:rect l="0" t="0" r="r" b="b"/>
              <a:pathLst>
                <a:path w="126" h="101">
                  <a:moveTo>
                    <a:pt x="0" y="11"/>
                  </a:moveTo>
                  <a:cubicBezTo>
                    <a:pt x="6" y="9"/>
                    <a:pt x="17" y="18"/>
                    <a:pt x="22" y="20"/>
                  </a:cubicBezTo>
                  <a:cubicBezTo>
                    <a:pt x="29" y="21"/>
                    <a:pt x="29" y="25"/>
                    <a:pt x="32" y="25"/>
                  </a:cubicBezTo>
                  <a:cubicBezTo>
                    <a:pt x="35" y="25"/>
                    <a:pt x="45" y="34"/>
                    <a:pt x="45" y="37"/>
                  </a:cubicBezTo>
                  <a:cubicBezTo>
                    <a:pt x="44" y="40"/>
                    <a:pt x="42" y="40"/>
                    <a:pt x="48" y="42"/>
                  </a:cubicBezTo>
                  <a:cubicBezTo>
                    <a:pt x="53" y="43"/>
                    <a:pt x="52" y="46"/>
                    <a:pt x="56" y="45"/>
                  </a:cubicBezTo>
                  <a:cubicBezTo>
                    <a:pt x="59" y="45"/>
                    <a:pt x="62" y="51"/>
                    <a:pt x="61" y="53"/>
                  </a:cubicBezTo>
                  <a:cubicBezTo>
                    <a:pt x="59" y="54"/>
                    <a:pt x="56" y="53"/>
                    <a:pt x="53" y="54"/>
                  </a:cubicBezTo>
                  <a:cubicBezTo>
                    <a:pt x="52" y="54"/>
                    <a:pt x="59" y="64"/>
                    <a:pt x="62" y="65"/>
                  </a:cubicBezTo>
                  <a:cubicBezTo>
                    <a:pt x="65" y="67"/>
                    <a:pt x="64" y="77"/>
                    <a:pt x="70" y="76"/>
                  </a:cubicBezTo>
                  <a:cubicBezTo>
                    <a:pt x="77" y="73"/>
                    <a:pt x="67" y="81"/>
                    <a:pt x="74" y="81"/>
                  </a:cubicBezTo>
                  <a:cubicBezTo>
                    <a:pt x="82" y="81"/>
                    <a:pt x="70" y="84"/>
                    <a:pt x="80" y="87"/>
                  </a:cubicBezTo>
                  <a:cubicBezTo>
                    <a:pt x="87" y="88"/>
                    <a:pt x="84" y="91"/>
                    <a:pt x="80" y="91"/>
                  </a:cubicBezTo>
                  <a:cubicBezTo>
                    <a:pt x="76" y="91"/>
                    <a:pt x="79" y="90"/>
                    <a:pt x="68" y="87"/>
                  </a:cubicBezTo>
                  <a:cubicBezTo>
                    <a:pt x="58" y="85"/>
                    <a:pt x="59" y="85"/>
                    <a:pt x="53" y="77"/>
                  </a:cubicBezTo>
                  <a:cubicBezTo>
                    <a:pt x="47" y="70"/>
                    <a:pt x="48" y="65"/>
                    <a:pt x="41" y="65"/>
                  </a:cubicBezTo>
                  <a:cubicBezTo>
                    <a:pt x="35" y="64"/>
                    <a:pt x="39" y="60"/>
                    <a:pt x="33" y="64"/>
                  </a:cubicBezTo>
                  <a:cubicBezTo>
                    <a:pt x="30" y="64"/>
                    <a:pt x="30" y="64"/>
                    <a:pt x="29" y="60"/>
                  </a:cubicBezTo>
                  <a:cubicBezTo>
                    <a:pt x="30" y="68"/>
                    <a:pt x="27" y="64"/>
                    <a:pt x="27" y="67"/>
                  </a:cubicBezTo>
                  <a:cubicBezTo>
                    <a:pt x="27" y="70"/>
                    <a:pt x="20" y="68"/>
                    <a:pt x="24" y="70"/>
                  </a:cubicBezTo>
                  <a:cubicBezTo>
                    <a:pt x="26" y="71"/>
                    <a:pt x="27" y="76"/>
                    <a:pt x="24" y="76"/>
                  </a:cubicBezTo>
                  <a:cubicBezTo>
                    <a:pt x="22" y="76"/>
                    <a:pt x="21" y="81"/>
                    <a:pt x="17" y="77"/>
                  </a:cubicBezTo>
                  <a:cubicBezTo>
                    <a:pt x="13" y="76"/>
                    <a:pt x="7" y="79"/>
                    <a:pt x="6" y="77"/>
                  </a:cubicBezTo>
                  <a:cubicBezTo>
                    <a:pt x="4" y="74"/>
                    <a:pt x="4" y="71"/>
                    <a:pt x="0" y="68"/>
                  </a:cubicBezTo>
                  <a:cubicBezTo>
                    <a:pt x="0" y="11"/>
                    <a:pt x="0" y="11"/>
                    <a:pt x="0" y="11"/>
                  </a:cubicBezTo>
                  <a:close/>
                  <a:moveTo>
                    <a:pt x="68" y="46"/>
                  </a:moveTo>
                  <a:cubicBezTo>
                    <a:pt x="73" y="49"/>
                    <a:pt x="71" y="45"/>
                    <a:pt x="74" y="48"/>
                  </a:cubicBezTo>
                  <a:cubicBezTo>
                    <a:pt x="77" y="51"/>
                    <a:pt x="88" y="46"/>
                    <a:pt x="90" y="43"/>
                  </a:cubicBezTo>
                  <a:cubicBezTo>
                    <a:pt x="91" y="40"/>
                    <a:pt x="91" y="43"/>
                    <a:pt x="94" y="42"/>
                  </a:cubicBezTo>
                  <a:cubicBezTo>
                    <a:pt x="97" y="39"/>
                    <a:pt x="93" y="36"/>
                    <a:pt x="94" y="36"/>
                  </a:cubicBezTo>
                  <a:cubicBezTo>
                    <a:pt x="97" y="36"/>
                    <a:pt x="99" y="31"/>
                    <a:pt x="97" y="29"/>
                  </a:cubicBezTo>
                  <a:cubicBezTo>
                    <a:pt x="96" y="28"/>
                    <a:pt x="94" y="28"/>
                    <a:pt x="91" y="28"/>
                  </a:cubicBezTo>
                  <a:cubicBezTo>
                    <a:pt x="88" y="28"/>
                    <a:pt x="94" y="37"/>
                    <a:pt x="90" y="36"/>
                  </a:cubicBezTo>
                  <a:cubicBezTo>
                    <a:pt x="87" y="34"/>
                    <a:pt x="87" y="43"/>
                    <a:pt x="82" y="40"/>
                  </a:cubicBezTo>
                  <a:cubicBezTo>
                    <a:pt x="80" y="39"/>
                    <a:pt x="80" y="43"/>
                    <a:pt x="79" y="40"/>
                  </a:cubicBezTo>
                  <a:cubicBezTo>
                    <a:pt x="77" y="37"/>
                    <a:pt x="80" y="37"/>
                    <a:pt x="79" y="37"/>
                  </a:cubicBezTo>
                  <a:cubicBezTo>
                    <a:pt x="79" y="36"/>
                    <a:pt x="77" y="36"/>
                    <a:pt x="77" y="40"/>
                  </a:cubicBezTo>
                  <a:cubicBezTo>
                    <a:pt x="77" y="43"/>
                    <a:pt x="65" y="39"/>
                    <a:pt x="65" y="42"/>
                  </a:cubicBezTo>
                  <a:cubicBezTo>
                    <a:pt x="65" y="45"/>
                    <a:pt x="67" y="43"/>
                    <a:pt x="68" y="46"/>
                  </a:cubicBezTo>
                  <a:close/>
                  <a:moveTo>
                    <a:pt x="55" y="9"/>
                  </a:moveTo>
                  <a:cubicBezTo>
                    <a:pt x="58" y="9"/>
                    <a:pt x="58" y="8"/>
                    <a:pt x="56" y="6"/>
                  </a:cubicBezTo>
                  <a:cubicBezTo>
                    <a:pt x="55" y="6"/>
                    <a:pt x="50" y="6"/>
                    <a:pt x="50" y="8"/>
                  </a:cubicBezTo>
                  <a:cubicBezTo>
                    <a:pt x="50" y="11"/>
                    <a:pt x="52" y="9"/>
                    <a:pt x="55" y="9"/>
                  </a:cubicBezTo>
                  <a:close/>
                  <a:moveTo>
                    <a:pt x="79" y="11"/>
                  </a:moveTo>
                  <a:cubicBezTo>
                    <a:pt x="79" y="9"/>
                    <a:pt x="84" y="12"/>
                    <a:pt x="82" y="12"/>
                  </a:cubicBezTo>
                  <a:cubicBezTo>
                    <a:pt x="80" y="14"/>
                    <a:pt x="77" y="12"/>
                    <a:pt x="79" y="11"/>
                  </a:cubicBezTo>
                  <a:close/>
                  <a:moveTo>
                    <a:pt x="91" y="18"/>
                  </a:moveTo>
                  <a:cubicBezTo>
                    <a:pt x="91" y="20"/>
                    <a:pt x="96" y="21"/>
                    <a:pt x="97" y="26"/>
                  </a:cubicBezTo>
                  <a:cubicBezTo>
                    <a:pt x="100" y="29"/>
                    <a:pt x="99" y="29"/>
                    <a:pt x="100" y="34"/>
                  </a:cubicBezTo>
                  <a:cubicBezTo>
                    <a:pt x="102" y="37"/>
                    <a:pt x="105" y="28"/>
                    <a:pt x="100" y="25"/>
                  </a:cubicBezTo>
                  <a:cubicBezTo>
                    <a:pt x="96" y="23"/>
                    <a:pt x="96" y="20"/>
                    <a:pt x="93" y="18"/>
                  </a:cubicBezTo>
                  <a:cubicBezTo>
                    <a:pt x="87" y="15"/>
                    <a:pt x="85" y="11"/>
                    <a:pt x="85" y="14"/>
                  </a:cubicBezTo>
                  <a:cubicBezTo>
                    <a:pt x="80" y="15"/>
                    <a:pt x="87" y="14"/>
                    <a:pt x="91" y="18"/>
                  </a:cubicBezTo>
                  <a:close/>
                  <a:moveTo>
                    <a:pt x="74" y="1"/>
                  </a:moveTo>
                  <a:cubicBezTo>
                    <a:pt x="76" y="0"/>
                    <a:pt x="77" y="3"/>
                    <a:pt x="76" y="3"/>
                  </a:cubicBezTo>
                  <a:cubicBezTo>
                    <a:pt x="74" y="3"/>
                    <a:pt x="74" y="3"/>
                    <a:pt x="74" y="1"/>
                  </a:cubicBezTo>
                  <a:close/>
                  <a:moveTo>
                    <a:pt x="123" y="48"/>
                  </a:moveTo>
                  <a:cubicBezTo>
                    <a:pt x="120" y="46"/>
                    <a:pt x="120" y="42"/>
                    <a:pt x="117" y="42"/>
                  </a:cubicBezTo>
                  <a:cubicBezTo>
                    <a:pt x="115" y="40"/>
                    <a:pt x="115" y="34"/>
                    <a:pt x="114" y="37"/>
                  </a:cubicBezTo>
                  <a:cubicBezTo>
                    <a:pt x="112" y="39"/>
                    <a:pt x="115" y="39"/>
                    <a:pt x="115" y="43"/>
                  </a:cubicBezTo>
                  <a:cubicBezTo>
                    <a:pt x="114" y="46"/>
                    <a:pt x="119" y="48"/>
                    <a:pt x="120" y="51"/>
                  </a:cubicBezTo>
                  <a:cubicBezTo>
                    <a:pt x="120" y="54"/>
                    <a:pt x="122" y="54"/>
                    <a:pt x="125" y="54"/>
                  </a:cubicBezTo>
                  <a:cubicBezTo>
                    <a:pt x="126" y="53"/>
                    <a:pt x="125" y="48"/>
                    <a:pt x="123" y="48"/>
                  </a:cubicBezTo>
                  <a:close/>
                  <a:moveTo>
                    <a:pt x="61" y="43"/>
                  </a:moveTo>
                  <a:cubicBezTo>
                    <a:pt x="59" y="42"/>
                    <a:pt x="61" y="39"/>
                    <a:pt x="62" y="42"/>
                  </a:cubicBezTo>
                  <a:cubicBezTo>
                    <a:pt x="64" y="43"/>
                    <a:pt x="62" y="45"/>
                    <a:pt x="61" y="43"/>
                  </a:cubicBezTo>
                  <a:close/>
                  <a:moveTo>
                    <a:pt x="55" y="39"/>
                  </a:moveTo>
                  <a:cubicBezTo>
                    <a:pt x="55" y="37"/>
                    <a:pt x="58" y="40"/>
                    <a:pt x="56" y="40"/>
                  </a:cubicBezTo>
                  <a:cubicBezTo>
                    <a:pt x="56" y="42"/>
                    <a:pt x="53" y="40"/>
                    <a:pt x="55" y="39"/>
                  </a:cubicBezTo>
                  <a:close/>
                  <a:moveTo>
                    <a:pt x="47" y="31"/>
                  </a:moveTo>
                  <a:cubicBezTo>
                    <a:pt x="48" y="32"/>
                    <a:pt x="47" y="36"/>
                    <a:pt x="45" y="34"/>
                  </a:cubicBezTo>
                  <a:cubicBezTo>
                    <a:pt x="44" y="32"/>
                    <a:pt x="45" y="31"/>
                    <a:pt x="47" y="31"/>
                  </a:cubicBezTo>
                  <a:close/>
                  <a:moveTo>
                    <a:pt x="102" y="76"/>
                  </a:moveTo>
                  <a:cubicBezTo>
                    <a:pt x="100" y="74"/>
                    <a:pt x="97" y="74"/>
                    <a:pt x="99" y="76"/>
                  </a:cubicBezTo>
                  <a:cubicBezTo>
                    <a:pt x="100" y="76"/>
                    <a:pt x="99" y="77"/>
                    <a:pt x="100" y="77"/>
                  </a:cubicBezTo>
                  <a:cubicBezTo>
                    <a:pt x="102" y="77"/>
                    <a:pt x="103" y="77"/>
                    <a:pt x="102" y="76"/>
                  </a:cubicBezTo>
                  <a:close/>
                  <a:moveTo>
                    <a:pt x="103" y="99"/>
                  </a:moveTo>
                  <a:cubicBezTo>
                    <a:pt x="102" y="96"/>
                    <a:pt x="106" y="99"/>
                    <a:pt x="108" y="101"/>
                  </a:cubicBezTo>
                  <a:cubicBezTo>
                    <a:pt x="103" y="99"/>
                    <a:pt x="103" y="99"/>
                    <a:pt x="103" y="99"/>
                  </a:cubicBezTo>
                  <a:close/>
                  <a:moveTo>
                    <a:pt x="79" y="79"/>
                  </a:moveTo>
                  <a:cubicBezTo>
                    <a:pt x="77" y="77"/>
                    <a:pt x="79" y="76"/>
                    <a:pt x="80" y="77"/>
                  </a:cubicBezTo>
                  <a:cubicBezTo>
                    <a:pt x="82" y="79"/>
                    <a:pt x="80" y="82"/>
                    <a:pt x="79" y="79"/>
                  </a:cubicBezTo>
                  <a:close/>
                  <a:moveTo>
                    <a:pt x="82" y="82"/>
                  </a:moveTo>
                  <a:cubicBezTo>
                    <a:pt x="84" y="82"/>
                    <a:pt x="85" y="82"/>
                    <a:pt x="85" y="81"/>
                  </a:cubicBezTo>
                  <a:cubicBezTo>
                    <a:pt x="85" y="79"/>
                    <a:pt x="82" y="77"/>
                    <a:pt x="82" y="79"/>
                  </a:cubicBezTo>
                  <a:cubicBezTo>
                    <a:pt x="82" y="81"/>
                    <a:pt x="80" y="82"/>
                    <a:pt x="82" y="82"/>
                  </a:cubicBezTo>
                  <a:close/>
                  <a:moveTo>
                    <a:pt x="85" y="84"/>
                  </a:moveTo>
                  <a:cubicBezTo>
                    <a:pt x="85" y="85"/>
                    <a:pt x="87" y="88"/>
                    <a:pt x="88" y="87"/>
                  </a:cubicBezTo>
                  <a:cubicBezTo>
                    <a:pt x="88" y="84"/>
                    <a:pt x="88" y="84"/>
                    <a:pt x="88" y="84"/>
                  </a:cubicBezTo>
                  <a:cubicBezTo>
                    <a:pt x="87" y="85"/>
                    <a:pt x="85" y="82"/>
                    <a:pt x="85" y="84"/>
                  </a:cubicBezTo>
                  <a:close/>
                </a:path>
              </a:pathLst>
            </a:custGeom>
            <a:grpFill/>
            <a:ln w="6350" cmpd="sng">
              <a:solidFill>
                <a:schemeClr val="bg1"/>
              </a:solidFill>
              <a:round/>
              <a:headEnd/>
              <a:tailEnd/>
            </a:ln>
          </p:spPr>
          <p:txBody>
            <a:bodyPr/>
            <a:lstStyle/>
            <a:p>
              <a:endParaRPr lang="en-GB" dirty="0"/>
            </a:p>
          </p:txBody>
        </p:sp>
        <p:sp>
          <p:nvSpPr>
            <p:cNvPr id="298" name="Freeform 217"/>
            <p:cNvSpPr>
              <a:spLocks noEditPoints="1"/>
            </p:cNvSpPr>
            <p:nvPr/>
          </p:nvSpPr>
          <p:spPr bwMode="auto">
            <a:xfrm>
              <a:off x="5160456" y="4718099"/>
              <a:ext cx="148280" cy="148277"/>
            </a:xfrm>
            <a:custGeom>
              <a:avLst/>
              <a:gdLst/>
              <a:ahLst/>
              <a:cxnLst>
                <a:cxn ang="0">
                  <a:pos x="6" y="0"/>
                </a:cxn>
                <a:cxn ang="0">
                  <a:pos x="12" y="5"/>
                </a:cxn>
                <a:cxn ang="0">
                  <a:pos x="14" y="8"/>
                </a:cxn>
                <a:cxn ang="0">
                  <a:pos x="9" y="5"/>
                </a:cxn>
                <a:cxn ang="0">
                  <a:pos x="6" y="2"/>
                </a:cxn>
                <a:cxn ang="0">
                  <a:pos x="6" y="0"/>
                </a:cxn>
                <a:cxn ang="0">
                  <a:pos x="23" y="13"/>
                </a:cxn>
                <a:cxn ang="0">
                  <a:pos x="32" y="19"/>
                </a:cxn>
                <a:cxn ang="0">
                  <a:pos x="29" y="14"/>
                </a:cxn>
                <a:cxn ang="0">
                  <a:pos x="24" y="11"/>
                </a:cxn>
                <a:cxn ang="0">
                  <a:pos x="23" y="13"/>
                </a:cxn>
                <a:cxn ang="0">
                  <a:pos x="42" y="28"/>
                </a:cxn>
                <a:cxn ang="0">
                  <a:pos x="44" y="28"/>
                </a:cxn>
                <a:cxn ang="0">
                  <a:pos x="42" y="23"/>
                </a:cxn>
                <a:cxn ang="0">
                  <a:pos x="39" y="17"/>
                </a:cxn>
                <a:cxn ang="0">
                  <a:pos x="39" y="25"/>
                </a:cxn>
                <a:cxn ang="0">
                  <a:pos x="42" y="28"/>
                </a:cxn>
                <a:cxn ang="0">
                  <a:pos x="35" y="33"/>
                </a:cxn>
                <a:cxn ang="0">
                  <a:pos x="39" y="33"/>
                </a:cxn>
                <a:cxn ang="0">
                  <a:pos x="38" y="28"/>
                </a:cxn>
                <a:cxn ang="0">
                  <a:pos x="33" y="28"/>
                </a:cxn>
                <a:cxn ang="0">
                  <a:pos x="30" y="30"/>
                </a:cxn>
                <a:cxn ang="0">
                  <a:pos x="35" y="33"/>
                </a:cxn>
                <a:cxn ang="0">
                  <a:pos x="46" y="39"/>
                </a:cxn>
                <a:cxn ang="0">
                  <a:pos x="52" y="42"/>
                </a:cxn>
                <a:cxn ang="0">
                  <a:pos x="50" y="39"/>
                </a:cxn>
                <a:cxn ang="0">
                  <a:pos x="44" y="36"/>
                </a:cxn>
                <a:cxn ang="0">
                  <a:pos x="46" y="39"/>
                </a:cxn>
                <a:cxn ang="0">
                  <a:pos x="33" y="48"/>
                </a:cxn>
                <a:cxn ang="0">
                  <a:pos x="39" y="51"/>
                </a:cxn>
                <a:cxn ang="0">
                  <a:pos x="33" y="48"/>
                </a:cxn>
                <a:cxn ang="0">
                  <a:pos x="17" y="17"/>
                </a:cxn>
                <a:cxn ang="0">
                  <a:pos x="15" y="14"/>
                </a:cxn>
                <a:cxn ang="0">
                  <a:pos x="14" y="17"/>
                </a:cxn>
                <a:cxn ang="0">
                  <a:pos x="17" y="20"/>
                </a:cxn>
                <a:cxn ang="0">
                  <a:pos x="17" y="17"/>
                </a:cxn>
                <a:cxn ang="0">
                  <a:pos x="11" y="13"/>
                </a:cxn>
                <a:cxn ang="0">
                  <a:pos x="12" y="16"/>
                </a:cxn>
                <a:cxn ang="0">
                  <a:pos x="11" y="13"/>
                </a:cxn>
                <a:cxn ang="0">
                  <a:pos x="6" y="11"/>
                </a:cxn>
                <a:cxn ang="0">
                  <a:pos x="9" y="13"/>
                </a:cxn>
                <a:cxn ang="0">
                  <a:pos x="6" y="11"/>
                </a:cxn>
                <a:cxn ang="0">
                  <a:pos x="20" y="22"/>
                </a:cxn>
                <a:cxn ang="0">
                  <a:pos x="18" y="20"/>
                </a:cxn>
                <a:cxn ang="0">
                  <a:pos x="20" y="22"/>
                </a:cxn>
                <a:cxn ang="0">
                  <a:pos x="0" y="5"/>
                </a:cxn>
                <a:cxn ang="0">
                  <a:pos x="2" y="5"/>
                </a:cxn>
                <a:cxn ang="0">
                  <a:pos x="0" y="5"/>
                </a:cxn>
              </a:cxnLst>
              <a:rect l="0" t="0" r="r" b="b"/>
              <a:pathLst>
                <a:path w="53" h="53">
                  <a:moveTo>
                    <a:pt x="6" y="0"/>
                  </a:moveTo>
                  <a:cubicBezTo>
                    <a:pt x="11" y="3"/>
                    <a:pt x="11" y="3"/>
                    <a:pt x="12" y="5"/>
                  </a:cubicBezTo>
                  <a:cubicBezTo>
                    <a:pt x="12" y="8"/>
                    <a:pt x="17" y="8"/>
                    <a:pt x="14" y="8"/>
                  </a:cubicBezTo>
                  <a:cubicBezTo>
                    <a:pt x="12" y="10"/>
                    <a:pt x="9" y="7"/>
                    <a:pt x="9" y="5"/>
                  </a:cubicBezTo>
                  <a:cubicBezTo>
                    <a:pt x="8" y="3"/>
                    <a:pt x="6" y="3"/>
                    <a:pt x="6" y="2"/>
                  </a:cubicBezTo>
                  <a:cubicBezTo>
                    <a:pt x="6" y="0"/>
                    <a:pt x="6" y="0"/>
                    <a:pt x="6" y="0"/>
                  </a:cubicBezTo>
                  <a:close/>
                  <a:moveTo>
                    <a:pt x="23" y="13"/>
                  </a:moveTo>
                  <a:cubicBezTo>
                    <a:pt x="23" y="14"/>
                    <a:pt x="30" y="17"/>
                    <a:pt x="32" y="19"/>
                  </a:cubicBezTo>
                  <a:cubicBezTo>
                    <a:pt x="35" y="22"/>
                    <a:pt x="32" y="16"/>
                    <a:pt x="29" y="14"/>
                  </a:cubicBezTo>
                  <a:cubicBezTo>
                    <a:pt x="26" y="13"/>
                    <a:pt x="27" y="11"/>
                    <a:pt x="24" y="11"/>
                  </a:cubicBezTo>
                  <a:cubicBezTo>
                    <a:pt x="23" y="10"/>
                    <a:pt x="23" y="10"/>
                    <a:pt x="23" y="13"/>
                  </a:cubicBezTo>
                  <a:close/>
                  <a:moveTo>
                    <a:pt x="42" y="28"/>
                  </a:moveTo>
                  <a:cubicBezTo>
                    <a:pt x="44" y="31"/>
                    <a:pt x="47" y="31"/>
                    <a:pt x="44" y="28"/>
                  </a:cubicBezTo>
                  <a:cubicBezTo>
                    <a:pt x="44" y="27"/>
                    <a:pt x="46" y="27"/>
                    <a:pt x="42" y="23"/>
                  </a:cubicBezTo>
                  <a:cubicBezTo>
                    <a:pt x="41" y="22"/>
                    <a:pt x="42" y="19"/>
                    <a:pt x="39" y="17"/>
                  </a:cubicBezTo>
                  <a:cubicBezTo>
                    <a:pt x="36" y="17"/>
                    <a:pt x="39" y="19"/>
                    <a:pt x="39" y="25"/>
                  </a:cubicBezTo>
                  <a:cubicBezTo>
                    <a:pt x="41" y="27"/>
                    <a:pt x="41" y="27"/>
                    <a:pt x="42" y="28"/>
                  </a:cubicBezTo>
                  <a:close/>
                  <a:moveTo>
                    <a:pt x="35" y="33"/>
                  </a:moveTo>
                  <a:cubicBezTo>
                    <a:pt x="38" y="31"/>
                    <a:pt x="36" y="33"/>
                    <a:pt x="39" y="33"/>
                  </a:cubicBezTo>
                  <a:cubicBezTo>
                    <a:pt x="42" y="34"/>
                    <a:pt x="39" y="31"/>
                    <a:pt x="38" y="28"/>
                  </a:cubicBezTo>
                  <a:cubicBezTo>
                    <a:pt x="36" y="27"/>
                    <a:pt x="35" y="30"/>
                    <a:pt x="33" y="28"/>
                  </a:cubicBezTo>
                  <a:cubicBezTo>
                    <a:pt x="32" y="27"/>
                    <a:pt x="30" y="27"/>
                    <a:pt x="30" y="30"/>
                  </a:cubicBezTo>
                  <a:cubicBezTo>
                    <a:pt x="30" y="31"/>
                    <a:pt x="33" y="33"/>
                    <a:pt x="35" y="33"/>
                  </a:cubicBezTo>
                  <a:close/>
                  <a:moveTo>
                    <a:pt x="46" y="39"/>
                  </a:moveTo>
                  <a:cubicBezTo>
                    <a:pt x="46" y="40"/>
                    <a:pt x="50" y="42"/>
                    <a:pt x="52" y="42"/>
                  </a:cubicBezTo>
                  <a:cubicBezTo>
                    <a:pt x="53" y="42"/>
                    <a:pt x="52" y="39"/>
                    <a:pt x="50" y="39"/>
                  </a:cubicBezTo>
                  <a:cubicBezTo>
                    <a:pt x="49" y="39"/>
                    <a:pt x="46" y="36"/>
                    <a:pt x="44" y="36"/>
                  </a:cubicBezTo>
                  <a:cubicBezTo>
                    <a:pt x="42" y="37"/>
                    <a:pt x="46" y="37"/>
                    <a:pt x="46" y="39"/>
                  </a:cubicBezTo>
                  <a:close/>
                  <a:moveTo>
                    <a:pt x="33" y="48"/>
                  </a:moveTo>
                  <a:cubicBezTo>
                    <a:pt x="35" y="47"/>
                    <a:pt x="39" y="51"/>
                    <a:pt x="39" y="51"/>
                  </a:cubicBezTo>
                  <a:cubicBezTo>
                    <a:pt x="38" y="53"/>
                    <a:pt x="33" y="50"/>
                    <a:pt x="33" y="48"/>
                  </a:cubicBezTo>
                  <a:close/>
                  <a:moveTo>
                    <a:pt x="17" y="17"/>
                  </a:moveTo>
                  <a:cubicBezTo>
                    <a:pt x="15" y="16"/>
                    <a:pt x="17" y="14"/>
                    <a:pt x="15" y="14"/>
                  </a:cubicBezTo>
                  <a:cubicBezTo>
                    <a:pt x="14" y="13"/>
                    <a:pt x="12" y="19"/>
                    <a:pt x="14" y="17"/>
                  </a:cubicBezTo>
                  <a:cubicBezTo>
                    <a:pt x="15" y="17"/>
                    <a:pt x="15" y="17"/>
                    <a:pt x="17" y="20"/>
                  </a:cubicBezTo>
                  <a:cubicBezTo>
                    <a:pt x="17" y="20"/>
                    <a:pt x="18" y="19"/>
                    <a:pt x="17" y="17"/>
                  </a:cubicBezTo>
                  <a:close/>
                  <a:moveTo>
                    <a:pt x="11" y="13"/>
                  </a:moveTo>
                  <a:cubicBezTo>
                    <a:pt x="11" y="11"/>
                    <a:pt x="12" y="14"/>
                    <a:pt x="12" y="16"/>
                  </a:cubicBezTo>
                  <a:cubicBezTo>
                    <a:pt x="11" y="17"/>
                    <a:pt x="9" y="14"/>
                    <a:pt x="11" y="13"/>
                  </a:cubicBezTo>
                  <a:close/>
                  <a:moveTo>
                    <a:pt x="6" y="11"/>
                  </a:moveTo>
                  <a:cubicBezTo>
                    <a:pt x="6" y="10"/>
                    <a:pt x="11" y="11"/>
                    <a:pt x="9" y="13"/>
                  </a:cubicBezTo>
                  <a:cubicBezTo>
                    <a:pt x="8" y="14"/>
                    <a:pt x="6" y="11"/>
                    <a:pt x="6" y="11"/>
                  </a:cubicBezTo>
                  <a:close/>
                  <a:moveTo>
                    <a:pt x="20" y="22"/>
                  </a:moveTo>
                  <a:cubicBezTo>
                    <a:pt x="18" y="22"/>
                    <a:pt x="17" y="22"/>
                    <a:pt x="18" y="20"/>
                  </a:cubicBezTo>
                  <a:cubicBezTo>
                    <a:pt x="18" y="19"/>
                    <a:pt x="20" y="20"/>
                    <a:pt x="20" y="22"/>
                  </a:cubicBezTo>
                  <a:close/>
                  <a:moveTo>
                    <a:pt x="0" y="5"/>
                  </a:moveTo>
                  <a:cubicBezTo>
                    <a:pt x="0" y="3"/>
                    <a:pt x="2" y="5"/>
                    <a:pt x="2" y="5"/>
                  </a:cubicBezTo>
                  <a:cubicBezTo>
                    <a:pt x="2" y="7"/>
                    <a:pt x="0" y="7"/>
                    <a:pt x="0" y="5"/>
                  </a:cubicBezTo>
                  <a:close/>
                </a:path>
              </a:pathLst>
            </a:custGeom>
            <a:grpFill/>
            <a:ln w="6350" cmpd="sng">
              <a:solidFill>
                <a:schemeClr val="bg1"/>
              </a:solidFill>
              <a:round/>
              <a:headEnd/>
              <a:tailEnd/>
            </a:ln>
          </p:spPr>
          <p:txBody>
            <a:bodyPr/>
            <a:lstStyle/>
            <a:p>
              <a:endParaRPr lang="en-GB" dirty="0"/>
            </a:p>
          </p:txBody>
        </p:sp>
        <p:sp>
          <p:nvSpPr>
            <p:cNvPr id="299" name="Freeform 218"/>
            <p:cNvSpPr>
              <a:spLocks noEditPoints="1"/>
            </p:cNvSpPr>
            <p:nvPr/>
          </p:nvSpPr>
          <p:spPr bwMode="auto">
            <a:xfrm>
              <a:off x="5397992" y="4939794"/>
              <a:ext cx="69101" cy="145398"/>
            </a:xfrm>
            <a:custGeom>
              <a:avLst/>
              <a:gdLst/>
              <a:ahLst/>
              <a:cxnLst>
                <a:cxn ang="0">
                  <a:pos x="5" y="11"/>
                </a:cxn>
                <a:cxn ang="0">
                  <a:pos x="2" y="8"/>
                </a:cxn>
                <a:cxn ang="0">
                  <a:pos x="2" y="3"/>
                </a:cxn>
                <a:cxn ang="0">
                  <a:pos x="3" y="3"/>
                </a:cxn>
                <a:cxn ang="0">
                  <a:pos x="5" y="5"/>
                </a:cxn>
                <a:cxn ang="0">
                  <a:pos x="5" y="11"/>
                </a:cxn>
                <a:cxn ang="0">
                  <a:pos x="8" y="16"/>
                </a:cxn>
                <a:cxn ang="0">
                  <a:pos x="11" y="19"/>
                </a:cxn>
                <a:cxn ang="0">
                  <a:pos x="6" y="14"/>
                </a:cxn>
                <a:cxn ang="0">
                  <a:pos x="8" y="16"/>
                </a:cxn>
                <a:cxn ang="0">
                  <a:pos x="14" y="30"/>
                </a:cxn>
                <a:cxn ang="0">
                  <a:pos x="17" y="33"/>
                </a:cxn>
                <a:cxn ang="0">
                  <a:pos x="14" y="30"/>
                </a:cxn>
                <a:cxn ang="0">
                  <a:pos x="15" y="22"/>
                </a:cxn>
                <a:cxn ang="0">
                  <a:pos x="14" y="21"/>
                </a:cxn>
                <a:cxn ang="0">
                  <a:pos x="15" y="22"/>
                </a:cxn>
                <a:cxn ang="0">
                  <a:pos x="12" y="18"/>
                </a:cxn>
                <a:cxn ang="0">
                  <a:pos x="14" y="16"/>
                </a:cxn>
                <a:cxn ang="0">
                  <a:pos x="12" y="18"/>
                </a:cxn>
                <a:cxn ang="0">
                  <a:pos x="11" y="10"/>
                </a:cxn>
                <a:cxn ang="0">
                  <a:pos x="12" y="7"/>
                </a:cxn>
                <a:cxn ang="0">
                  <a:pos x="11" y="10"/>
                </a:cxn>
                <a:cxn ang="0">
                  <a:pos x="20" y="41"/>
                </a:cxn>
                <a:cxn ang="0">
                  <a:pos x="23" y="44"/>
                </a:cxn>
                <a:cxn ang="0">
                  <a:pos x="20" y="41"/>
                </a:cxn>
                <a:cxn ang="0">
                  <a:pos x="23" y="49"/>
                </a:cxn>
                <a:cxn ang="0">
                  <a:pos x="25" y="52"/>
                </a:cxn>
                <a:cxn ang="0">
                  <a:pos x="23" y="49"/>
                </a:cxn>
              </a:cxnLst>
              <a:rect l="0" t="0" r="r" b="b"/>
              <a:pathLst>
                <a:path w="25" h="52">
                  <a:moveTo>
                    <a:pt x="5" y="11"/>
                  </a:moveTo>
                  <a:cubicBezTo>
                    <a:pt x="2" y="11"/>
                    <a:pt x="3" y="11"/>
                    <a:pt x="2" y="8"/>
                  </a:cubicBezTo>
                  <a:cubicBezTo>
                    <a:pt x="0" y="7"/>
                    <a:pt x="2" y="7"/>
                    <a:pt x="2" y="3"/>
                  </a:cubicBezTo>
                  <a:cubicBezTo>
                    <a:pt x="0" y="0"/>
                    <a:pt x="2" y="0"/>
                    <a:pt x="3" y="3"/>
                  </a:cubicBezTo>
                  <a:cubicBezTo>
                    <a:pt x="3" y="8"/>
                    <a:pt x="5" y="2"/>
                    <a:pt x="5" y="5"/>
                  </a:cubicBezTo>
                  <a:cubicBezTo>
                    <a:pt x="6" y="8"/>
                    <a:pt x="8" y="10"/>
                    <a:pt x="5" y="11"/>
                  </a:cubicBezTo>
                  <a:close/>
                  <a:moveTo>
                    <a:pt x="8" y="16"/>
                  </a:moveTo>
                  <a:cubicBezTo>
                    <a:pt x="9" y="18"/>
                    <a:pt x="8" y="21"/>
                    <a:pt x="11" y="19"/>
                  </a:cubicBezTo>
                  <a:cubicBezTo>
                    <a:pt x="12" y="19"/>
                    <a:pt x="6" y="11"/>
                    <a:pt x="6" y="14"/>
                  </a:cubicBezTo>
                  <a:cubicBezTo>
                    <a:pt x="6" y="16"/>
                    <a:pt x="5" y="16"/>
                    <a:pt x="8" y="16"/>
                  </a:cubicBezTo>
                  <a:close/>
                  <a:moveTo>
                    <a:pt x="14" y="30"/>
                  </a:moveTo>
                  <a:cubicBezTo>
                    <a:pt x="15" y="28"/>
                    <a:pt x="18" y="33"/>
                    <a:pt x="17" y="33"/>
                  </a:cubicBezTo>
                  <a:cubicBezTo>
                    <a:pt x="15" y="33"/>
                    <a:pt x="14" y="32"/>
                    <a:pt x="14" y="30"/>
                  </a:cubicBezTo>
                  <a:close/>
                  <a:moveTo>
                    <a:pt x="15" y="22"/>
                  </a:moveTo>
                  <a:cubicBezTo>
                    <a:pt x="12" y="22"/>
                    <a:pt x="14" y="19"/>
                    <a:pt x="14" y="21"/>
                  </a:cubicBezTo>
                  <a:cubicBezTo>
                    <a:pt x="15" y="22"/>
                    <a:pt x="15" y="24"/>
                    <a:pt x="15" y="22"/>
                  </a:cubicBezTo>
                  <a:close/>
                  <a:moveTo>
                    <a:pt x="12" y="18"/>
                  </a:moveTo>
                  <a:cubicBezTo>
                    <a:pt x="11" y="16"/>
                    <a:pt x="14" y="14"/>
                    <a:pt x="14" y="16"/>
                  </a:cubicBezTo>
                  <a:cubicBezTo>
                    <a:pt x="15" y="19"/>
                    <a:pt x="12" y="19"/>
                    <a:pt x="12" y="18"/>
                  </a:cubicBezTo>
                  <a:close/>
                  <a:moveTo>
                    <a:pt x="11" y="10"/>
                  </a:moveTo>
                  <a:cubicBezTo>
                    <a:pt x="9" y="8"/>
                    <a:pt x="12" y="7"/>
                    <a:pt x="12" y="7"/>
                  </a:cubicBezTo>
                  <a:cubicBezTo>
                    <a:pt x="14" y="8"/>
                    <a:pt x="11" y="10"/>
                    <a:pt x="11" y="10"/>
                  </a:cubicBezTo>
                  <a:close/>
                  <a:moveTo>
                    <a:pt x="20" y="41"/>
                  </a:moveTo>
                  <a:cubicBezTo>
                    <a:pt x="21" y="39"/>
                    <a:pt x="25" y="44"/>
                    <a:pt x="23" y="44"/>
                  </a:cubicBezTo>
                  <a:cubicBezTo>
                    <a:pt x="21" y="46"/>
                    <a:pt x="20" y="43"/>
                    <a:pt x="20" y="41"/>
                  </a:cubicBezTo>
                  <a:close/>
                  <a:moveTo>
                    <a:pt x="23" y="49"/>
                  </a:moveTo>
                  <a:cubicBezTo>
                    <a:pt x="23" y="47"/>
                    <a:pt x="25" y="52"/>
                    <a:pt x="25" y="52"/>
                  </a:cubicBezTo>
                  <a:cubicBezTo>
                    <a:pt x="23" y="52"/>
                    <a:pt x="21" y="49"/>
                    <a:pt x="23" y="49"/>
                  </a:cubicBezTo>
                  <a:close/>
                </a:path>
              </a:pathLst>
            </a:custGeom>
            <a:grpFill/>
            <a:ln w="6350" cmpd="sng">
              <a:solidFill>
                <a:schemeClr val="bg1"/>
              </a:solidFill>
              <a:round/>
              <a:headEnd/>
              <a:tailEnd/>
            </a:ln>
          </p:spPr>
          <p:txBody>
            <a:bodyPr/>
            <a:lstStyle/>
            <a:p>
              <a:endParaRPr lang="en-GB" dirty="0"/>
            </a:p>
          </p:txBody>
        </p:sp>
        <p:sp>
          <p:nvSpPr>
            <p:cNvPr id="300" name="Freeform 219"/>
            <p:cNvSpPr>
              <a:spLocks noEditPoints="1"/>
            </p:cNvSpPr>
            <p:nvPr/>
          </p:nvSpPr>
          <p:spPr bwMode="auto">
            <a:xfrm>
              <a:off x="5336089" y="5095269"/>
              <a:ext cx="106531" cy="64781"/>
            </a:xfrm>
            <a:custGeom>
              <a:avLst/>
              <a:gdLst/>
              <a:ahLst/>
              <a:cxnLst>
                <a:cxn ang="0">
                  <a:pos x="34" y="14"/>
                </a:cxn>
                <a:cxn ang="0">
                  <a:pos x="36" y="13"/>
                </a:cxn>
                <a:cxn ang="0">
                  <a:pos x="34" y="14"/>
                </a:cxn>
                <a:cxn ang="0">
                  <a:pos x="30" y="6"/>
                </a:cxn>
                <a:cxn ang="0">
                  <a:pos x="27" y="6"/>
                </a:cxn>
                <a:cxn ang="0">
                  <a:pos x="28" y="10"/>
                </a:cxn>
                <a:cxn ang="0">
                  <a:pos x="30" y="6"/>
                </a:cxn>
                <a:cxn ang="0">
                  <a:pos x="16" y="14"/>
                </a:cxn>
                <a:cxn ang="0">
                  <a:pos x="13" y="11"/>
                </a:cxn>
                <a:cxn ang="0">
                  <a:pos x="4" y="2"/>
                </a:cxn>
                <a:cxn ang="0">
                  <a:pos x="4" y="3"/>
                </a:cxn>
                <a:cxn ang="0">
                  <a:pos x="0" y="0"/>
                </a:cxn>
                <a:cxn ang="0">
                  <a:pos x="0" y="2"/>
                </a:cxn>
                <a:cxn ang="0">
                  <a:pos x="4" y="6"/>
                </a:cxn>
                <a:cxn ang="0">
                  <a:pos x="4" y="8"/>
                </a:cxn>
                <a:cxn ang="0">
                  <a:pos x="7" y="10"/>
                </a:cxn>
                <a:cxn ang="0">
                  <a:pos x="7" y="11"/>
                </a:cxn>
                <a:cxn ang="0">
                  <a:pos x="8" y="13"/>
                </a:cxn>
                <a:cxn ang="0">
                  <a:pos x="8" y="13"/>
                </a:cxn>
                <a:cxn ang="0">
                  <a:pos x="10" y="14"/>
                </a:cxn>
                <a:cxn ang="0">
                  <a:pos x="11" y="14"/>
                </a:cxn>
                <a:cxn ang="0">
                  <a:pos x="16" y="19"/>
                </a:cxn>
                <a:cxn ang="0">
                  <a:pos x="21" y="22"/>
                </a:cxn>
                <a:cxn ang="0">
                  <a:pos x="21" y="23"/>
                </a:cxn>
                <a:cxn ang="0">
                  <a:pos x="18" y="16"/>
                </a:cxn>
                <a:cxn ang="0">
                  <a:pos x="16" y="14"/>
                </a:cxn>
              </a:cxnLst>
              <a:rect l="0" t="0" r="r" b="b"/>
              <a:pathLst>
                <a:path w="38" h="23">
                  <a:moveTo>
                    <a:pt x="34" y="14"/>
                  </a:moveTo>
                  <a:cubicBezTo>
                    <a:pt x="33" y="13"/>
                    <a:pt x="34" y="11"/>
                    <a:pt x="36" y="13"/>
                  </a:cubicBezTo>
                  <a:cubicBezTo>
                    <a:pt x="38" y="16"/>
                    <a:pt x="34" y="16"/>
                    <a:pt x="34" y="14"/>
                  </a:cubicBezTo>
                  <a:close/>
                  <a:moveTo>
                    <a:pt x="30" y="6"/>
                  </a:moveTo>
                  <a:cubicBezTo>
                    <a:pt x="28" y="5"/>
                    <a:pt x="27" y="5"/>
                    <a:pt x="27" y="6"/>
                  </a:cubicBezTo>
                  <a:cubicBezTo>
                    <a:pt x="28" y="6"/>
                    <a:pt x="25" y="8"/>
                    <a:pt x="28" y="10"/>
                  </a:cubicBezTo>
                  <a:cubicBezTo>
                    <a:pt x="31" y="11"/>
                    <a:pt x="31" y="8"/>
                    <a:pt x="30" y="6"/>
                  </a:cubicBezTo>
                  <a:close/>
                  <a:moveTo>
                    <a:pt x="16" y="14"/>
                  </a:moveTo>
                  <a:cubicBezTo>
                    <a:pt x="13" y="11"/>
                    <a:pt x="13" y="11"/>
                    <a:pt x="13" y="11"/>
                  </a:cubicBezTo>
                  <a:cubicBezTo>
                    <a:pt x="13" y="8"/>
                    <a:pt x="5" y="3"/>
                    <a:pt x="4" y="2"/>
                  </a:cubicBezTo>
                  <a:cubicBezTo>
                    <a:pt x="4" y="3"/>
                    <a:pt x="4" y="3"/>
                    <a:pt x="4" y="3"/>
                  </a:cubicBezTo>
                  <a:cubicBezTo>
                    <a:pt x="2" y="3"/>
                    <a:pt x="2" y="0"/>
                    <a:pt x="0" y="0"/>
                  </a:cubicBezTo>
                  <a:cubicBezTo>
                    <a:pt x="0" y="2"/>
                    <a:pt x="0" y="2"/>
                    <a:pt x="0" y="2"/>
                  </a:cubicBezTo>
                  <a:cubicBezTo>
                    <a:pt x="4" y="6"/>
                    <a:pt x="4" y="6"/>
                    <a:pt x="4" y="6"/>
                  </a:cubicBezTo>
                  <a:cubicBezTo>
                    <a:pt x="4" y="8"/>
                    <a:pt x="4" y="8"/>
                    <a:pt x="4" y="8"/>
                  </a:cubicBezTo>
                  <a:cubicBezTo>
                    <a:pt x="7" y="10"/>
                    <a:pt x="7" y="10"/>
                    <a:pt x="7" y="10"/>
                  </a:cubicBezTo>
                  <a:cubicBezTo>
                    <a:pt x="7" y="11"/>
                    <a:pt x="7" y="11"/>
                    <a:pt x="7" y="11"/>
                  </a:cubicBezTo>
                  <a:cubicBezTo>
                    <a:pt x="8" y="13"/>
                    <a:pt x="8" y="13"/>
                    <a:pt x="8" y="13"/>
                  </a:cubicBezTo>
                  <a:cubicBezTo>
                    <a:pt x="8" y="13"/>
                    <a:pt x="8" y="13"/>
                    <a:pt x="8" y="13"/>
                  </a:cubicBezTo>
                  <a:cubicBezTo>
                    <a:pt x="10" y="14"/>
                    <a:pt x="10" y="14"/>
                    <a:pt x="10" y="14"/>
                  </a:cubicBezTo>
                  <a:cubicBezTo>
                    <a:pt x="10" y="14"/>
                    <a:pt x="10" y="14"/>
                    <a:pt x="11" y="14"/>
                  </a:cubicBezTo>
                  <a:cubicBezTo>
                    <a:pt x="11" y="16"/>
                    <a:pt x="14" y="17"/>
                    <a:pt x="16" y="19"/>
                  </a:cubicBezTo>
                  <a:cubicBezTo>
                    <a:pt x="21" y="22"/>
                    <a:pt x="21" y="22"/>
                    <a:pt x="21" y="22"/>
                  </a:cubicBezTo>
                  <a:cubicBezTo>
                    <a:pt x="21" y="23"/>
                    <a:pt x="21" y="23"/>
                    <a:pt x="21" y="23"/>
                  </a:cubicBezTo>
                  <a:cubicBezTo>
                    <a:pt x="27" y="20"/>
                    <a:pt x="27" y="23"/>
                    <a:pt x="18" y="16"/>
                  </a:cubicBezTo>
                  <a:cubicBezTo>
                    <a:pt x="18" y="14"/>
                    <a:pt x="16" y="13"/>
                    <a:pt x="16" y="14"/>
                  </a:cubicBezTo>
                  <a:close/>
                </a:path>
              </a:pathLst>
            </a:custGeom>
            <a:grpFill/>
            <a:ln w="6350" cmpd="sng">
              <a:solidFill>
                <a:schemeClr val="bg1"/>
              </a:solidFill>
              <a:round/>
              <a:headEnd/>
              <a:tailEnd/>
            </a:ln>
          </p:spPr>
          <p:txBody>
            <a:bodyPr/>
            <a:lstStyle/>
            <a:p>
              <a:endParaRPr lang="en-GB" dirty="0"/>
            </a:p>
          </p:txBody>
        </p:sp>
        <p:sp>
          <p:nvSpPr>
            <p:cNvPr id="301" name="Freeform 220"/>
            <p:cNvSpPr>
              <a:spLocks/>
            </p:cNvSpPr>
            <p:nvPr/>
          </p:nvSpPr>
          <p:spPr bwMode="auto">
            <a:xfrm>
              <a:off x="3932470" y="4352445"/>
              <a:ext cx="92135" cy="159794"/>
            </a:xfrm>
            <a:custGeom>
              <a:avLst/>
              <a:gdLst/>
              <a:ahLst/>
              <a:cxnLst>
                <a:cxn ang="0">
                  <a:pos x="15" y="7"/>
                </a:cxn>
                <a:cxn ang="0">
                  <a:pos x="18" y="8"/>
                </a:cxn>
                <a:cxn ang="0">
                  <a:pos x="26" y="19"/>
                </a:cxn>
                <a:cxn ang="0">
                  <a:pos x="26" y="27"/>
                </a:cxn>
                <a:cxn ang="0">
                  <a:pos x="26" y="32"/>
                </a:cxn>
                <a:cxn ang="0">
                  <a:pos x="27" y="41"/>
                </a:cxn>
                <a:cxn ang="0">
                  <a:pos x="32" y="49"/>
                </a:cxn>
                <a:cxn ang="0">
                  <a:pos x="32" y="54"/>
                </a:cxn>
                <a:cxn ang="0">
                  <a:pos x="30" y="52"/>
                </a:cxn>
                <a:cxn ang="0">
                  <a:pos x="29" y="54"/>
                </a:cxn>
                <a:cxn ang="0">
                  <a:pos x="26" y="54"/>
                </a:cxn>
                <a:cxn ang="0">
                  <a:pos x="17" y="47"/>
                </a:cxn>
                <a:cxn ang="0">
                  <a:pos x="9" y="38"/>
                </a:cxn>
                <a:cxn ang="0">
                  <a:pos x="5" y="28"/>
                </a:cxn>
                <a:cxn ang="0">
                  <a:pos x="3" y="24"/>
                </a:cxn>
                <a:cxn ang="0">
                  <a:pos x="2" y="16"/>
                </a:cxn>
                <a:cxn ang="0">
                  <a:pos x="0" y="3"/>
                </a:cxn>
                <a:cxn ang="0">
                  <a:pos x="2" y="2"/>
                </a:cxn>
                <a:cxn ang="0">
                  <a:pos x="5" y="5"/>
                </a:cxn>
                <a:cxn ang="0">
                  <a:pos x="8" y="7"/>
                </a:cxn>
                <a:cxn ang="0">
                  <a:pos x="8" y="11"/>
                </a:cxn>
                <a:cxn ang="0">
                  <a:pos x="12" y="10"/>
                </a:cxn>
                <a:cxn ang="0">
                  <a:pos x="15" y="7"/>
                </a:cxn>
              </a:cxnLst>
              <a:rect l="0" t="0" r="r" b="b"/>
              <a:pathLst>
                <a:path w="33" h="57">
                  <a:moveTo>
                    <a:pt x="15" y="7"/>
                  </a:moveTo>
                  <a:cubicBezTo>
                    <a:pt x="17" y="7"/>
                    <a:pt x="17" y="5"/>
                    <a:pt x="18" y="8"/>
                  </a:cubicBezTo>
                  <a:cubicBezTo>
                    <a:pt x="18" y="11"/>
                    <a:pt x="24" y="14"/>
                    <a:pt x="26" y="19"/>
                  </a:cubicBezTo>
                  <a:cubicBezTo>
                    <a:pt x="27" y="24"/>
                    <a:pt x="26" y="27"/>
                    <a:pt x="26" y="27"/>
                  </a:cubicBezTo>
                  <a:cubicBezTo>
                    <a:pt x="26" y="28"/>
                    <a:pt x="24" y="30"/>
                    <a:pt x="26" y="32"/>
                  </a:cubicBezTo>
                  <a:cubicBezTo>
                    <a:pt x="27" y="33"/>
                    <a:pt x="23" y="38"/>
                    <a:pt x="27" y="41"/>
                  </a:cubicBezTo>
                  <a:cubicBezTo>
                    <a:pt x="30" y="44"/>
                    <a:pt x="29" y="47"/>
                    <a:pt x="32" y="49"/>
                  </a:cubicBezTo>
                  <a:cubicBezTo>
                    <a:pt x="32" y="50"/>
                    <a:pt x="33" y="55"/>
                    <a:pt x="32" y="54"/>
                  </a:cubicBezTo>
                  <a:cubicBezTo>
                    <a:pt x="30" y="54"/>
                    <a:pt x="32" y="54"/>
                    <a:pt x="30" y="52"/>
                  </a:cubicBezTo>
                  <a:cubicBezTo>
                    <a:pt x="29" y="52"/>
                    <a:pt x="30" y="54"/>
                    <a:pt x="29" y="54"/>
                  </a:cubicBezTo>
                  <a:cubicBezTo>
                    <a:pt x="26" y="52"/>
                    <a:pt x="27" y="57"/>
                    <a:pt x="26" y="54"/>
                  </a:cubicBezTo>
                  <a:cubicBezTo>
                    <a:pt x="24" y="50"/>
                    <a:pt x="23" y="54"/>
                    <a:pt x="17" y="47"/>
                  </a:cubicBezTo>
                  <a:cubicBezTo>
                    <a:pt x="9" y="39"/>
                    <a:pt x="8" y="41"/>
                    <a:pt x="9" y="38"/>
                  </a:cubicBezTo>
                  <a:cubicBezTo>
                    <a:pt x="11" y="35"/>
                    <a:pt x="3" y="30"/>
                    <a:pt x="5" y="28"/>
                  </a:cubicBezTo>
                  <a:cubicBezTo>
                    <a:pt x="5" y="27"/>
                    <a:pt x="3" y="28"/>
                    <a:pt x="3" y="24"/>
                  </a:cubicBezTo>
                  <a:cubicBezTo>
                    <a:pt x="3" y="17"/>
                    <a:pt x="0" y="19"/>
                    <a:pt x="2" y="16"/>
                  </a:cubicBezTo>
                  <a:cubicBezTo>
                    <a:pt x="2" y="14"/>
                    <a:pt x="3" y="8"/>
                    <a:pt x="0" y="3"/>
                  </a:cubicBezTo>
                  <a:cubicBezTo>
                    <a:pt x="0" y="0"/>
                    <a:pt x="0" y="0"/>
                    <a:pt x="2" y="2"/>
                  </a:cubicBezTo>
                  <a:cubicBezTo>
                    <a:pt x="3" y="3"/>
                    <a:pt x="5" y="2"/>
                    <a:pt x="5" y="5"/>
                  </a:cubicBezTo>
                  <a:cubicBezTo>
                    <a:pt x="6" y="7"/>
                    <a:pt x="8" y="3"/>
                    <a:pt x="8" y="7"/>
                  </a:cubicBezTo>
                  <a:cubicBezTo>
                    <a:pt x="8" y="8"/>
                    <a:pt x="6" y="10"/>
                    <a:pt x="8" y="11"/>
                  </a:cubicBezTo>
                  <a:cubicBezTo>
                    <a:pt x="9" y="13"/>
                    <a:pt x="9" y="7"/>
                    <a:pt x="12" y="10"/>
                  </a:cubicBezTo>
                  <a:cubicBezTo>
                    <a:pt x="14" y="11"/>
                    <a:pt x="14" y="11"/>
                    <a:pt x="15" y="7"/>
                  </a:cubicBezTo>
                </a:path>
              </a:pathLst>
            </a:custGeom>
            <a:grpFill/>
            <a:ln w="6350" cmpd="sng">
              <a:solidFill>
                <a:schemeClr val="bg1"/>
              </a:solidFill>
              <a:round/>
              <a:headEnd/>
              <a:tailEnd/>
            </a:ln>
          </p:spPr>
          <p:txBody>
            <a:bodyPr/>
            <a:lstStyle/>
            <a:p>
              <a:endParaRPr lang="en-GB" dirty="0"/>
            </a:p>
          </p:txBody>
        </p:sp>
        <p:sp>
          <p:nvSpPr>
            <p:cNvPr id="302" name="Freeform 221"/>
            <p:cNvSpPr>
              <a:spLocks/>
            </p:cNvSpPr>
            <p:nvPr/>
          </p:nvSpPr>
          <p:spPr bwMode="auto">
            <a:xfrm>
              <a:off x="4007330" y="4500722"/>
              <a:ext cx="8638" cy="11517"/>
            </a:xfrm>
            <a:custGeom>
              <a:avLst/>
              <a:gdLst/>
              <a:ahLst/>
              <a:cxnLst>
                <a:cxn ang="0">
                  <a:pos x="0" y="2"/>
                </a:cxn>
                <a:cxn ang="0">
                  <a:pos x="3" y="0"/>
                </a:cxn>
                <a:cxn ang="0">
                  <a:pos x="0" y="2"/>
                </a:cxn>
              </a:cxnLst>
              <a:rect l="0" t="0" r="r" b="b"/>
              <a:pathLst>
                <a:path w="3" h="4">
                  <a:moveTo>
                    <a:pt x="0" y="2"/>
                  </a:moveTo>
                  <a:cubicBezTo>
                    <a:pt x="0" y="0"/>
                    <a:pt x="3" y="0"/>
                    <a:pt x="3" y="0"/>
                  </a:cubicBezTo>
                  <a:cubicBezTo>
                    <a:pt x="3" y="2"/>
                    <a:pt x="2" y="4"/>
                    <a:pt x="0" y="2"/>
                  </a:cubicBezTo>
                </a:path>
              </a:pathLst>
            </a:custGeom>
            <a:grpFill/>
            <a:ln w="6350" cmpd="sng">
              <a:solidFill>
                <a:schemeClr val="bg1"/>
              </a:solidFill>
              <a:round/>
              <a:headEnd/>
              <a:tailEnd/>
            </a:ln>
          </p:spPr>
          <p:txBody>
            <a:bodyPr/>
            <a:lstStyle/>
            <a:p>
              <a:endParaRPr lang="en-GB" dirty="0"/>
            </a:p>
          </p:txBody>
        </p:sp>
        <p:sp>
          <p:nvSpPr>
            <p:cNvPr id="303" name="Freeform 222"/>
            <p:cNvSpPr>
              <a:spLocks noEditPoints="1"/>
            </p:cNvSpPr>
            <p:nvPr/>
          </p:nvSpPr>
          <p:spPr bwMode="auto">
            <a:xfrm>
              <a:off x="3817301" y="4381236"/>
              <a:ext cx="999089" cy="457787"/>
            </a:xfrm>
            <a:custGeom>
              <a:avLst/>
              <a:gdLst/>
              <a:ahLst/>
              <a:cxnLst>
                <a:cxn ang="0">
                  <a:pos x="306" y="91"/>
                </a:cxn>
                <a:cxn ang="0">
                  <a:pos x="288" y="67"/>
                </a:cxn>
                <a:cxn ang="0">
                  <a:pos x="341" y="73"/>
                </a:cxn>
                <a:cxn ang="0">
                  <a:pos x="157" y="37"/>
                </a:cxn>
                <a:cxn ang="0">
                  <a:pos x="115" y="40"/>
                </a:cxn>
                <a:cxn ang="0">
                  <a:pos x="121" y="87"/>
                </a:cxn>
                <a:cxn ang="0">
                  <a:pos x="167" y="87"/>
                </a:cxn>
                <a:cxn ang="0">
                  <a:pos x="179" y="29"/>
                </a:cxn>
                <a:cxn ang="0">
                  <a:pos x="24" y="35"/>
                </a:cxn>
                <a:cxn ang="0">
                  <a:pos x="71" y="112"/>
                </a:cxn>
                <a:cxn ang="0">
                  <a:pos x="77" y="80"/>
                </a:cxn>
                <a:cxn ang="0">
                  <a:pos x="45" y="37"/>
                </a:cxn>
                <a:cxn ang="0">
                  <a:pos x="4" y="1"/>
                </a:cxn>
                <a:cxn ang="0">
                  <a:pos x="138" y="140"/>
                </a:cxn>
                <a:cxn ang="0">
                  <a:pos x="128" y="122"/>
                </a:cxn>
                <a:cxn ang="0">
                  <a:pos x="85" y="121"/>
                </a:cxn>
                <a:cxn ang="0">
                  <a:pos x="347" y="129"/>
                </a:cxn>
                <a:cxn ang="0">
                  <a:pos x="161" y="124"/>
                </a:cxn>
                <a:cxn ang="0">
                  <a:pos x="166" y="143"/>
                </a:cxn>
                <a:cxn ang="0">
                  <a:pos x="189" y="144"/>
                </a:cxn>
                <a:cxn ang="0">
                  <a:pos x="181" y="141"/>
                </a:cxn>
                <a:cxn ang="0">
                  <a:pos x="195" y="140"/>
                </a:cxn>
                <a:cxn ang="0">
                  <a:pos x="208" y="144"/>
                </a:cxn>
                <a:cxn ang="0">
                  <a:pos x="210" y="141"/>
                </a:cxn>
                <a:cxn ang="0">
                  <a:pos x="222" y="141"/>
                </a:cxn>
                <a:cxn ang="0">
                  <a:pos x="228" y="138"/>
                </a:cxn>
                <a:cxn ang="0">
                  <a:pos x="236" y="136"/>
                </a:cxn>
                <a:cxn ang="0">
                  <a:pos x="195" y="149"/>
                </a:cxn>
                <a:cxn ang="0">
                  <a:pos x="240" y="149"/>
                </a:cxn>
                <a:cxn ang="0">
                  <a:pos x="230" y="149"/>
                </a:cxn>
                <a:cxn ang="0">
                  <a:pos x="205" y="88"/>
                </a:cxn>
                <a:cxn ang="0">
                  <a:pos x="221" y="63"/>
                </a:cxn>
                <a:cxn ang="0">
                  <a:pos x="231" y="48"/>
                </a:cxn>
                <a:cxn ang="0">
                  <a:pos x="193" y="73"/>
                </a:cxn>
                <a:cxn ang="0">
                  <a:pos x="246" y="88"/>
                </a:cxn>
                <a:cxn ang="0">
                  <a:pos x="260" y="90"/>
                </a:cxn>
                <a:cxn ang="0">
                  <a:pos x="262" y="71"/>
                </a:cxn>
                <a:cxn ang="0">
                  <a:pos x="285" y="70"/>
                </a:cxn>
                <a:cxn ang="0">
                  <a:pos x="260" y="54"/>
                </a:cxn>
                <a:cxn ang="0">
                  <a:pos x="257" y="48"/>
                </a:cxn>
                <a:cxn ang="0">
                  <a:pos x="213" y="107"/>
                </a:cxn>
                <a:cxn ang="0">
                  <a:pos x="224" y="101"/>
                </a:cxn>
                <a:cxn ang="0">
                  <a:pos x="225" y="70"/>
                </a:cxn>
                <a:cxn ang="0">
                  <a:pos x="312" y="119"/>
                </a:cxn>
                <a:cxn ang="0">
                  <a:pos x="100" y="88"/>
                </a:cxn>
                <a:cxn ang="0">
                  <a:pos x="90" y="82"/>
                </a:cxn>
                <a:cxn ang="0">
                  <a:pos x="12" y="34"/>
                </a:cxn>
                <a:cxn ang="0">
                  <a:pos x="29" y="67"/>
                </a:cxn>
                <a:cxn ang="0">
                  <a:pos x="74" y="60"/>
                </a:cxn>
                <a:cxn ang="0">
                  <a:pos x="67" y="48"/>
                </a:cxn>
                <a:cxn ang="0">
                  <a:pos x="58" y="43"/>
                </a:cxn>
                <a:cxn ang="0">
                  <a:pos x="62" y="48"/>
                </a:cxn>
                <a:cxn ang="0">
                  <a:pos x="326" y="74"/>
                </a:cxn>
                <a:cxn ang="0">
                  <a:pos x="275" y="135"/>
                </a:cxn>
                <a:cxn ang="0">
                  <a:pos x="260" y="138"/>
                </a:cxn>
                <a:cxn ang="0">
                  <a:pos x="312" y="115"/>
                </a:cxn>
                <a:cxn ang="0">
                  <a:pos x="245" y="76"/>
                </a:cxn>
                <a:cxn ang="0">
                  <a:pos x="265" y="91"/>
                </a:cxn>
                <a:cxn ang="0">
                  <a:pos x="74" y="45"/>
                </a:cxn>
              </a:cxnLst>
              <a:rect l="0" t="0" r="r" b="b"/>
              <a:pathLst>
                <a:path w="358" h="164">
                  <a:moveTo>
                    <a:pt x="358" y="138"/>
                  </a:moveTo>
                  <a:cubicBezTo>
                    <a:pt x="353" y="136"/>
                    <a:pt x="352" y="138"/>
                    <a:pt x="350" y="136"/>
                  </a:cubicBezTo>
                  <a:cubicBezTo>
                    <a:pt x="350" y="135"/>
                    <a:pt x="345" y="140"/>
                    <a:pt x="349" y="133"/>
                  </a:cubicBezTo>
                  <a:cubicBezTo>
                    <a:pt x="352" y="129"/>
                    <a:pt x="345" y="130"/>
                    <a:pt x="345" y="125"/>
                  </a:cubicBezTo>
                  <a:cubicBezTo>
                    <a:pt x="344" y="122"/>
                    <a:pt x="349" y="125"/>
                    <a:pt x="345" y="121"/>
                  </a:cubicBezTo>
                  <a:cubicBezTo>
                    <a:pt x="342" y="118"/>
                    <a:pt x="341" y="110"/>
                    <a:pt x="338" y="107"/>
                  </a:cubicBezTo>
                  <a:cubicBezTo>
                    <a:pt x="333" y="104"/>
                    <a:pt x="330" y="105"/>
                    <a:pt x="327" y="102"/>
                  </a:cubicBezTo>
                  <a:cubicBezTo>
                    <a:pt x="321" y="99"/>
                    <a:pt x="320" y="102"/>
                    <a:pt x="313" y="97"/>
                  </a:cubicBezTo>
                  <a:cubicBezTo>
                    <a:pt x="309" y="93"/>
                    <a:pt x="306" y="94"/>
                    <a:pt x="306" y="91"/>
                  </a:cubicBezTo>
                  <a:cubicBezTo>
                    <a:pt x="307" y="85"/>
                    <a:pt x="306" y="85"/>
                    <a:pt x="304" y="93"/>
                  </a:cubicBezTo>
                  <a:cubicBezTo>
                    <a:pt x="304" y="97"/>
                    <a:pt x="300" y="97"/>
                    <a:pt x="298" y="94"/>
                  </a:cubicBezTo>
                  <a:cubicBezTo>
                    <a:pt x="297" y="91"/>
                    <a:pt x="303" y="93"/>
                    <a:pt x="298" y="88"/>
                  </a:cubicBezTo>
                  <a:cubicBezTo>
                    <a:pt x="294" y="85"/>
                    <a:pt x="294" y="87"/>
                    <a:pt x="292" y="85"/>
                  </a:cubicBezTo>
                  <a:cubicBezTo>
                    <a:pt x="292" y="80"/>
                    <a:pt x="300" y="87"/>
                    <a:pt x="301" y="82"/>
                  </a:cubicBezTo>
                  <a:cubicBezTo>
                    <a:pt x="301" y="79"/>
                    <a:pt x="307" y="84"/>
                    <a:pt x="307" y="80"/>
                  </a:cubicBezTo>
                  <a:cubicBezTo>
                    <a:pt x="307" y="76"/>
                    <a:pt x="295" y="82"/>
                    <a:pt x="294" y="77"/>
                  </a:cubicBezTo>
                  <a:cubicBezTo>
                    <a:pt x="291" y="73"/>
                    <a:pt x="291" y="71"/>
                    <a:pt x="288" y="71"/>
                  </a:cubicBezTo>
                  <a:cubicBezTo>
                    <a:pt x="281" y="71"/>
                    <a:pt x="288" y="68"/>
                    <a:pt x="288" y="67"/>
                  </a:cubicBezTo>
                  <a:cubicBezTo>
                    <a:pt x="286" y="63"/>
                    <a:pt x="289" y="65"/>
                    <a:pt x="292" y="63"/>
                  </a:cubicBezTo>
                  <a:cubicBezTo>
                    <a:pt x="294" y="63"/>
                    <a:pt x="294" y="57"/>
                    <a:pt x="301" y="62"/>
                  </a:cubicBezTo>
                  <a:cubicBezTo>
                    <a:pt x="309" y="67"/>
                    <a:pt x="309" y="62"/>
                    <a:pt x="310" y="67"/>
                  </a:cubicBezTo>
                  <a:cubicBezTo>
                    <a:pt x="312" y="73"/>
                    <a:pt x="309" y="73"/>
                    <a:pt x="310" y="80"/>
                  </a:cubicBezTo>
                  <a:cubicBezTo>
                    <a:pt x="313" y="87"/>
                    <a:pt x="312" y="79"/>
                    <a:pt x="313" y="80"/>
                  </a:cubicBezTo>
                  <a:cubicBezTo>
                    <a:pt x="315" y="84"/>
                    <a:pt x="313" y="88"/>
                    <a:pt x="318" y="90"/>
                  </a:cubicBezTo>
                  <a:cubicBezTo>
                    <a:pt x="321" y="91"/>
                    <a:pt x="327" y="77"/>
                    <a:pt x="329" y="79"/>
                  </a:cubicBezTo>
                  <a:cubicBezTo>
                    <a:pt x="330" y="80"/>
                    <a:pt x="335" y="77"/>
                    <a:pt x="335" y="76"/>
                  </a:cubicBezTo>
                  <a:cubicBezTo>
                    <a:pt x="333" y="74"/>
                    <a:pt x="338" y="71"/>
                    <a:pt x="341" y="73"/>
                  </a:cubicBezTo>
                  <a:cubicBezTo>
                    <a:pt x="344" y="74"/>
                    <a:pt x="353" y="80"/>
                    <a:pt x="358" y="80"/>
                  </a:cubicBezTo>
                  <a:cubicBezTo>
                    <a:pt x="358" y="138"/>
                    <a:pt x="358" y="138"/>
                    <a:pt x="358" y="138"/>
                  </a:cubicBezTo>
                  <a:close/>
                  <a:moveTo>
                    <a:pt x="178" y="17"/>
                  </a:moveTo>
                  <a:cubicBezTo>
                    <a:pt x="175" y="14"/>
                    <a:pt x="176" y="15"/>
                    <a:pt x="173" y="15"/>
                  </a:cubicBezTo>
                  <a:cubicBezTo>
                    <a:pt x="169" y="15"/>
                    <a:pt x="166" y="14"/>
                    <a:pt x="164" y="17"/>
                  </a:cubicBezTo>
                  <a:cubicBezTo>
                    <a:pt x="163" y="20"/>
                    <a:pt x="163" y="23"/>
                    <a:pt x="163" y="26"/>
                  </a:cubicBezTo>
                  <a:cubicBezTo>
                    <a:pt x="163" y="29"/>
                    <a:pt x="160" y="26"/>
                    <a:pt x="160" y="29"/>
                  </a:cubicBezTo>
                  <a:cubicBezTo>
                    <a:pt x="158" y="32"/>
                    <a:pt x="158" y="32"/>
                    <a:pt x="160" y="32"/>
                  </a:cubicBezTo>
                  <a:cubicBezTo>
                    <a:pt x="161" y="34"/>
                    <a:pt x="157" y="34"/>
                    <a:pt x="157" y="37"/>
                  </a:cubicBezTo>
                  <a:cubicBezTo>
                    <a:pt x="157" y="39"/>
                    <a:pt x="157" y="40"/>
                    <a:pt x="155" y="42"/>
                  </a:cubicBezTo>
                  <a:cubicBezTo>
                    <a:pt x="155" y="45"/>
                    <a:pt x="150" y="42"/>
                    <a:pt x="149" y="45"/>
                  </a:cubicBezTo>
                  <a:cubicBezTo>
                    <a:pt x="147" y="46"/>
                    <a:pt x="144" y="45"/>
                    <a:pt x="143" y="43"/>
                  </a:cubicBezTo>
                  <a:cubicBezTo>
                    <a:pt x="141" y="43"/>
                    <a:pt x="144" y="42"/>
                    <a:pt x="140" y="42"/>
                  </a:cubicBezTo>
                  <a:cubicBezTo>
                    <a:pt x="134" y="42"/>
                    <a:pt x="137" y="46"/>
                    <a:pt x="135" y="46"/>
                  </a:cubicBezTo>
                  <a:cubicBezTo>
                    <a:pt x="132" y="46"/>
                    <a:pt x="134" y="49"/>
                    <a:pt x="129" y="48"/>
                  </a:cubicBezTo>
                  <a:cubicBezTo>
                    <a:pt x="125" y="46"/>
                    <a:pt x="125" y="51"/>
                    <a:pt x="121" y="48"/>
                  </a:cubicBezTo>
                  <a:cubicBezTo>
                    <a:pt x="120" y="46"/>
                    <a:pt x="118" y="43"/>
                    <a:pt x="117" y="43"/>
                  </a:cubicBezTo>
                  <a:cubicBezTo>
                    <a:pt x="115" y="43"/>
                    <a:pt x="117" y="42"/>
                    <a:pt x="115" y="40"/>
                  </a:cubicBezTo>
                  <a:cubicBezTo>
                    <a:pt x="114" y="40"/>
                    <a:pt x="115" y="37"/>
                    <a:pt x="115" y="37"/>
                  </a:cubicBezTo>
                  <a:cubicBezTo>
                    <a:pt x="112" y="37"/>
                    <a:pt x="112" y="40"/>
                    <a:pt x="112" y="42"/>
                  </a:cubicBezTo>
                  <a:cubicBezTo>
                    <a:pt x="109" y="45"/>
                    <a:pt x="108" y="54"/>
                    <a:pt x="111" y="56"/>
                  </a:cubicBezTo>
                  <a:cubicBezTo>
                    <a:pt x="114" y="57"/>
                    <a:pt x="109" y="59"/>
                    <a:pt x="112" y="62"/>
                  </a:cubicBezTo>
                  <a:cubicBezTo>
                    <a:pt x="115" y="65"/>
                    <a:pt x="111" y="65"/>
                    <a:pt x="114" y="65"/>
                  </a:cubicBezTo>
                  <a:cubicBezTo>
                    <a:pt x="117" y="67"/>
                    <a:pt x="112" y="68"/>
                    <a:pt x="114" y="70"/>
                  </a:cubicBezTo>
                  <a:cubicBezTo>
                    <a:pt x="115" y="71"/>
                    <a:pt x="117" y="67"/>
                    <a:pt x="118" y="70"/>
                  </a:cubicBezTo>
                  <a:cubicBezTo>
                    <a:pt x="120" y="73"/>
                    <a:pt x="117" y="73"/>
                    <a:pt x="118" y="77"/>
                  </a:cubicBezTo>
                  <a:cubicBezTo>
                    <a:pt x="123" y="88"/>
                    <a:pt x="118" y="87"/>
                    <a:pt x="121" y="87"/>
                  </a:cubicBezTo>
                  <a:cubicBezTo>
                    <a:pt x="125" y="87"/>
                    <a:pt x="126" y="88"/>
                    <a:pt x="128" y="87"/>
                  </a:cubicBezTo>
                  <a:cubicBezTo>
                    <a:pt x="129" y="84"/>
                    <a:pt x="134" y="87"/>
                    <a:pt x="132" y="90"/>
                  </a:cubicBezTo>
                  <a:cubicBezTo>
                    <a:pt x="132" y="93"/>
                    <a:pt x="134" y="91"/>
                    <a:pt x="135" y="90"/>
                  </a:cubicBezTo>
                  <a:cubicBezTo>
                    <a:pt x="137" y="88"/>
                    <a:pt x="140" y="91"/>
                    <a:pt x="141" y="88"/>
                  </a:cubicBezTo>
                  <a:cubicBezTo>
                    <a:pt x="143" y="85"/>
                    <a:pt x="144" y="90"/>
                    <a:pt x="146" y="88"/>
                  </a:cubicBezTo>
                  <a:cubicBezTo>
                    <a:pt x="147" y="88"/>
                    <a:pt x="146" y="91"/>
                    <a:pt x="149" y="90"/>
                  </a:cubicBezTo>
                  <a:cubicBezTo>
                    <a:pt x="153" y="88"/>
                    <a:pt x="155" y="93"/>
                    <a:pt x="155" y="96"/>
                  </a:cubicBezTo>
                  <a:cubicBezTo>
                    <a:pt x="153" y="101"/>
                    <a:pt x="161" y="94"/>
                    <a:pt x="164" y="93"/>
                  </a:cubicBezTo>
                  <a:cubicBezTo>
                    <a:pt x="166" y="93"/>
                    <a:pt x="167" y="88"/>
                    <a:pt x="167" y="87"/>
                  </a:cubicBezTo>
                  <a:cubicBezTo>
                    <a:pt x="167" y="85"/>
                    <a:pt x="169" y="87"/>
                    <a:pt x="169" y="84"/>
                  </a:cubicBezTo>
                  <a:cubicBezTo>
                    <a:pt x="169" y="80"/>
                    <a:pt x="172" y="84"/>
                    <a:pt x="170" y="77"/>
                  </a:cubicBezTo>
                  <a:cubicBezTo>
                    <a:pt x="169" y="71"/>
                    <a:pt x="173" y="71"/>
                    <a:pt x="175" y="68"/>
                  </a:cubicBezTo>
                  <a:cubicBezTo>
                    <a:pt x="176" y="65"/>
                    <a:pt x="179" y="68"/>
                    <a:pt x="179" y="62"/>
                  </a:cubicBezTo>
                  <a:cubicBezTo>
                    <a:pt x="178" y="56"/>
                    <a:pt x="179" y="51"/>
                    <a:pt x="181" y="49"/>
                  </a:cubicBezTo>
                  <a:cubicBezTo>
                    <a:pt x="182" y="48"/>
                    <a:pt x="181" y="46"/>
                    <a:pt x="184" y="48"/>
                  </a:cubicBezTo>
                  <a:cubicBezTo>
                    <a:pt x="185" y="51"/>
                    <a:pt x="190" y="49"/>
                    <a:pt x="190" y="48"/>
                  </a:cubicBezTo>
                  <a:cubicBezTo>
                    <a:pt x="190" y="46"/>
                    <a:pt x="179" y="40"/>
                    <a:pt x="181" y="37"/>
                  </a:cubicBezTo>
                  <a:cubicBezTo>
                    <a:pt x="184" y="34"/>
                    <a:pt x="181" y="34"/>
                    <a:pt x="179" y="29"/>
                  </a:cubicBezTo>
                  <a:cubicBezTo>
                    <a:pt x="179" y="26"/>
                    <a:pt x="176" y="28"/>
                    <a:pt x="176" y="25"/>
                  </a:cubicBezTo>
                  <a:cubicBezTo>
                    <a:pt x="178" y="20"/>
                    <a:pt x="181" y="23"/>
                    <a:pt x="181" y="21"/>
                  </a:cubicBezTo>
                  <a:cubicBezTo>
                    <a:pt x="181" y="21"/>
                    <a:pt x="179" y="20"/>
                    <a:pt x="178" y="18"/>
                  </a:cubicBezTo>
                  <a:cubicBezTo>
                    <a:pt x="178" y="17"/>
                    <a:pt x="178" y="18"/>
                    <a:pt x="178" y="17"/>
                  </a:cubicBezTo>
                  <a:close/>
                  <a:moveTo>
                    <a:pt x="4" y="12"/>
                  </a:moveTo>
                  <a:cubicBezTo>
                    <a:pt x="7" y="17"/>
                    <a:pt x="7" y="15"/>
                    <a:pt x="10" y="18"/>
                  </a:cubicBezTo>
                  <a:cubicBezTo>
                    <a:pt x="12" y="23"/>
                    <a:pt x="12" y="18"/>
                    <a:pt x="16" y="23"/>
                  </a:cubicBezTo>
                  <a:cubicBezTo>
                    <a:pt x="19" y="29"/>
                    <a:pt x="15" y="26"/>
                    <a:pt x="19" y="29"/>
                  </a:cubicBezTo>
                  <a:cubicBezTo>
                    <a:pt x="22" y="31"/>
                    <a:pt x="18" y="32"/>
                    <a:pt x="24" y="35"/>
                  </a:cubicBezTo>
                  <a:cubicBezTo>
                    <a:pt x="27" y="37"/>
                    <a:pt x="30" y="40"/>
                    <a:pt x="30" y="42"/>
                  </a:cubicBezTo>
                  <a:cubicBezTo>
                    <a:pt x="29" y="43"/>
                    <a:pt x="29" y="42"/>
                    <a:pt x="32" y="48"/>
                  </a:cubicBezTo>
                  <a:cubicBezTo>
                    <a:pt x="33" y="54"/>
                    <a:pt x="32" y="54"/>
                    <a:pt x="35" y="56"/>
                  </a:cubicBezTo>
                  <a:cubicBezTo>
                    <a:pt x="38" y="57"/>
                    <a:pt x="35" y="57"/>
                    <a:pt x="41" y="63"/>
                  </a:cubicBezTo>
                  <a:cubicBezTo>
                    <a:pt x="44" y="67"/>
                    <a:pt x="41" y="68"/>
                    <a:pt x="42" y="70"/>
                  </a:cubicBezTo>
                  <a:cubicBezTo>
                    <a:pt x="45" y="71"/>
                    <a:pt x="45" y="74"/>
                    <a:pt x="47" y="79"/>
                  </a:cubicBezTo>
                  <a:cubicBezTo>
                    <a:pt x="47" y="82"/>
                    <a:pt x="50" y="87"/>
                    <a:pt x="54" y="91"/>
                  </a:cubicBezTo>
                  <a:cubicBezTo>
                    <a:pt x="58" y="94"/>
                    <a:pt x="56" y="94"/>
                    <a:pt x="62" y="101"/>
                  </a:cubicBezTo>
                  <a:cubicBezTo>
                    <a:pt x="67" y="105"/>
                    <a:pt x="70" y="107"/>
                    <a:pt x="71" y="112"/>
                  </a:cubicBezTo>
                  <a:cubicBezTo>
                    <a:pt x="74" y="115"/>
                    <a:pt x="77" y="119"/>
                    <a:pt x="76" y="113"/>
                  </a:cubicBezTo>
                  <a:cubicBezTo>
                    <a:pt x="74" y="107"/>
                    <a:pt x="80" y="116"/>
                    <a:pt x="80" y="112"/>
                  </a:cubicBezTo>
                  <a:cubicBezTo>
                    <a:pt x="82" y="108"/>
                    <a:pt x="83" y="116"/>
                    <a:pt x="85" y="115"/>
                  </a:cubicBezTo>
                  <a:cubicBezTo>
                    <a:pt x="86" y="113"/>
                    <a:pt x="86" y="110"/>
                    <a:pt x="86" y="104"/>
                  </a:cubicBezTo>
                  <a:cubicBezTo>
                    <a:pt x="86" y="99"/>
                    <a:pt x="85" y="101"/>
                    <a:pt x="86" y="97"/>
                  </a:cubicBezTo>
                  <a:cubicBezTo>
                    <a:pt x="88" y="93"/>
                    <a:pt x="85" y="94"/>
                    <a:pt x="86" y="90"/>
                  </a:cubicBezTo>
                  <a:cubicBezTo>
                    <a:pt x="90" y="87"/>
                    <a:pt x="86" y="87"/>
                    <a:pt x="85" y="84"/>
                  </a:cubicBezTo>
                  <a:cubicBezTo>
                    <a:pt x="83" y="80"/>
                    <a:pt x="83" y="79"/>
                    <a:pt x="80" y="80"/>
                  </a:cubicBezTo>
                  <a:cubicBezTo>
                    <a:pt x="79" y="82"/>
                    <a:pt x="80" y="79"/>
                    <a:pt x="77" y="80"/>
                  </a:cubicBezTo>
                  <a:cubicBezTo>
                    <a:pt x="74" y="84"/>
                    <a:pt x="80" y="77"/>
                    <a:pt x="77" y="77"/>
                  </a:cubicBezTo>
                  <a:cubicBezTo>
                    <a:pt x="74" y="77"/>
                    <a:pt x="76" y="67"/>
                    <a:pt x="73" y="67"/>
                  </a:cubicBezTo>
                  <a:cubicBezTo>
                    <a:pt x="68" y="68"/>
                    <a:pt x="65" y="65"/>
                    <a:pt x="67" y="62"/>
                  </a:cubicBezTo>
                  <a:cubicBezTo>
                    <a:pt x="68" y="60"/>
                    <a:pt x="65" y="59"/>
                    <a:pt x="68" y="59"/>
                  </a:cubicBezTo>
                  <a:cubicBezTo>
                    <a:pt x="71" y="57"/>
                    <a:pt x="68" y="51"/>
                    <a:pt x="65" y="52"/>
                  </a:cubicBezTo>
                  <a:cubicBezTo>
                    <a:pt x="62" y="54"/>
                    <a:pt x="65" y="51"/>
                    <a:pt x="61" y="49"/>
                  </a:cubicBezTo>
                  <a:cubicBezTo>
                    <a:pt x="54" y="49"/>
                    <a:pt x="59" y="42"/>
                    <a:pt x="51" y="40"/>
                  </a:cubicBezTo>
                  <a:cubicBezTo>
                    <a:pt x="48" y="40"/>
                    <a:pt x="50" y="37"/>
                    <a:pt x="48" y="35"/>
                  </a:cubicBezTo>
                  <a:cubicBezTo>
                    <a:pt x="44" y="32"/>
                    <a:pt x="47" y="39"/>
                    <a:pt x="45" y="37"/>
                  </a:cubicBezTo>
                  <a:cubicBezTo>
                    <a:pt x="44" y="35"/>
                    <a:pt x="42" y="37"/>
                    <a:pt x="42" y="32"/>
                  </a:cubicBezTo>
                  <a:cubicBezTo>
                    <a:pt x="41" y="29"/>
                    <a:pt x="41" y="32"/>
                    <a:pt x="39" y="29"/>
                  </a:cubicBezTo>
                  <a:cubicBezTo>
                    <a:pt x="38" y="28"/>
                    <a:pt x="35" y="23"/>
                    <a:pt x="32" y="21"/>
                  </a:cubicBezTo>
                  <a:cubicBezTo>
                    <a:pt x="29" y="21"/>
                    <a:pt x="29" y="18"/>
                    <a:pt x="27" y="17"/>
                  </a:cubicBezTo>
                  <a:cubicBezTo>
                    <a:pt x="24" y="17"/>
                    <a:pt x="27" y="14"/>
                    <a:pt x="24" y="14"/>
                  </a:cubicBezTo>
                  <a:cubicBezTo>
                    <a:pt x="22" y="12"/>
                    <a:pt x="24" y="11"/>
                    <a:pt x="21" y="7"/>
                  </a:cubicBezTo>
                  <a:cubicBezTo>
                    <a:pt x="18" y="3"/>
                    <a:pt x="19" y="7"/>
                    <a:pt x="16" y="6"/>
                  </a:cubicBezTo>
                  <a:cubicBezTo>
                    <a:pt x="15" y="4"/>
                    <a:pt x="15" y="6"/>
                    <a:pt x="10" y="6"/>
                  </a:cubicBezTo>
                  <a:cubicBezTo>
                    <a:pt x="4" y="4"/>
                    <a:pt x="9" y="4"/>
                    <a:pt x="4" y="1"/>
                  </a:cubicBezTo>
                  <a:cubicBezTo>
                    <a:pt x="0" y="0"/>
                    <a:pt x="1" y="6"/>
                    <a:pt x="4" y="12"/>
                  </a:cubicBezTo>
                  <a:close/>
                  <a:moveTo>
                    <a:pt x="82" y="124"/>
                  </a:moveTo>
                  <a:cubicBezTo>
                    <a:pt x="83" y="124"/>
                    <a:pt x="86" y="122"/>
                    <a:pt x="88" y="125"/>
                  </a:cubicBezTo>
                  <a:cubicBezTo>
                    <a:pt x="90" y="127"/>
                    <a:pt x="93" y="124"/>
                    <a:pt x="91" y="127"/>
                  </a:cubicBezTo>
                  <a:cubicBezTo>
                    <a:pt x="90" y="130"/>
                    <a:pt x="91" y="127"/>
                    <a:pt x="102" y="133"/>
                  </a:cubicBezTo>
                  <a:cubicBezTo>
                    <a:pt x="106" y="135"/>
                    <a:pt x="108" y="130"/>
                    <a:pt x="109" y="132"/>
                  </a:cubicBezTo>
                  <a:cubicBezTo>
                    <a:pt x="111" y="133"/>
                    <a:pt x="112" y="132"/>
                    <a:pt x="117" y="133"/>
                  </a:cubicBezTo>
                  <a:cubicBezTo>
                    <a:pt x="121" y="135"/>
                    <a:pt x="118" y="136"/>
                    <a:pt x="129" y="138"/>
                  </a:cubicBezTo>
                  <a:cubicBezTo>
                    <a:pt x="137" y="140"/>
                    <a:pt x="129" y="136"/>
                    <a:pt x="138" y="140"/>
                  </a:cubicBezTo>
                  <a:cubicBezTo>
                    <a:pt x="146" y="141"/>
                    <a:pt x="138" y="135"/>
                    <a:pt x="146" y="140"/>
                  </a:cubicBezTo>
                  <a:cubicBezTo>
                    <a:pt x="150" y="141"/>
                    <a:pt x="150" y="141"/>
                    <a:pt x="153" y="143"/>
                  </a:cubicBezTo>
                  <a:cubicBezTo>
                    <a:pt x="155" y="144"/>
                    <a:pt x="155" y="141"/>
                    <a:pt x="153" y="141"/>
                  </a:cubicBezTo>
                  <a:cubicBezTo>
                    <a:pt x="150" y="140"/>
                    <a:pt x="158" y="132"/>
                    <a:pt x="152" y="132"/>
                  </a:cubicBezTo>
                  <a:cubicBezTo>
                    <a:pt x="147" y="132"/>
                    <a:pt x="147" y="133"/>
                    <a:pt x="143" y="132"/>
                  </a:cubicBezTo>
                  <a:cubicBezTo>
                    <a:pt x="138" y="130"/>
                    <a:pt x="141" y="130"/>
                    <a:pt x="140" y="125"/>
                  </a:cubicBezTo>
                  <a:cubicBezTo>
                    <a:pt x="137" y="121"/>
                    <a:pt x="137" y="127"/>
                    <a:pt x="135" y="124"/>
                  </a:cubicBezTo>
                  <a:cubicBezTo>
                    <a:pt x="134" y="121"/>
                    <a:pt x="134" y="125"/>
                    <a:pt x="132" y="122"/>
                  </a:cubicBezTo>
                  <a:cubicBezTo>
                    <a:pt x="131" y="121"/>
                    <a:pt x="129" y="124"/>
                    <a:pt x="128" y="122"/>
                  </a:cubicBezTo>
                  <a:cubicBezTo>
                    <a:pt x="126" y="119"/>
                    <a:pt x="125" y="118"/>
                    <a:pt x="123" y="122"/>
                  </a:cubicBezTo>
                  <a:cubicBezTo>
                    <a:pt x="121" y="129"/>
                    <a:pt x="121" y="124"/>
                    <a:pt x="117" y="124"/>
                  </a:cubicBezTo>
                  <a:cubicBezTo>
                    <a:pt x="114" y="124"/>
                    <a:pt x="114" y="125"/>
                    <a:pt x="112" y="124"/>
                  </a:cubicBezTo>
                  <a:cubicBezTo>
                    <a:pt x="109" y="122"/>
                    <a:pt x="108" y="125"/>
                    <a:pt x="106" y="119"/>
                  </a:cubicBezTo>
                  <a:cubicBezTo>
                    <a:pt x="105" y="116"/>
                    <a:pt x="105" y="119"/>
                    <a:pt x="102" y="118"/>
                  </a:cubicBezTo>
                  <a:cubicBezTo>
                    <a:pt x="100" y="116"/>
                    <a:pt x="100" y="119"/>
                    <a:pt x="99" y="116"/>
                  </a:cubicBezTo>
                  <a:cubicBezTo>
                    <a:pt x="97" y="115"/>
                    <a:pt x="94" y="113"/>
                    <a:pt x="94" y="116"/>
                  </a:cubicBezTo>
                  <a:cubicBezTo>
                    <a:pt x="94" y="118"/>
                    <a:pt x="93" y="116"/>
                    <a:pt x="88" y="115"/>
                  </a:cubicBezTo>
                  <a:cubicBezTo>
                    <a:pt x="85" y="115"/>
                    <a:pt x="86" y="119"/>
                    <a:pt x="85" y="121"/>
                  </a:cubicBezTo>
                  <a:cubicBezTo>
                    <a:pt x="82" y="121"/>
                    <a:pt x="85" y="122"/>
                    <a:pt x="82" y="122"/>
                  </a:cubicBezTo>
                  <a:cubicBezTo>
                    <a:pt x="80" y="122"/>
                    <a:pt x="80" y="124"/>
                    <a:pt x="82" y="124"/>
                  </a:cubicBezTo>
                  <a:close/>
                  <a:moveTo>
                    <a:pt x="339" y="133"/>
                  </a:moveTo>
                  <a:cubicBezTo>
                    <a:pt x="339" y="135"/>
                    <a:pt x="338" y="138"/>
                    <a:pt x="338" y="140"/>
                  </a:cubicBezTo>
                  <a:cubicBezTo>
                    <a:pt x="338" y="141"/>
                    <a:pt x="339" y="138"/>
                    <a:pt x="342" y="140"/>
                  </a:cubicBezTo>
                  <a:cubicBezTo>
                    <a:pt x="345" y="141"/>
                    <a:pt x="345" y="136"/>
                    <a:pt x="347" y="136"/>
                  </a:cubicBezTo>
                  <a:cubicBezTo>
                    <a:pt x="349" y="136"/>
                    <a:pt x="347" y="135"/>
                    <a:pt x="349" y="133"/>
                  </a:cubicBezTo>
                  <a:cubicBezTo>
                    <a:pt x="349" y="132"/>
                    <a:pt x="350" y="132"/>
                    <a:pt x="349" y="132"/>
                  </a:cubicBezTo>
                  <a:cubicBezTo>
                    <a:pt x="347" y="130"/>
                    <a:pt x="347" y="130"/>
                    <a:pt x="347" y="129"/>
                  </a:cubicBezTo>
                  <a:cubicBezTo>
                    <a:pt x="344" y="129"/>
                    <a:pt x="339" y="132"/>
                    <a:pt x="339" y="133"/>
                  </a:cubicBezTo>
                  <a:close/>
                  <a:moveTo>
                    <a:pt x="147" y="127"/>
                  </a:moveTo>
                  <a:cubicBezTo>
                    <a:pt x="149" y="125"/>
                    <a:pt x="152" y="125"/>
                    <a:pt x="150" y="124"/>
                  </a:cubicBezTo>
                  <a:cubicBezTo>
                    <a:pt x="150" y="124"/>
                    <a:pt x="150" y="124"/>
                    <a:pt x="146" y="124"/>
                  </a:cubicBezTo>
                  <a:cubicBezTo>
                    <a:pt x="143" y="124"/>
                    <a:pt x="140" y="124"/>
                    <a:pt x="140" y="127"/>
                  </a:cubicBezTo>
                  <a:cubicBezTo>
                    <a:pt x="141" y="127"/>
                    <a:pt x="146" y="129"/>
                    <a:pt x="147" y="127"/>
                  </a:cubicBezTo>
                  <a:close/>
                  <a:moveTo>
                    <a:pt x="161" y="125"/>
                  </a:moveTo>
                  <a:cubicBezTo>
                    <a:pt x="161" y="124"/>
                    <a:pt x="163" y="125"/>
                    <a:pt x="163" y="125"/>
                  </a:cubicBezTo>
                  <a:cubicBezTo>
                    <a:pt x="163" y="124"/>
                    <a:pt x="163" y="124"/>
                    <a:pt x="161" y="124"/>
                  </a:cubicBezTo>
                  <a:cubicBezTo>
                    <a:pt x="160" y="124"/>
                    <a:pt x="161" y="125"/>
                    <a:pt x="161" y="125"/>
                  </a:cubicBezTo>
                  <a:close/>
                  <a:moveTo>
                    <a:pt x="158" y="141"/>
                  </a:moveTo>
                  <a:cubicBezTo>
                    <a:pt x="161" y="143"/>
                    <a:pt x="158" y="143"/>
                    <a:pt x="160" y="144"/>
                  </a:cubicBezTo>
                  <a:cubicBezTo>
                    <a:pt x="161" y="144"/>
                    <a:pt x="161" y="141"/>
                    <a:pt x="163" y="140"/>
                  </a:cubicBezTo>
                  <a:cubicBezTo>
                    <a:pt x="166" y="140"/>
                    <a:pt x="163" y="138"/>
                    <a:pt x="161" y="136"/>
                  </a:cubicBezTo>
                  <a:cubicBezTo>
                    <a:pt x="160" y="135"/>
                    <a:pt x="160" y="138"/>
                    <a:pt x="157" y="136"/>
                  </a:cubicBezTo>
                  <a:cubicBezTo>
                    <a:pt x="153" y="135"/>
                    <a:pt x="153" y="136"/>
                    <a:pt x="155" y="138"/>
                  </a:cubicBezTo>
                  <a:cubicBezTo>
                    <a:pt x="155" y="140"/>
                    <a:pt x="157" y="140"/>
                    <a:pt x="158" y="141"/>
                  </a:cubicBezTo>
                  <a:close/>
                  <a:moveTo>
                    <a:pt x="166" y="143"/>
                  </a:moveTo>
                  <a:cubicBezTo>
                    <a:pt x="164" y="143"/>
                    <a:pt x="164" y="144"/>
                    <a:pt x="169" y="144"/>
                  </a:cubicBezTo>
                  <a:cubicBezTo>
                    <a:pt x="172" y="144"/>
                    <a:pt x="170" y="144"/>
                    <a:pt x="172" y="141"/>
                  </a:cubicBezTo>
                  <a:cubicBezTo>
                    <a:pt x="173" y="138"/>
                    <a:pt x="173" y="138"/>
                    <a:pt x="170" y="138"/>
                  </a:cubicBezTo>
                  <a:cubicBezTo>
                    <a:pt x="169" y="136"/>
                    <a:pt x="167" y="140"/>
                    <a:pt x="167" y="140"/>
                  </a:cubicBezTo>
                  <a:cubicBezTo>
                    <a:pt x="167" y="141"/>
                    <a:pt x="167" y="143"/>
                    <a:pt x="166" y="143"/>
                  </a:cubicBezTo>
                  <a:close/>
                  <a:moveTo>
                    <a:pt x="175" y="146"/>
                  </a:moveTo>
                  <a:cubicBezTo>
                    <a:pt x="176" y="146"/>
                    <a:pt x="181" y="144"/>
                    <a:pt x="182" y="144"/>
                  </a:cubicBezTo>
                  <a:cubicBezTo>
                    <a:pt x="184" y="144"/>
                    <a:pt x="185" y="143"/>
                    <a:pt x="185" y="143"/>
                  </a:cubicBezTo>
                  <a:cubicBezTo>
                    <a:pt x="185" y="144"/>
                    <a:pt x="187" y="143"/>
                    <a:pt x="189" y="144"/>
                  </a:cubicBezTo>
                  <a:cubicBezTo>
                    <a:pt x="189" y="144"/>
                    <a:pt x="192" y="144"/>
                    <a:pt x="190" y="143"/>
                  </a:cubicBezTo>
                  <a:cubicBezTo>
                    <a:pt x="189" y="143"/>
                    <a:pt x="187" y="141"/>
                    <a:pt x="189" y="143"/>
                  </a:cubicBezTo>
                  <a:cubicBezTo>
                    <a:pt x="192" y="143"/>
                    <a:pt x="192" y="143"/>
                    <a:pt x="192" y="143"/>
                  </a:cubicBezTo>
                  <a:cubicBezTo>
                    <a:pt x="192" y="141"/>
                    <a:pt x="190" y="136"/>
                    <a:pt x="189" y="138"/>
                  </a:cubicBezTo>
                  <a:cubicBezTo>
                    <a:pt x="187" y="140"/>
                    <a:pt x="187" y="136"/>
                    <a:pt x="185" y="138"/>
                  </a:cubicBezTo>
                  <a:cubicBezTo>
                    <a:pt x="184" y="140"/>
                    <a:pt x="184" y="136"/>
                    <a:pt x="181" y="136"/>
                  </a:cubicBezTo>
                  <a:cubicBezTo>
                    <a:pt x="178" y="136"/>
                    <a:pt x="181" y="140"/>
                    <a:pt x="182" y="140"/>
                  </a:cubicBezTo>
                  <a:cubicBezTo>
                    <a:pt x="182" y="140"/>
                    <a:pt x="185" y="141"/>
                    <a:pt x="184" y="141"/>
                  </a:cubicBezTo>
                  <a:cubicBezTo>
                    <a:pt x="181" y="141"/>
                    <a:pt x="182" y="143"/>
                    <a:pt x="181" y="141"/>
                  </a:cubicBezTo>
                  <a:cubicBezTo>
                    <a:pt x="179" y="141"/>
                    <a:pt x="179" y="140"/>
                    <a:pt x="178" y="140"/>
                  </a:cubicBezTo>
                  <a:cubicBezTo>
                    <a:pt x="176" y="140"/>
                    <a:pt x="175" y="138"/>
                    <a:pt x="175" y="140"/>
                  </a:cubicBezTo>
                  <a:cubicBezTo>
                    <a:pt x="173" y="141"/>
                    <a:pt x="172" y="140"/>
                    <a:pt x="173" y="143"/>
                  </a:cubicBezTo>
                  <a:cubicBezTo>
                    <a:pt x="173" y="144"/>
                    <a:pt x="172" y="146"/>
                    <a:pt x="175" y="146"/>
                  </a:cubicBezTo>
                  <a:close/>
                  <a:moveTo>
                    <a:pt x="178" y="138"/>
                  </a:moveTo>
                  <a:cubicBezTo>
                    <a:pt x="178" y="136"/>
                    <a:pt x="179" y="136"/>
                    <a:pt x="179" y="138"/>
                  </a:cubicBezTo>
                  <a:cubicBezTo>
                    <a:pt x="179" y="138"/>
                    <a:pt x="178" y="140"/>
                    <a:pt x="178" y="138"/>
                  </a:cubicBezTo>
                  <a:close/>
                  <a:moveTo>
                    <a:pt x="195" y="141"/>
                  </a:moveTo>
                  <a:cubicBezTo>
                    <a:pt x="195" y="140"/>
                    <a:pt x="195" y="140"/>
                    <a:pt x="195" y="140"/>
                  </a:cubicBezTo>
                  <a:cubicBezTo>
                    <a:pt x="193" y="140"/>
                    <a:pt x="193" y="140"/>
                    <a:pt x="193" y="140"/>
                  </a:cubicBezTo>
                  <a:cubicBezTo>
                    <a:pt x="193" y="141"/>
                    <a:pt x="193" y="141"/>
                    <a:pt x="193" y="143"/>
                  </a:cubicBezTo>
                  <a:cubicBezTo>
                    <a:pt x="193" y="144"/>
                    <a:pt x="193" y="141"/>
                    <a:pt x="195" y="141"/>
                  </a:cubicBezTo>
                  <a:close/>
                  <a:moveTo>
                    <a:pt x="195" y="143"/>
                  </a:moveTo>
                  <a:cubicBezTo>
                    <a:pt x="195" y="144"/>
                    <a:pt x="195" y="141"/>
                    <a:pt x="196" y="141"/>
                  </a:cubicBezTo>
                  <a:cubicBezTo>
                    <a:pt x="196" y="141"/>
                    <a:pt x="196" y="143"/>
                    <a:pt x="195" y="143"/>
                  </a:cubicBezTo>
                  <a:close/>
                  <a:moveTo>
                    <a:pt x="199" y="143"/>
                  </a:moveTo>
                  <a:cubicBezTo>
                    <a:pt x="201" y="144"/>
                    <a:pt x="204" y="143"/>
                    <a:pt x="205" y="144"/>
                  </a:cubicBezTo>
                  <a:cubicBezTo>
                    <a:pt x="207" y="146"/>
                    <a:pt x="207" y="144"/>
                    <a:pt x="208" y="144"/>
                  </a:cubicBezTo>
                  <a:cubicBezTo>
                    <a:pt x="208" y="144"/>
                    <a:pt x="208" y="143"/>
                    <a:pt x="210" y="144"/>
                  </a:cubicBezTo>
                  <a:cubicBezTo>
                    <a:pt x="213" y="144"/>
                    <a:pt x="214" y="143"/>
                    <a:pt x="214" y="143"/>
                  </a:cubicBezTo>
                  <a:cubicBezTo>
                    <a:pt x="216" y="143"/>
                    <a:pt x="221" y="141"/>
                    <a:pt x="221" y="141"/>
                  </a:cubicBezTo>
                  <a:cubicBezTo>
                    <a:pt x="221" y="140"/>
                    <a:pt x="222" y="140"/>
                    <a:pt x="222" y="136"/>
                  </a:cubicBezTo>
                  <a:cubicBezTo>
                    <a:pt x="221" y="135"/>
                    <a:pt x="219" y="138"/>
                    <a:pt x="221" y="138"/>
                  </a:cubicBezTo>
                  <a:cubicBezTo>
                    <a:pt x="221" y="138"/>
                    <a:pt x="221" y="138"/>
                    <a:pt x="219" y="140"/>
                  </a:cubicBezTo>
                  <a:cubicBezTo>
                    <a:pt x="216" y="140"/>
                    <a:pt x="219" y="141"/>
                    <a:pt x="217" y="141"/>
                  </a:cubicBezTo>
                  <a:cubicBezTo>
                    <a:pt x="214" y="143"/>
                    <a:pt x="214" y="138"/>
                    <a:pt x="213" y="140"/>
                  </a:cubicBezTo>
                  <a:cubicBezTo>
                    <a:pt x="211" y="141"/>
                    <a:pt x="211" y="140"/>
                    <a:pt x="210" y="141"/>
                  </a:cubicBezTo>
                  <a:cubicBezTo>
                    <a:pt x="208" y="141"/>
                    <a:pt x="207" y="140"/>
                    <a:pt x="205" y="138"/>
                  </a:cubicBezTo>
                  <a:cubicBezTo>
                    <a:pt x="204" y="138"/>
                    <a:pt x="201" y="136"/>
                    <a:pt x="199" y="138"/>
                  </a:cubicBezTo>
                  <a:cubicBezTo>
                    <a:pt x="198" y="140"/>
                    <a:pt x="196" y="140"/>
                    <a:pt x="196" y="143"/>
                  </a:cubicBezTo>
                  <a:cubicBezTo>
                    <a:pt x="196" y="146"/>
                    <a:pt x="198" y="143"/>
                    <a:pt x="199" y="143"/>
                  </a:cubicBezTo>
                  <a:close/>
                  <a:moveTo>
                    <a:pt x="202" y="113"/>
                  </a:moveTo>
                  <a:cubicBezTo>
                    <a:pt x="202" y="115"/>
                    <a:pt x="202" y="122"/>
                    <a:pt x="202" y="119"/>
                  </a:cubicBezTo>
                  <a:cubicBezTo>
                    <a:pt x="201" y="118"/>
                    <a:pt x="202" y="113"/>
                    <a:pt x="202" y="113"/>
                  </a:cubicBezTo>
                  <a:close/>
                  <a:moveTo>
                    <a:pt x="222" y="140"/>
                  </a:moveTo>
                  <a:cubicBezTo>
                    <a:pt x="222" y="140"/>
                    <a:pt x="224" y="140"/>
                    <a:pt x="222" y="141"/>
                  </a:cubicBezTo>
                  <a:cubicBezTo>
                    <a:pt x="221" y="141"/>
                    <a:pt x="221" y="141"/>
                    <a:pt x="222" y="140"/>
                  </a:cubicBezTo>
                  <a:close/>
                  <a:moveTo>
                    <a:pt x="224" y="140"/>
                  </a:moveTo>
                  <a:cubicBezTo>
                    <a:pt x="224" y="140"/>
                    <a:pt x="224" y="140"/>
                    <a:pt x="225" y="138"/>
                  </a:cubicBezTo>
                  <a:cubicBezTo>
                    <a:pt x="225" y="138"/>
                    <a:pt x="224" y="138"/>
                    <a:pt x="222" y="138"/>
                  </a:cubicBezTo>
                  <a:cubicBezTo>
                    <a:pt x="222" y="140"/>
                    <a:pt x="222" y="140"/>
                    <a:pt x="224" y="140"/>
                  </a:cubicBezTo>
                  <a:close/>
                  <a:moveTo>
                    <a:pt x="225" y="141"/>
                  </a:moveTo>
                  <a:cubicBezTo>
                    <a:pt x="228" y="141"/>
                    <a:pt x="225" y="140"/>
                    <a:pt x="227" y="140"/>
                  </a:cubicBezTo>
                  <a:cubicBezTo>
                    <a:pt x="228" y="140"/>
                    <a:pt x="227" y="140"/>
                    <a:pt x="228" y="138"/>
                  </a:cubicBezTo>
                  <a:cubicBezTo>
                    <a:pt x="230" y="138"/>
                    <a:pt x="230" y="138"/>
                    <a:pt x="228" y="138"/>
                  </a:cubicBezTo>
                  <a:cubicBezTo>
                    <a:pt x="227" y="138"/>
                    <a:pt x="225" y="138"/>
                    <a:pt x="225" y="138"/>
                  </a:cubicBezTo>
                  <a:cubicBezTo>
                    <a:pt x="225" y="140"/>
                    <a:pt x="225" y="140"/>
                    <a:pt x="224" y="140"/>
                  </a:cubicBezTo>
                  <a:cubicBezTo>
                    <a:pt x="222" y="141"/>
                    <a:pt x="224" y="141"/>
                    <a:pt x="225" y="141"/>
                  </a:cubicBezTo>
                  <a:close/>
                  <a:moveTo>
                    <a:pt x="231" y="140"/>
                  </a:moveTo>
                  <a:cubicBezTo>
                    <a:pt x="233" y="138"/>
                    <a:pt x="233" y="136"/>
                    <a:pt x="231" y="138"/>
                  </a:cubicBezTo>
                  <a:cubicBezTo>
                    <a:pt x="230" y="140"/>
                    <a:pt x="230" y="136"/>
                    <a:pt x="230" y="140"/>
                  </a:cubicBezTo>
                  <a:cubicBezTo>
                    <a:pt x="230" y="140"/>
                    <a:pt x="230" y="141"/>
                    <a:pt x="231" y="140"/>
                  </a:cubicBezTo>
                  <a:close/>
                  <a:moveTo>
                    <a:pt x="237" y="140"/>
                  </a:moveTo>
                  <a:cubicBezTo>
                    <a:pt x="240" y="140"/>
                    <a:pt x="239" y="136"/>
                    <a:pt x="236" y="136"/>
                  </a:cubicBezTo>
                  <a:cubicBezTo>
                    <a:pt x="233" y="138"/>
                    <a:pt x="234" y="135"/>
                    <a:pt x="233" y="138"/>
                  </a:cubicBezTo>
                  <a:cubicBezTo>
                    <a:pt x="231" y="141"/>
                    <a:pt x="234" y="140"/>
                    <a:pt x="237" y="140"/>
                  </a:cubicBezTo>
                  <a:close/>
                  <a:moveTo>
                    <a:pt x="196" y="153"/>
                  </a:moveTo>
                  <a:cubicBezTo>
                    <a:pt x="199" y="155"/>
                    <a:pt x="199" y="158"/>
                    <a:pt x="199" y="157"/>
                  </a:cubicBezTo>
                  <a:cubicBezTo>
                    <a:pt x="201" y="157"/>
                    <a:pt x="201" y="158"/>
                    <a:pt x="202" y="158"/>
                  </a:cubicBezTo>
                  <a:cubicBezTo>
                    <a:pt x="202" y="157"/>
                    <a:pt x="204" y="157"/>
                    <a:pt x="204" y="157"/>
                  </a:cubicBezTo>
                  <a:cubicBezTo>
                    <a:pt x="205" y="155"/>
                    <a:pt x="202" y="152"/>
                    <a:pt x="201" y="152"/>
                  </a:cubicBezTo>
                  <a:cubicBezTo>
                    <a:pt x="199" y="150"/>
                    <a:pt x="201" y="150"/>
                    <a:pt x="199" y="149"/>
                  </a:cubicBezTo>
                  <a:cubicBezTo>
                    <a:pt x="198" y="147"/>
                    <a:pt x="196" y="149"/>
                    <a:pt x="195" y="149"/>
                  </a:cubicBezTo>
                  <a:cubicBezTo>
                    <a:pt x="195" y="149"/>
                    <a:pt x="190" y="147"/>
                    <a:pt x="190" y="150"/>
                  </a:cubicBezTo>
                  <a:cubicBezTo>
                    <a:pt x="190" y="153"/>
                    <a:pt x="193" y="152"/>
                    <a:pt x="196" y="153"/>
                  </a:cubicBezTo>
                  <a:close/>
                  <a:moveTo>
                    <a:pt x="225" y="161"/>
                  </a:moveTo>
                  <a:cubicBezTo>
                    <a:pt x="225" y="161"/>
                    <a:pt x="225" y="158"/>
                    <a:pt x="224" y="161"/>
                  </a:cubicBezTo>
                  <a:cubicBezTo>
                    <a:pt x="222" y="163"/>
                    <a:pt x="221" y="161"/>
                    <a:pt x="221" y="163"/>
                  </a:cubicBezTo>
                  <a:cubicBezTo>
                    <a:pt x="221" y="164"/>
                    <a:pt x="224" y="163"/>
                    <a:pt x="225" y="161"/>
                  </a:cubicBezTo>
                  <a:close/>
                  <a:moveTo>
                    <a:pt x="231" y="157"/>
                  </a:moveTo>
                  <a:cubicBezTo>
                    <a:pt x="233" y="157"/>
                    <a:pt x="233" y="157"/>
                    <a:pt x="236" y="153"/>
                  </a:cubicBezTo>
                  <a:cubicBezTo>
                    <a:pt x="237" y="150"/>
                    <a:pt x="237" y="150"/>
                    <a:pt x="240" y="149"/>
                  </a:cubicBezTo>
                  <a:cubicBezTo>
                    <a:pt x="243" y="146"/>
                    <a:pt x="245" y="147"/>
                    <a:pt x="246" y="146"/>
                  </a:cubicBezTo>
                  <a:cubicBezTo>
                    <a:pt x="246" y="144"/>
                    <a:pt x="248" y="146"/>
                    <a:pt x="249" y="144"/>
                  </a:cubicBezTo>
                  <a:cubicBezTo>
                    <a:pt x="251" y="141"/>
                    <a:pt x="253" y="143"/>
                    <a:pt x="254" y="141"/>
                  </a:cubicBezTo>
                  <a:cubicBezTo>
                    <a:pt x="256" y="140"/>
                    <a:pt x="257" y="140"/>
                    <a:pt x="256" y="138"/>
                  </a:cubicBezTo>
                  <a:cubicBezTo>
                    <a:pt x="253" y="138"/>
                    <a:pt x="251" y="140"/>
                    <a:pt x="249" y="140"/>
                  </a:cubicBezTo>
                  <a:cubicBezTo>
                    <a:pt x="248" y="140"/>
                    <a:pt x="246" y="141"/>
                    <a:pt x="245" y="140"/>
                  </a:cubicBezTo>
                  <a:cubicBezTo>
                    <a:pt x="245" y="140"/>
                    <a:pt x="243" y="140"/>
                    <a:pt x="240" y="141"/>
                  </a:cubicBezTo>
                  <a:cubicBezTo>
                    <a:pt x="237" y="143"/>
                    <a:pt x="239" y="143"/>
                    <a:pt x="236" y="146"/>
                  </a:cubicBezTo>
                  <a:cubicBezTo>
                    <a:pt x="233" y="147"/>
                    <a:pt x="233" y="146"/>
                    <a:pt x="230" y="149"/>
                  </a:cubicBezTo>
                  <a:cubicBezTo>
                    <a:pt x="227" y="150"/>
                    <a:pt x="227" y="152"/>
                    <a:pt x="227" y="153"/>
                  </a:cubicBezTo>
                  <a:cubicBezTo>
                    <a:pt x="225" y="155"/>
                    <a:pt x="228" y="155"/>
                    <a:pt x="227" y="157"/>
                  </a:cubicBezTo>
                  <a:cubicBezTo>
                    <a:pt x="225" y="157"/>
                    <a:pt x="224" y="158"/>
                    <a:pt x="227" y="158"/>
                  </a:cubicBezTo>
                  <a:cubicBezTo>
                    <a:pt x="230" y="160"/>
                    <a:pt x="230" y="157"/>
                    <a:pt x="231" y="157"/>
                  </a:cubicBezTo>
                  <a:close/>
                  <a:moveTo>
                    <a:pt x="201" y="112"/>
                  </a:moveTo>
                  <a:cubicBezTo>
                    <a:pt x="204" y="112"/>
                    <a:pt x="199" y="107"/>
                    <a:pt x="201" y="104"/>
                  </a:cubicBezTo>
                  <a:cubicBezTo>
                    <a:pt x="202" y="102"/>
                    <a:pt x="201" y="97"/>
                    <a:pt x="201" y="91"/>
                  </a:cubicBezTo>
                  <a:cubicBezTo>
                    <a:pt x="202" y="85"/>
                    <a:pt x="198" y="88"/>
                    <a:pt x="202" y="84"/>
                  </a:cubicBezTo>
                  <a:cubicBezTo>
                    <a:pt x="207" y="80"/>
                    <a:pt x="208" y="85"/>
                    <a:pt x="205" y="88"/>
                  </a:cubicBezTo>
                  <a:cubicBezTo>
                    <a:pt x="204" y="93"/>
                    <a:pt x="207" y="93"/>
                    <a:pt x="208" y="96"/>
                  </a:cubicBezTo>
                  <a:cubicBezTo>
                    <a:pt x="211" y="99"/>
                    <a:pt x="207" y="105"/>
                    <a:pt x="213" y="105"/>
                  </a:cubicBezTo>
                  <a:cubicBezTo>
                    <a:pt x="216" y="105"/>
                    <a:pt x="213" y="102"/>
                    <a:pt x="216" y="101"/>
                  </a:cubicBezTo>
                  <a:cubicBezTo>
                    <a:pt x="219" y="99"/>
                    <a:pt x="219" y="102"/>
                    <a:pt x="221" y="99"/>
                  </a:cubicBezTo>
                  <a:cubicBezTo>
                    <a:pt x="222" y="94"/>
                    <a:pt x="214" y="94"/>
                    <a:pt x="216" y="91"/>
                  </a:cubicBezTo>
                  <a:cubicBezTo>
                    <a:pt x="219" y="88"/>
                    <a:pt x="214" y="82"/>
                    <a:pt x="211" y="79"/>
                  </a:cubicBezTo>
                  <a:cubicBezTo>
                    <a:pt x="207" y="74"/>
                    <a:pt x="216" y="74"/>
                    <a:pt x="219" y="68"/>
                  </a:cubicBezTo>
                  <a:cubicBezTo>
                    <a:pt x="222" y="62"/>
                    <a:pt x="224" y="70"/>
                    <a:pt x="225" y="67"/>
                  </a:cubicBezTo>
                  <a:cubicBezTo>
                    <a:pt x="227" y="65"/>
                    <a:pt x="227" y="63"/>
                    <a:pt x="221" y="63"/>
                  </a:cubicBezTo>
                  <a:cubicBezTo>
                    <a:pt x="214" y="63"/>
                    <a:pt x="216" y="67"/>
                    <a:pt x="211" y="67"/>
                  </a:cubicBezTo>
                  <a:cubicBezTo>
                    <a:pt x="207" y="65"/>
                    <a:pt x="208" y="71"/>
                    <a:pt x="204" y="71"/>
                  </a:cubicBezTo>
                  <a:cubicBezTo>
                    <a:pt x="201" y="70"/>
                    <a:pt x="204" y="68"/>
                    <a:pt x="201" y="65"/>
                  </a:cubicBezTo>
                  <a:cubicBezTo>
                    <a:pt x="196" y="63"/>
                    <a:pt x="199" y="49"/>
                    <a:pt x="204" y="52"/>
                  </a:cubicBezTo>
                  <a:cubicBezTo>
                    <a:pt x="207" y="54"/>
                    <a:pt x="210" y="52"/>
                    <a:pt x="211" y="52"/>
                  </a:cubicBezTo>
                  <a:cubicBezTo>
                    <a:pt x="214" y="54"/>
                    <a:pt x="222" y="51"/>
                    <a:pt x="224" y="52"/>
                  </a:cubicBezTo>
                  <a:cubicBezTo>
                    <a:pt x="224" y="54"/>
                    <a:pt x="231" y="56"/>
                    <a:pt x="234" y="51"/>
                  </a:cubicBezTo>
                  <a:cubicBezTo>
                    <a:pt x="237" y="46"/>
                    <a:pt x="240" y="43"/>
                    <a:pt x="239" y="42"/>
                  </a:cubicBezTo>
                  <a:cubicBezTo>
                    <a:pt x="237" y="39"/>
                    <a:pt x="234" y="43"/>
                    <a:pt x="231" y="48"/>
                  </a:cubicBezTo>
                  <a:cubicBezTo>
                    <a:pt x="230" y="51"/>
                    <a:pt x="222" y="46"/>
                    <a:pt x="221" y="48"/>
                  </a:cubicBezTo>
                  <a:cubicBezTo>
                    <a:pt x="221" y="49"/>
                    <a:pt x="217" y="46"/>
                    <a:pt x="213" y="46"/>
                  </a:cubicBezTo>
                  <a:cubicBezTo>
                    <a:pt x="208" y="48"/>
                    <a:pt x="211" y="45"/>
                    <a:pt x="208" y="45"/>
                  </a:cubicBezTo>
                  <a:cubicBezTo>
                    <a:pt x="207" y="45"/>
                    <a:pt x="205" y="43"/>
                    <a:pt x="204" y="45"/>
                  </a:cubicBezTo>
                  <a:cubicBezTo>
                    <a:pt x="204" y="46"/>
                    <a:pt x="202" y="51"/>
                    <a:pt x="201" y="48"/>
                  </a:cubicBezTo>
                  <a:cubicBezTo>
                    <a:pt x="199" y="46"/>
                    <a:pt x="199" y="51"/>
                    <a:pt x="198" y="52"/>
                  </a:cubicBezTo>
                  <a:cubicBezTo>
                    <a:pt x="195" y="56"/>
                    <a:pt x="198" y="57"/>
                    <a:pt x="196" y="57"/>
                  </a:cubicBezTo>
                  <a:cubicBezTo>
                    <a:pt x="193" y="59"/>
                    <a:pt x="196" y="59"/>
                    <a:pt x="196" y="62"/>
                  </a:cubicBezTo>
                  <a:cubicBezTo>
                    <a:pt x="195" y="65"/>
                    <a:pt x="192" y="67"/>
                    <a:pt x="193" y="73"/>
                  </a:cubicBezTo>
                  <a:cubicBezTo>
                    <a:pt x="193" y="79"/>
                    <a:pt x="192" y="74"/>
                    <a:pt x="192" y="79"/>
                  </a:cubicBezTo>
                  <a:cubicBezTo>
                    <a:pt x="192" y="85"/>
                    <a:pt x="187" y="82"/>
                    <a:pt x="189" y="85"/>
                  </a:cubicBezTo>
                  <a:cubicBezTo>
                    <a:pt x="190" y="88"/>
                    <a:pt x="187" y="85"/>
                    <a:pt x="189" y="90"/>
                  </a:cubicBezTo>
                  <a:cubicBezTo>
                    <a:pt x="190" y="94"/>
                    <a:pt x="192" y="88"/>
                    <a:pt x="195" y="93"/>
                  </a:cubicBezTo>
                  <a:cubicBezTo>
                    <a:pt x="198" y="99"/>
                    <a:pt x="192" y="107"/>
                    <a:pt x="195" y="112"/>
                  </a:cubicBezTo>
                  <a:cubicBezTo>
                    <a:pt x="196" y="115"/>
                    <a:pt x="198" y="112"/>
                    <a:pt x="201" y="112"/>
                  </a:cubicBezTo>
                  <a:close/>
                  <a:moveTo>
                    <a:pt x="251" y="94"/>
                  </a:moveTo>
                  <a:cubicBezTo>
                    <a:pt x="253" y="96"/>
                    <a:pt x="257" y="91"/>
                    <a:pt x="254" y="88"/>
                  </a:cubicBezTo>
                  <a:cubicBezTo>
                    <a:pt x="253" y="85"/>
                    <a:pt x="246" y="85"/>
                    <a:pt x="246" y="88"/>
                  </a:cubicBezTo>
                  <a:cubicBezTo>
                    <a:pt x="245" y="90"/>
                    <a:pt x="248" y="93"/>
                    <a:pt x="251" y="94"/>
                  </a:cubicBezTo>
                  <a:close/>
                  <a:moveTo>
                    <a:pt x="263" y="88"/>
                  </a:moveTo>
                  <a:cubicBezTo>
                    <a:pt x="263" y="87"/>
                    <a:pt x="265" y="91"/>
                    <a:pt x="268" y="90"/>
                  </a:cubicBezTo>
                  <a:cubicBezTo>
                    <a:pt x="271" y="87"/>
                    <a:pt x="274" y="91"/>
                    <a:pt x="274" y="90"/>
                  </a:cubicBezTo>
                  <a:cubicBezTo>
                    <a:pt x="274" y="88"/>
                    <a:pt x="278" y="91"/>
                    <a:pt x="281" y="94"/>
                  </a:cubicBezTo>
                  <a:cubicBezTo>
                    <a:pt x="286" y="96"/>
                    <a:pt x="286" y="93"/>
                    <a:pt x="283" y="88"/>
                  </a:cubicBezTo>
                  <a:cubicBezTo>
                    <a:pt x="280" y="84"/>
                    <a:pt x="280" y="88"/>
                    <a:pt x="275" y="85"/>
                  </a:cubicBezTo>
                  <a:cubicBezTo>
                    <a:pt x="272" y="82"/>
                    <a:pt x="274" y="85"/>
                    <a:pt x="269" y="85"/>
                  </a:cubicBezTo>
                  <a:cubicBezTo>
                    <a:pt x="263" y="84"/>
                    <a:pt x="260" y="87"/>
                    <a:pt x="260" y="90"/>
                  </a:cubicBezTo>
                  <a:cubicBezTo>
                    <a:pt x="262" y="94"/>
                    <a:pt x="262" y="88"/>
                    <a:pt x="263" y="88"/>
                  </a:cubicBezTo>
                  <a:close/>
                  <a:moveTo>
                    <a:pt x="233" y="76"/>
                  </a:moveTo>
                  <a:cubicBezTo>
                    <a:pt x="233" y="71"/>
                    <a:pt x="240" y="74"/>
                    <a:pt x="240" y="74"/>
                  </a:cubicBezTo>
                  <a:cubicBezTo>
                    <a:pt x="240" y="76"/>
                    <a:pt x="233" y="77"/>
                    <a:pt x="233" y="76"/>
                  </a:cubicBezTo>
                  <a:close/>
                  <a:moveTo>
                    <a:pt x="240" y="76"/>
                  </a:moveTo>
                  <a:cubicBezTo>
                    <a:pt x="242" y="73"/>
                    <a:pt x="251" y="74"/>
                    <a:pt x="248" y="74"/>
                  </a:cubicBezTo>
                  <a:cubicBezTo>
                    <a:pt x="246" y="76"/>
                    <a:pt x="240" y="77"/>
                    <a:pt x="240" y="76"/>
                  </a:cubicBezTo>
                  <a:close/>
                  <a:moveTo>
                    <a:pt x="259" y="74"/>
                  </a:moveTo>
                  <a:cubicBezTo>
                    <a:pt x="262" y="73"/>
                    <a:pt x="265" y="74"/>
                    <a:pt x="262" y="71"/>
                  </a:cubicBezTo>
                  <a:cubicBezTo>
                    <a:pt x="259" y="70"/>
                    <a:pt x="257" y="70"/>
                    <a:pt x="257" y="73"/>
                  </a:cubicBezTo>
                  <a:cubicBezTo>
                    <a:pt x="257" y="74"/>
                    <a:pt x="257" y="74"/>
                    <a:pt x="259" y="74"/>
                  </a:cubicBezTo>
                  <a:close/>
                  <a:moveTo>
                    <a:pt x="275" y="76"/>
                  </a:moveTo>
                  <a:cubicBezTo>
                    <a:pt x="277" y="77"/>
                    <a:pt x="280" y="79"/>
                    <a:pt x="280" y="76"/>
                  </a:cubicBezTo>
                  <a:cubicBezTo>
                    <a:pt x="281" y="74"/>
                    <a:pt x="280" y="73"/>
                    <a:pt x="277" y="74"/>
                  </a:cubicBezTo>
                  <a:cubicBezTo>
                    <a:pt x="275" y="74"/>
                    <a:pt x="274" y="76"/>
                    <a:pt x="275" y="76"/>
                  </a:cubicBezTo>
                  <a:close/>
                  <a:moveTo>
                    <a:pt x="285" y="67"/>
                  </a:moveTo>
                  <a:cubicBezTo>
                    <a:pt x="285" y="65"/>
                    <a:pt x="281" y="67"/>
                    <a:pt x="281" y="67"/>
                  </a:cubicBezTo>
                  <a:cubicBezTo>
                    <a:pt x="283" y="68"/>
                    <a:pt x="283" y="68"/>
                    <a:pt x="285" y="70"/>
                  </a:cubicBezTo>
                  <a:cubicBezTo>
                    <a:pt x="285" y="71"/>
                    <a:pt x="286" y="67"/>
                    <a:pt x="285" y="67"/>
                  </a:cubicBezTo>
                  <a:close/>
                  <a:moveTo>
                    <a:pt x="285" y="59"/>
                  </a:moveTo>
                  <a:cubicBezTo>
                    <a:pt x="285" y="59"/>
                    <a:pt x="286" y="62"/>
                    <a:pt x="288" y="60"/>
                  </a:cubicBezTo>
                  <a:cubicBezTo>
                    <a:pt x="289" y="60"/>
                    <a:pt x="286" y="57"/>
                    <a:pt x="283" y="57"/>
                  </a:cubicBezTo>
                  <a:cubicBezTo>
                    <a:pt x="280" y="59"/>
                    <a:pt x="278" y="59"/>
                    <a:pt x="280" y="60"/>
                  </a:cubicBezTo>
                  <a:cubicBezTo>
                    <a:pt x="281" y="60"/>
                    <a:pt x="283" y="62"/>
                    <a:pt x="285" y="62"/>
                  </a:cubicBezTo>
                  <a:cubicBezTo>
                    <a:pt x="286" y="60"/>
                    <a:pt x="283" y="59"/>
                    <a:pt x="285" y="59"/>
                  </a:cubicBezTo>
                  <a:close/>
                  <a:moveTo>
                    <a:pt x="263" y="63"/>
                  </a:moveTo>
                  <a:cubicBezTo>
                    <a:pt x="262" y="60"/>
                    <a:pt x="260" y="57"/>
                    <a:pt x="260" y="54"/>
                  </a:cubicBezTo>
                  <a:cubicBezTo>
                    <a:pt x="262" y="52"/>
                    <a:pt x="263" y="52"/>
                    <a:pt x="266" y="54"/>
                  </a:cubicBezTo>
                  <a:cubicBezTo>
                    <a:pt x="269" y="56"/>
                    <a:pt x="268" y="52"/>
                    <a:pt x="265" y="51"/>
                  </a:cubicBezTo>
                  <a:cubicBezTo>
                    <a:pt x="262" y="49"/>
                    <a:pt x="265" y="48"/>
                    <a:pt x="266" y="48"/>
                  </a:cubicBezTo>
                  <a:cubicBezTo>
                    <a:pt x="268" y="46"/>
                    <a:pt x="268" y="42"/>
                    <a:pt x="265" y="42"/>
                  </a:cubicBezTo>
                  <a:cubicBezTo>
                    <a:pt x="262" y="43"/>
                    <a:pt x="260" y="51"/>
                    <a:pt x="260" y="49"/>
                  </a:cubicBezTo>
                  <a:cubicBezTo>
                    <a:pt x="259" y="46"/>
                    <a:pt x="260" y="48"/>
                    <a:pt x="262" y="43"/>
                  </a:cubicBezTo>
                  <a:cubicBezTo>
                    <a:pt x="263" y="40"/>
                    <a:pt x="260" y="40"/>
                    <a:pt x="260" y="39"/>
                  </a:cubicBezTo>
                  <a:cubicBezTo>
                    <a:pt x="262" y="37"/>
                    <a:pt x="263" y="34"/>
                    <a:pt x="260" y="35"/>
                  </a:cubicBezTo>
                  <a:cubicBezTo>
                    <a:pt x="257" y="39"/>
                    <a:pt x="257" y="45"/>
                    <a:pt x="257" y="48"/>
                  </a:cubicBezTo>
                  <a:cubicBezTo>
                    <a:pt x="259" y="49"/>
                    <a:pt x="257" y="51"/>
                    <a:pt x="259" y="52"/>
                  </a:cubicBezTo>
                  <a:cubicBezTo>
                    <a:pt x="260" y="56"/>
                    <a:pt x="257" y="57"/>
                    <a:pt x="260" y="60"/>
                  </a:cubicBezTo>
                  <a:cubicBezTo>
                    <a:pt x="262" y="63"/>
                    <a:pt x="263" y="67"/>
                    <a:pt x="265" y="67"/>
                  </a:cubicBezTo>
                  <a:cubicBezTo>
                    <a:pt x="265" y="65"/>
                    <a:pt x="265" y="65"/>
                    <a:pt x="263" y="63"/>
                  </a:cubicBezTo>
                  <a:close/>
                  <a:moveTo>
                    <a:pt x="263" y="37"/>
                  </a:moveTo>
                  <a:cubicBezTo>
                    <a:pt x="263" y="34"/>
                    <a:pt x="265" y="29"/>
                    <a:pt x="266" y="32"/>
                  </a:cubicBezTo>
                  <a:cubicBezTo>
                    <a:pt x="268" y="34"/>
                    <a:pt x="263" y="40"/>
                    <a:pt x="263" y="37"/>
                  </a:cubicBezTo>
                  <a:close/>
                  <a:moveTo>
                    <a:pt x="213" y="110"/>
                  </a:moveTo>
                  <a:cubicBezTo>
                    <a:pt x="213" y="108"/>
                    <a:pt x="213" y="105"/>
                    <a:pt x="213" y="107"/>
                  </a:cubicBezTo>
                  <a:cubicBezTo>
                    <a:pt x="214" y="110"/>
                    <a:pt x="214" y="112"/>
                    <a:pt x="213" y="110"/>
                  </a:cubicBezTo>
                  <a:close/>
                  <a:moveTo>
                    <a:pt x="219" y="108"/>
                  </a:moveTo>
                  <a:cubicBezTo>
                    <a:pt x="219" y="107"/>
                    <a:pt x="219" y="105"/>
                    <a:pt x="219" y="104"/>
                  </a:cubicBezTo>
                  <a:cubicBezTo>
                    <a:pt x="221" y="101"/>
                    <a:pt x="216" y="102"/>
                    <a:pt x="216" y="105"/>
                  </a:cubicBezTo>
                  <a:cubicBezTo>
                    <a:pt x="217" y="107"/>
                    <a:pt x="214" y="112"/>
                    <a:pt x="217" y="110"/>
                  </a:cubicBezTo>
                  <a:cubicBezTo>
                    <a:pt x="219" y="108"/>
                    <a:pt x="219" y="108"/>
                    <a:pt x="219" y="108"/>
                  </a:cubicBezTo>
                  <a:close/>
                  <a:moveTo>
                    <a:pt x="221" y="112"/>
                  </a:moveTo>
                  <a:cubicBezTo>
                    <a:pt x="222" y="108"/>
                    <a:pt x="225" y="112"/>
                    <a:pt x="222" y="108"/>
                  </a:cubicBezTo>
                  <a:cubicBezTo>
                    <a:pt x="219" y="104"/>
                    <a:pt x="225" y="105"/>
                    <a:pt x="224" y="101"/>
                  </a:cubicBezTo>
                  <a:cubicBezTo>
                    <a:pt x="222" y="97"/>
                    <a:pt x="221" y="102"/>
                    <a:pt x="221" y="107"/>
                  </a:cubicBezTo>
                  <a:cubicBezTo>
                    <a:pt x="221" y="112"/>
                    <a:pt x="216" y="112"/>
                    <a:pt x="219" y="113"/>
                  </a:cubicBezTo>
                  <a:cubicBezTo>
                    <a:pt x="221" y="113"/>
                    <a:pt x="221" y="113"/>
                    <a:pt x="221" y="112"/>
                  </a:cubicBezTo>
                  <a:close/>
                  <a:moveTo>
                    <a:pt x="221" y="73"/>
                  </a:moveTo>
                  <a:cubicBezTo>
                    <a:pt x="221" y="70"/>
                    <a:pt x="221" y="68"/>
                    <a:pt x="222" y="68"/>
                  </a:cubicBezTo>
                  <a:cubicBezTo>
                    <a:pt x="224" y="68"/>
                    <a:pt x="221" y="73"/>
                    <a:pt x="221" y="73"/>
                  </a:cubicBezTo>
                  <a:close/>
                  <a:moveTo>
                    <a:pt x="225" y="70"/>
                  </a:moveTo>
                  <a:cubicBezTo>
                    <a:pt x="227" y="68"/>
                    <a:pt x="227" y="71"/>
                    <a:pt x="225" y="71"/>
                  </a:cubicBezTo>
                  <a:cubicBezTo>
                    <a:pt x="225" y="73"/>
                    <a:pt x="224" y="70"/>
                    <a:pt x="225" y="70"/>
                  </a:cubicBezTo>
                  <a:close/>
                  <a:moveTo>
                    <a:pt x="257" y="63"/>
                  </a:moveTo>
                  <a:cubicBezTo>
                    <a:pt x="257" y="65"/>
                    <a:pt x="259" y="65"/>
                    <a:pt x="259" y="62"/>
                  </a:cubicBezTo>
                  <a:cubicBezTo>
                    <a:pt x="259" y="60"/>
                    <a:pt x="257" y="59"/>
                    <a:pt x="257" y="60"/>
                  </a:cubicBezTo>
                  <a:cubicBezTo>
                    <a:pt x="256" y="62"/>
                    <a:pt x="256" y="62"/>
                    <a:pt x="257" y="63"/>
                  </a:cubicBezTo>
                  <a:close/>
                  <a:moveTo>
                    <a:pt x="288" y="135"/>
                  </a:moveTo>
                  <a:cubicBezTo>
                    <a:pt x="285" y="136"/>
                    <a:pt x="289" y="125"/>
                    <a:pt x="291" y="129"/>
                  </a:cubicBezTo>
                  <a:cubicBezTo>
                    <a:pt x="291" y="130"/>
                    <a:pt x="291" y="133"/>
                    <a:pt x="288" y="135"/>
                  </a:cubicBezTo>
                  <a:close/>
                  <a:moveTo>
                    <a:pt x="310" y="124"/>
                  </a:moveTo>
                  <a:cubicBezTo>
                    <a:pt x="309" y="125"/>
                    <a:pt x="309" y="115"/>
                    <a:pt x="312" y="119"/>
                  </a:cubicBezTo>
                  <a:cubicBezTo>
                    <a:pt x="313" y="122"/>
                    <a:pt x="313" y="124"/>
                    <a:pt x="310" y="124"/>
                  </a:cubicBezTo>
                  <a:close/>
                  <a:moveTo>
                    <a:pt x="245" y="133"/>
                  </a:moveTo>
                  <a:cubicBezTo>
                    <a:pt x="246" y="132"/>
                    <a:pt x="253" y="130"/>
                    <a:pt x="253" y="132"/>
                  </a:cubicBezTo>
                  <a:cubicBezTo>
                    <a:pt x="253" y="133"/>
                    <a:pt x="242" y="135"/>
                    <a:pt x="245" y="133"/>
                  </a:cubicBezTo>
                  <a:close/>
                  <a:moveTo>
                    <a:pt x="169" y="94"/>
                  </a:moveTo>
                  <a:cubicBezTo>
                    <a:pt x="169" y="91"/>
                    <a:pt x="169" y="88"/>
                    <a:pt x="167" y="90"/>
                  </a:cubicBezTo>
                  <a:cubicBezTo>
                    <a:pt x="166" y="91"/>
                    <a:pt x="167" y="93"/>
                    <a:pt x="167" y="96"/>
                  </a:cubicBezTo>
                  <a:cubicBezTo>
                    <a:pt x="166" y="97"/>
                    <a:pt x="167" y="97"/>
                    <a:pt x="169" y="94"/>
                  </a:cubicBezTo>
                  <a:close/>
                  <a:moveTo>
                    <a:pt x="100" y="88"/>
                  </a:moveTo>
                  <a:cubicBezTo>
                    <a:pt x="102" y="87"/>
                    <a:pt x="103" y="90"/>
                    <a:pt x="105" y="87"/>
                  </a:cubicBezTo>
                  <a:cubicBezTo>
                    <a:pt x="106" y="85"/>
                    <a:pt x="105" y="84"/>
                    <a:pt x="102" y="82"/>
                  </a:cubicBezTo>
                  <a:cubicBezTo>
                    <a:pt x="99" y="80"/>
                    <a:pt x="99" y="85"/>
                    <a:pt x="99" y="88"/>
                  </a:cubicBezTo>
                  <a:cubicBezTo>
                    <a:pt x="100" y="88"/>
                    <a:pt x="100" y="90"/>
                    <a:pt x="100" y="88"/>
                  </a:cubicBezTo>
                  <a:close/>
                  <a:moveTo>
                    <a:pt x="83" y="77"/>
                  </a:moveTo>
                  <a:cubicBezTo>
                    <a:pt x="86" y="77"/>
                    <a:pt x="85" y="84"/>
                    <a:pt x="88" y="85"/>
                  </a:cubicBezTo>
                  <a:cubicBezTo>
                    <a:pt x="90" y="87"/>
                    <a:pt x="90" y="88"/>
                    <a:pt x="93" y="87"/>
                  </a:cubicBezTo>
                  <a:cubicBezTo>
                    <a:pt x="94" y="87"/>
                    <a:pt x="91" y="85"/>
                    <a:pt x="91" y="84"/>
                  </a:cubicBezTo>
                  <a:cubicBezTo>
                    <a:pt x="93" y="82"/>
                    <a:pt x="93" y="82"/>
                    <a:pt x="90" y="82"/>
                  </a:cubicBezTo>
                  <a:cubicBezTo>
                    <a:pt x="86" y="80"/>
                    <a:pt x="90" y="71"/>
                    <a:pt x="83" y="71"/>
                  </a:cubicBezTo>
                  <a:cubicBezTo>
                    <a:pt x="80" y="73"/>
                    <a:pt x="82" y="74"/>
                    <a:pt x="80" y="76"/>
                  </a:cubicBezTo>
                  <a:cubicBezTo>
                    <a:pt x="77" y="77"/>
                    <a:pt x="82" y="77"/>
                    <a:pt x="83" y="77"/>
                  </a:cubicBezTo>
                  <a:close/>
                  <a:moveTo>
                    <a:pt x="105" y="15"/>
                  </a:moveTo>
                  <a:cubicBezTo>
                    <a:pt x="105" y="15"/>
                    <a:pt x="102" y="18"/>
                    <a:pt x="103" y="20"/>
                  </a:cubicBezTo>
                  <a:cubicBezTo>
                    <a:pt x="105" y="20"/>
                    <a:pt x="102" y="21"/>
                    <a:pt x="103" y="21"/>
                  </a:cubicBezTo>
                  <a:cubicBezTo>
                    <a:pt x="106" y="23"/>
                    <a:pt x="105" y="17"/>
                    <a:pt x="105" y="15"/>
                  </a:cubicBezTo>
                  <a:close/>
                  <a:moveTo>
                    <a:pt x="9" y="32"/>
                  </a:moveTo>
                  <a:cubicBezTo>
                    <a:pt x="10" y="34"/>
                    <a:pt x="12" y="35"/>
                    <a:pt x="12" y="34"/>
                  </a:cubicBezTo>
                  <a:cubicBezTo>
                    <a:pt x="10" y="32"/>
                    <a:pt x="7" y="28"/>
                    <a:pt x="6" y="29"/>
                  </a:cubicBezTo>
                  <a:cubicBezTo>
                    <a:pt x="6" y="31"/>
                    <a:pt x="6" y="32"/>
                    <a:pt x="9" y="32"/>
                  </a:cubicBezTo>
                  <a:close/>
                  <a:moveTo>
                    <a:pt x="21" y="51"/>
                  </a:moveTo>
                  <a:cubicBezTo>
                    <a:pt x="22" y="54"/>
                    <a:pt x="24" y="48"/>
                    <a:pt x="22" y="46"/>
                  </a:cubicBezTo>
                  <a:cubicBezTo>
                    <a:pt x="19" y="45"/>
                    <a:pt x="19" y="42"/>
                    <a:pt x="16" y="42"/>
                  </a:cubicBezTo>
                  <a:cubicBezTo>
                    <a:pt x="15" y="43"/>
                    <a:pt x="18" y="46"/>
                    <a:pt x="21" y="51"/>
                  </a:cubicBezTo>
                  <a:close/>
                  <a:moveTo>
                    <a:pt x="29" y="67"/>
                  </a:moveTo>
                  <a:cubicBezTo>
                    <a:pt x="30" y="65"/>
                    <a:pt x="35" y="73"/>
                    <a:pt x="33" y="74"/>
                  </a:cubicBezTo>
                  <a:cubicBezTo>
                    <a:pt x="32" y="74"/>
                    <a:pt x="26" y="68"/>
                    <a:pt x="29" y="67"/>
                  </a:cubicBezTo>
                  <a:close/>
                  <a:moveTo>
                    <a:pt x="36" y="77"/>
                  </a:moveTo>
                  <a:cubicBezTo>
                    <a:pt x="36" y="76"/>
                    <a:pt x="39" y="79"/>
                    <a:pt x="38" y="80"/>
                  </a:cubicBezTo>
                  <a:cubicBezTo>
                    <a:pt x="38" y="80"/>
                    <a:pt x="35" y="79"/>
                    <a:pt x="36" y="77"/>
                  </a:cubicBezTo>
                  <a:close/>
                  <a:moveTo>
                    <a:pt x="39" y="85"/>
                  </a:moveTo>
                  <a:cubicBezTo>
                    <a:pt x="41" y="85"/>
                    <a:pt x="42" y="90"/>
                    <a:pt x="42" y="88"/>
                  </a:cubicBezTo>
                  <a:cubicBezTo>
                    <a:pt x="44" y="87"/>
                    <a:pt x="41" y="80"/>
                    <a:pt x="39" y="82"/>
                  </a:cubicBezTo>
                  <a:cubicBezTo>
                    <a:pt x="38" y="84"/>
                    <a:pt x="39" y="85"/>
                    <a:pt x="39" y="85"/>
                  </a:cubicBezTo>
                  <a:close/>
                  <a:moveTo>
                    <a:pt x="74" y="63"/>
                  </a:moveTo>
                  <a:cubicBezTo>
                    <a:pt x="71" y="65"/>
                    <a:pt x="73" y="60"/>
                    <a:pt x="74" y="60"/>
                  </a:cubicBezTo>
                  <a:cubicBezTo>
                    <a:pt x="76" y="60"/>
                    <a:pt x="76" y="63"/>
                    <a:pt x="74" y="63"/>
                  </a:cubicBezTo>
                  <a:close/>
                  <a:moveTo>
                    <a:pt x="76" y="57"/>
                  </a:moveTo>
                  <a:cubicBezTo>
                    <a:pt x="74" y="56"/>
                    <a:pt x="74" y="57"/>
                    <a:pt x="74" y="59"/>
                  </a:cubicBezTo>
                  <a:cubicBezTo>
                    <a:pt x="74" y="60"/>
                    <a:pt x="79" y="60"/>
                    <a:pt x="79" y="60"/>
                  </a:cubicBezTo>
                  <a:cubicBezTo>
                    <a:pt x="79" y="60"/>
                    <a:pt x="77" y="59"/>
                    <a:pt x="76" y="57"/>
                  </a:cubicBezTo>
                  <a:close/>
                  <a:moveTo>
                    <a:pt x="53" y="35"/>
                  </a:moveTo>
                  <a:cubicBezTo>
                    <a:pt x="54" y="37"/>
                    <a:pt x="53" y="40"/>
                    <a:pt x="51" y="40"/>
                  </a:cubicBezTo>
                  <a:cubicBezTo>
                    <a:pt x="50" y="39"/>
                    <a:pt x="51" y="35"/>
                    <a:pt x="53" y="35"/>
                  </a:cubicBezTo>
                  <a:close/>
                  <a:moveTo>
                    <a:pt x="67" y="48"/>
                  </a:moveTo>
                  <a:cubicBezTo>
                    <a:pt x="67" y="48"/>
                    <a:pt x="68" y="51"/>
                    <a:pt x="67" y="51"/>
                  </a:cubicBezTo>
                  <a:cubicBezTo>
                    <a:pt x="65" y="51"/>
                    <a:pt x="65" y="48"/>
                    <a:pt x="67" y="48"/>
                  </a:cubicBezTo>
                  <a:close/>
                  <a:moveTo>
                    <a:pt x="58" y="43"/>
                  </a:moveTo>
                  <a:cubicBezTo>
                    <a:pt x="59" y="45"/>
                    <a:pt x="59" y="45"/>
                    <a:pt x="59" y="43"/>
                  </a:cubicBezTo>
                  <a:cubicBezTo>
                    <a:pt x="59" y="42"/>
                    <a:pt x="56" y="40"/>
                    <a:pt x="54" y="42"/>
                  </a:cubicBezTo>
                  <a:cubicBezTo>
                    <a:pt x="54" y="42"/>
                    <a:pt x="56" y="42"/>
                    <a:pt x="58" y="43"/>
                  </a:cubicBezTo>
                  <a:close/>
                  <a:moveTo>
                    <a:pt x="58" y="43"/>
                  </a:moveTo>
                  <a:cubicBezTo>
                    <a:pt x="59" y="45"/>
                    <a:pt x="59" y="49"/>
                    <a:pt x="58" y="48"/>
                  </a:cubicBezTo>
                  <a:cubicBezTo>
                    <a:pt x="58" y="46"/>
                    <a:pt x="56" y="42"/>
                    <a:pt x="58" y="43"/>
                  </a:cubicBezTo>
                  <a:close/>
                  <a:moveTo>
                    <a:pt x="64" y="49"/>
                  </a:moveTo>
                  <a:cubicBezTo>
                    <a:pt x="64" y="48"/>
                    <a:pt x="61" y="48"/>
                    <a:pt x="61" y="46"/>
                  </a:cubicBezTo>
                  <a:cubicBezTo>
                    <a:pt x="59" y="45"/>
                    <a:pt x="59" y="46"/>
                    <a:pt x="59" y="48"/>
                  </a:cubicBezTo>
                  <a:cubicBezTo>
                    <a:pt x="59" y="49"/>
                    <a:pt x="59" y="49"/>
                    <a:pt x="61" y="49"/>
                  </a:cubicBezTo>
                  <a:cubicBezTo>
                    <a:pt x="62" y="49"/>
                    <a:pt x="64" y="51"/>
                    <a:pt x="64" y="49"/>
                  </a:cubicBezTo>
                  <a:close/>
                  <a:moveTo>
                    <a:pt x="62" y="48"/>
                  </a:moveTo>
                  <a:cubicBezTo>
                    <a:pt x="64" y="48"/>
                    <a:pt x="64" y="48"/>
                    <a:pt x="64" y="48"/>
                  </a:cubicBezTo>
                  <a:cubicBezTo>
                    <a:pt x="64" y="46"/>
                    <a:pt x="61" y="45"/>
                    <a:pt x="61" y="46"/>
                  </a:cubicBezTo>
                  <a:cubicBezTo>
                    <a:pt x="61" y="46"/>
                    <a:pt x="61" y="46"/>
                    <a:pt x="62" y="48"/>
                  </a:cubicBezTo>
                  <a:close/>
                  <a:moveTo>
                    <a:pt x="65" y="49"/>
                  </a:moveTo>
                  <a:cubicBezTo>
                    <a:pt x="65" y="52"/>
                    <a:pt x="65" y="52"/>
                    <a:pt x="65" y="52"/>
                  </a:cubicBezTo>
                  <a:cubicBezTo>
                    <a:pt x="64" y="52"/>
                    <a:pt x="64" y="49"/>
                    <a:pt x="65" y="49"/>
                  </a:cubicBezTo>
                  <a:close/>
                  <a:moveTo>
                    <a:pt x="26" y="62"/>
                  </a:moveTo>
                  <a:cubicBezTo>
                    <a:pt x="24" y="60"/>
                    <a:pt x="26" y="59"/>
                    <a:pt x="27" y="59"/>
                  </a:cubicBezTo>
                  <a:cubicBezTo>
                    <a:pt x="29" y="60"/>
                    <a:pt x="27" y="63"/>
                    <a:pt x="26" y="62"/>
                  </a:cubicBezTo>
                  <a:close/>
                  <a:moveTo>
                    <a:pt x="330" y="74"/>
                  </a:moveTo>
                  <a:cubicBezTo>
                    <a:pt x="335" y="74"/>
                    <a:pt x="332" y="73"/>
                    <a:pt x="326" y="73"/>
                  </a:cubicBezTo>
                  <a:cubicBezTo>
                    <a:pt x="320" y="73"/>
                    <a:pt x="323" y="73"/>
                    <a:pt x="326" y="74"/>
                  </a:cubicBezTo>
                  <a:cubicBezTo>
                    <a:pt x="326" y="76"/>
                    <a:pt x="326" y="76"/>
                    <a:pt x="330" y="74"/>
                  </a:cubicBezTo>
                  <a:close/>
                  <a:moveTo>
                    <a:pt x="327" y="67"/>
                  </a:moveTo>
                  <a:cubicBezTo>
                    <a:pt x="326" y="65"/>
                    <a:pt x="327" y="63"/>
                    <a:pt x="323" y="63"/>
                  </a:cubicBezTo>
                  <a:cubicBezTo>
                    <a:pt x="318" y="62"/>
                    <a:pt x="321" y="65"/>
                    <a:pt x="323" y="67"/>
                  </a:cubicBezTo>
                  <a:cubicBezTo>
                    <a:pt x="326" y="67"/>
                    <a:pt x="323" y="70"/>
                    <a:pt x="327" y="68"/>
                  </a:cubicBezTo>
                  <a:cubicBezTo>
                    <a:pt x="329" y="68"/>
                    <a:pt x="329" y="68"/>
                    <a:pt x="327" y="67"/>
                  </a:cubicBezTo>
                  <a:close/>
                  <a:moveTo>
                    <a:pt x="275" y="135"/>
                  </a:moveTo>
                  <a:cubicBezTo>
                    <a:pt x="272" y="132"/>
                    <a:pt x="275" y="133"/>
                    <a:pt x="275" y="135"/>
                  </a:cubicBezTo>
                  <a:cubicBezTo>
                    <a:pt x="277" y="135"/>
                    <a:pt x="275" y="136"/>
                    <a:pt x="275" y="135"/>
                  </a:cubicBezTo>
                  <a:close/>
                  <a:moveTo>
                    <a:pt x="298" y="115"/>
                  </a:moveTo>
                  <a:cubicBezTo>
                    <a:pt x="298" y="110"/>
                    <a:pt x="300" y="113"/>
                    <a:pt x="300" y="113"/>
                  </a:cubicBezTo>
                  <a:cubicBezTo>
                    <a:pt x="300" y="115"/>
                    <a:pt x="298" y="116"/>
                    <a:pt x="298" y="115"/>
                  </a:cubicBezTo>
                  <a:close/>
                  <a:moveTo>
                    <a:pt x="300" y="116"/>
                  </a:moveTo>
                  <a:cubicBezTo>
                    <a:pt x="300" y="112"/>
                    <a:pt x="303" y="107"/>
                    <a:pt x="303" y="108"/>
                  </a:cubicBezTo>
                  <a:cubicBezTo>
                    <a:pt x="303" y="110"/>
                    <a:pt x="300" y="116"/>
                    <a:pt x="300" y="116"/>
                  </a:cubicBezTo>
                  <a:close/>
                  <a:moveTo>
                    <a:pt x="260" y="138"/>
                  </a:moveTo>
                  <a:cubicBezTo>
                    <a:pt x="259" y="136"/>
                    <a:pt x="260" y="136"/>
                    <a:pt x="262" y="136"/>
                  </a:cubicBezTo>
                  <a:cubicBezTo>
                    <a:pt x="263" y="138"/>
                    <a:pt x="262" y="138"/>
                    <a:pt x="260" y="138"/>
                  </a:cubicBezTo>
                  <a:close/>
                  <a:moveTo>
                    <a:pt x="312" y="118"/>
                  </a:moveTo>
                  <a:cubicBezTo>
                    <a:pt x="310" y="118"/>
                    <a:pt x="310" y="116"/>
                    <a:pt x="310" y="116"/>
                  </a:cubicBezTo>
                  <a:cubicBezTo>
                    <a:pt x="310" y="118"/>
                    <a:pt x="310" y="118"/>
                    <a:pt x="310" y="118"/>
                  </a:cubicBezTo>
                  <a:cubicBezTo>
                    <a:pt x="312" y="119"/>
                    <a:pt x="312" y="119"/>
                    <a:pt x="313" y="121"/>
                  </a:cubicBezTo>
                  <a:cubicBezTo>
                    <a:pt x="313" y="121"/>
                    <a:pt x="313" y="119"/>
                    <a:pt x="312" y="118"/>
                  </a:cubicBezTo>
                  <a:close/>
                  <a:moveTo>
                    <a:pt x="315" y="115"/>
                  </a:moveTo>
                  <a:cubicBezTo>
                    <a:pt x="315" y="110"/>
                    <a:pt x="313" y="108"/>
                    <a:pt x="312" y="112"/>
                  </a:cubicBezTo>
                  <a:cubicBezTo>
                    <a:pt x="312" y="113"/>
                    <a:pt x="310" y="112"/>
                    <a:pt x="310" y="113"/>
                  </a:cubicBezTo>
                  <a:cubicBezTo>
                    <a:pt x="310" y="113"/>
                    <a:pt x="312" y="113"/>
                    <a:pt x="312" y="115"/>
                  </a:cubicBezTo>
                  <a:cubicBezTo>
                    <a:pt x="310" y="118"/>
                    <a:pt x="312" y="118"/>
                    <a:pt x="313" y="119"/>
                  </a:cubicBezTo>
                  <a:cubicBezTo>
                    <a:pt x="315" y="119"/>
                    <a:pt x="315" y="118"/>
                    <a:pt x="315" y="115"/>
                  </a:cubicBezTo>
                  <a:close/>
                  <a:moveTo>
                    <a:pt x="347" y="140"/>
                  </a:moveTo>
                  <a:cubicBezTo>
                    <a:pt x="349" y="140"/>
                    <a:pt x="347" y="138"/>
                    <a:pt x="347" y="138"/>
                  </a:cubicBezTo>
                  <a:cubicBezTo>
                    <a:pt x="347" y="136"/>
                    <a:pt x="347" y="136"/>
                    <a:pt x="345" y="138"/>
                  </a:cubicBezTo>
                  <a:cubicBezTo>
                    <a:pt x="345" y="140"/>
                    <a:pt x="345" y="140"/>
                    <a:pt x="347" y="140"/>
                  </a:cubicBezTo>
                  <a:close/>
                  <a:moveTo>
                    <a:pt x="245" y="80"/>
                  </a:moveTo>
                  <a:cubicBezTo>
                    <a:pt x="246" y="82"/>
                    <a:pt x="246" y="80"/>
                    <a:pt x="246" y="79"/>
                  </a:cubicBezTo>
                  <a:cubicBezTo>
                    <a:pt x="245" y="77"/>
                    <a:pt x="246" y="76"/>
                    <a:pt x="245" y="76"/>
                  </a:cubicBezTo>
                  <a:cubicBezTo>
                    <a:pt x="245" y="77"/>
                    <a:pt x="245" y="79"/>
                    <a:pt x="245" y="80"/>
                  </a:cubicBezTo>
                  <a:close/>
                  <a:moveTo>
                    <a:pt x="256" y="60"/>
                  </a:moveTo>
                  <a:cubicBezTo>
                    <a:pt x="256" y="59"/>
                    <a:pt x="256" y="62"/>
                    <a:pt x="256" y="62"/>
                  </a:cubicBezTo>
                  <a:cubicBezTo>
                    <a:pt x="254" y="62"/>
                    <a:pt x="254" y="60"/>
                    <a:pt x="256" y="60"/>
                  </a:cubicBezTo>
                  <a:close/>
                  <a:moveTo>
                    <a:pt x="259" y="65"/>
                  </a:moveTo>
                  <a:cubicBezTo>
                    <a:pt x="260" y="63"/>
                    <a:pt x="262" y="63"/>
                    <a:pt x="260" y="65"/>
                  </a:cubicBezTo>
                  <a:cubicBezTo>
                    <a:pt x="260" y="67"/>
                    <a:pt x="259" y="65"/>
                    <a:pt x="259" y="65"/>
                  </a:cubicBezTo>
                  <a:close/>
                  <a:moveTo>
                    <a:pt x="260" y="94"/>
                  </a:moveTo>
                  <a:cubicBezTo>
                    <a:pt x="260" y="93"/>
                    <a:pt x="265" y="90"/>
                    <a:pt x="265" y="91"/>
                  </a:cubicBezTo>
                  <a:cubicBezTo>
                    <a:pt x="263" y="93"/>
                    <a:pt x="262" y="94"/>
                    <a:pt x="260" y="94"/>
                  </a:cubicBezTo>
                  <a:close/>
                  <a:moveTo>
                    <a:pt x="256" y="65"/>
                  </a:moveTo>
                  <a:cubicBezTo>
                    <a:pt x="254" y="65"/>
                    <a:pt x="256" y="63"/>
                    <a:pt x="256" y="63"/>
                  </a:cubicBezTo>
                  <a:cubicBezTo>
                    <a:pt x="257" y="65"/>
                    <a:pt x="257" y="65"/>
                    <a:pt x="256" y="65"/>
                  </a:cubicBezTo>
                  <a:close/>
                  <a:moveTo>
                    <a:pt x="280" y="67"/>
                  </a:moveTo>
                  <a:cubicBezTo>
                    <a:pt x="280" y="65"/>
                    <a:pt x="281" y="65"/>
                    <a:pt x="283" y="65"/>
                  </a:cubicBezTo>
                  <a:cubicBezTo>
                    <a:pt x="285" y="65"/>
                    <a:pt x="280" y="67"/>
                    <a:pt x="280" y="67"/>
                  </a:cubicBezTo>
                  <a:close/>
                  <a:moveTo>
                    <a:pt x="76" y="49"/>
                  </a:moveTo>
                  <a:cubicBezTo>
                    <a:pt x="74" y="48"/>
                    <a:pt x="71" y="46"/>
                    <a:pt x="74" y="45"/>
                  </a:cubicBezTo>
                  <a:cubicBezTo>
                    <a:pt x="77" y="43"/>
                    <a:pt x="76" y="49"/>
                    <a:pt x="76" y="49"/>
                  </a:cubicBezTo>
                  <a:close/>
                  <a:moveTo>
                    <a:pt x="71" y="46"/>
                  </a:moveTo>
                  <a:cubicBezTo>
                    <a:pt x="71" y="45"/>
                    <a:pt x="73" y="46"/>
                    <a:pt x="71" y="48"/>
                  </a:cubicBezTo>
                  <a:cubicBezTo>
                    <a:pt x="71" y="48"/>
                    <a:pt x="70" y="46"/>
                    <a:pt x="71" y="46"/>
                  </a:cubicBezTo>
                  <a:close/>
                  <a:moveTo>
                    <a:pt x="71" y="49"/>
                  </a:moveTo>
                  <a:cubicBezTo>
                    <a:pt x="71" y="48"/>
                    <a:pt x="73" y="48"/>
                    <a:pt x="73" y="49"/>
                  </a:cubicBezTo>
                  <a:cubicBezTo>
                    <a:pt x="73" y="49"/>
                    <a:pt x="73" y="51"/>
                    <a:pt x="71" y="49"/>
                  </a:cubicBezTo>
                  <a:close/>
                </a:path>
              </a:pathLst>
            </a:custGeom>
            <a:grpFill/>
            <a:ln w="6350" cmpd="sng">
              <a:solidFill>
                <a:schemeClr val="bg1"/>
              </a:solidFill>
              <a:round/>
              <a:headEnd/>
              <a:tailEnd/>
            </a:ln>
          </p:spPr>
          <p:txBody>
            <a:bodyPr/>
            <a:lstStyle/>
            <a:p>
              <a:endParaRPr lang="en-GB" dirty="0"/>
            </a:p>
          </p:txBody>
        </p:sp>
        <p:sp>
          <p:nvSpPr>
            <p:cNvPr id="304" name="Freeform 223"/>
            <p:cNvSpPr>
              <a:spLocks/>
            </p:cNvSpPr>
            <p:nvPr/>
          </p:nvSpPr>
          <p:spPr bwMode="auto">
            <a:xfrm>
              <a:off x="2834048" y="3811162"/>
              <a:ext cx="20155" cy="47506"/>
            </a:xfrm>
            <a:custGeom>
              <a:avLst/>
              <a:gdLst/>
              <a:ahLst/>
              <a:cxnLst>
                <a:cxn ang="0">
                  <a:pos x="4" y="17"/>
                </a:cxn>
                <a:cxn ang="0">
                  <a:pos x="3" y="17"/>
                </a:cxn>
                <a:cxn ang="0">
                  <a:pos x="1" y="16"/>
                </a:cxn>
                <a:cxn ang="0">
                  <a:pos x="1" y="5"/>
                </a:cxn>
                <a:cxn ang="0">
                  <a:pos x="4" y="2"/>
                </a:cxn>
                <a:cxn ang="0">
                  <a:pos x="6" y="6"/>
                </a:cxn>
                <a:cxn ang="0">
                  <a:pos x="7" y="11"/>
                </a:cxn>
                <a:cxn ang="0">
                  <a:pos x="4" y="17"/>
                </a:cxn>
                <a:cxn ang="0">
                  <a:pos x="4" y="17"/>
                </a:cxn>
              </a:cxnLst>
              <a:rect l="0" t="0" r="r" b="b"/>
              <a:pathLst>
                <a:path w="7" h="17">
                  <a:moveTo>
                    <a:pt x="4" y="17"/>
                  </a:moveTo>
                  <a:cubicBezTo>
                    <a:pt x="4" y="17"/>
                    <a:pt x="4" y="17"/>
                    <a:pt x="3" y="17"/>
                  </a:cubicBezTo>
                  <a:cubicBezTo>
                    <a:pt x="3" y="17"/>
                    <a:pt x="1" y="17"/>
                    <a:pt x="1" y="16"/>
                  </a:cubicBezTo>
                  <a:cubicBezTo>
                    <a:pt x="1" y="8"/>
                    <a:pt x="0" y="9"/>
                    <a:pt x="1" y="5"/>
                  </a:cubicBezTo>
                  <a:cubicBezTo>
                    <a:pt x="3" y="3"/>
                    <a:pt x="3" y="0"/>
                    <a:pt x="4" y="2"/>
                  </a:cubicBezTo>
                  <a:cubicBezTo>
                    <a:pt x="6" y="3"/>
                    <a:pt x="7" y="5"/>
                    <a:pt x="6" y="6"/>
                  </a:cubicBezTo>
                  <a:cubicBezTo>
                    <a:pt x="6" y="9"/>
                    <a:pt x="7" y="9"/>
                    <a:pt x="7" y="11"/>
                  </a:cubicBezTo>
                  <a:cubicBezTo>
                    <a:pt x="7" y="14"/>
                    <a:pt x="6" y="17"/>
                    <a:pt x="4" y="17"/>
                  </a:cubicBezTo>
                  <a:cubicBezTo>
                    <a:pt x="4" y="17"/>
                    <a:pt x="4" y="17"/>
                    <a:pt x="4" y="17"/>
                  </a:cubicBezTo>
                </a:path>
              </a:pathLst>
            </a:custGeom>
            <a:grpFill/>
            <a:ln w="6350" cmpd="sng">
              <a:solidFill>
                <a:schemeClr val="bg1"/>
              </a:solidFill>
              <a:round/>
              <a:headEnd/>
              <a:tailEnd/>
            </a:ln>
          </p:spPr>
          <p:txBody>
            <a:bodyPr/>
            <a:lstStyle/>
            <a:p>
              <a:endParaRPr lang="en-GB" dirty="0"/>
            </a:p>
          </p:txBody>
        </p:sp>
        <p:sp>
          <p:nvSpPr>
            <p:cNvPr id="305" name="Freeform 224"/>
            <p:cNvSpPr>
              <a:spLocks/>
            </p:cNvSpPr>
            <p:nvPr/>
          </p:nvSpPr>
          <p:spPr bwMode="auto">
            <a:xfrm>
              <a:off x="2954975" y="3808282"/>
              <a:ext cx="10077" cy="20154"/>
            </a:xfrm>
            <a:custGeom>
              <a:avLst/>
              <a:gdLst/>
              <a:ahLst/>
              <a:cxnLst>
                <a:cxn ang="0">
                  <a:pos x="1" y="7"/>
                </a:cxn>
                <a:cxn ang="0">
                  <a:pos x="0" y="3"/>
                </a:cxn>
                <a:cxn ang="0">
                  <a:pos x="1" y="1"/>
                </a:cxn>
                <a:cxn ang="0">
                  <a:pos x="3" y="0"/>
                </a:cxn>
                <a:cxn ang="0">
                  <a:pos x="3" y="4"/>
                </a:cxn>
                <a:cxn ang="0">
                  <a:pos x="1" y="7"/>
                </a:cxn>
              </a:cxnLst>
              <a:rect l="0" t="0" r="r" b="b"/>
              <a:pathLst>
                <a:path w="4" h="7">
                  <a:moveTo>
                    <a:pt x="1" y="7"/>
                  </a:moveTo>
                  <a:cubicBezTo>
                    <a:pt x="0" y="7"/>
                    <a:pt x="1" y="3"/>
                    <a:pt x="0" y="3"/>
                  </a:cubicBezTo>
                  <a:cubicBezTo>
                    <a:pt x="1" y="1"/>
                    <a:pt x="0" y="1"/>
                    <a:pt x="1" y="1"/>
                  </a:cubicBezTo>
                  <a:cubicBezTo>
                    <a:pt x="3" y="3"/>
                    <a:pt x="1" y="0"/>
                    <a:pt x="3" y="0"/>
                  </a:cubicBezTo>
                  <a:cubicBezTo>
                    <a:pt x="4" y="0"/>
                    <a:pt x="3" y="3"/>
                    <a:pt x="3" y="4"/>
                  </a:cubicBezTo>
                  <a:cubicBezTo>
                    <a:pt x="3" y="4"/>
                    <a:pt x="1" y="6"/>
                    <a:pt x="1" y="7"/>
                  </a:cubicBezTo>
                </a:path>
              </a:pathLst>
            </a:custGeom>
            <a:grpFill/>
            <a:ln w="6350" cmpd="sng">
              <a:solidFill>
                <a:schemeClr val="bg1"/>
              </a:solidFill>
              <a:round/>
              <a:headEnd/>
              <a:tailEnd/>
            </a:ln>
          </p:spPr>
          <p:txBody>
            <a:bodyPr/>
            <a:lstStyle/>
            <a:p>
              <a:endParaRPr lang="en-GB" dirty="0"/>
            </a:p>
          </p:txBody>
        </p:sp>
        <p:sp>
          <p:nvSpPr>
            <p:cNvPr id="306" name="Freeform 225"/>
            <p:cNvSpPr>
              <a:spLocks/>
            </p:cNvSpPr>
            <p:nvPr/>
          </p:nvSpPr>
          <p:spPr bwMode="auto">
            <a:xfrm>
              <a:off x="2842686" y="3816920"/>
              <a:ext cx="119488" cy="106529"/>
            </a:xfrm>
            <a:custGeom>
              <a:avLst/>
              <a:gdLst/>
              <a:ahLst/>
              <a:cxnLst>
                <a:cxn ang="0">
                  <a:pos x="41" y="4"/>
                </a:cxn>
                <a:cxn ang="0">
                  <a:pos x="40" y="0"/>
                </a:cxn>
                <a:cxn ang="0">
                  <a:pos x="38" y="4"/>
                </a:cxn>
                <a:cxn ang="0">
                  <a:pos x="34" y="9"/>
                </a:cxn>
                <a:cxn ang="0">
                  <a:pos x="26" y="15"/>
                </a:cxn>
                <a:cxn ang="0">
                  <a:pos x="26" y="18"/>
                </a:cxn>
                <a:cxn ang="0">
                  <a:pos x="11" y="20"/>
                </a:cxn>
                <a:cxn ang="0">
                  <a:pos x="6" y="20"/>
                </a:cxn>
                <a:cxn ang="0">
                  <a:pos x="3" y="18"/>
                </a:cxn>
                <a:cxn ang="0">
                  <a:pos x="3" y="15"/>
                </a:cxn>
                <a:cxn ang="0">
                  <a:pos x="1" y="15"/>
                </a:cxn>
                <a:cxn ang="0">
                  <a:pos x="0" y="15"/>
                </a:cxn>
                <a:cxn ang="0">
                  <a:pos x="3" y="20"/>
                </a:cxn>
                <a:cxn ang="0">
                  <a:pos x="6" y="27"/>
                </a:cxn>
                <a:cxn ang="0">
                  <a:pos x="15" y="32"/>
                </a:cxn>
                <a:cxn ang="0">
                  <a:pos x="34" y="33"/>
                </a:cxn>
                <a:cxn ang="0">
                  <a:pos x="35" y="26"/>
                </a:cxn>
                <a:cxn ang="0">
                  <a:pos x="35" y="21"/>
                </a:cxn>
                <a:cxn ang="0">
                  <a:pos x="38" y="20"/>
                </a:cxn>
                <a:cxn ang="0">
                  <a:pos x="38" y="18"/>
                </a:cxn>
                <a:cxn ang="0">
                  <a:pos x="38" y="15"/>
                </a:cxn>
                <a:cxn ang="0">
                  <a:pos x="40" y="12"/>
                </a:cxn>
                <a:cxn ang="0">
                  <a:pos x="43" y="10"/>
                </a:cxn>
                <a:cxn ang="0">
                  <a:pos x="41" y="4"/>
                </a:cxn>
              </a:cxnLst>
              <a:rect l="0" t="0" r="r" b="b"/>
              <a:pathLst>
                <a:path w="43" h="38">
                  <a:moveTo>
                    <a:pt x="41" y="4"/>
                  </a:moveTo>
                  <a:cubicBezTo>
                    <a:pt x="40" y="4"/>
                    <a:pt x="41" y="0"/>
                    <a:pt x="40" y="0"/>
                  </a:cubicBezTo>
                  <a:cubicBezTo>
                    <a:pt x="38" y="6"/>
                    <a:pt x="40" y="0"/>
                    <a:pt x="38" y="4"/>
                  </a:cubicBezTo>
                  <a:cubicBezTo>
                    <a:pt x="37" y="6"/>
                    <a:pt x="35" y="6"/>
                    <a:pt x="34" y="9"/>
                  </a:cubicBezTo>
                  <a:cubicBezTo>
                    <a:pt x="31" y="12"/>
                    <a:pt x="28" y="15"/>
                    <a:pt x="26" y="15"/>
                  </a:cubicBezTo>
                  <a:cubicBezTo>
                    <a:pt x="26" y="16"/>
                    <a:pt x="29" y="15"/>
                    <a:pt x="26" y="18"/>
                  </a:cubicBezTo>
                  <a:cubicBezTo>
                    <a:pt x="23" y="23"/>
                    <a:pt x="17" y="18"/>
                    <a:pt x="11" y="20"/>
                  </a:cubicBezTo>
                  <a:cubicBezTo>
                    <a:pt x="6" y="21"/>
                    <a:pt x="6" y="21"/>
                    <a:pt x="6" y="20"/>
                  </a:cubicBezTo>
                  <a:cubicBezTo>
                    <a:pt x="6" y="16"/>
                    <a:pt x="5" y="18"/>
                    <a:pt x="3" y="18"/>
                  </a:cubicBezTo>
                  <a:cubicBezTo>
                    <a:pt x="0" y="18"/>
                    <a:pt x="3" y="15"/>
                    <a:pt x="3" y="15"/>
                  </a:cubicBezTo>
                  <a:cubicBezTo>
                    <a:pt x="3" y="13"/>
                    <a:pt x="1" y="15"/>
                    <a:pt x="1" y="15"/>
                  </a:cubicBezTo>
                  <a:cubicBezTo>
                    <a:pt x="1" y="15"/>
                    <a:pt x="1" y="15"/>
                    <a:pt x="0" y="15"/>
                  </a:cubicBezTo>
                  <a:cubicBezTo>
                    <a:pt x="0" y="18"/>
                    <a:pt x="0" y="18"/>
                    <a:pt x="3" y="20"/>
                  </a:cubicBezTo>
                  <a:cubicBezTo>
                    <a:pt x="6" y="23"/>
                    <a:pt x="6" y="23"/>
                    <a:pt x="6" y="27"/>
                  </a:cubicBezTo>
                  <a:cubicBezTo>
                    <a:pt x="8" y="30"/>
                    <a:pt x="6" y="30"/>
                    <a:pt x="15" y="32"/>
                  </a:cubicBezTo>
                  <a:cubicBezTo>
                    <a:pt x="24" y="33"/>
                    <a:pt x="32" y="38"/>
                    <a:pt x="34" y="33"/>
                  </a:cubicBezTo>
                  <a:cubicBezTo>
                    <a:pt x="34" y="32"/>
                    <a:pt x="32" y="30"/>
                    <a:pt x="35" y="26"/>
                  </a:cubicBezTo>
                  <a:cubicBezTo>
                    <a:pt x="37" y="21"/>
                    <a:pt x="37" y="23"/>
                    <a:pt x="35" y="21"/>
                  </a:cubicBezTo>
                  <a:cubicBezTo>
                    <a:pt x="35" y="21"/>
                    <a:pt x="37" y="21"/>
                    <a:pt x="38" y="20"/>
                  </a:cubicBezTo>
                  <a:cubicBezTo>
                    <a:pt x="41" y="20"/>
                    <a:pt x="40" y="18"/>
                    <a:pt x="38" y="18"/>
                  </a:cubicBezTo>
                  <a:cubicBezTo>
                    <a:pt x="37" y="18"/>
                    <a:pt x="38" y="18"/>
                    <a:pt x="38" y="15"/>
                  </a:cubicBezTo>
                  <a:cubicBezTo>
                    <a:pt x="38" y="12"/>
                    <a:pt x="38" y="9"/>
                    <a:pt x="40" y="12"/>
                  </a:cubicBezTo>
                  <a:cubicBezTo>
                    <a:pt x="41" y="15"/>
                    <a:pt x="40" y="12"/>
                    <a:pt x="43" y="10"/>
                  </a:cubicBezTo>
                  <a:cubicBezTo>
                    <a:pt x="43" y="7"/>
                    <a:pt x="43" y="6"/>
                    <a:pt x="41" y="4"/>
                  </a:cubicBezTo>
                </a:path>
              </a:pathLst>
            </a:custGeom>
            <a:grpFill/>
            <a:ln w="6350" cmpd="sng">
              <a:solidFill>
                <a:schemeClr val="bg1"/>
              </a:solidFill>
              <a:round/>
              <a:headEnd/>
              <a:tailEnd/>
            </a:ln>
          </p:spPr>
          <p:txBody>
            <a:bodyPr/>
            <a:lstStyle/>
            <a:p>
              <a:endParaRPr lang="en-GB" dirty="0"/>
            </a:p>
          </p:txBody>
        </p:sp>
        <p:sp>
          <p:nvSpPr>
            <p:cNvPr id="307" name="Freeform 226"/>
            <p:cNvSpPr>
              <a:spLocks/>
            </p:cNvSpPr>
            <p:nvPr/>
          </p:nvSpPr>
          <p:spPr bwMode="auto">
            <a:xfrm>
              <a:off x="2934821" y="3786689"/>
              <a:ext cx="27353" cy="15835"/>
            </a:xfrm>
            <a:custGeom>
              <a:avLst/>
              <a:gdLst/>
              <a:ahLst/>
              <a:cxnLst>
                <a:cxn ang="0">
                  <a:pos x="2" y="6"/>
                </a:cxn>
                <a:cxn ang="0">
                  <a:pos x="5" y="3"/>
                </a:cxn>
                <a:cxn ang="0">
                  <a:pos x="8" y="1"/>
                </a:cxn>
                <a:cxn ang="0">
                  <a:pos x="2" y="6"/>
                </a:cxn>
              </a:cxnLst>
              <a:rect l="0" t="0" r="r" b="b"/>
              <a:pathLst>
                <a:path w="10" h="6">
                  <a:moveTo>
                    <a:pt x="2" y="6"/>
                  </a:moveTo>
                  <a:cubicBezTo>
                    <a:pt x="0" y="4"/>
                    <a:pt x="5" y="4"/>
                    <a:pt x="5" y="3"/>
                  </a:cubicBezTo>
                  <a:cubicBezTo>
                    <a:pt x="5" y="1"/>
                    <a:pt x="10" y="0"/>
                    <a:pt x="8" y="1"/>
                  </a:cubicBezTo>
                  <a:cubicBezTo>
                    <a:pt x="7" y="4"/>
                    <a:pt x="2" y="6"/>
                    <a:pt x="2" y="6"/>
                  </a:cubicBezTo>
                </a:path>
              </a:pathLst>
            </a:custGeom>
            <a:grpFill/>
            <a:ln w="6350" cmpd="sng">
              <a:solidFill>
                <a:schemeClr val="bg1"/>
              </a:solidFill>
              <a:round/>
              <a:headEnd/>
              <a:tailEnd/>
            </a:ln>
          </p:spPr>
          <p:txBody>
            <a:bodyPr/>
            <a:lstStyle/>
            <a:p>
              <a:endParaRPr lang="en-GB" dirty="0"/>
            </a:p>
          </p:txBody>
        </p:sp>
        <p:sp>
          <p:nvSpPr>
            <p:cNvPr id="308" name="Freeform 227"/>
            <p:cNvSpPr>
              <a:spLocks/>
            </p:cNvSpPr>
            <p:nvPr/>
          </p:nvSpPr>
          <p:spPr bwMode="auto">
            <a:xfrm>
              <a:off x="2777903" y="3701753"/>
              <a:ext cx="5758" cy="14396"/>
            </a:xfrm>
            <a:custGeom>
              <a:avLst/>
              <a:gdLst/>
              <a:ahLst/>
              <a:cxnLst>
                <a:cxn ang="0">
                  <a:pos x="2" y="5"/>
                </a:cxn>
                <a:cxn ang="0">
                  <a:pos x="0" y="2"/>
                </a:cxn>
                <a:cxn ang="0">
                  <a:pos x="2" y="5"/>
                </a:cxn>
              </a:cxnLst>
              <a:rect l="0" t="0" r="r" b="b"/>
              <a:pathLst>
                <a:path w="2" h="5">
                  <a:moveTo>
                    <a:pt x="2" y="5"/>
                  </a:moveTo>
                  <a:cubicBezTo>
                    <a:pt x="0" y="5"/>
                    <a:pt x="0" y="2"/>
                    <a:pt x="0" y="2"/>
                  </a:cubicBezTo>
                  <a:cubicBezTo>
                    <a:pt x="0" y="0"/>
                    <a:pt x="2" y="3"/>
                    <a:pt x="2" y="5"/>
                  </a:cubicBezTo>
                </a:path>
              </a:pathLst>
            </a:custGeom>
            <a:grpFill/>
            <a:ln w="6350" cmpd="sng">
              <a:solidFill>
                <a:schemeClr val="bg1"/>
              </a:solidFill>
              <a:round/>
              <a:headEnd/>
              <a:tailEnd/>
            </a:ln>
          </p:spPr>
          <p:txBody>
            <a:bodyPr/>
            <a:lstStyle/>
            <a:p>
              <a:endParaRPr lang="en-GB" dirty="0"/>
            </a:p>
          </p:txBody>
        </p:sp>
        <p:sp>
          <p:nvSpPr>
            <p:cNvPr id="309" name="Freeform 228"/>
            <p:cNvSpPr>
              <a:spLocks/>
            </p:cNvSpPr>
            <p:nvPr/>
          </p:nvSpPr>
          <p:spPr bwMode="auto">
            <a:xfrm>
              <a:off x="2485663" y="3624016"/>
              <a:ext cx="15836" cy="41748"/>
            </a:xfrm>
            <a:custGeom>
              <a:avLst/>
              <a:gdLst/>
              <a:ahLst/>
              <a:cxnLst>
                <a:cxn ang="0">
                  <a:pos x="4" y="3"/>
                </a:cxn>
                <a:cxn ang="0">
                  <a:pos x="4" y="11"/>
                </a:cxn>
                <a:cxn ang="0">
                  <a:pos x="0" y="15"/>
                </a:cxn>
                <a:cxn ang="0">
                  <a:pos x="0" y="13"/>
                </a:cxn>
                <a:cxn ang="0">
                  <a:pos x="1" y="8"/>
                </a:cxn>
                <a:cxn ang="0">
                  <a:pos x="0" y="8"/>
                </a:cxn>
                <a:cxn ang="0">
                  <a:pos x="1" y="8"/>
                </a:cxn>
                <a:cxn ang="0">
                  <a:pos x="1" y="2"/>
                </a:cxn>
                <a:cxn ang="0">
                  <a:pos x="4" y="3"/>
                </a:cxn>
              </a:cxnLst>
              <a:rect l="0" t="0" r="r" b="b"/>
              <a:pathLst>
                <a:path w="6" h="15">
                  <a:moveTo>
                    <a:pt x="4" y="3"/>
                  </a:moveTo>
                  <a:cubicBezTo>
                    <a:pt x="4" y="5"/>
                    <a:pt x="6" y="10"/>
                    <a:pt x="4" y="11"/>
                  </a:cubicBezTo>
                  <a:cubicBezTo>
                    <a:pt x="3" y="13"/>
                    <a:pt x="3" y="15"/>
                    <a:pt x="0" y="15"/>
                  </a:cubicBezTo>
                  <a:cubicBezTo>
                    <a:pt x="0" y="13"/>
                    <a:pt x="0" y="13"/>
                    <a:pt x="0" y="13"/>
                  </a:cubicBezTo>
                  <a:cubicBezTo>
                    <a:pt x="0" y="11"/>
                    <a:pt x="3" y="10"/>
                    <a:pt x="1" y="8"/>
                  </a:cubicBezTo>
                  <a:cubicBezTo>
                    <a:pt x="1" y="8"/>
                    <a:pt x="0" y="10"/>
                    <a:pt x="0" y="8"/>
                  </a:cubicBezTo>
                  <a:cubicBezTo>
                    <a:pt x="1" y="8"/>
                    <a:pt x="1" y="8"/>
                    <a:pt x="1" y="8"/>
                  </a:cubicBezTo>
                  <a:cubicBezTo>
                    <a:pt x="1" y="6"/>
                    <a:pt x="0" y="3"/>
                    <a:pt x="1" y="2"/>
                  </a:cubicBezTo>
                  <a:cubicBezTo>
                    <a:pt x="3" y="0"/>
                    <a:pt x="4" y="3"/>
                    <a:pt x="4" y="3"/>
                  </a:cubicBezTo>
                </a:path>
              </a:pathLst>
            </a:custGeom>
            <a:grpFill/>
            <a:ln w="6350" cmpd="sng">
              <a:solidFill>
                <a:schemeClr val="bg1"/>
              </a:solidFill>
              <a:round/>
              <a:headEnd/>
              <a:tailEnd/>
            </a:ln>
          </p:spPr>
          <p:txBody>
            <a:bodyPr/>
            <a:lstStyle/>
            <a:p>
              <a:endParaRPr lang="en-GB" dirty="0"/>
            </a:p>
          </p:txBody>
        </p:sp>
        <p:sp>
          <p:nvSpPr>
            <p:cNvPr id="310" name="Freeform 229"/>
            <p:cNvSpPr>
              <a:spLocks/>
            </p:cNvSpPr>
            <p:nvPr/>
          </p:nvSpPr>
          <p:spPr bwMode="auto">
            <a:xfrm>
              <a:off x="2474146" y="3602422"/>
              <a:ext cx="27353" cy="113727"/>
            </a:xfrm>
            <a:custGeom>
              <a:avLst/>
              <a:gdLst/>
              <a:ahLst/>
              <a:cxnLst>
                <a:cxn ang="0">
                  <a:pos x="9" y="11"/>
                </a:cxn>
                <a:cxn ang="0">
                  <a:pos x="9" y="10"/>
                </a:cxn>
                <a:cxn ang="0">
                  <a:pos x="10" y="7"/>
                </a:cxn>
                <a:cxn ang="0">
                  <a:pos x="10" y="5"/>
                </a:cxn>
                <a:cxn ang="0">
                  <a:pos x="10" y="2"/>
                </a:cxn>
                <a:cxn ang="0">
                  <a:pos x="10" y="2"/>
                </a:cxn>
                <a:cxn ang="0">
                  <a:pos x="10" y="2"/>
                </a:cxn>
                <a:cxn ang="0">
                  <a:pos x="9" y="2"/>
                </a:cxn>
                <a:cxn ang="0">
                  <a:pos x="9" y="4"/>
                </a:cxn>
                <a:cxn ang="0">
                  <a:pos x="6" y="4"/>
                </a:cxn>
                <a:cxn ang="0">
                  <a:pos x="1" y="19"/>
                </a:cxn>
                <a:cxn ang="0">
                  <a:pos x="0" y="22"/>
                </a:cxn>
                <a:cxn ang="0">
                  <a:pos x="0" y="24"/>
                </a:cxn>
                <a:cxn ang="0">
                  <a:pos x="4" y="41"/>
                </a:cxn>
                <a:cxn ang="0">
                  <a:pos x="4" y="41"/>
                </a:cxn>
                <a:cxn ang="0">
                  <a:pos x="6" y="34"/>
                </a:cxn>
                <a:cxn ang="0">
                  <a:pos x="9" y="24"/>
                </a:cxn>
                <a:cxn ang="0">
                  <a:pos x="9" y="19"/>
                </a:cxn>
                <a:cxn ang="0">
                  <a:pos x="4" y="22"/>
                </a:cxn>
                <a:cxn ang="0">
                  <a:pos x="4" y="21"/>
                </a:cxn>
                <a:cxn ang="0">
                  <a:pos x="6" y="16"/>
                </a:cxn>
                <a:cxn ang="0">
                  <a:pos x="4" y="16"/>
                </a:cxn>
                <a:cxn ang="0">
                  <a:pos x="6" y="16"/>
                </a:cxn>
                <a:cxn ang="0">
                  <a:pos x="6" y="10"/>
                </a:cxn>
                <a:cxn ang="0">
                  <a:pos x="9" y="11"/>
                </a:cxn>
              </a:cxnLst>
              <a:rect l="0" t="0" r="r" b="b"/>
              <a:pathLst>
                <a:path w="10" h="41">
                  <a:moveTo>
                    <a:pt x="9" y="11"/>
                  </a:moveTo>
                  <a:cubicBezTo>
                    <a:pt x="9" y="10"/>
                    <a:pt x="9" y="10"/>
                    <a:pt x="9" y="10"/>
                  </a:cubicBezTo>
                  <a:cubicBezTo>
                    <a:pt x="9" y="8"/>
                    <a:pt x="9" y="7"/>
                    <a:pt x="10" y="7"/>
                  </a:cubicBezTo>
                  <a:cubicBezTo>
                    <a:pt x="10" y="7"/>
                    <a:pt x="10" y="7"/>
                    <a:pt x="10" y="5"/>
                  </a:cubicBezTo>
                  <a:cubicBezTo>
                    <a:pt x="10" y="5"/>
                    <a:pt x="10" y="4"/>
                    <a:pt x="10" y="2"/>
                  </a:cubicBezTo>
                  <a:cubicBezTo>
                    <a:pt x="10" y="2"/>
                    <a:pt x="10" y="2"/>
                    <a:pt x="10" y="2"/>
                  </a:cubicBezTo>
                  <a:cubicBezTo>
                    <a:pt x="10" y="2"/>
                    <a:pt x="10" y="2"/>
                    <a:pt x="10" y="2"/>
                  </a:cubicBezTo>
                  <a:cubicBezTo>
                    <a:pt x="9" y="2"/>
                    <a:pt x="9" y="0"/>
                    <a:pt x="9" y="2"/>
                  </a:cubicBezTo>
                  <a:cubicBezTo>
                    <a:pt x="9" y="4"/>
                    <a:pt x="9" y="4"/>
                    <a:pt x="9" y="4"/>
                  </a:cubicBezTo>
                  <a:cubicBezTo>
                    <a:pt x="9" y="4"/>
                    <a:pt x="7" y="4"/>
                    <a:pt x="6" y="4"/>
                  </a:cubicBezTo>
                  <a:cubicBezTo>
                    <a:pt x="4" y="7"/>
                    <a:pt x="3" y="17"/>
                    <a:pt x="1" y="19"/>
                  </a:cubicBezTo>
                  <a:cubicBezTo>
                    <a:pt x="3" y="19"/>
                    <a:pt x="0" y="22"/>
                    <a:pt x="0" y="22"/>
                  </a:cubicBezTo>
                  <a:cubicBezTo>
                    <a:pt x="0" y="24"/>
                    <a:pt x="0" y="24"/>
                    <a:pt x="0" y="24"/>
                  </a:cubicBezTo>
                  <a:cubicBezTo>
                    <a:pt x="1" y="28"/>
                    <a:pt x="3" y="34"/>
                    <a:pt x="4" y="41"/>
                  </a:cubicBezTo>
                  <a:cubicBezTo>
                    <a:pt x="4" y="41"/>
                    <a:pt x="4" y="41"/>
                    <a:pt x="4" y="41"/>
                  </a:cubicBezTo>
                  <a:cubicBezTo>
                    <a:pt x="4" y="41"/>
                    <a:pt x="6" y="36"/>
                    <a:pt x="6" y="34"/>
                  </a:cubicBezTo>
                  <a:cubicBezTo>
                    <a:pt x="6" y="30"/>
                    <a:pt x="9" y="25"/>
                    <a:pt x="9" y="24"/>
                  </a:cubicBezTo>
                  <a:cubicBezTo>
                    <a:pt x="9" y="22"/>
                    <a:pt x="9" y="21"/>
                    <a:pt x="9" y="19"/>
                  </a:cubicBezTo>
                  <a:cubicBezTo>
                    <a:pt x="7" y="21"/>
                    <a:pt x="7" y="22"/>
                    <a:pt x="4" y="22"/>
                  </a:cubicBezTo>
                  <a:cubicBezTo>
                    <a:pt x="4" y="21"/>
                    <a:pt x="4" y="21"/>
                    <a:pt x="4" y="21"/>
                  </a:cubicBezTo>
                  <a:cubicBezTo>
                    <a:pt x="4" y="19"/>
                    <a:pt x="7" y="17"/>
                    <a:pt x="6" y="16"/>
                  </a:cubicBezTo>
                  <a:cubicBezTo>
                    <a:pt x="6" y="16"/>
                    <a:pt x="4" y="17"/>
                    <a:pt x="4" y="16"/>
                  </a:cubicBezTo>
                  <a:cubicBezTo>
                    <a:pt x="6" y="16"/>
                    <a:pt x="6" y="16"/>
                    <a:pt x="6" y="16"/>
                  </a:cubicBezTo>
                  <a:cubicBezTo>
                    <a:pt x="6" y="14"/>
                    <a:pt x="4" y="11"/>
                    <a:pt x="6" y="10"/>
                  </a:cubicBezTo>
                  <a:cubicBezTo>
                    <a:pt x="7" y="8"/>
                    <a:pt x="9" y="11"/>
                    <a:pt x="9" y="11"/>
                  </a:cubicBezTo>
                </a:path>
              </a:pathLst>
            </a:custGeom>
            <a:grpFill/>
            <a:ln w="6350" cmpd="sng">
              <a:solidFill>
                <a:schemeClr val="bg1"/>
              </a:solidFill>
              <a:round/>
              <a:headEnd/>
              <a:tailEnd/>
            </a:ln>
          </p:spPr>
          <p:txBody>
            <a:bodyPr/>
            <a:lstStyle/>
            <a:p>
              <a:endParaRPr lang="en-GB" dirty="0"/>
            </a:p>
          </p:txBody>
        </p:sp>
        <p:sp>
          <p:nvSpPr>
            <p:cNvPr id="311" name="Freeform 230"/>
            <p:cNvSpPr>
              <a:spLocks/>
            </p:cNvSpPr>
            <p:nvPr/>
          </p:nvSpPr>
          <p:spPr bwMode="auto">
            <a:xfrm>
              <a:off x="2468387" y="3655687"/>
              <a:ext cx="11517" cy="12956"/>
            </a:xfrm>
            <a:custGeom>
              <a:avLst/>
              <a:gdLst/>
              <a:ahLst/>
              <a:cxnLst>
                <a:cxn ang="0">
                  <a:pos x="3" y="0"/>
                </a:cxn>
                <a:cxn ang="0">
                  <a:pos x="0" y="3"/>
                </a:cxn>
                <a:cxn ang="0">
                  <a:pos x="1" y="5"/>
                </a:cxn>
                <a:cxn ang="0">
                  <a:pos x="1" y="3"/>
                </a:cxn>
                <a:cxn ang="0">
                  <a:pos x="3" y="0"/>
                </a:cxn>
              </a:cxnLst>
              <a:rect l="0" t="0" r="r" b="b"/>
              <a:pathLst>
                <a:path w="4" h="5">
                  <a:moveTo>
                    <a:pt x="3" y="0"/>
                  </a:moveTo>
                  <a:cubicBezTo>
                    <a:pt x="1" y="1"/>
                    <a:pt x="1" y="1"/>
                    <a:pt x="0" y="3"/>
                  </a:cubicBezTo>
                  <a:cubicBezTo>
                    <a:pt x="0" y="3"/>
                    <a:pt x="0" y="5"/>
                    <a:pt x="1" y="5"/>
                  </a:cubicBezTo>
                  <a:cubicBezTo>
                    <a:pt x="1" y="3"/>
                    <a:pt x="1" y="3"/>
                    <a:pt x="1" y="3"/>
                  </a:cubicBezTo>
                  <a:cubicBezTo>
                    <a:pt x="1" y="3"/>
                    <a:pt x="4" y="0"/>
                    <a:pt x="3" y="0"/>
                  </a:cubicBezTo>
                </a:path>
              </a:pathLst>
            </a:custGeom>
            <a:grpFill/>
            <a:ln w="6350" cmpd="sng">
              <a:solidFill>
                <a:schemeClr val="bg1"/>
              </a:solidFill>
              <a:round/>
              <a:headEnd/>
              <a:tailEnd/>
            </a:ln>
          </p:spPr>
          <p:txBody>
            <a:bodyPr/>
            <a:lstStyle/>
            <a:p>
              <a:endParaRPr lang="en-GB" dirty="0"/>
            </a:p>
          </p:txBody>
        </p:sp>
        <p:sp>
          <p:nvSpPr>
            <p:cNvPr id="312" name="Freeform 231"/>
            <p:cNvSpPr>
              <a:spLocks noEditPoints="1"/>
            </p:cNvSpPr>
            <p:nvPr/>
          </p:nvSpPr>
          <p:spPr bwMode="auto">
            <a:xfrm>
              <a:off x="2147355" y="3341858"/>
              <a:ext cx="190028" cy="218817"/>
            </a:xfrm>
            <a:custGeom>
              <a:avLst/>
              <a:gdLst/>
              <a:ahLst/>
              <a:cxnLst>
                <a:cxn ang="0">
                  <a:pos x="32" y="6"/>
                </a:cxn>
                <a:cxn ang="0">
                  <a:pos x="44" y="6"/>
                </a:cxn>
                <a:cxn ang="0">
                  <a:pos x="54" y="8"/>
                </a:cxn>
                <a:cxn ang="0">
                  <a:pos x="41" y="11"/>
                </a:cxn>
                <a:cxn ang="0">
                  <a:pos x="36" y="19"/>
                </a:cxn>
                <a:cxn ang="0">
                  <a:pos x="32" y="20"/>
                </a:cxn>
                <a:cxn ang="0">
                  <a:pos x="25" y="15"/>
                </a:cxn>
                <a:cxn ang="0">
                  <a:pos x="27" y="28"/>
                </a:cxn>
                <a:cxn ang="0">
                  <a:pos x="32" y="39"/>
                </a:cxn>
                <a:cxn ang="0">
                  <a:pos x="32" y="43"/>
                </a:cxn>
                <a:cxn ang="0">
                  <a:pos x="30" y="50"/>
                </a:cxn>
                <a:cxn ang="0">
                  <a:pos x="29" y="60"/>
                </a:cxn>
                <a:cxn ang="0">
                  <a:pos x="19" y="56"/>
                </a:cxn>
                <a:cxn ang="0">
                  <a:pos x="12" y="45"/>
                </a:cxn>
                <a:cxn ang="0">
                  <a:pos x="21" y="40"/>
                </a:cxn>
                <a:cxn ang="0">
                  <a:pos x="22" y="39"/>
                </a:cxn>
                <a:cxn ang="0">
                  <a:pos x="9" y="36"/>
                </a:cxn>
                <a:cxn ang="0">
                  <a:pos x="4" y="25"/>
                </a:cxn>
                <a:cxn ang="0">
                  <a:pos x="9" y="19"/>
                </a:cxn>
                <a:cxn ang="0">
                  <a:pos x="21" y="8"/>
                </a:cxn>
                <a:cxn ang="0">
                  <a:pos x="7" y="43"/>
                </a:cxn>
                <a:cxn ang="0">
                  <a:pos x="7" y="39"/>
                </a:cxn>
                <a:cxn ang="0">
                  <a:pos x="27" y="60"/>
                </a:cxn>
                <a:cxn ang="0">
                  <a:pos x="41" y="74"/>
                </a:cxn>
                <a:cxn ang="0">
                  <a:pos x="47" y="73"/>
                </a:cxn>
                <a:cxn ang="0">
                  <a:pos x="33" y="68"/>
                </a:cxn>
                <a:cxn ang="0">
                  <a:pos x="68" y="60"/>
                </a:cxn>
                <a:cxn ang="0">
                  <a:pos x="68" y="60"/>
                </a:cxn>
                <a:cxn ang="0">
                  <a:pos x="50" y="39"/>
                </a:cxn>
                <a:cxn ang="0">
                  <a:pos x="53" y="28"/>
                </a:cxn>
                <a:cxn ang="0">
                  <a:pos x="54" y="31"/>
                </a:cxn>
                <a:cxn ang="0">
                  <a:pos x="41" y="12"/>
                </a:cxn>
                <a:cxn ang="0">
                  <a:pos x="38" y="43"/>
                </a:cxn>
                <a:cxn ang="0">
                  <a:pos x="30" y="33"/>
                </a:cxn>
                <a:cxn ang="0">
                  <a:pos x="47" y="53"/>
                </a:cxn>
                <a:cxn ang="0">
                  <a:pos x="60" y="71"/>
                </a:cxn>
                <a:cxn ang="0">
                  <a:pos x="4" y="28"/>
                </a:cxn>
                <a:cxn ang="0">
                  <a:pos x="4" y="28"/>
                </a:cxn>
                <a:cxn ang="0">
                  <a:pos x="45" y="22"/>
                </a:cxn>
                <a:cxn ang="0">
                  <a:pos x="48" y="20"/>
                </a:cxn>
                <a:cxn ang="0">
                  <a:pos x="44" y="54"/>
                </a:cxn>
                <a:cxn ang="0">
                  <a:pos x="38" y="57"/>
                </a:cxn>
                <a:cxn ang="0">
                  <a:pos x="38" y="48"/>
                </a:cxn>
                <a:cxn ang="0">
                  <a:pos x="38" y="51"/>
                </a:cxn>
                <a:cxn ang="0">
                  <a:pos x="50" y="48"/>
                </a:cxn>
                <a:cxn ang="0">
                  <a:pos x="7" y="37"/>
                </a:cxn>
                <a:cxn ang="0">
                  <a:pos x="41" y="34"/>
                </a:cxn>
                <a:cxn ang="0">
                  <a:pos x="42" y="48"/>
                </a:cxn>
                <a:cxn ang="0">
                  <a:pos x="42" y="48"/>
                </a:cxn>
              </a:cxnLst>
              <a:rect l="0" t="0" r="r" b="b"/>
              <a:pathLst>
                <a:path w="68" h="78">
                  <a:moveTo>
                    <a:pt x="21" y="8"/>
                  </a:moveTo>
                  <a:cubicBezTo>
                    <a:pt x="25" y="11"/>
                    <a:pt x="24" y="6"/>
                    <a:pt x="27" y="6"/>
                  </a:cubicBezTo>
                  <a:cubicBezTo>
                    <a:pt x="29" y="8"/>
                    <a:pt x="27" y="5"/>
                    <a:pt x="32" y="6"/>
                  </a:cubicBezTo>
                  <a:cubicBezTo>
                    <a:pt x="35" y="6"/>
                    <a:pt x="36" y="3"/>
                    <a:pt x="38" y="5"/>
                  </a:cubicBezTo>
                  <a:cubicBezTo>
                    <a:pt x="39" y="5"/>
                    <a:pt x="38" y="2"/>
                    <a:pt x="41" y="5"/>
                  </a:cubicBezTo>
                  <a:cubicBezTo>
                    <a:pt x="42" y="8"/>
                    <a:pt x="42" y="3"/>
                    <a:pt x="44" y="6"/>
                  </a:cubicBezTo>
                  <a:cubicBezTo>
                    <a:pt x="45" y="9"/>
                    <a:pt x="47" y="6"/>
                    <a:pt x="50" y="6"/>
                  </a:cubicBezTo>
                  <a:cubicBezTo>
                    <a:pt x="54" y="6"/>
                    <a:pt x="48" y="0"/>
                    <a:pt x="53" y="2"/>
                  </a:cubicBezTo>
                  <a:cubicBezTo>
                    <a:pt x="56" y="5"/>
                    <a:pt x="56" y="6"/>
                    <a:pt x="54" y="8"/>
                  </a:cubicBezTo>
                  <a:cubicBezTo>
                    <a:pt x="53" y="8"/>
                    <a:pt x="54" y="11"/>
                    <a:pt x="51" y="12"/>
                  </a:cubicBezTo>
                  <a:cubicBezTo>
                    <a:pt x="51" y="11"/>
                    <a:pt x="48" y="12"/>
                    <a:pt x="45" y="11"/>
                  </a:cubicBezTo>
                  <a:cubicBezTo>
                    <a:pt x="42" y="9"/>
                    <a:pt x="44" y="12"/>
                    <a:pt x="41" y="11"/>
                  </a:cubicBezTo>
                  <a:cubicBezTo>
                    <a:pt x="38" y="9"/>
                    <a:pt x="38" y="12"/>
                    <a:pt x="35" y="14"/>
                  </a:cubicBezTo>
                  <a:cubicBezTo>
                    <a:pt x="32" y="14"/>
                    <a:pt x="35" y="14"/>
                    <a:pt x="33" y="15"/>
                  </a:cubicBezTo>
                  <a:cubicBezTo>
                    <a:pt x="33" y="17"/>
                    <a:pt x="35" y="15"/>
                    <a:pt x="36" y="19"/>
                  </a:cubicBezTo>
                  <a:cubicBezTo>
                    <a:pt x="39" y="20"/>
                    <a:pt x="38" y="20"/>
                    <a:pt x="36" y="19"/>
                  </a:cubicBezTo>
                  <a:cubicBezTo>
                    <a:pt x="33" y="17"/>
                    <a:pt x="32" y="17"/>
                    <a:pt x="35" y="19"/>
                  </a:cubicBezTo>
                  <a:cubicBezTo>
                    <a:pt x="36" y="22"/>
                    <a:pt x="35" y="22"/>
                    <a:pt x="32" y="20"/>
                  </a:cubicBezTo>
                  <a:cubicBezTo>
                    <a:pt x="30" y="17"/>
                    <a:pt x="30" y="19"/>
                    <a:pt x="32" y="20"/>
                  </a:cubicBezTo>
                  <a:cubicBezTo>
                    <a:pt x="33" y="23"/>
                    <a:pt x="30" y="23"/>
                    <a:pt x="29" y="20"/>
                  </a:cubicBezTo>
                  <a:cubicBezTo>
                    <a:pt x="29" y="15"/>
                    <a:pt x="25" y="19"/>
                    <a:pt x="25" y="15"/>
                  </a:cubicBezTo>
                  <a:cubicBezTo>
                    <a:pt x="27" y="12"/>
                    <a:pt x="24" y="15"/>
                    <a:pt x="24" y="17"/>
                  </a:cubicBezTo>
                  <a:cubicBezTo>
                    <a:pt x="21" y="22"/>
                    <a:pt x="32" y="28"/>
                    <a:pt x="29" y="31"/>
                  </a:cubicBezTo>
                  <a:cubicBezTo>
                    <a:pt x="27" y="33"/>
                    <a:pt x="29" y="28"/>
                    <a:pt x="27" y="28"/>
                  </a:cubicBezTo>
                  <a:cubicBezTo>
                    <a:pt x="24" y="28"/>
                    <a:pt x="30" y="33"/>
                    <a:pt x="24" y="33"/>
                  </a:cubicBezTo>
                  <a:cubicBezTo>
                    <a:pt x="21" y="34"/>
                    <a:pt x="29" y="34"/>
                    <a:pt x="29" y="36"/>
                  </a:cubicBezTo>
                  <a:cubicBezTo>
                    <a:pt x="30" y="39"/>
                    <a:pt x="30" y="37"/>
                    <a:pt x="32" y="39"/>
                  </a:cubicBezTo>
                  <a:cubicBezTo>
                    <a:pt x="32" y="40"/>
                    <a:pt x="36" y="40"/>
                    <a:pt x="35" y="42"/>
                  </a:cubicBezTo>
                  <a:cubicBezTo>
                    <a:pt x="35" y="43"/>
                    <a:pt x="36" y="46"/>
                    <a:pt x="35" y="46"/>
                  </a:cubicBezTo>
                  <a:cubicBezTo>
                    <a:pt x="35" y="46"/>
                    <a:pt x="33" y="45"/>
                    <a:pt x="32" y="43"/>
                  </a:cubicBezTo>
                  <a:cubicBezTo>
                    <a:pt x="30" y="42"/>
                    <a:pt x="27" y="43"/>
                    <a:pt x="27" y="45"/>
                  </a:cubicBezTo>
                  <a:cubicBezTo>
                    <a:pt x="29" y="46"/>
                    <a:pt x="27" y="46"/>
                    <a:pt x="29" y="46"/>
                  </a:cubicBezTo>
                  <a:cubicBezTo>
                    <a:pt x="30" y="48"/>
                    <a:pt x="32" y="50"/>
                    <a:pt x="30" y="50"/>
                  </a:cubicBezTo>
                  <a:cubicBezTo>
                    <a:pt x="29" y="50"/>
                    <a:pt x="29" y="51"/>
                    <a:pt x="27" y="50"/>
                  </a:cubicBezTo>
                  <a:cubicBezTo>
                    <a:pt x="27" y="48"/>
                    <a:pt x="27" y="48"/>
                    <a:pt x="25" y="48"/>
                  </a:cubicBezTo>
                  <a:cubicBezTo>
                    <a:pt x="22" y="48"/>
                    <a:pt x="30" y="59"/>
                    <a:pt x="29" y="60"/>
                  </a:cubicBezTo>
                  <a:cubicBezTo>
                    <a:pt x="25" y="60"/>
                    <a:pt x="24" y="53"/>
                    <a:pt x="24" y="57"/>
                  </a:cubicBezTo>
                  <a:cubicBezTo>
                    <a:pt x="22" y="60"/>
                    <a:pt x="21" y="62"/>
                    <a:pt x="21" y="59"/>
                  </a:cubicBezTo>
                  <a:cubicBezTo>
                    <a:pt x="21" y="56"/>
                    <a:pt x="19" y="51"/>
                    <a:pt x="19" y="56"/>
                  </a:cubicBezTo>
                  <a:cubicBezTo>
                    <a:pt x="18" y="59"/>
                    <a:pt x="15" y="53"/>
                    <a:pt x="15" y="51"/>
                  </a:cubicBezTo>
                  <a:cubicBezTo>
                    <a:pt x="16" y="50"/>
                    <a:pt x="16" y="48"/>
                    <a:pt x="15" y="48"/>
                  </a:cubicBezTo>
                  <a:cubicBezTo>
                    <a:pt x="12" y="48"/>
                    <a:pt x="13" y="46"/>
                    <a:pt x="12" y="45"/>
                  </a:cubicBezTo>
                  <a:cubicBezTo>
                    <a:pt x="10" y="43"/>
                    <a:pt x="13" y="45"/>
                    <a:pt x="13" y="42"/>
                  </a:cubicBezTo>
                  <a:cubicBezTo>
                    <a:pt x="13" y="40"/>
                    <a:pt x="15" y="42"/>
                    <a:pt x="16" y="40"/>
                  </a:cubicBezTo>
                  <a:cubicBezTo>
                    <a:pt x="18" y="39"/>
                    <a:pt x="18" y="39"/>
                    <a:pt x="21" y="40"/>
                  </a:cubicBezTo>
                  <a:cubicBezTo>
                    <a:pt x="24" y="42"/>
                    <a:pt x="24" y="43"/>
                    <a:pt x="27" y="42"/>
                  </a:cubicBezTo>
                  <a:cubicBezTo>
                    <a:pt x="30" y="42"/>
                    <a:pt x="29" y="40"/>
                    <a:pt x="27" y="40"/>
                  </a:cubicBezTo>
                  <a:cubicBezTo>
                    <a:pt x="25" y="40"/>
                    <a:pt x="24" y="39"/>
                    <a:pt x="22" y="39"/>
                  </a:cubicBezTo>
                  <a:cubicBezTo>
                    <a:pt x="19" y="40"/>
                    <a:pt x="21" y="39"/>
                    <a:pt x="18" y="39"/>
                  </a:cubicBezTo>
                  <a:cubicBezTo>
                    <a:pt x="13" y="40"/>
                    <a:pt x="15" y="37"/>
                    <a:pt x="13" y="39"/>
                  </a:cubicBezTo>
                  <a:cubicBezTo>
                    <a:pt x="12" y="42"/>
                    <a:pt x="12" y="37"/>
                    <a:pt x="9" y="36"/>
                  </a:cubicBezTo>
                  <a:cubicBezTo>
                    <a:pt x="7" y="33"/>
                    <a:pt x="13" y="34"/>
                    <a:pt x="12" y="33"/>
                  </a:cubicBezTo>
                  <a:cubicBezTo>
                    <a:pt x="9" y="29"/>
                    <a:pt x="10" y="34"/>
                    <a:pt x="9" y="31"/>
                  </a:cubicBezTo>
                  <a:cubicBezTo>
                    <a:pt x="7" y="29"/>
                    <a:pt x="6" y="31"/>
                    <a:pt x="4" y="25"/>
                  </a:cubicBezTo>
                  <a:cubicBezTo>
                    <a:pt x="4" y="25"/>
                    <a:pt x="6" y="25"/>
                    <a:pt x="6" y="23"/>
                  </a:cubicBezTo>
                  <a:cubicBezTo>
                    <a:pt x="6" y="22"/>
                    <a:pt x="6" y="22"/>
                    <a:pt x="6" y="22"/>
                  </a:cubicBezTo>
                  <a:cubicBezTo>
                    <a:pt x="6" y="20"/>
                    <a:pt x="9" y="22"/>
                    <a:pt x="9" y="19"/>
                  </a:cubicBezTo>
                  <a:cubicBezTo>
                    <a:pt x="9" y="14"/>
                    <a:pt x="10" y="17"/>
                    <a:pt x="12" y="15"/>
                  </a:cubicBezTo>
                  <a:cubicBezTo>
                    <a:pt x="12" y="12"/>
                    <a:pt x="10" y="12"/>
                    <a:pt x="10" y="12"/>
                  </a:cubicBezTo>
                  <a:cubicBezTo>
                    <a:pt x="22" y="11"/>
                    <a:pt x="16" y="6"/>
                    <a:pt x="21" y="8"/>
                  </a:cubicBezTo>
                  <a:close/>
                  <a:moveTo>
                    <a:pt x="7" y="43"/>
                  </a:moveTo>
                  <a:cubicBezTo>
                    <a:pt x="9" y="43"/>
                    <a:pt x="12" y="46"/>
                    <a:pt x="10" y="46"/>
                  </a:cubicBezTo>
                  <a:cubicBezTo>
                    <a:pt x="9" y="46"/>
                    <a:pt x="7" y="45"/>
                    <a:pt x="7" y="43"/>
                  </a:cubicBezTo>
                  <a:close/>
                  <a:moveTo>
                    <a:pt x="9" y="42"/>
                  </a:moveTo>
                  <a:cubicBezTo>
                    <a:pt x="10" y="43"/>
                    <a:pt x="10" y="42"/>
                    <a:pt x="9" y="40"/>
                  </a:cubicBezTo>
                  <a:cubicBezTo>
                    <a:pt x="7" y="40"/>
                    <a:pt x="7" y="37"/>
                    <a:pt x="7" y="39"/>
                  </a:cubicBezTo>
                  <a:cubicBezTo>
                    <a:pt x="7" y="40"/>
                    <a:pt x="6" y="39"/>
                    <a:pt x="6" y="40"/>
                  </a:cubicBezTo>
                  <a:cubicBezTo>
                    <a:pt x="6" y="42"/>
                    <a:pt x="7" y="42"/>
                    <a:pt x="9" y="42"/>
                  </a:cubicBezTo>
                  <a:close/>
                  <a:moveTo>
                    <a:pt x="27" y="60"/>
                  </a:moveTo>
                  <a:cubicBezTo>
                    <a:pt x="29" y="62"/>
                    <a:pt x="27" y="65"/>
                    <a:pt x="27" y="64"/>
                  </a:cubicBezTo>
                  <a:cubicBezTo>
                    <a:pt x="25" y="62"/>
                    <a:pt x="25" y="60"/>
                    <a:pt x="27" y="60"/>
                  </a:cubicBezTo>
                  <a:close/>
                  <a:moveTo>
                    <a:pt x="41" y="74"/>
                  </a:moveTo>
                  <a:cubicBezTo>
                    <a:pt x="42" y="78"/>
                    <a:pt x="45" y="76"/>
                    <a:pt x="50" y="76"/>
                  </a:cubicBezTo>
                  <a:cubicBezTo>
                    <a:pt x="54" y="76"/>
                    <a:pt x="54" y="71"/>
                    <a:pt x="50" y="73"/>
                  </a:cubicBezTo>
                  <a:cubicBezTo>
                    <a:pt x="47" y="76"/>
                    <a:pt x="50" y="71"/>
                    <a:pt x="47" y="73"/>
                  </a:cubicBezTo>
                  <a:cubicBezTo>
                    <a:pt x="44" y="73"/>
                    <a:pt x="44" y="70"/>
                    <a:pt x="39" y="71"/>
                  </a:cubicBezTo>
                  <a:cubicBezTo>
                    <a:pt x="36" y="73"/>
                    <a:pt x="36" y="68"/>
                    <a:pt x="35" y="70"/>
                  </a:cubicBezTo>
                  <a:cubicBezTo>
                    <a:pt x="33" y="70"/>
                    <a:pt x="33" y="68"/>
                    <a:pt x="33" y="68"/>
                  </a:cubicBezTo>
                  <a:cubicBezTo>
                    <a:pt x="32" y="70"/>
                    <a:pt x="32" y="70"/>
                    <a:pt x="32" y="71"/>
                  </a:cubicBezTo>
                  <a:cubicBezTo>
                    <a:pt x="32" y="74"/>
                    <a:pt x="36" y="71"/>
                    <a:pt x="41" y="74"/>
                  </a:cubicBezTo>
                  <a:close/>
                  <a:moveTo>
                    <a:pt x="68" y="60"/>
                  </a:moveTo>
                  <a:cubicBezTo>
                    <a:pt x="68" y="59"/>
                    <a:pt x="63" y="62"/>
                    <a:pt x="63" y="64"/>
                  </a:cubicBezTo>
                  <a:cubicBezTo>
                    <a:pt x="65" y="64"/>
                    <a:pt x="63" y="65"/>
                    <a:pt x="65" y="67"/>
                  </a:cubicBezTo>
                  <a:cubicBezTo>
                    <a:pt x="67" y="67"/>
                    <a:pt x="68" y="60"/>
                    <a:pt x="68" y="60"/>
                  </a:cubicBezTo>
                  <a:close/>
                  <a:moveTo>
                    <a:pt x="50" y="37"/>
                  </a:moveTo>
                  <a:cubicBezTo>
                    <a:pt x="51" y="36"/>
                    <a:pt x="53" y="40"/>
                    <a:pt x="50" y="42"/>
                  </a:cubicBezTo>
                  <a:cubicBezTo>
                    <a:pt x="48" y="42"/>
                    <a:pt x="51" y="39"/>
                    <a:pt x="50" y="39"/>
                  </a:cubicBezTo>
                  <a:cubicBezTo>
                    <a:pt x="50" y="37"/>
                    <a:pt x="48" y="37"/>
                    <a:pt x="50" y="37"/>
                  </a:cubicBezTo>
                  <a:close/>
                  <a:moveTo>
                    <a:pt x="54" y="31"/>
                  </a:moveTo>
                  <a:cubicBezTo>
                    <a:pt x="53" y="28"/>
                    <a:pt x="54" y="29"/>
                    <a:pt x="53" y="28"/>
                  </a:cubicBezTo>
                  <a:cubicBezTo>
                    <a:pt x="53" y="28"/>
                    <a:pt x="51" y="28"/>
                    <a:pt x="50" y="29"/>
                  </a:cubicBezTo>
                  <a:cubicBezTo>
                    <a:pt x="48" y="29"/>
                    <a:pt x="50" y="31"/>
                    <a:pt x="53" y="33"/>
                  </a:cubicBezTo>
                  <a:cubicBezTo>
                    <a:pt x="54" y="33"/>
                    <a:pt x="56" y="33"/>
                    <a:pt x="54" y="31"/>
                  </a:cubicBezTo>
                  <a:close/>
                  <a:moveTo>
                    <a:pt x="41" y="12"/>
                  </a:moveTo>
                  <a:cubicBezTo>
                    <a:pt x="41" y="12"/>
                    <a:pt x="41" y="15"/>
                    <a:pt x="39" y="14"/>
                  </a:cubicBezTo>
                  <a:cubicBezTo>
                    <a:pt x="38" y="14"/>
                    <a:pt x="39" y="12"/>
                    <a:pt x="41" y="12"/>
                  </a:cubicBezTo>
                  <a:close/>
                  <a:moveTo>
                    <a:pt x="30" y="36"/>
                  </a:moveTo>
                  <a:cubicBezTo>
                    <a:pt x="33" y="37"/>
                    <a:pt x="32" y="39"/>
                    <a:pt x="33" y="39"/>
                  </a:cubicBezTo>
                  <a:cubicBezTo>
                    <a:pt x="36" y="39"/>
                    <a:pt x="36" y="43"/>
                    <a:pt x="38" y="43"/>
                  </a:cubicBezTo>
                  <a:cubicBezTo>
                    <a:pt x="39" y="45"/>
                    <a:pt x="39" y="42"/>
                    <a:pt x="38" y="42"/>
                  </a:cubicBezTo>
                  <a:cubicBezTo>
                    <a:pt x="36" y="40"/>
                    <a:pt x="36" y="39"/>
                    <a:pt x="36" y="37"/>
                  </a:cubicBezTo>
                  <a:cubicBezTo>
                    <a:pt x="36" y="34"/>
                    <a:pt x="35" y="37"/>
                    <a:pt x="30" y="33"/>
                  </a:cubicBezTo>
                  <a:cubicBezTo>
                    <a:pt x="29" y="31"/>
                    <a:pt x="25" y="33"/>
                    <a:pt x="25" y="34"/>
                  </a:cubicBezTo>
                  <a:cubicBezTo>
                    <a:pt x="27" y="34"/>
                    <a:pt x="29" y="34"/>
                    <a:pt x="30" y="36"/>
                  </a:cubicBezTo>
                  <a:close/>
                  <a:moveTo>
                    <a:pt x="47" y="53"/>
                  </a:moveTo>
                  <a:cubicBezTo>
                    <a:pt x="48" y="51"/>
                    <a:pt x="48" y="56"/>
                    <a:pt x="47" y="54"/>
                  </a:cubicBezTo>
                  <a:cubicBezTo>
                    <a:pt x="45" y="54"/>
                    <a:pt x="45" y="53"/>
                    <a:pt x="47" y="53"/>
                  </a:cubicBezTo>
                  <a:close/>
                  <a:moveTo>
                    <a:pt x="60" y="71"/>
                  </a:moveTo>
                  <a:cubicBezTo>
                    <a:pt x="59" y="71"/>
                    <a:pt x="59" y="67"/>
                    <a:pt x="60" y="68"/>
                  </a:cubicBezTo>
                  <a:cubicBezTo>
                    <a:pt x="60" y="70"/>
                    <a:pt x="60" y="71"/>
                    <a:pt x="60" y="71"/>
                  </a:cubicBezTo>
                  <a:close/>
                  <a:moveTo>
                    <a:pt x="4" y="28"/>
                  </a:moveTo>
                  <a:cubicBezTo>
                    <a:pt x="1" y="25"/>
                    <a:pt x="1" y="25"/>
                    <a:pt x="1" y="25"/>
                  </a:cubicBezTo>
                  <a:cubicBezTo>
                    <a:pt x="3" y="23"/>
                    <a:pt x="1" y="23"/>
                    <a:pt x="0" y="23"/>
                  </a:cubicBezTo>
                  <a:cubicBezTo>
                    <a:pt x="0" y="25"/>
                    <a:pt x="1" y="28"/>
                    <a:pt x="4" y="28"/>
                  </a:cubicBezTo>
                  <a:close/>
                  <a:moveTo>
                    <a:pt x="44" y="23"/>
                  </a:moveTo>
                  <a:cubicBezTo>
                    <a:pt x="45" y="22"/>
                    <a:pt x="45" y="25"/>
                    <a:pt x="45" y="23"/>
                  </a:cubicBezTo>
                  <a:cubicBezTo>
                    <a:pt x="45" y="22"/>
                    <a:pt x="47" y="20"/>
                    <a:pt x="45" y="22"/>
                  </a:cubicBezTo>
                  <a:cubicBezTo>
                    <a:pt x="45" y="22"/>
                    <a:pt x="42" y="20"/>
                    <a:pt x="42" y="22"/>
                  </a:cubicBezTo>
                  <a:cubicBezTo>
                    <a:pt x="42" y="23"/>
                    <a:pt x="44" y="23"/>
                    <a:pt x="44" y="23"/>
                  </a:cubicBezTo>
                  <a:close/>
                  <a:moveTo>
                    <a:pt x="48" y="20"/>
                  </a:moveTo>
                  <a:cubicBezTo>
                    <a:pt x="48" y="17"/>
                    <a:pt x="51" y="19"/>
                    <a:pt x="50" y="20"/>
                  </a:cubicBezTo>
                  <a:cubicBezTo>
                    <a:pt x="48" y="20"/>
                    <a:pt x="48" y="20"/>
                    <a:pt x="48" y="20"/>
                  </a:cubicBezTo>
                  <a:close/>
                  <a:moveTo>
                    <a:pt x="44" y="54"/>
                  </a:moveTo>
                  <a:cubicBezTo>
                    <a:pt x="42" y="53"/>
                    <a:pt x="44" y="51"/>
                    <a:pt x="45" y="53"/>
                  </a:cubicBezTo>
                  <a:cubicBezTo>
                    <a:pt x="44" y="54"/>
                    <a:pt x="44" y="54"/>
                    <a:pt x="44" y="54"/>
                  </a:cubicBezTo>
                  <a:close/>
                  <a:moveTo>
                    <a:pt x="38" y="57"/>
                  </a:moveTo>
                  <a:cubicBezTo>
                    <a:pt x="36" y="57"/>
                    <a:pt x="38" y="59"/>
                    <a:pt x="39" y="57"/>
                  </a:cubicBezTo>
                  <a:cubicBezTo>
                    <a:pt x="39" y="56"/>
                    <a:pt x="39" y="56"/>
                    <a:pt x="38" y="57"/>
                  </a:cubicBezTo>
                  <a:close/>
                  <a:moveTo>
                    <a:pt x="38" y="48"/>
                  </a:moveTo>
                  <a:cubicBezTo>
                    <a:pt x="36" y="48"/>
                    <a:pt x="38" y="46"/>
                    <a:pt x="38" y="46"/>
                  </a:cubicBezTo>
                  <a:cubicBezTo>
                    <a:pt x="38" y="48"/>
                    <a:pt x="38" y="48"/>
                    <a:pt x="38" y="48"/>
                  </a:cubicBezTo>
                  <a:close/>
                  <a:moveTo>
                    <a:pt x="38" y="51"/>
                  </a:moveTo>
                  <a:cubicBezTo>
                    <a:pt x="36" y="51"/>
                    <a:pt x="38" y="48"/>
                    <a:pt x="38" y="50"/>
                  </a:cubicBezTo>
                  <a:cubicBezTo>
                    <a:pt x="39" y="50"/>
                    <a:pt x="39" y="51"/>
                    <a:pt x="38" y="51"/>
                  </a:cubicBezTo>
                  <a:close/>
                  <a:moveTo>
                    <a:pt x="50" y="48"/>
                  </a:moveTo>
                  <a:cubicBezTo>
                    <a:pt x="50" y="46"/>
                    <a:pt x="53" y="46"/>
                    <a:pt x="53" y="46"/>
                  </a:cubicBezTo>
                  <a:cubicBezTo>
                    <a:pt x="53" y="46"/>
                    <a:pt x="50" y="50"/>
                    <a:pt x="50" y="48"/>
                  </a:cubicBezTo>
                  <a:close/>
                  <a:moveTo>
                    <a:pt x="7" y="37"/>
                  </a:moveTo>
                  <a:cubicBezTo>
                    <a:pt x="6" y="37"/>
                    <a:pt x="7" y="34"/>
                    <a:pt x="9" y="34"/>
                  </a:cubicBezTo>
                  <a:cubicBezTo>
                    <a:pt x="9" y="36"/>
                    <a:pt x="9" y="37"/>
                    <a:pt x="7" y="37"/>
                  </a:cubicBezTo>
                  <a:close/>
                  <a:moveTo>
                    <a:pt x="41" y="34"/>
                  </a:moveTo>
                  <a:cubicBezTo>
                    <a:pt x="39" y="34"/>
                    <a:pt x="39" y="33"/>
                    <a:pt x="39" y="33"/>
                  </a:cubicBezTo>
                  <a:cubicBezTo>
                    <a:pt x="39" y="31"/>
                    <a:pt x="41" y="34"/>
                    <a:pt x="41" y="34"/>
                  </a:cubicBezTo>
                  <a:close/>
                  <a:moveTo>
                    <a:pt x="42" y="48"/>
                  </a:moveTo>
                  <a:cubicBezTo>
                    <a:pt x="44" y="50"/>
                    <a:pt x="45" y="48"/>
                    <a:pt x="44" y="46"/>
                  </a:cubicBezTo>
                  <a:cubicBezTo>
                    <a:pt x="42" y="46"/>
                    <a:pt x="41" y="42"/>
                    <a:pt x="41" y="43"/>
                  </a:cubicBezTo>
                  <a:cubicBezTo>
                    <a:pt x="39" y="45"/>
                    <a:pt x="42" y="45"/>
                    <a:pt x="42" y="48"/>
                  </a:cubicBezTo>
                  <a:close/>
                </a:path>
              </a:pathLst>
            </a:custGeom>
            <a:grpFill/>
            <a:ln w="6350" cmpd="sng">
              <a:solidFill>
                <a:schemeClr val="bg1"/>
              </a:solidFill>
              <a:round/>
              <a:headEnd/>
              <a:tailEnd/>
            </a:ln>
          </p:spPr>
          <p:txBody>
            <a:bodyPr/>
            <a:lstStyle/>
            <a:p>
              <a:endParaRPr lang="en-GB" dirty="0"/>
            </a:p>
          </p:txBody>
        </p:sp>
        <p:sp>
          <p:nvSpPr>
            <p:cNvPr id="313" name="Freeform 235"/>
            <p:cNvSpPr>
              <a:spLocks/>
            </p:cNvSpPr>
            <p:nvPr/>
          </p:nvSpPr>
          <p:spPr bwMode="auto">
            <a:xfrm>
              <a:off x="3234259" y="5953260"/>
              <a:ext cx="41749" cy="38869"/>
            </a:xfrm>
            <a:custGeom>
              <a:avLst/>
              <a:gdLst/>
              <a:ahLst/>
              <a:cxnLst>
                <a:cxn ang="0">
                  <a:pos x="2" y="14"/>
                </a:cxn>
                <a:cxn ang="0">
                  <a:pos x="2" y="9"/>
                </a:cxn>
                <a:cxn ang="0">
                  <a:pos x="2" y="3"/>
                </a:cxn>
                <a:cxn ang="0">
                  <a:pos x="3" y="1"/>
                </a:cxn>
                <a:cxn ang="0">
                  <a:pos x="3" y="6"/>
                </a:cxn>
                <a:cxn ang="0">
                  <a:pos x="8" y="4"/>
                </a:cxn>
                <a:cxn ang="0">
                  <a:pos x="8" y="7"/>
                </a:cxn>
                <a:cxn ang="0">
                  <a:pos x="14" y="6"/>
                </a:cxn>
                <a:cxn ang="0">
                  <a:pos x="12" y="9"/>
                </a:cxn>
                <a:cxn ang="0">
                  <a:pos x="9" y="10"/>
                </a:cxn>
                <a:cxn ang="0">
                  <a:pos x="12" y="14"/>
                </a:cxn>
                <a:cxn ang="0">
                  <a:pos x="3" y="12"/>
                </a:cxn>
                <a:cxn ang="0">
                  <a:pos x="2" y="14"/>
                </a:cxn>
              </a:cxnLst>
              <a:rect l="0" t="0" r="r" b="b"/>
              <a:pathLst>
                <a:path w="15" h="14">
                  <a:moveTo>
                    <a:pt x="2" y="14"/>
                  </a:moveTo>
                  <a:cubicBezTo>
                    <a:pt x="0" y="12"/>
                    <a:pt x="3" y="10"/>
                    <a:pt x="2" y="9"/>
                  </a:cubicBezTo>
                  <a:cubicBezTo>
                    <a:pt x="0" y="7"/>
                    <a:pt x="0" y="4"/>
                    <a:pt x="2" y="3"/>
                  </a:cubicBezTo>
                  <a:cubicBezTo>
                    <a:pt x="2" y="1"/>
                    <a:pt x="2" y="0"/>
                    <a:pt x="3" y="1"/>
                  </a:cubicBezTo>
                  <a:cubicBezTo>
                    <a:pt x="5" y="3"/>
                    <a:pt x="2" y="4"/>
                    <a:pt x="3" y="6"/>
                  </a:cubicBezTo>
                  <a:cubicBezTo>
                    <a:pt x="6" y="7"/>
                    <a:pt x="8" y="1"/>
                    <a:pt x="8" y="4"/>
                  </a:cubicBezTo>
                  <a:cubicBezTo>
                    <a:pt x="8" y="7"/>
                    <a:pt x="5" y="7"/>
                    <a:pt x="8" y="7"/>
                  </a:cubicBezTo>
                  <a:cubicBezTo>
                    <a:pt x="11" y="7"/>
                    <a:pt x="12" y="4"/>
                    <a:pt x="14" y="6"/>
                  </a:cubicBezTo>
                  <a:cubicBezTo>
                    <a:pt x="15" y="6"/>
                    <a:pt x="15" y="10"/>
                    <a:pt x="12" y="9"/>
                  </a:cubicBezTo>
                  <a:cubicBezTo>
                    <a:pt x="9" y="9"/>
                    <a:pt x="8" y="10"/>
                    <a:pt x="9" y="10"/>
                  </a:cubicBezTo>
                  <a:cubicBezTo>
                    <a:pt x="9" y="10"/>
                    <a:pt x="15" y="12"/>
                    <a:pt x="12" y="14"/>
                  </a:cubicBezTo>
                  <a:cubicBezTo>
                    <a:pt x="8" y="14"/>
                    <a:pt x="5" y="10"/>
                    <a:pt x="3" y="12"/>
                  </a:cubicBezTo>
                  <a:cubicBezTo>
                    <a:pt x="3" y="14"/>
                    <a:pt x="2" y="14"/>
                    <a:pt x="2" y="14"/>
                  </a:cubicBezTo>
                </a:path>
              </a:pathLst>
            </a:custGeom>
            <a:grpFill/>
            <a:ln w="6350" cmpd="sng">
              <a:solidFill>
                <a:schemeClr val="bg1"/>
              </a:solidFill>
              <a:round/>
              <a:headEnd/>
              <a:tailEnd/>
            </a:ln>
          </p:spPr>
          <p:txBody>
            <a:bodyPr/>
            <a:lstStyle/>
            <a:p>
              <a:endParaRPr lang="en-GB" dirty="0"/>
            </a:p>
          </p:txBody>
        </p:sp>
        <p:sp>
          <p:nvSpPr>
            <p:cNvPr id="314" name="Freeform 236"/>
            <p:cNvSpPr>
              <a:spLocks noEditPoints="1"/>
            </p:cNvSpPr>
            <p:nvPr/>
          </p:nvSpPr>
          <p:spPr bwMode="auto">
            <a:xfrm>
              <a:off x="4453608" y="3225251"/>
              <a:ext cx="489467" cy="644933"/>
            </a:xfrm>
            <a:custGeom>
              <a:avLst/>
              <a:gdLst/>
              <a:ahLst/>
              <a:cxnLst>
                <a:cxn ang="0">
                  <a:pos x="53" y="168"/>
                </a:cxn>
                <a:cxn ang="0">
                  <a:pos x="39" y="142"/>
                </a:cxn>
                <a:cxn ang="0">
                  <a:pos x="49" y="146"/>
                </a:cxn>
                <a:cxn ang="0">
                  <a:pos x="102" y="123"/>
                </a:cxn>
                <a:cxn ang="0">
                  <a:pos x="111" y="122"/>
                </a:cxn>
                <a:cxn ang="0">
                  <a:pos x="122" y="118"/>
                </a:cxn>
                <a:cxn ang="0">
                  <a:pos x="128" y="112"/>
                </a:cxn>
                <a:cxn ang="0">
                  <a:pos x="134" y="107"/>
                </a:cxn>
                <a:cxn ang="0">
                  <a:pos x="142" y="75"/>
                </a:cxn>
                <a:cxn ang="0">
                  <a:pos x="137" y="47"/>
                </a:cxn>
                <a:cxn ang="0">
                  <a:pos x="134" y="53"/>
                </a:cxn>
                <a:cxn ang="0">
                  <a:pos x="126" y="64"/>
                </a:cxn>
                <a:cxn ang="0">
                  <a:pos x="107" y="98"/>
                </a:cxn>
                <a:cxn ang="0">
                  <a:pos x="102" y="95"/>
                </a:cxn>
                <a:cxn ang="0">
                  <a:pos x="90" y="109"/>
                </a:cxn>
                <a:cxn ang="0">
                  <a:pos x="61" y="123"/>
                </a:cxn>
                <a:cxn ang="0">
                  <a:pos x="67" y="125"/>
                </a:cxn>
                <a:cxn ang="0">
                  <a:pos x="87" y="122"/>
                </a:cxn>
                <a:cxn ang="0">
                  <a:pos x="90" y="131"/>
                </a:cxn>
                <a:cxn ang="0">
                  <a:pos x="52" y="140"/>
                </a:cxn>
                <a:cxn ang="0">
                  <a:pos x="52" y="154"/>
                </a:cxn>
                <a:cxn ang="0">
                  <a:pos x="58" y="156"/>
                </a:cxn>
                <a:cxn ang="0">
                  <a:pos x="62" y="137"/>
                </a:cxn>
                <a:cxn ang="0">
                  <a:pos x="53" y="131"/>
                </a:cxn>
                <a:cxn ang="0">
                  <a:pos x="46" y="137"/>
                </a:cxn>
                <a:cxn ang="0">
                  <a:pos x="52" y="143"/>
                </a:cxn>
                <a:cxn ang="0">
                  <a:pos x="82" y="136"/>
                </a:cxn>
                <a:cxn ang="0">
                  <a:pos x="79" y="126"/>
                </a:cxn>
                <a:cxn ang="0">
                  <a:pos x="70" y="131"/>
                </a:cxn>
                <a:cxn ang="0">
                  <a:pos x="71" y="142"/>
                </a:cxn>
                <a:cxn ang="0">
                  <a:pos x="117" y="86"/>
                </a:cxn>
                <a:cxn ang="0">
                  <a:pos x="137" y="44"/>
                </a:cxn>
                <a:cxn ang="0">
                  <a:pos x="152" y="40"/>
                </a:cxn>
                <a:cxn ang="0">
                  <a:pos x="175" y="25"/>
                </a:cxn>
                <a:cxn ang="0">
                  <a:pos x="164" y="19"/>
                </a:cxn>
                <a:cxn ang="0">
                  <a:pos x="142" y="6"/>
                </a:cxn>
                <a:cxn ang="0">
                  <a:pos x="135" y="28"/>
                </a:cxn>
                <a:cxn ang="0">
                  <a:pos x="129" y="48"/>
                </a:cxn>
                <a:cxn ang="0">
                  <a:pos x="90" y="123"/>
                </a:cxn>
                <a:cxn ang="0">
                  <a:pos x="76" y="103"/>
                </a:cxn>
                <a:cxn ang="0">
                  <a:pos x="35" y="206"/>
                </a:cxn>
                <a:cxn ang="0">
                  <a:pos x="32" y="210"/>
                </a:cxn>
                <a:cxn ang="0">
                  <a:pos x="41" y="195"/>
                </a:cxn>
                <a:cxn ang="0">
                  <a:pos x="44" y="190"/>
                </a:cxn>
                <a:cxn ang="0">
                  <a:pos x="0" y="229"/>
                </a:cxn>
                <a:cxn ang="0">
                  <a:pos x="3" y="229"/>
                </a:cxn>
                <a:cxn ang="0">
                  <a:pos x="12" y="226"/>
                </a:cxn>
              </a:cxnLst>
              <a:rect l="0" t="0" r="r" b="b"/>
              <a:pathLst>
                <a:path w="175" h="231">
                  <a:moveTo>
                    <a:pt x="53" y="168"/>
                  </a:moveTo>
                  <a:cubicBezTo>
                    <a:pt x="52" y="168"/>
                    <a:pt x="53" y="165"/>
                    <a:pt x="53" y="167"/>
                  </a:cubicBezTo>
                  <a:cubicBezTo>
                    <a:pt x="55" y="167"/>
                    <a:pt x="55" y="168"/>
                    <a:pt x="53" y="168"/>
                  </a:cubicBezTo>
                  <a:close/>
                  <a:moveTo>
                    <a:pt x="39" y="142"/>
                  </a:moveTo>
                  <a:cubicBezTo>
                    <a:pt x="41" y="142"/>
                    <a:pt x="41" y="143"/>
                    <a:pt x="39" y="143"/>
                  </a:cubicBezTo>
                  <a:cubicBezTo>
                    <a:pt x="38" y="143"/>
                    <a:pt x="39" y="142"/>
                    <a:pt x="39" y="142"/>
                  </a:cubicBezTo>
                  <a:close/>
                  <a:moveTo>
                    <a:pt x="49" y="146"/>
                  </a:moveTo>
                  <a:cubicBezTo>
                    <a:pt x="49" y="145"/>
                    <a:pt x="52" y="143"/>
                    <a:pt x="52" y="145"/>
                  </a:cubicBezTo>
                  <a:cubicBezTo>
                    <a:pt x="52" y="146"/>
                    <a:pt x="50" y="148"/>
                    <a:pt x="49" y="146"/>
                  </a:cubicBezTo>
                  <a:close/>
                  <a:moveTo>
                    <a:pt x="93" y="134"/>
                  </a:moveTo>
                  <a:cubicBezTo>
                    <a:pt x="96" y="137"/>
                    <a:pt x="97" y="131"/>
                    <a:pt x="99" y="128"/>
                  </a:cubicBezTo>
                  <a:cubicBezTo>
                    <a:pt x="102" y="125"/>
                    <a:pt x="107" y="126"/>
                    <a:pt x="102" y="123"/>
                  </a:cubicBezTo>
                  <a:cubicBezTo>
                    <a:pt x="99" y="122"/>
                    <a:pt x="103" y="115"/>
                    <a:pt x="103" y="118"/>
                  </a:cubicBezTo>
                  <a:cubicBezTo>
                    <a:pt x="103" y="123"/>
                    <a:pt x="108" y="118"/>
                    <a:pt x="105" y="122"/>
                  </a:cubicBezTo>
                  <a:cubicBezTo>
                    <a:pt x="103" y="125"/>
                    <a:pt x="108" y="122"/>
                    <a:pt x="111" y="122"/>
                  </a:cubicBezTo>
                  <a:cubicBezTo>
                    <a:pt x="114" y="123"/>
                    <a:pt x="113" y="123"/>
                    <a:pt x="116" y="120"/>
                  </a:cubicBezTo>
                  <a:cubicBezTo>
                    <a:pt x="117" y="117"/>
                    <a:pt x="119" y="115"/>
                    <a:pt x="119" y="120"/>
                  </a:cubicBezTo>
                  <a:cubicBezTo>
                    <a:pt x="117" y="125"/>
                    <a:pt x="120" y="123"/>
                    <a:pt x="122" y="118"/>
                  </a:cubicBezTo>
                  <a:cubicBezTo>
                    <a:pt x="122" y="115"/>
                    <a:pt x="122" y="114"/>
                    <a:pt x="125" y="115"/>
                  </a:cubicBezTo>
                  <a:cubicBezTo>
                    <a:pt x="126" y="118"/>
                    <a:pt x="125" y="115"/>
                    <a:pt x="126" y="112"/>
                  </a:cubicBezTo>
                  <a:cubicBezTo>
                    <a:pt x="128" y="111"/>
                    <a:pt x="129" y="111"/>
                    <a:pt x="128" y="112"/>
                  </a:cubicBezTo>
                  <a:cubicBezTo>
                    <a:pt x="128" y="115"/>
                    <a:pt x="126" y="122"/>
                    <a:pt x="128" y="118"/>
                  </a:cubicBezTo>
                  <a:cubicBezTo>
                    <a:pt x="129" y="115"/>
                    <a:pt x="131" y="118"/>
                    <a:pt x="132" y="114"/>
                  </a:cubicBezTo>
                  <a:cubicBezTo>
                    <a:pt x="132" y="107"/>
                    <a:pt x="139" y="115"/>
                    <a:pt x="134" y="107"/>
                  </a:cubicBezTo>
                  <a:cubicBezTo>
                    <a:pt x="129" y="101"/>
                    <a:pt x="139" y="97"/>
                    <a:pt x="135" y="89"/>
                  </a:cubicBezTo>
                  <a:cubicBezTo>
                    <a:pt x="135" y="84"/>
                    <a:pt x="137" y="79"/>
                    <a:pt x="140" y="83"/>
                  </a:cubicBezTo>
                  <a:cubicBezTo>
                    <a:pt x="143" y="84"/>
                    <a:pt x="139" y="79"/>
                    <a:pt x="142" y="75"/>
                  </a:cubicBezTo>
                  <a:cubicBezTo>
                    <a:pt x="145" y="70"/>
                    <a:pt x="146" y="64"/>
                    <a:pt x="142" y="61"/>
                  </a:cubicBezTo>
                  <a:cubicBezTo>
                    <a:pt x="139" y="56"/>
                    <a:pt x="139" y="51"/>
                    <a:pt x="140" y="50"/>
                  </a:cubicBezTo>
                  <a:cubicBezTo>
                    <a:pt x="140" y="47"/>
                    <a:pt x="139" y="48"/>
                    <a:pt x="137" y="47"/>
                  </a:cubicBezTo>
                  <a:cubicBezTo>
                    <a:pt x="135" y="45"/>
                    <a:pt x="134" y="51"/>
                    <a:pt x="137" y="50"/>
                  </a:cubicBezTo>
                  <a:cubicBezTo>
                    <a:pt x="140" y="48"/>
                    <a:pt x="139" y="54"/>
                    <a:pt x="137" y="53"/>
                  </a:cubicBezTo>
                  <a:cubicBezTo>
                    <a:pt x="135" y="51"/>
                    <a:pt x="134" y="56"/>
                    <a:pt x="134" y="53"/>
                  </a:cubicBezTo>
                  <a:cubicBezTo>
                    <a:pt x="134" y="48"/>
                    <a:pt x="131" y="48"/>
                    <a:pt x="131" y="53"/>
                  </a:cubicBezTo>
                  <a:cubicBezTo>
                    <a:pt x="131" y="58"/>
                    <a:pt x="126" y="53"/>
                    <a:pt x="128" y="58"/>
                  </a:cubicBezTo>
                  <a:cubicBezTo>
                    <a:pt x="129" y="64"/>
                    <a:pt x="126" y="62"/>
                    <a:pt x="126" y="64"/>
                  </a:cubicBezTo>
                  <a:cubicBezTo>
                    <a:pt x="126" y="65"/>
                    <a:pt x="131" y="62"/>
                    <a:pt x="126" y="75"/>
                  </a:cubicBezTo>
                  <a:cubicBezTo>
                    <a:pt x="125" y="84"/>
                    <a:pt x="122" y="84"/>
                    <a:pt x="119" y="90"/>
                  </a:cubicBezTo>
                  <a:cubicBezTo>
                    <a:pt x="114" y="97"/>
                    <a:pt x="111" y="95"/>
                    <a:pt x="107" y="98"/>
                  </a:cubicBezTo>
                  <a:cubicBezTo>
                    <a:pt x="103" y="101"/>
                    <a:pt x="107" y="97"/>
                    <a:pt x="105" y="95"/>
                  </a:cubicBezTo>
                  <a:cubicBezTo>
                    <a:pt x="103" y="95"/>
                    <a:pt x="110" y="94"/>
                    <a:pt x="108" y="90"/>
                  </a:cubicBezTo>
                  <a:cubicBezTo>
                    <a:pt x="107" y="89"/>
                    <a:pt x="102" y="92"/>
                    <a:pt x="102" y="95"/>
                  </a:cubicBezTo>
                  <a:cubicBezTo>
                    <a:pt x="103" y="100"/>
                    <a:pt x="96" y="106"/>
                    <a:pt x="96" y="107"/>
                  </a:cubicBezTo>
                  <a:cubicBezTo>
                    <a:pt x="97" y="109"/>
                    <a:pt x="97" y="112"/>
                    <a:pt x="93" y="112"/>
                  </a:cubicBezTo>
                  <a:cubicBezTo>
                    <a:pt x="88" y="114"/>
                    <a:pt x="93" y="111"/>
                    <a:pt x="90" y="109"/>
                  </a:cubicBezTo>
                  <a:cubicBezTo>
                    <a:pt x="88" y="109"/>
                    <a:pt x="76" y="115"/>
                    <a:pt x="75" y="112"/>
                  </a:cubicBezTo>
                  <a:cubicBezTo>
                    <a:pt x="73" y="109"/>
                    <a:pt x="71" y="112"/>
                    <a:pt x="67" y="117"/>
                  </a:cubicBezTo>
                  <a:cubicBezTo>
                    <a:pt x="62" y="123"/>
                    <a:pt x="62" y="118"/>
                    <a:pt x="61" y="123"/>
                  </a:cubicBezTo>
                  <a:cubicBezTo>
                    <a:pt x="59" y="126"/>
                    <a:pt x="56" y="123"/>
                    <a:pt x="56" y="126"/>
                  </a:cubicBezTo>
                  <a:cubicBezTo>
                    <a:pt x="56" y="131"/>
                    <a:pt x="61" y="128"/>
                    <a:pt x="64" y="129"/>
                  </a:cubicBezTo>
                  <a:cubicBezTo>
                    <a:pt x="68" y="131"/>
                    <a:pt x="65" y="126"/>
                    <a:pt x="67" y="125"/>
                  </a:cubicBezTo>
                  <a:cubicBezTo>
                    <a:pt x="70" y="125"/>
                    <a:pt x="68" y="126"/>
                    <a:pt x="71" y="126"/>
                  </a:cubicBezTo>
                  <a:cubicBezTo>
                    <a:pt x="75" y="125"/>
                    <a:pt x="78" y="125"/>
                    <a:pt x="81" y="123"/>
                  </a:cubicBezTo>
                  <a:cubicBezTo>
                    <a:pt x="85" y="122"/>
                    <a:pt x="81" y="120"/>
                    <a:pt x="87" y="122"/>
                  </a:cubicBezTo>
                  <a:cubicBezTo>
                    <a:pt x="91" y="123"/>
                    <a:pt x="91" y="120"/>
                    <a:pt x="93" y="122"/>
                  </a:cubicBezTo>
                  <a:cubicBezTo>
                    <a:pt x="93" y="125"/>
                    <a:pt x="90" y="125"/>
                    <a:pt x="90" y="126"/>
                  </a:cubicBezTo>
                  <a:cubicBezTo>
                    <a:pt x="90" y="128"/>
                    <a:pt x="88" y="129"/>
                    <a:pt x="90" y="131"/>
                  </a:cubicBezTo>
                  <a:cubicBezTo>
                    <a:pt x="93" y="132"/>
                    <a:pt x="90" y="132"/>
                    <a:pt x="94" y="134"/>
                  </a:cubicBezTo>
                  <a:cubicBezTo>
                    <a:pt x="93" y="134"/>
                    <a:pt x="93" y="134"/>
                    <a:pt x="93" y="134"/>
                  </a:cubicBezTo>
                  <a:close/>
                  <a:moveTo>
                    <a:pt x="52" y="140"/>
                  </a:moveTo>
                  <a:cubicBezTo>
                    <a:pt x="50" y="140"/>
                    <a:pt x="50" y="136"/>
                    <a:pt x="52" y="139"/>
                  </a:cubicBezTo>
                  <a:cubicBezTo>
                    <a:pt x="53" y="142"/>
                    <a:pt x="55" y="145"/>
                    <a:pt x="52" y="148"/>
                  </a:cubicBezTo>
                  <a:cubicBezTo>
                    <a:pt x="50" y="151"/>
                    <a:pt x="50" y="150"/>
                    <a:pt x="52" y="154"/>
                  </a:cubicBezTo>
                  <a:cubicBezTo>
                    <a:pt x="52" y="157"/>
                    <a:pt x="49" y="156"/>
                    <a:pt x="53" y="157"/>
                  </a:cubicBezTo>
                  <a:cubicBezTo>
                    <a:pt x="56" y="159"/>
                    <a:pt x="53" y="162"/>
                    <a:pt x="56" y="159"/>
                  </a:cubicBezTo>
                  <a:cubicBezTo>
                    <a:pt x="59" y="157"/>
                    <a:pt x="56" y="157"/>
                    <a:pt x="58" y="156"/>
                  </a:cubicBezTo>
                  <a:cubicBezTo>
                    <a:pt x="59" y="154"/>
                    <a:pt x="58" y="157"/>
                    <a:pt x="59" y="156"/>
                  </a:cubicBezTo>
                  <a:cubicBezTo>
                    <a:pt x="61" y="156"/>
                    <a:pt x="61" y="142"/>
                    <a:pt x="64" y="142"/>
                  </a:cubicBezTo>
                  <a:cubicBezTo>
                    <a:pt x="67" y="140"/>
                    <a:pt x="65" y="137"/>
                    <a:pt x="62" y="137"/>
                  </a:cubicBezTo>
                  <a:cubicBezTo>
                    <a:pt x="59" y="137"/>
                    <a:pt x="64" y="134"/>
                    <a:pt x="62" y="132"/>
                  </a:cubicBezTo>
                  <a:cubicBezTo>
                    <a:pt x="61" y="131"/>
                    <a:pt x="58" y="136"/>
                    <a:pt x="58" y="131"/>
                  </a:cubicBezTo>
                  <a:cubicBezTo>
                    <a:pt x="56" y="129"/>
                    <a:pt x="53" y="128"/>
                    <a:pt x="53" y="131"/>
                  </a:cubicBezTo>
                  <a:cubicBezTo>
                    <a:pt x="52" y="134"/>
                    <a:pt x="52" y="131"/>
                    <a:pt x="50" y="134"/>
                  </a:cubicBezTo>
                  <a:cubicBezTo>
                    <a:pt x="49" y="137"/>
                    <a:pt x="49" y="131"/>
                    <a:pt x="47" y="134"/>
                  </a:cubicBezTo>
                  <a:cubicBezTo>
                    <a:pt x="47" y="137"/>
                    <a:pt x="44" y="134"/>
                    <a:pt x="46" y="137"/>
                  </a:cubicBezTo>
                  <a:cubicBezTo>
                    <a:pt x="47" y="140"/>
                    <a:pt x="46" y="139"/>
                    <a:pt x="47" y="140"/>
                  </a:cubicBezTo>
                  <a:cubicBezTo>
                    <a:pt x="49" y="143"/>
                    <a:pt x="46" y="145"/>
                    <a:pt x="49" y="143"/>
                  </a:cubicBezTo>
                  <a:cubicBezTo>
                    <a:pt x="52" y="140"/>
                    <a:pt x="49" y="145"/>
                    <a:pt x="52" y="143"/>
                  </a:cubicBezTo>
                  <a:cubicBezTo>
                    <a:pt x="53" y="142"/>
                    <a:pt x="53" y="142"/>
                    <a:pt x="52" y="140"/>
                  </a:cubicBezTo>
                  <a:close/>
                  <a:moveTo>
                    <a:pt x="78" y="134"/>
                  </a:moveTo>
                  <a:cubicBezTo>
                    <a:pt x="81" y="132"/>
                    <a:pt x="82" y="139"/>
                    <a:pt x="82" y="136"/>
                  </a:cubicBezTo>
                  <a:cubicBezTo>
                    <a:pt x="84" y="131"/>
                    <a:pt x="87" y="132"/>
                    <a:pt x="87" y="129"/>
                  </a:cubicBezTo>
                  <a:cubicBezTo>
                    <a:pt x="85" y="128"/>
                    <a:pt x="87" y="128"/>
                    <a:pt x="85" y="126"/>
                  </a:cubicBezTo>
                  <a:cubicBezTo>
                    <a:pt x="84" y="125"/>
                    <a:pt x="82" y="125"/>
                    <a:pt x="79" y="126"/>
                  </a:cubicBezTo>
                  <a:cubicBezTo>
                    <a:pt x="76" y="128"/>
                    <a:pt x="78" y="129"/>
                    <a:pt x="76" y="129"/>
                  </a:cubicBezTo>
                  <a:cubicBezTo>
                    <a:pt x="75" y="128"/>
                    <a:pt x="73" y="131"/>
                    <a:pt x="73" y="129"/>
                  </a:cubicBezTo>
                  <a:cubicBezTo>
                    <a:pt x="73" y="126"/>
                    <a:pt x="73" y="126"/>
                    <a:pt x="70" y="131"/>
                  </a:cubicBezTo>
                  <a:cubicBezTo>
                    <a:pt x="68" y="134"/>
                    <a:pt x="64" y="136"/>
                    <a:pt x="67" y="136"/>
                  </a:cubicBezTo>
                  <a:cubicBezTo>
                    <a:pt x="70" y="136"/>
                    <a:pt x="67" y="137"/>
                    <a:pt x="70" y="140"/>
                  </a:cubicBezTo>
                  <a:cubicBezTo>
                    <a:pt x="71" y="142"/>
                    <a:pt x="67" y="142"/>
                    <a:pt x="71" y="142"/>
                  </a:cubicBezTo>
                  <a:cubicBezTo>
                    <a:pt x="75" y="143"/>
                    <a:pt x="73" y="136"/>
                    <a:pt x="78" y="134"/>
                  </a:cubicBezTo>
                  <a:close/>
                  <a:moveTo>
                    <a:pt x="116" y="84"/>
                  </a:moveTo>
                  <a:cubicBezTo>
                    <a:pt x="117" y="81"/>
                    <a:pt x="117" y="84"/>
                    <a:pt x="117" y="86"/>
                  </a:cubicBezTo>
                  <a:cubicBezTo>
                    <a:pt x="116" y="87"/>
                    <a:pt x="114" y="86"/>
                    <a:pt x="116" y="84"/>
                  </a:cubicBezTo>
                  <a:close/>
                  <a:moveTo>
                    <a:pt x="132" y="45"/>
                  </a:moveTo>
                  <a:cubicBezTo>
                    <a:pt x="134" y="40"/>
                    <a:pt x="134" y="45"/>
                    <a:pt x="137" y="44"/>
                  </a:cubicBezTo>
                  <a:cubicBezTo>
                    <a:pt x="142" y="42"/>
                    <a:pt x="129" y="40"/>
                    <a:pt x="131" y="36"/>
                  </a:cubicBezTo>
                  <a:cubicBezTo>
                    <a:pt x="134" y="31"/>
                    <a:pt x="134" y="39"/>
                    <a:pt x="139" y="36"/>
                  </a:cubicBezTo>
                  <a:cubicBezTo>
                    <a:pt x="142" y="33"/>
                    <a:pt x="143" y="34"/>
                    <a:pt x="152" y="40"/>
                  </a:cubicBezTo>
                  <a:cubicBezTo>
                    <a:pt x="157" y="44"/>
                    <a:pt x="155" y="33"/>
                    <a:pt x="160" y="31"/>
                  </a:cubicBezTo>
                  <a:cubicBezTo>
                    <a:pt x="163" y="30"/>
                    <a:pt x="166" y="31"/>
                    <a:pt x="169" y="30"/>
                  </a:cubicBezTo>
                  <a:cubicBezTo>
                    <a:pt x="174" y="26"/>
                    <a:pt x="175" y="26"/>
                    <a:pt x="175" y="25"/>
                  </a:cubicBezTo>
                  <a:cubicBezTo>
                    <a:pt x="174" y="23"/>
                    <a:pt x="172" y="28"/>
                    <a:pt x="169" y="23"/>
                  </a:cubicBezTo>
                  <a:cubicBezTo>
                    <a:pt x="168" y="19"/>
                    <a:pt x="172" y="14"/>
                    <a:pt x="171" y="14"/>
                  </a:cubicBezTo>
                  <a:cubicBezTo>
                    <a:pt x="169" y="16"/>
                    <a:pt x="168" y="20"/>
                    <a:pt x="164" y="19"/>
                  </a:cubicBezTo>
                  <a:cubicBezTo>
                    <a:pt x="161" y="19"/>
                    <a:pt x="164" y="17"/>
                    <a:pt x="160" y="17"/>
                  </a:cubicBezTo>
                  <a:cubicBezTo>
                    <a:pt x="155" y="16"/>
                    <a:pt x="149" y="8"/>
                    <a:pt x="146" y="5"/>
                  </a:cubicBezTo>
                  <a:cubicBezTo>
                    <a:pt x="143" y="0"/>
                    <a:pt x="139" y="2"/>
                    <a:pt x="142" y="6"/>
                  </a:cubicBezTo>
                  <a:cubicBezTo>
                    <a:pt x="145" y="12"/>
                    <a:pt x="140" y="12"/>
                    <a:pt x="142" y="16"/>
                  </a:cubicBezTo>
                  <a:cubicBezTo>
                    <a:pt x="143" y="19"/>
                    <a:pt x="139" y="20"/>
                    <a:pt x="139" y="23"/>
                  </a:cubicBezTo>
                  <a:cubicBezTo>
                    <a:pt x="140" y="25"/>
                    <a:pt x="140" y="30"/>
                    <a:pt x="135" y="28"/>
                  </a:cubicBezTo>
                  <a:cubicBezTo>
                    <a:pt x="132" y="25"/>
                    <a:pt x="129" y="25"/>
                    <a:pt x="132" y="28"/>
                  </a:cubicBezTo>
                  <a:cubicBezTo>
                    <a:pt x="134" y="31"/>
                    <a:pt x="123" y="36"/>
                    <a:pt x="128" y="39"/>
                  </a:cubicBezTo>
                  <a:cubicBezTo>
                    <a:pt x="132" y="42"/>
                    <a:pt x="126" y="45"/>
                    <a:pt x="129" y="48"/>
                  </a:cubicBezTo>
                  <a:cubicBezTo>
                    <a:pt x="129" y="48"/>
                    <a:pt x="129" y="50"/>
                    <a:pt x="132" y="45"/>
                  </a:cubicBezTo>
                  <a:close/>
                  <a:moveTo>
                    <a:pt x="87" y="126"/>
                  </a:moveTo>
                  <a:cubicBezTo>
                    <a:pt x="87" y="125"/>
                    <a:pt x="90" y="122"/>
                    <a:pt x="90" y="123"/>
                  </a:cubicBezTo>
                  <a:cubicBezTo>
                    <a:pt x="90" y="125"/>
                    <a:pt x="88" y="128"/>
                    <a:pt x="87" y="126"/>
                  </a:cubicBezTo>
                  <a:close/>
                  <a:moveTo>
                    <a:pt x="76" y="106"/>
                  </a:moveTo>
                  <a:cubicBezTo>
                    <a:pt x="76" y="103"/>
                    <a:pt x="76" y="103"/>
                    <a:pt x="76" y="103"/>
                  </a:cubicBezTo>
                  <a:cubicBezTo>
                    <a:pt x="75" y="104"/>
                    <a:pt x="75" y="106"/>
                    <a:pt x="76" y="106"/>
                  </a:cubicBezTo>
                  <a:close/>
                  <a:moveTo>
                    <a:pt x="32" y="210"/>
                  </a:moveTo>
                  <a:cubicBezTo>
                    <a:pt x="32" y="209"/>
                    <a:pt x="32" y="209"/>
                    <a:pt x="35" y="206"/>
                  </a:cubicBezTo>
                  <a:cubicBezTo>
                    <a:pt x="38" y="204"/>
                    <a:pt x="36" y="203"/>
                    <a:pt x="35" y="204"/>
                  </a:cubicBezTo>
                  <a:cubicBezTo>
                    <a:pt x="33" y="207"/>
                    <a:pt x="32" y="207"/>
                    <a:pt x="30" y="210"/>
                  </a:cubicBezTo>
                  <a:cubicBezTo>
                    <a:pt x="30" y="212"/>
                    <a:pt x="32" y="212"/>
                    <a:pt x="32" y="210"/>
                  </a:cubicBezTo>
                  <a:close/>
                  <a:moveTo>
                    <a:pt x="41" y="195"/>
                  </a:moveTo>
                  <a:cubicBezTo>
                    <a:pt x="39" y="193"/>
                    <a:pt x="41" y="192"/>
                    <a:pt x="41" y="193"/>
                  </a:cubicBezTo>
                  <a:cubicBezTo>
                    <a:pt x="43" y="195"/>
                    <a:pt x="41" y="196"/>
                    <a:pt x="41" y="195"/>
                  </a:cubicBezTo>
                  <a:close/>
                  <a:moveTo>
                    <a:pt x="44" y="190"/>
                  </a:moveTo>
                  <a:cubicBezTo>
                    <a:pt x="44" y="187"/>
                    <a:pt x="47" y="185"/>
                    <a:pt x="47" y="187"/>
                  </a:cubicBezTo>
                  <a:cubicBezTo>
                    <a:pt x="47" y="187"/>
                    <a:pt x="44" y="192"/>
                    <a:pt x="44" y="190"/>
                  </a:cubicBezTo>
                  <a:close/>
                  <a:moveTo>
                    <a:pt x="0" y="229"/>
                  </a:moveTo>
                  <a:cubicBezTo>
                    <a:pt x="0" y="228"/>
                    <a:pt x="1" y="229"/>
                    <a:pt x="1" y="231"/>
                  </a:cubicBezTo>
                  <a:cubicBezTo>
                    <a:pt x="1" y="231"/>
                    <a:pt x="0" y="231"/>
                    <a:pt x="0" y="229"/>
                  </a:cubicBezTo>
                  <a:close/>
                  <a:moveTo>
                    <a:pt x="3" y="229"/>
                  </a:moveTo>
                  <a:cubicBezTo>
                    <a:pt x="1" y="229"/>
                    <a:pt x="4" y="226"/>
                    <a:pt x="4" y="228"/>
                  </a:cubicBezTo>
                  <a:cubicBezTo>
                    <a:pt x="4" y="229"/>
                    <a:pt x="4" y="231"/>
                    <a:pt x="3" y="229"/>
                  </a:cubicBezTo>
                  <a:close/>
                  <a:moveTo>
                    <a:pt x="12" y="226"/>
                  </a:moveTo>
                  <a:cubicBezTo>
                    <a:pt x="11" y="224"/>
                    <a:pt x="12" y="224"/>
                    <a:pt x="14" y="224"/>
                  </a:cubicBezTo>
                  <a:cubicBezTo>
                    <a:pt x="14" y="226"/>
                    <a:pt x="12" y="226"/>
                    <a:pt x="12" y="226"/>
                  </a:cubicBezTo>
                  <a:close/>
                </a:path>
              </a:pathLst>
            </a:custGeom>
            <a:grpFill/>
            <a:ln w="6350" cmpd="sng">
              <a:solidFill>
                <a:schemeClr val="bg1"/>
              </a:solidFill>
              <a:round/>
              <a:headEnd/>
              <a:tailEnd/>
            </a:ln>
          </p:spPr>
          <p:txBody>
            <a:bodyPr/>
            <a:lstStyle/>
            <a:p>
              <a:endParaRPr lang="en-GB" dirty="0"/>
            </a:p>
          </p:txBody>
        </p:sp>
        <p:sp>
          <p:nvSpPr>
            <p:cNvPr id="315" name="Freeform 237"/>
            <p:cNvSpPr>
              <a:spLocks noEditPoints="1"/>
            </p:cNvSpPr>
            <p:nvPr/>
          </p:nvSpPr>
          <p:spPr bwMode="auto">
            <a:xfrm>
              <a:off x="2144475" y="1823098"/>
              <a:ext cx="3794810" cy="1544672"/>
            </a:xfrm>
            <a:custGeom>
              <a:avLst/>
              <a:gdLst/>
              <a:ahLst/>
              <a:cxnLst>
                <a:cxn ang="0">
                  <a:pos x="404" y="136"/>
                </a:cxn>
                <a:cxn ang="0">
                  <a:pos x="273" y="177"/>
                </a:cxn>
                <a:cxn ang="0">
                  <a:pos x="361" y="90"/>
                </a:cxn>
                <a:cxn ang="0">
                  <a:pos x="278" y="138"/>
                </a:cxn>
                <a:cxn ang="0">
                  <a:pos x="227" y="31"/>
                </a:cxn>
                <a:cxn ang="0">
                  <a:pos x="217" y="29"/>
                </a:cxn>
                <a:cxn ang="0">
                  <a:pos x="343" y="18"/>
                </a:cxn>
                <a:cxn ang="0">
                  <a:pos x="328" y="25"/>
                </a:cxn>
                <a:cxn ang="0">
                  <a:pos x="297" y="32"/>
                </a:cxn>
                <a:cxn ang="0">
                  <a:pos x="314" y="31"/>
                </a:cxn>
                <a:cxn ang="0">
                  <a:pos x="285" y="12"/>
                </a:cxn>
                <a:cxn ang="0">
                  <a:pos x="291" y="14"/>
                </a:cxn>
                <a:cxn ang="0">
                  <a:pos x="288" y="20"/>
                </a:cxn>
                <a:cxn ang="0">
                  <a:pos x="276" y="23"/>
                </a:cxn>
                <a:cxn ang="0">
                  <a:pos x="1351" y="247"/>
                </a:cxn>
                <a:cxn ang="0">
                  <a:pos x="1184" y="200"/>
                </a:cxn>
                <a:cxn ang="0">
                  <a:pos x="902" y="164"/>
                </a:cxn>
                <a:cxn ang="0">
                  <a:pos x="734" y="116"/>
                </a:cxn>
                <a:cxn ang="0">
                  <a:pos x="570" y="104"/>
                </a:cxn>
                <a:cxn ang="0">
                  <a:pos x="474" y="154"/>
                </a:cxn>
                <a:cxn ang="0">
                  <a:pos x="457" y="217"/>
                </a:cxn>
                <a:cxn ang="0">
                  <a:pos x="381" y="169"/>
                </a:cxn>
                <a:cxn ang="0">
                  <a:pos x="214" y="233"/>
                </a:cxn>
                <a:cxn ang="0">
                  <a:pos x="144" y="275"/>
                </a:cxn>
                <a:cxn ang="0">
                  <a:pos x="90" y="191"/>
                </a:cxn>
                <a:cxn ang="0">
                  <a:pos x="84" y="250"/>
                </a:cxn>
                <a:cxn ang="0">
                  <a:pos x="80" y="306"/>
                </a:cxn>
                <a:cxn ang="0">
                  <a:pos x="67" y="332"/>
                </a:cxn>
                <a:cxn ang="0">
                  <a:pos x="87" y="380"/>
                </a:cxn>
                <a:cxn ang="0">
                  <a:pos x="109" y="422"/>
                </a:cxn>
                <a:cxn ang="0">
                  <a:pos x="163" y="455"/>
                </a:cxn>
                <a:cxn ang="0">
                  <a:pos x="148" y="492"/>
                </a:cxn>
                <a:cxn ang="0">
                  <a:pos x="172" y="528"/>
                </a:cxn>
                <a:cxn ang="0">
                  <a:pos x="220" y="548"/>
                </a:cxn>
                <a:cxn ang="0">
                  <a:pos x="217" y="469"/>
                </a:cxn>
                <a:cxn ang="0">
                  <a:pos x="329" y="432"/>
                </a:cxn>
                <a:cxn ang="0">
                  <a:pos x="472" y="425"/>
                </a:cxn>
                <a:cxn ang="0">
                  <a:pos x="623" y="433"/>
                </a:cxn>
                <a:cxn ang="0">
                  <a:pos x="798" y="419"/>
                </a:cxn>
                <a:cxn ang="0">
                  <a:pos x="899" y="508"/>
                </a:cxn>
                <a:cxn ang="0">
                  <a:pos x="900" y="534"/>
                </a:cxn>
                <a:cxn ang="0">
                  <a:pos x="957" y="401"/>
                </a:cxn>
                <a:cxn ang="0">
                  <a:pos x="1013" y="334"/>
                </a:cxn>
                <a:cxn ang="0">
                  <a:pos x="1121" y="329"/>
                </a:cxn>
                <a:cxn ang="0">
                  <a:pos x="1146" y="326"/>
                </a:cxn>
                <a:cxn ang="0">
                  <a:pos x="1273" y="256"/>
                </a:cxn>
                <a:cxn ang="0">
                  <a:pos x="978" y="489"/>
                </a:cxn>
                <a:cxn ang="0">
                  <a:pos x="984" y="441"/>
                </a:cxn>
                <a:cxn ang="0">
                  <a:pos x="975" y="407"/>
                </a:cxn>
                <a:cxn ang="0">
                  <a:pos x="1025" y="503"/>
                </a:cxn>
                <a:cxn ang="0">
                  <a:pos x="1066" y="464"/>
                </a:cxn>
                <a:cxn ang="0">
                  <a:pos x="1080" y="446"/>
                </a:cxn>
                <a:cxn ang="0">
                  <a:pos x="25" y="390"/>
                </a:cxn>
                <a:cxn ang="0">
                  <a:pos x="937" y="393"/>
                </a:cxn>
                <a:cxn ang="0">
                  <a:pos x="1274" y="175"/>
                </a:cxn>
                <a:cxn ang="0">
                  <a:pos x="1018" y="107"/>
                </a:cxn>
                <a:cxn ang="0">
                  <a:pos x="946" y="118"/>
                </a:cxn>
                <a:cxn ang="0">
                  <a:pos x="870" y="149"/>
                </a:cxn>
                <a:cxn ang="0">
                  <a:pos x="739" y="121"/>
                </a:cxn>
                <a:cxn ang="0">
                  <a:pos x="638" y="35"/>
                </a:cxn>
                <a:cxn ang="0">
                  <a:pos x="600" y="29"/>
                </a:cxn>
                <a:cxn ang="0">
                  <a:pos x="571" y="14"/>
                </a:cxn>
              </a:cxnLst>
              <a:rect l="0" t="0" r="r" b="b"/>
              <a:pathLst>
                <a:path w="1359" h="553">
                  <a:moveTo>
                    <a:pt x="314" y="189"/>
                  </a:moveTo>
                  <a:cubicBezTo>
                    <a:pt x="314" y="189"/>
                    <a:pt x="319" y="189"/>
                    <a:pt x="317" y="192"/>
                  </a:cubicBezTo>
                  <a:cubicBezTo>
                    <a:pt x="317" y="194"/>
                    <a:pt x="325" y="192"/>
                    <a:pt x="325" y="191"/>
                  </a:cubicBezTo>
                  <a:cubicBezTo>
                    <a:pt x="326" y="189"/>
                    <a:pt x="320" y="188"/>
                    <a:pt x="316" y="183"/>
                  </a:cubicBezTo>
                  <a:cubicBezTo>
                    <a:pt x="313" y="180"/>
                    <a:pt x="313" y="182"/>
                    <a:pt x="311" y="183"/>
                  </a:cubicBezTo>
                  <a:cubicBezTo>
                    <a:pt x="308" y="183"/>
                    <a:pt x="313" y="186"/>
                    <a:pt x="309" y="185"/>
                  </a:cubicBezTo>
                  <a:cubicBezTo>
                    <a:pt x="308" y="185"/>
                    <a:pt x="308" y="186"/>
                    <a:pt x="311" y="189"/>
                  </a:cubicBezTo>
                  <a:cubicBezTo>
                    <a:pt x="313" y="191"/>
                    <a:pt x="314" y="191"/>
                    <a:pt x="314" y="189"/>
                  </a:cubicBezTo>
                  <a:close/>
                  <a:moveTo>
                    <a:pt x="404" y="136"/>
                  </a:moveTo>
                  <a:cubicBezTo>
                    <a:pt x="398" y="138"/>
                    <a:pt x="396" y="144"/>
                    <a:pt x="409" y="143"/>
                  </a:cubicBezTo>
                  <a:cubicBezTo>
                    <a:pt x="419" y="141"/>
                    <a:pt x="410" y="133"/>
                    <a:pt x="404" y="136"/>
                  </a:cubicBezTo>
                  <a:close/>
                  <a:moveTo>
                    <a:pt x="290" y="168"/>
                  </a:moveTo>
                  <a:cubicBezTo>
                    <a:pt x="287" y="163"/>
                    <a:pt x="282" y="164"/>
                    <a:pt x="285" y="154"/>
                  </a:cubicBezTo>
                  <a:cubicBezTo>
                    <a:pt x="287" y="144"/>
                    <a:pt x="297" y="144"/>
                    <a:pt x="290" y="139"/>
                  </a:cubicBezTo>
                  <a:cubicBezTo>
                    <a:pt x="282" y="136"/>
                    <a:pt x="288" y="138"/>
                    <a:pt x="274" y="139"/>
                  </a:cubicBezTo>
                  <a:cubicBezTo>
                    <a:pt x="261" y="141"/>
                    <a:pt x="271" y="143"/>
                    <a:pt x="264" y="146"/>
                  </a:cubicBezTo>
                  <a:cubicBezTo>
                    <a:pt x="258" y="149"/>
                    <a:pt x="265" y="147"/>
                    <a:pt x="262" y="154"/>
                  </a:cubicBezTo>
                  <a:cubicBezTo>
                    <a:pt x="259" y="160"/>
                    <a:pt x="256" y="152"/>
                    <a:pt x="255" y="158"/>
                  </a:cubicBezTo>
                  <a:cubicBezTo>
                    <a:pt x="252" y="164"/>
                    <a:pt x="252" y="166"/>
                    <a:pt x="259" y="166"/>
                  </a:cubicBezTo>
                  <a:cubicBezTo>
                    <a:pt x="268" y="166"/>
                    <a:pt x="255" y="168"/>
                    <a:pt x="264" y="172"/>
                  </a:cubicBezTo>
                  <a:cubicBezTo>
                    <a:pt x="271" y="177"/>
                    <a:pt x="265" y="163"/>
                    <a:pt x="270" y="169"/>
                  </a:cubicBezTo>
                  <a:cubicBezTo>
                    <a:pt x="274" y="175"/>
                    <a:pt x="262" y="175"/>
                    <a:pt x="273" y="177"/>
                  </a:cubicBezTo>
                  <a:cubicBezTo>
                    <a:pt x="282" y="178"/>
                    <a:pt x="276" y="180"/>
                    <a:pt x="285" y="180"/>
                  </a:cubicBezTo>
                  <a:cubicBezTo>
                    <a:pt x="293" y="180"/>
                    <a:pt x="294" y="183"/>
                    <a:pt x="302" y="178"/>
                  </a:cubicBezTo>
                  <a:cubicBezTo>
                    <a:pt x="305" y="177"/>
                    <a:pt x="291" y="174"/>
                    <a:pt x="290" y="168"/>
                  </a:cubicBezTo>
                  <a:close/>
                  <a:moveTo>
                    <a:pt x="299" y="136"/>
                  </a:moveTo>
                  <a:cubicBezTo>
                    <a:pt x="299" y="133"/>
                    <a:pt x="303" y="136"/>
                    <a:pt x="305" y="130"/>
                  </a:cubicBezTo>
                  <a:cubicBezTo>
                    <a:pt x="306" y="126"/>
                    <a:pt x="311" y="127"/>
                    <a:pt x="311" y="124"/>
                  </a:cubicBezTo>
                  <a:cubicBezTo>
                    <a:pt x="311" y="121"/>
                    <a:pt x="311" y="121"/>
                    <a:pt x="322" y="118"/>
                  </a:cubicBezTo>
                  <a:cubicBezTo>
                    <a:pt x="331" y="115"/>
                    <a:pt x="320" y="115"/>
                    <a:pt x="335" y="107"/>
                  </a:cubicBezTo>
                  <a:cubicBezTo>
                    <a:pt x="351" y="101"/>
                    <a:pt x="376" y="98"/>
                    <a:pt x="389" y="91"/>
                  </a:cubicBezTo>
                  <a:cubicBezTo>
                    <a:pt x="401" y="85"/>
                    <a:pt x="387" y="79"/>
                    <a:pt x="375" y="84"/>
                  </a:cubicBezTo>
                  <a:cubicBezTo>
                    <a:pt x="363" y="87"/>
                    <a:pt x="370" y="87"/>
                    <a:pt x="361" y="90"/>
                  </a:cubicBezTo>
                  <a:cubicBezTo>
                    <a:pt x="352" y="93"/>
                    <a:pt x="358" y="88"/>
                    <a:pt x="348" y="93"/>
                  </a:cubicBezTo>
                  <a:cubicBezTo>
                    <a:pt x="337" y="98"/>
                    <a:pt x="343" y="91"/>
                    <a:pt x="332" y="93"/>
                  </a:cubicBezTo>
                  <a:cubicBezTo>
                    <a:pt x="323" y="93"/>
                    <a:pt x="332" y="96"/>
                    <a:pt x="326" y="96"/>
                  </a:cubicBezTo>
                  <a:cubicBezTo>
                    <a:pt x="320" y="96"/>
                    <a:pt x="306" y="101"/>
                    <a:pt x="303" y="107"/>
                  </a:cubicBezTo>
                  <a:cubicBezTo>
                    <a:pt x="299" y="112"/>
                    <a:pt x="300" y="105"/>
                    <a:pt x="296" y="109"/>
                  </a:cubicBezTo>
                  <a:cubicBezTo>
                    <a:pt x="291" y="113"/>
                    <a:pt x="293" y="107"/>
                    <a:pt x="290" y="110"/>
                  </a:cubicBezTo>
                  <a:cubicBezTo>
                    <a:pt x="285" y="113"/>
                    <a:pt x="293" y="113"/>
                    <a:pt x="290" y="115"/>
                  </a:cubicBezTo>
                  <a:cubicBezTo>
                    <a:pt x="285" y="116"/>
                    <a:pt x="294" y="118"/>
                    <a:pt x="288" y="118"/>
                  </a:cubicBezTo>
                  <a:cubicBezTo>
                    <a:pt x="282" y="119"/>
                    <a:pt x="285" y="126"/>
                    <a:pt x="278" y="129"/>
                  </a:cubicBezTo>
                  <a:cubicBezTo>
                    <a:pt x="270" y="132"/>
                    <a:pt x="268" y="135"/>
                    <a:pt x="274" y="135"/>
                  </a:cubicBezTo>
                  <a:cubicBezTo>
                    <a:pt x="281" y="133"/>
                    <a:pt x="270" y="139"/>
                    <a:pt x="278" y="138"/>
                  </a:cubicBezTo>
                  <a:cubicBezTo>
                    <a:pt x="285" y="135"/>
                    <a:pt x="285" y="135"/>
                    <a:pt x="291" y="139"/>
                  </a:cubicBezTo>
                  <a:cubicBezTo>
                    <a:pt x="293" y="141"/>
                    <a:pt x="299" y="141"/>
                    <a:pt x="299" y="136"/>
                  </a:cubicBezTo>
                  <a:close/>
                  <a:moveTo>
                    <a:pt x="207" y="23"/>
                  </a:moveTo>
                  <a:cubicBezTo>
                    <a:pt x="211" y="23"/>
                    <a:pt x="211" y="26"/>
                    <a:pt x="215" y="25"/>
                  </a:cubicBezTo>
                  <a:cubicBezTo>
                    <a:pt x="221" y="21"/>
                    <a:pt x="221" y="20"/>
                    <a:pt x="227" y="21"/>
                  </a:cubicBezTo>
                  <a:cubicBezTo>
                    <a:pt x="232" y="23"/>
                    <a:pt x="235" y="21"/>
                    <a:pt x="226" y="18"/>
                  </a:cubicBezTo>
                  <a:cubicBezTo>
                    <a:pt x="215" y="17"/>
                    <a:pt x="223" y="20"/>
                    <a:pt x="215" y="20"/>
                  </a:cubicBezTo>
                  <a:cubicBezTo>
                    <a:pt x="206" y="21"/>
                    <a:pt x="198" y="23"/>
                    <a:pt x="204" y="25"/>
                  </a:cubicBezTo>
                  <a:cubicBezTo>
                    <a:pt x="207" y="25"/>
                    <a:pt x="206" y="25"/>
                    <a:pt x="207" y="23"/>
                  </a:cubicBezTo>
                  <a:close/>
                  <a:moveTo>
                    <a:pt x="223" y="29"/>
                  </a:moveTo>
                  <a:cubicBezTo>
                    <a:pt x="227" y="28"/>
                    <a:pt x="221" y="32"/>
                    <a:pt x="227" y="31"/>
                  </a:cubicBezTo>
                  <a:cubicBezTo>
                    <a:pt x="233" y="29"/>
                    <a:pt x="232" y="32"/>
                    <a:pt x="235" y="29"/>
                  </a:cubicBezTo>
                  <a:cubicBezTo>
                    <a:pt x="236" y="28"/>
                    <a:pt x="230" y="29"/>
                    <a:pt x="232" y="28"/>
                  </a:cubicBezTo>
                  <a:cubicBezTo>
                    <a:pt x="235" y="26"/>
                    <a:pt x="238" y="28"/>
                    <a:pt x="239" y="25"/>
                  </a:cubicBezTo>
                  <a:cubicBezTo>
                    <a:pt x="242" y="23"/>
                    <a:pt x="244" y="25"/>
                    <a:pt x="252" y="23"/>
                  </a:cubicBezTo>
                  <a:cubicBezTo>
                    <a:pt x="259" y="21"/>
                    <a:pt x="255" y="18"/>
                    <a:pt x="249" y="20"/>
                  </a:cubicBezTo>
                  <a:cubicBezTo>
                    <a:pt x="242" y="21"/>
                    <a:pt x="252" y="18"/>
                    <a:pt x="246" y="18"/>
                  </a:cubicBezTo>
                  <a:cubicBezTo>
                    <a:pt x="239" y="17"/>
                    <a:pt x="233" y="20"/>
                    <a:pt x="235" y="20"/>
                  </a:cubicBezTo>
                  <a:cubicBezTo>
                    <a:pt x="238" y="21"/>
                    <a:pt x="239" y="25"/>
                    <a:pt x="230" y="25"/>
                  </a:cubicBezTo>
                  <a:cubicBezTo>
                    <a:pt x="223" y="25"/>
                    <a:pt x="220" y="25"/>
                    <a:pt x="223" y="26"/>
                  </a:cubicBezTo>
                  <a:cubicBezTo>
                    <a:pt x="227" y="28"/>
                    <a:pt x="223" y="28"/>
                    <a:pt x="220" y="28"/>
                  </a:cubicBezTo>
                  <a:cubicBezTo>
                    <a:pt x="217" y="26"/>
                    <a:pt x="212" y="26"/>
                    <a:pt x="217" y="29"/>
                  </a:cubicBezTo>
                  <a:cubicBezTo>
                    <a:pt x="220" y="31"/>
                    <a:pt x="220" y="29"/>
                    <a:pt x="223" y="29"/>
                  </a:cubicBezTo>
                  <a:close/>
                  <a:moveTo>
                    <a:pt x="271" y="28"/>
                  </a:moveTo>
                  <a:cubicBezTo>
                    <a:pt x="268" y="25"/>
                    <a:pt x="267" y="25"/>
                    <a:pt x="261" y="28"/>
                  </a:cubicBezTo>
                  <a:cubicBezTo>
                    <a:pt x="256" y="29"/>
                    <a:pt x="276" y="32"/>
                    <a:pt x="271" y="28"/>
                  </a:cubicBezTo>
                  <a:close/>
                  <a:moveTo>
                    <a:pt x="246" y="14"/>
                  </a:moveTo>
                  <a:cubicBezTo>
                    <a:pt x="249" y="11"/>
                    <a:pt x="253" y="12"/>
                    <a:pt x="249" y="14"/>
                  </a:cubicBezTo>
                  <a:cubicBezTo>
                    <a:pt x="246" y="15"/>
                    <a:pt x="241" y="17"/>
                    <a:pt x="246" y="14"/>
                  </a:cubicBezTo>
                  <a:close/>
                  <a:moveTo>
                    <a:pt x="352" y="20"/>
                  </a:moveTo>
                  <a:cubicBezTo>
                    <a:pt x="360" y="18"/>
                    <a:pt x="364" y="20"/>
                    <a:pt x="364" y="15"/>
                  </a:cubicBezTo>
                  <a:cubicBezTo>
                    <a:pt x="364" y="12"/>
                    <a:pt x="357" y="11"/>
                    <a:pt x="354" y="14"/>
                  </a:cubicBezTo>
                  <a:cubicBezTo>
                    <a:pt x="352" y="17"/>
                    <a:pt x="349" y="14"/>
                    <a:pt x="343" y="18"/>
                  </a:cubicBezTo>
                  <a:cubicBezTo>
                    <a:pt x="338" y="20"/>
                    <a:pt x="344" y="21"/>
                    <a:pt x="352" y="20"/>
                  </a:cubicBezTo>
                  <a:close/>
                  <a:moveTo>
                    <a:pt x="338" y="4"/>
                  </a:moveTo>
                  <a:cubicBezTo>
                    <a:pt x="343" y="3"/>
                    <a:pt x="354" y="3"/>
                    <a:pt x="352" y="4"/>
                  </a:cubicBezTo>
                  <a:cubicBezTo>
                    <a:pt x="349" y="7"/>
                    <a:pt x="337" y="4"/>
                    <a:pt x="338" y="4"/>
                  </a:cubicBezTo>
                  <a:close/>
                  <a:moveTo>
                    <a:pt x="305" y="3"/>
                  </a:moveTo>
                  <a:cubicBezTo>
                    <a:pt x="306" y="0"/>
                    <a:pt x="317" y="0"/>
                    <a:pt x="317" y="3"/>
                  </a:cubicBezTo>
                  <a:cubicBezTo>
                    <a:pt x="316" y="4"/>
                    <a:pt x="303" y="6"/>
                    <a:pt x="305" y="3"/>
                  </a:cubicBezTo>
                  <a:close/>
                  <a:moveTo>
                    <a:pt x="329" y="17"/>
                  </a:moveTo>
                  <a:cubicBezTo>
                    <a:pt x="334" y="17"/>
                    <a:pt x="341" y="11"/>
                    <a:pt x="328" y="14"/>
                  </a:cubicBezTo>
                  <a:cubicBezTo>
                    <a:pt x="317" y="17"/>
                    <a:pt x="325" y="18"/>
                    <a:pt x="329" y="17"/>
                  </a:cubicBezTo>
                  <a:close/>
                  <a:moveTo>
                    <a:pt x="328" y="25"/>
                  </a:moveTo>
                  <a:cubicBezTo>
                    <a:pt x="334" y="26"/>
                    <a:pt x="332" y="23"/>
                    <a:pt x="337" y="23"/>
                  </a:cubicBezTo>
                  <a:cubicBezTo>
                    <a:pt x="341" y="23"/>
                    <a:pt x="340" y="14"/>
                    <a:pt x="331" y="18"/>
                  </a:cubicBezTo>
                  <a:cubicBezTo>
                    <a:pt x="322" y="21"/>
                    <a:pt x="319" y="14"/>
                    <a:pt x="316" y="21"/>
                  </a:cubicBezTo>
                  <a:cubicBezTo>
                    <a:pt x="313" y="29"/>
                    <a:pt x="322" y="23"/>
                    <a:pt x="328" y="25"/>
                  </a:cubicBezTo>
                  <a:close/>
                  <a:moveTo>
                    <a:pt x="241" y="29"/>
                  </a:moveTo>
                  <a:cubicBezTo>
                    <a:pt x="246" y="28"/>
                    <a:pt x="246" y="29"/>
                    <a:pt x="242" y="31"/>
                  </a:cubicBezTo>
                  <a:cubicBezTo>
                    <a:pt x="239" y="34"/>
                    <a:pt x="236" y="29"/>
                    <a:pt x="241" y="29"/>
                  </a:cubicBezTo>
                  <a:close/>
                  <a:moveTo>
                    <a:pt x="246" y="32"/>
                  </a:moveTo>
                  <a:cubicBezTo>
                    <a:pt x="250" y="29"/>
                    <a:pt x="258" y="34"/>
                    <a:pt x="252" y="34"/>
                  </a:cubicBezTo>
                  <a:cubicBezTo>
                    <a:pt x="246" y="34"/>
                    <a:pt x="239" y="34"/>
                    <a:pt x="246" y="32"/>
                  </a:cubicBezTo>
                  <a:close/>
                  <a:moveTo>
                    <a:pt x="297" y="32"/>
                  </a:moveTo>
                  <a:cubicBezTo>
                    <a:pt x="302" y="32"/>
                    <a:pt x="299" y="26"/>
                    <a:pt x="296" y="28"/>
                  </a:cubicBezTo>
                  <a:cubicBezTo>
                    <a:pt x="293" y="28"/>
                    <a:pt x="288" y="26"/>
                    <a:pt x="288" y="29"/>
                  </a:cubicBezTo>
                  <a:cubicBezTo>
                    <a:pt x="287" y="34"/>
                    <a:pt x="291" y="31"/>
                    <a:pt x="297" y="32"/>
                  </a:cubicBezTo>
                  <a:close/>
                  <a:moveTo>
                    <a:pt x="305" y="31"/>
                  </a:moveTo>
                  <a:cubicBezTo>
                    <a:pt x="309" y="32"/>
                    <a:pt x="303" y="28"/>
                    <a:pt x="311" y="28"/>
                  </a:cubicBezTo>
                  <a:cubicBezTo>
                    <a:pt x="317" y="28"/>
                    <a:pt x="317" y="26"/>
                    <a:pt x="309" y="25"/>
                  </a:cubicBezTo>
                  <a:cubicBezTo>
                    <a:pt x="303" y="25"/>
                    <a:pt x="296" y="25"/>
                    <a:pt x="299" y="28"/>
                  </a:cubicBezTo>
                  <a:cubicBezTo>
                    <a:pt x="300" y="29"/>
                    <a:pt x="300" y="29"/>
                    <a:pt x="305" y="31"/>
                  </a:cubicBezTo>
                  <a:close/>
                  <a:moveTo>
                    <a:pt x="313" y="31"/>
                  </a:moveTo>
                  <a:cubicBezTo>
                    <a:pt x="308" y="34"/>
                    <a:pt x="314" y="34"/>
                    <a:pt x="319" y="34"/>
                  </a:cubicBezTo>
                  <a:cubicBezTo>
                    <a:pt x="325" y="32"/>
                    <a:pt x="319" y="31"/>
                    <a:pt x="314" y="31"/>
                  </a:cubicBezTo>
                  <a:cubicBezTo>
                    <a:pt x="313" y="31"/>
                    <a:pt x="313" y="31"/>
                    <a:pt x="313" y="31"/>
                  </a:cubicBezTo>
                  <a:close/>
                  <a:moveTo>
                    <a:pt x="299" y="9"/>
                  </a:moveTo>
                  <a:cubicBezTo>
                    <a:pt x="302" y="9"/>
                    <a:pt x="303" y="9"/>
                    <a:pt x="308" y="9"/>
                  </a:cubicBezTo>
                  <a:cubicBezTo>
                    <a:pt x="313" y="9"/>
                    <a:pt x="309" y="9"/>
                    <a:pt x="305" y="7"/>
                  </a:cubicBezTo>
                  <a:cubicBezTo>
                    <a:pt x="300" y="6"/>
                    <a:pt x="302" y="6"/>
                    <a:pt x="297" y="7"/>
                  </a:cubicBezTo>
                  <a:cubicBezTo>
                    <a:pt x="294" y="9"/>
                    <a:pt x="294" y="9"/>
                    <a:pt x="299" y="9"/>
                  </a:cubicBezTo>
                  <a:close/>
                  <a:moveTo>
                    <a:pt x="293" y="12"/>
                  </a:moveTo>
                  <a:cubicBezTo>
                    <a:pt x="294" y="14"/>
                    <a:pt x="296" y="12"/>
                    <a:pt x="303" y="11"/>
                  </a:cubicBezTo>
                  <a:cubicBezTo>
                    <a:pt x="306" y="11"/>
                    <a:pt x="299" y="9"/>
                    <a:pt x="294" y="9"/>
                  </a:cubicBezTo>
                  <a:cubicBezTo>
                    <a:pt x="288" y="9"/>
                    <a:pt x="296" y="12"/>
                    <a:pt x="291" y="11"/>
                  </a:cubicBezTo>
                  <a:cubicBezTo>
                    <a:pt x="288" y="11"/>
                    <a:pt x="284" y="11"/>
                    <a:pt x="285" y="12"/>
                  </a:cubicBezTo>
                  <a:cubicBezTo>
                    <a:pt x="288" y="14"/>
                    <a:pt x="288" y="11"/>
                    <a:pt x="293" y="12"/>
                  </a:cubicBezTo>
                  <a:close/>
                  <a:moveTo>
                    <a:pt x="305" y="14"/>
                  </a:moveTo>
                  <a:cubicBezTo>
                    <a:pt x="306" y="14"/>
                    <a:pt x="313" y="15"/>
                    <a:pt x="311" y="17"/>
                  </a:cubicBezTo>
                  <a:cubicBezTo>
                    <a:pt x="308" y="17"/>
                    <a:pt x="303" y="15"/>
                    <a:pt x="305" y="14"/>
                  </a:cubicBezTo>
                  <a:close/>
                  <a:moveTo>
                    <a:pt x="313" y="20"/>
                  </a:moveTo>
                  <a:cubicBezTo>
                    <a:pt x="314" y="20"/>
                    <a:pt x="316" y="17"/>
                    <a:pt x="308" y="18"/>
                  </a:cubicBezTo>
                  <a:cubicBezTo>
                    <a:pt x="300" y="20"/>
                    <a:pt x="309" y="20"/>
                    <a:pt x="313" y="20"/>
                  </a:cubicBezTo>
                  <a:close/>
                  <a:moveTo>
                    <a:pt x="296" y="17"/>
                  </a:moveTo>
                  <a:cubicBezTo>
                    <a:pt x="299" y="17"/>
                    <a:pt x="299" y="18"/>
                    <a:pt x="305" y="18"/>
                  </a:cubicBezTo>
                  <a:cubicBezTo>
                    <a:pt x="311" y="17"/>
                    <a:pt x="306" y="17"/>
                    <a:pt x="303" y="15"/>
                  </a:cubicBezTo>
                  <a:cubicBezTo>
                    <a:pt x="299" y="15"/>
                    <a:pt x="293" y="14"/>
                    <a:pt x="291" y="14"/>
                  </a:cubicBezTo>
                  <a:cubicBezTo>
                    <a:pt x="290" y="15"/>
                    <a:pt x="294" y="15"/>
                    <a:pt x="296" y="17"/>
                  </a:cubicBezTo>
                  <a:close/>
                  <a:moveTo>
                    <a:pt x="284" y="17"/>
                  </a:moveTo>
                  <a:cubicBezTo>
                    <a:pt x="287" y="17"/>
                    <a:pt x="282" y="17"/>
                    <a:pt x="290" y="18"/>
                  </a:cubicBezTo>
                  <a:cubicBezTo>
                    <a:pt x="299" y="20"/>
                    <a:pt x="297" y="21"/>
                    <a:pt x="302" y="20"/>
                  </a:cubicBezTo>
                  <a:cubicBezTo>
                    <a:pt x="305" y="18"/>
                    <a:pt x="302" y="20"/>
                    <a:pt x="299" y="18"/>
                  </a:cubicBezTo>
                  <a:cubicBezTo>
                    <a:pt x="294" y="17"/>
                    <a:pt x="291" y="15"/>
                    <a:pt x="287" y="15"/>
                  </a:cubicBezTo>
                  <a:cubicBezTo>
                    <a:pt x="284" y="17"/>
                    <a:pt x="281" y="12"/>
                    <a:pt x="278" y="15"/>
                  </a:cubicBezTo>
                  <a:cubicBezTo>
                    <a:pt x="276" y="17"/>
                    <a:pt x="281" y="15"/>
                    <a:pt x="284" y="17"/>
                  </a:cubicBezTo>
                  <a:close/>
                  <a:moveTo>
                    <a:pt x="278" y="20"/>
                  </a:moveTo>
                  <a:cubicBezTo>
                    <a:pt x="281" y="20"/>
                    <a:pt x="279" y="21"/>
                    <a:pt x="282" y="20"/>
                  </a:cubicBezTo>
                  <a:cubicBezTo>
                    <a:pt x="285" y="20"/>
                    <a:pt x="290" y="20"/>
                    <a:pt x="288" y="20"/>
                  </a:cubicBezTo>
                  <a:cubicBezTo>
                    <a:pt x="287" y="20"/>
                    <a:pt x="282" y="17"/>
                    <a:pt x="281" y="18"/>
                  </a:cubicBezTo>
                  <a:cubicBezTo>
                    <a:pt x="279" y="20"/>
                    <a:pt x="276" y="17"/>
                    <a:pt x="273" y="18"/>
                  </a:cubicBezTo>
                  <a:cubicBezTo>
                    <a:pt x="273" y="20"/>
                    <a:pt x="274" y="20"/>
                    <a:pt x="278" y="20"/>
                  </a:cubicBezTo>
                  <a:close/>
                  <a:moveTo>
                    <a:pt x="296" y="21"/>
                  </a:moveTo>
                  <a:cubicBezTo>
                    <a:pt x="299" y="21"/>
                    <a:pt x="294" y="20"/>
                    <a:pt x="291" y="20"/>
                  </a:cubicBezTo>
                  <a:cubicBezTo>
                    <a:pt x="287" y="20"/>
                    <a:pt x="285" y="21"/>
                    <a:pt x="287" y="21"/>
                  </a:cubicBezTo>
                  <a:cubicBezTo>
                    <a:pt x="288" y="23"/>
                    <a:pt x="293" y="21"/>
                    <a:pt x="296" y="21"/>
                  </a:cubicBezTo>
                  <a:close/>
                  <a:moveTo>
                    <a:pt x="302" y="23"/>
                  </a:moveTo>
                  <a:cubicBezTo>
                    <a:pt x="297" y="23"/>
                    <a:pt x="302" y="21"/>
                    <a:pt x="305" y="21"/>
                  </a:cubicBezTo>
                  <a:cubicBezTo>
                    <a:pt x="306" y="21"/>
                    <a:pt x="306" y="25"/>
                    <a:pt x="302" y="23"/>
                  </a:cubicBezTo>
                  <a:close/>
                  <a:moveTo>
                    <a:pt x="276" y="23"/>
                  </a:moveTo>
                  <a:cubicBezTo>
                    <a:pt x="274" y="21"/>
                    <a:pt x="271" y="23"/>
                    <a:pt x="273" y="23"/>
                  </a:cubicBezTo>
                  <a:cubicBezTo>
                    <a:pt x="274" y="25"/>
                    <a:pt x="270" y="26"/>
                    <a:pt x="276" y="25"/>
                  </a:cubicBezTo>
                  <a:cubicBezTo>
                    <a:pt x="279" y="25"/>
                    <a:pt x="278" y="25"/>
                    <a:pt x="276" y="23"/>
                  </a:cubicBezTo>
                  <a:close/>
                  <a:moveTo>
                    <a:pt x="1273" y="256"/>
                  </a:moveTo>
                  <a:cubicBezTo>
                    <a:pt x="1273" y="256"/>
                    <a:pt x="1273" y="256"/>
                    <a:pt x="1273" y="256"/>
                  </a:cubicBezTo>
                  <a:cubicBezTo>
                    <a:pt x="1278" y="252"/>
                    <a:pt x="1278" y="252"/>
                    <a:pt x="1275" y="247"/>
                  </a:cubicBezTo>
                  <a:cubicBezTo>
                    <a:pt x="1270" y="242"/>
                    <a:pt x="1280" y="241"/>
                    <a:pt x="1283" y="250"/>
                  </a:cubicBezTo>
                  <a:cubicBezTo>
                    <a:pt x="1287" y="259"/>
                    <a:pt x="1301" y="244"/>
                    <a:pt x="1305" y="256"/>
                  </a:cubicBezTo>
                  <a:cubicBezTo>
                    <a:pt x="1311" y="269"/>
                    <a:pt x="1316" y="261"/>
                    <a:pt x="1321" y="267"/>
                  </a:cubicBezTo>
                  <a:cubicBezTo>
                    <a:pt x="1324" y="273"/>
                    <a:pt x="1334" y="267"/>
                    <a:pt x="1334" y="258"/>
                  </a:cubicBezTo>
                  <a:cubicBezTo>
                    <a:pt x="1334" y="247"/>
                    <a:pt x="1343" y="255"/>
                    <a:pt x="1351" y="247"/>
                  </a:cubicBezTo>
                  <a:cubicBezTo>
                    <a:pt x="1359" y="237"/>
                    <a:pt x="1348" y="245"/>
                    <a:pt x="1342" y="236"/>
                  </a:cubicBezTo>
                  <a:cubicBezTo>
                    <a:pt x="1337" y="230"/>
                    <a:pt x="1330" y="230"/>
                    <a:pt x="1321" y="230"/>
                  </a:cubicBezTo>
                  <a:cubicBezTo>
                    <a:pt x="1310" y="230"/>
                    <a:pt x="1330" y="247"/>
                    <a:pt x="1318" y="239"/>
                  </a:cubicBezTo>
                  <a:cubicBezTo>
                    <a:pt x="1305" y="233"/>
                    <a:pt x="1324" y="228"/>
                    <a:pt x="1304" y="219"/>
                  </a:cubicBezTo>
                  <a:cubicBezTo>
                    <a:pt x="1293" y="213"/>
                    <a:pt x="1283" y="208"/>
                    <a:pt x="1273" y="203"/>
                  </a:cubicBezTo>
                  <a:cubicBezTo>
                    <a:pt x="1273" y="203"/>
                    <a:pt x="1273" y="203"/>
                    <a:pt x="1273" y="203"/>
                  </a:cubicBezTo>
                  <a:cubicBezTo>
                    <a:pt x="1266" y="199"/>
                    <a:pt x="1258" y="196"/>
                    <a:pt x="1249" y="194"/>
                  </a:cubicBezTo>
                  <a:cubicBezTo>
                    <a:pt x="1232" y="189"/>
                    <a:pt x="1244" y="191"/>
                    <a:pt x="1222" y="189"/>
                  </a:cubicBezTo>
                  <a:cubicBezTo>
                    <a:pt x="1197" y="188"/>
                    <a:pt x="1203" y="178"/>
                    <a:pt x="1197" y="189"/>
                  </a:cubicBezTo>
                  <a:cubicBezTo>
                    <a:pt x="1190" y="200"/>
                    <a:pt x="1209" y="194"/>
                    <a:pt x="1199" y="203"/>
                  </a:cubicBezTo>
                  <a:cubicBezTo>
                    <a:pt x="1188" y="213"/>
                    <a:pt x="1193" y="200"/>
                    <a:pt x="1184" y="200"/>
                  </a:cubicBezTo>
                  <a:cubicBezTo>
                    <a:pt x="1174" y="200"/>
                    <a:pt x="1187" y="189"/>
                    <a:pt x="1171" y="194"/>
                  </a:cubicBezTo>
                  <a:cubicBezTo>
                    <a:pt x="1156" y="200"/>
                    <a:pt x="1153" y="188"/>
                    <a:pt x="1133" y="192"/>
                  </a:cubicBezTo>
                  <a:cubicBezTo>
                    <a:pt x="1114" y="197"/>
                    <a:pt x="1112" y="191"/>
                    <a:pt x="1115" y="186"/>
                  </a:cubicBezTo>
                  <a:cubicBezTo>
                    <a:pt x="1118" y="180"/>
                    <a:pt x="1103" y="168"/>
                    <a:pt x="1071" y="174"/>
                  </a:cubicBezTo>
                  <a:cubicBezTo>
                    <a:pt x="1040" y="180"/>
                    <a:pt x="1042" y="161"/>
                    <a:pt x="1031" y="157"/>
                  </a:cubicBezTo>
                  <a:cubicBezTo>
                    <a:pt x="1021" y="152"/>
                    <a:pt x="1021" y="157"/>
                    <a:pt x="1002" y="152"/>
                  </a:cubicBezTo>
                  <a:cubicBezTo>
                    <a:pt x="984" y="147"/>
                    <a:pt x="981" y="150"/>
                    <a:pt x="967" y="147"/>
                  </a:cubicBezTo>
                  <a:cubicBezTo>
                    <a:pt x="954" y="143"/>
                    <a:pt x="969" y="152"/>
                    <a:pt x="954" y="152"/>
                  </a:cubicBezTo>
                  <a:cubicBezTo>
                    <a:pt x="938" y="152"/>
                    <a:pt x="966" y="171"/>
                    <a:pt x="951" y="166"/>
                  </a:cubicBezTo>
                  <a:cubicBezTo>
                    <a:pt x="934" y="161"/>
                    <a:pt x="940" y="169"/>
                    <a:pt x="928" y="164"/>
                  </a:cubicBezTo>
                  <a:cubicBezTo>
                    <a:pt x="914" y="161"/>
                    <a:pt x="914" y="174"/>
                    <a:pt x="902" y="164"/>
                  </a:cubicBezTo>
                  <a:cubicBezTo>
                    <a:pt x="890" y="155"/>
                    <a:pt x="893" y="186"/>
                    <a:pt x="879" y="174"/>
                  </a:cubicBezTo>
                  <a:cubicBezTo>
                    <a:pt x="865" y="161"/>
                    <a:pt x="864" y="157"/>
                    <a:pt x="856" y="154"/>
                  </a:cubicBezTo>
                  <a:cubicBezTo>
                    <a:pt x="847" y="150"/>
                    <a:pt x="861" y="166"/>
                    <a:pt x="852" y="158"/>
                  </a:cubicBezTo>
                  <a:cubicBezTo>
                    <a:pt x="844" y="152"/>
                    <a:pt x="827" y="146"/>
                    <a:pt x="803" y="144"/>
                  </a:cubicBezTo>
                  <a:cubicBezTo>
                    <a:pt x="766" y="141"/>
                    <a:pt x="797" y="136"/>
                    <a:pt x="785" y="135"/>
                  </a:cubicBezTo>
                  <a:cubicBezTo>
                    <a:pt x="772" y="133"/>
                    <a:pt x="762" y="133"/>
                    <a:pt x="751" y="135"/>
                  </a:cubicBezTo>
                  <a:cubicBezTo>
                    <a:pt x="740" y="136"/>
                    <a:pt x="747" y="126"/>
                    <a:pt x="739" y="130"/>
                  </a:cubicBezTo>
                  <a:cubicBezTo>
                    <a:pt x="731" y="135"/>
                    <a:pt x="733" y="127"/>
                    <a:pt x="722" y="129"/>
                  </a:cubicBezTo>
                  <a:cubicBezTo>
                    <a:pt x="712" y="132"/>
                    <a:pt x="724" y="136"/>
                    <a:pt x="704" y="139"/>
                  </a:cubicBezTo>
                  <a:cubicBezTo>
                    <a:pt x="686" y="143"/>
                    <a:pt x="686" y="139"/>
                    <a:pt x="704" y="132"/>
                  </a:cubicBezTo>
                  <a:cubicBezTo>
                    <a:pt x="722" y="124"/>
                    <a:pt x="718" y="121"/>
                    <a:pt x="734" y="116"/>
                  </a:cubicBezTo>
                  <a:cubicBezTo>
                    <a:pt x="750" y="112"/>
                    <a:pt x="750" y="102"/>
                    <a:pt x="747" y="96"/>
                  </a:cubicBezTo>
                  <a:cubicBezTo>
                    <a:pt x="743" y="91"/>
                    <a:pt x="739" y="94"/>
                    <a:pt x="731" y="88"/>
                  </a:cubicBezTo>
                  <a:cubicBezTo>
                    <a:pt x="725" y="82"/>
                    <a:pt x="719" y="88"/>
                    <a:pt x="710" y="85"/>
                  </a:cubicBezTo>
                  <a:cubicBezTo>
                    <a:pt x="701" y="84"/>
                    <a:pt x="705" y="88"/>
                    <a:pt x="695" y="90"/>
                  </a:cubicBezTo>
                  <a:cubicBezTo>
                    <a:pt x="678" y="91"/>
                    <a:pt x="708" y="82"/>
                    <a:pt x="689" y="82"/>
                  </a:cubicBezTo>
                  <a:cubicBezTo>
                    <a:pt x="670" y="81"/>
                    <a:pt x="676" y="79"/>
                    <a:pt x="686" y="76"/>
                  </a:cubicBezTo>
                  <a:cubicBezTo>
                    <a:pt x="693" y="74"/>
                    <a:pt x="676" y="66"/>
                    <a:pt x="661" y="73"/>
                  </a:cubicBezTo>
                  <a:cubicBezTo>
                    <a:pt x="637" y="84"/>
                    <a:pt x="651" y="88"/>
                    <a:pt x="640" y="88"/>
                  </a:cubicBezTo>
                  <a:cubicBezTo>
                    <a:pt x="617" y="90"/>
                    <a:pt x="643" y="90"/>
                    <a:pt x="622" y="94"/>
                  </a:cubicBezTo>
                  <a:cubicBezTo>
                    <a:pt x="600" y="99"/>
                    <a:pt x="625" y="90"/>
                    <a:pt x="596" y="94"/>
                  </a:cubicBezTo>
                  <a:cubicBezTo>
                    <a:pt x="568" y="98"/>
                    <a:pt x="599" y="101"/>
                    <a:pt x="570" y="104"/>
                  </a:cubicBezTo>
                  <a:cubicBezTo>
                    <a:pt x="539" y="105"/>
                    <a:pt x="553" y="110"/>
                    <a:pt x="538" y="110"/>
                  </a:cubicBezTo>
                  <a:cubicBezTo>
                    <a:pt x="524" y="112"/>
                    <a:pt x="523" y="124"/>
                    <a:pt x="532" y="126"/>
                  </a:cubicBezTo>
                  <a:cubicBezTo>
                    <a:pt x="539" y="126"/>
                    <a:pt x="535" y="129"/>
                    <a:pt x="524" y="132"/>
                  </a:cubicBezTo>
                  <a:cubicBezTo>
                    <a:pt x="508" y="135"/>
                    <a:pt x="488" y="130"/>
                    <a:pt x="483" y="138"/>
                  </a:cubicBezTo>
                  <a:cubicBezTo>
                    <a:pt x="477" y="144"/>
                    <a:pt x="491" y="138"/>
                    <a:pt x="486" y="147"/>
                  </a:cubicBezTo>
                  <a:cubicBezTo>
                    <a:pt x="480" y="155"/>
                    <a:pt x="497" y="150"/>
                    <a:pt x="497" y="157"/>
                  </a:cubicBezTo>
                  <a:cubicBezTo>
                    <a:pt x="498" y="164"/>
                    <a:pt x="512" y="157"/>
                    <a:pt x="508" y="166"/>
                  </a:cubicBezTo>
                  <a:cubicBezTo>
                    <a:pt x="501" y="177"/>
                    <a:pt x="517" y="175"/>
                    <a:pt x="508" y="183"/>
                  </a:cubicBezTo>
                  <a:cubicBezTo>
                    <a:pt x="497" y="192"/>
                    <a:pt x="512" y="171"/>
                    <a:pt x="501" y="174"/>
                  </a:cubicBezTo>
                  <a:cubicBezTo>
                    <a:pt x="491" y="178"/>
                    <a:pt x="512" y="163"/>
                    <a:pt x="498" y="163"/>
                  </a:cubicBezTo>
                  <a:cubicBezTo>
                    <a:pt x="486" y="163"/>
                    <a:pt x="491" y="155"/>
                    <a:pt x="474" y="154"/>
                  </a:cubicBezTo>
                  <a:cubicBezTo>
                    <a:pt x="456" y="150"/>
                    <a:pt x="462" y="161"/>
                    <a:pt x="457" y="160"/>
                  </a:cubicBezTo>
                  <a:cubicBezTo>
                    <a:pt x="450" y="157"/>
                    <a:pt x="442" y="163"/>
                    <a:pt x="454" y="166"/>
                  </a:cubicBezTo>
                  <a:cubicBezTo>
                    <a:pt x="466" y="171"/>
                    <a:pt x="459" y="172"/>
                    <a:pt x="448" y="171"/>
                  </a:cubicBezTo>
                  <a:cubicBezTo>
                    <a:pt x="436" y="169"/>
                    <a:pt x="448" y="157"/>
                    <a:pt x="445" y="150"/>
                  </a:cubicBezTo>
                  <a:cubicBezTo>
                    <a:pt x="441" y="144"/>
                    <a:pt x="437" y="143"/>
                    <a:pt x="439" y="152"/>
                  </a:cubicBezTo>
                  <a:cubicBezTo>
                    <a:pt x="444" y="164"/>
                    <a:pt x="419" y="158"/>
                    <a:pt x="428" y="169"/>
                  </a:cubicBezTo>
                  <a:cubicBezTo>
                    <a:pt x="434" y="178"/>
                    <a:pt x="437" y="178"/>
                    <a:pt x="431" y="186"/>
                  </a:cubicBezTo>
                  <a:cubicBezTo>
                    <a:pt x="424" y="194"/>
                    <a:pt x="431" y="194"/>
                    <a:pt x="431" y="200"/>
                  </a:cubicBezTo>
                  <a:cubicBezTo>
                    <a:pt x="430" y="206"/>
                    <a:pt x="445" y="196"/>
                    <a:pt x="456" y="202"/>
                  </a:cubicBezTo>
                  <a:cubicBezTo>
                    <a:pt x="468" y="209"/>
                    <a:pt x="463" y="211"/>
                    <a:pt x="462" y="214"/>
                  </a:cubicBezTo>
                  <a:cubicBezTo>
                    <a:pt x="460" y="217"/>
                    <a:pt x="456" y="225"/>
                    <a:pt x="457" y="217"/>
                  </a:cubicBezTo>
                  <a:cubicBezTo>
                    <a:pt x="460" y="209"/>
                    <a:pt x="457" y="200"/>
                    <a:pt x="442" y="205"/>
                  </a:cubicBezTo>
                  <a:cubicBezTo>
                    <a:pt x="428" y="209"/>
                    <a:pt x="444" y="219"/>
                    <a:pt x="436" y="222"/>
                  </a:cubicBezTo>
                  <a:cubicBezTo>
                    <a:pt x="428" y="227"/>
                    <a:pt x="434" y="231"/>
                    <a:pt x="425" y="234"/>
                  </a:cubicBezTo>
                  <a:cubicBezTo>
                    <a:pt x="416" y="239"/>
                    <a:pt x="425" y="244"/>
                    <a:pt x="407" y="241"/>
                  </a:cubicBezTo>
                  <a:cubicBezTo>
                    <a:pt x="387" y="237"/>
                    <a:pt x="413" y="241"/>
                    <a:pt x="418" y="230"/>
                  </a:cubicBezTo>
                  <a:cubicBezTo>
                    <a:pt x="424" y="219"/>
                    <a:pt x="427" y="225"/>
                    <a:pt x="427" y="216"/>
                  </a:cubicBezTo>
                  <a:cubicBezTo>
                    <a:pt x="428" y="206"/>
                    <a:pt x="419" y="206"/>
                    <a:pt x="421" y="196"/>
                  </a:cubicBezTo>
                  <a:cubicBezTo>
                    <a:pt x="422" y="183"/>
                    <a:pt x="425" y="177"/>
                    <a:pt x="418" y="169"/>
                  </a:cubicBezTo>
                  <a:cubicBezTo>
                    <a:pt x="409" y="163"/>
                    <a:pt x="424" y="164"/>
                    <a:pt x="424" y="154"/>
                  </a:cubicBezTo>
                  <a:cubicBezTo>
                    <a:pt x="424" y="141"/>
                    <a:pt x="406" y="147"/>
                    <a:pt x="398" y="146"/>
                  </a:cubicBezTo>
                  <a:cubicBezTo>
                    <a:pt x="389" y="143"/>
                    <a:pt x="392" y="164"/>
                    <a:pt x="381" y="169"/>
                  </a:cubicBezTo>
                  <a:cubicBezTo>
                    <a:pt x="364" y="175"/>
                    <a:pt x="384" y="175"/>
                    <a:pt x="376" y="186"/>
                  </a:cubicBezTo>
                  <a:cubicBezTo>
                    <a:pt x="369" y="199"/>
                    <a:pt x="398" y="199"/>
                    <a:pt x="392" y="209"/>
                  </a:cubicBezTo>
                  <a:cubicBezTo>
                    <a:pt x="384" y="219"/>
                    <a:pt x="389" y="209"/>
                    <a:pt x="361" y="199"/>
                  </a:cubicBezTo>
                  <a:cubicBezTo>
                    <a:pt x="332" y="186"/>
                    <a:pt x="319" y="192"/>
                    <a:pt x="326" y="200"/>
                  </a:cubicBezTo>
                  <a:cubicBezTo>
                    <a:pt x="331" y="205"/>
                    <a:pt x="316" y="216"/>
                    <a:pt x="316" y="208"/>
                  </a:cubicBezTo>
                  <a:cubicBezTo>
                    <a:pt x="316" y="199"/>
                    <a:pt x="311" y="202"/>
                    <a:pt x="302" y="208"/>
                  </a:cubicBezTo>
                  <a:cubicBezTo>
                    <a:pt x="293" y="214"/>
                    <a:pt x="294" y="202"/>
                    <a:pt x="282" y="211"/>
                  </a:cubicBezTo>
                  <a:cubicBezTo>
                    <a:pt x="270" y="219"/>
                    <a:pt x="270" y="208"/>
                    <a:pt x="276" y="203"/>
                  </a:cubicBezTo>
                  <a:cubicBezTo>
                    <a:pt x="281" y="200"/>
                    <a:pt x="270" y="202"/>
                    <a:pt x="250" y="213"/>
                  </a:cubicBezTo>
                  <a:cubicBezTo>
                    <a:pt x="230" y="222"/>
                    <a:pt x="227" y="214"/>
                    <a:pt x="224" y="227"/>
                  </a:cubicBezTo>
                  <a:cubicBezTo>
                    <a:pt x="221" y="239"/>
                    <a:pt x="220" y="230"/>
                    <a:pt x="214" y="233"/>
                  </a:cubicBezTo>
                  <a:cubicBezTo>
                    <a:pt x="206" y="237"/>
                    <a:pt x="211" y="231"/>
                    <a:pt x="204" y="228"/>
                  </a:cubicBezTo>
                  <a:cubicBezTo>
                    <a:pt x="197" y="225"/>
                    <a:pt x="206" y="220"/>
                    <a:pt x="212" y="220"/>
                  </a:cubicBezTo>
                  <a:cubicBezTo>
                    <a:pt x="218" y="220"/>
                    <a:pt x="212" y="208"/>
                    <a:pt x="203" y="209"/>
                  </a:cubicBezTo>
                  <a:cubicBezTo>
                    <a:pt x="194" y="209"/>
                    <a:pt x="185" y="203"/>
                    <a:pt x="192" y="211"/>
                  </a:cubicBezTo>
                  <a:cubicBezTo>
                    <a:pt x="200" y="217"/>
                    <a:pt x="186" y="224"/>
                    <a:pt x="195" y="230"/>
                  </a:cubicBezTo>
                  <a:cubicBezTo>
                    <a:pt x="203" y="234"/>
                    <a:pt x="194" y="236"/>
                    <a:pt x="195" y="245"/>
                  </a:cubicBezTo>
                  <a:cubicBezTo>
                    <a:pt x="197" y="253"/>
                    <a:pt x="189" y="231"/>
                    <a:pt x="176" y="241"/>
                  </a:cubicBezTo>
                  <a:cubicBezTo>
                    <a:pt x="162" y="250"/>
                    <a:pt x="156" y="248"/>
                    <a:pt x="163" y="258"/>
                  </a:cubicBezTo>
                  <a:cubicBezTo>
                    <a:pt x="172" y="267"/>
                    <a:pt x="162" y="269"/>
                    <a:pt x="148" y="261"/>
                  </a:cubicBezTo>
                  <a:cubicBezTo>
                    <a:pt x="133" y="255"/>
                    <a:pt x="130" y="259"/>
                    <a:pt x="136" y="264"/>
                  </a:cubicBezTo>
                  <a:cubicBezTo>
                    <a:pt x="142" y="270"/>
                    <a:pt x="153" y="269"/>
                    <a:pt x="144" y="275"/>
                  </a:cubicBezTo>
                  <a:cubicBezTo>
                    <a:pt x="136" y="279"/>
                    <a:pt x="137" y="269"/>
                    <a:pt x="128" y="267"/>
                  </a:cubicBezTo>
                  <a:cubicBezTo>
                    <a:pt x="118" y="265"/>
                    <a:pt x="125" y="261"/>
                    <a:pt x="121" y="256"/>
                  </a:cubicBezTo>
                  <a:cubicBezTo>
                    <a:pt x="115" y="252"/>
                    <a:pt x="127" y="250"/>
                    <a:pt x="119" y="244"/>
                  </a:cubicBezTo>
                  <a:cubicBezTo>
                    <a:pt x="112" y="237"/>
                    <a:pt x="104" y="236"/>
                    <a:pt x="102" y="230"/>
                  </a:cubicBezTo>
                  <a:cubicBezTo>
                    <a:pt x="101" y="224"/>
                    <a:pt x="102" y="234"/>
                    <a:pt x="118" y="237"/>
                  </a:cubicBezTo>
                  <a:cubicBezTo>
                    <a:pt x="133" y="239"/>
                    <a:pt x="148" y="250"/>
                    <a:pt x="162" y="242"/>
                  </a:cubicBezTo>
                  <a:cubicBezTo>
                    <a:pt x="176" y="234"/>
                    <a:pt x="180" y="228"/>
                    <a:pt x="165" y="219"/>
                  </a:cubicBezTo>
                  <a:cubicBezTo>
                    <a:pt x="151" y="209"/>
                    <a:pt x="153" y="214"/>
                    <a:pt x="137" y="203"/>
                  </a:cubicBezTo>
                  <a:cubicBezTo>
                    <a:pt x="122" y="194"/>
                    <a:pt x="127" y="202"/>
                    <a:pt x="113" y="199"/>
                  </a:cubicBezTo>
                  <a:cubicBezTo>
                    <a:pt x="101" y="194"/>
                    <a:pt x="113" y="194"/>
                    <a:pt x="104" y="191"/>
                  </a:cubicBezTo>
                  <a:cubicBezTo>
                    <a:pt x="95" y="186"/>
                    <a:pt x="102" y="196"/>
                    <a:pt x="90" y="191"/>
                  </a:cubicBezTo>
                  <a:cubicBezTo>
                    <a:pt x="90" y="192"/>
                    <a:pt x="90" y="192"/>
                    <a:pt x="90" y="192"/>
                  </a:cubicBezTo>
                  <a:cubicBezTo>
                    <a:pt x="92" y="196"/>
                    <a:pt x="89" y="196"/>
                    <a:pt x="87" y="194"/>
                  </a:cubicBezTo>
                  <a:cubicBezTo>
                    <a:pt x="84" y="194"/>
                    <a:pt x="86" y="194"/>
                    <a:pt x="84" y="196"/>
                  </a:cubicBezTo>
                  <a:cubicBezTo>
                    <a:pt x="83" y="197"/>
                    <a:pt x="78" y="197"/>
                    <a:pt x="78" y="199"/>
                  </a:cubicBezTo>
                  <a:cubicBezTo>
                    <a:pt x="77" y="202"/>
                    <a:pt x="77" y="203"/>
                    <a:pt x="75" y="202"/>
                  </a:cubicBezTo>
                  <a:cubicBezTo>
                    <a:pt x="67" y="206"/>
                    <a:pt x="74" y="203"/>
                    <a:pt x="74" y="205"/>
                  </a:cubicBezTo>
                  <a:cubicBezTo>
                    <a:pt x="75" y="208"/>
                    <a:pt x="70" y="206"/>
                    <a:pt x="72" y="211"/>
                  </a:cubicBezTo>
                  <a:cubicBezTo>
                    <a:pt x="74" y="219"/>
                    <a:pt x="77" y="213"/>
                    <a:pt x="80" y="217"/>
                  </a:cubicBezTo>
                  <a:cubicBezTo>
                    <a:pt x="83" y="222"/>
                    <a:pt x="86" y="220"/>
                    <a:pt x="83" y="224"/>
                  </a:cubicBezTo>
                  <a:cubicBezTo>
                    <a:pt x="80" y="227"/>
                    <a:pt x="74" y="231"/>
                    <a:pt x="77" y="234"/>
                  </a:cubicBezTo>
                  <a:cubicBezTo>
                    <a:pt x="80" y="236"/>
                    <a:pt x="86" y="250"/>
                    <a:pt x="84" y="250"/>
                  </a:cubicBezTo>
                  <a:cubicBezTo>
                    <a:pt x="81" y="250"/>
                    <a:pt x="81" y="250"/>
                    <a:pt x="81" y="252"/>
                  </a:cubicBezTo>
                  <a:cubicBezTo>
                    <a:pt x="83" y="252"/>
                    <a:pt x="81" y="252"/>
                    <a:pt x="81" y="253"/>
                  </a:cubicBezTo>
                  <a:cubicBezTo>
                    <a:pt x="81" y="256"/>
                    <a:pt x="80" y="255"/>
                    <a:pt x="81" y="256"/>
                  </a:cubicBezTo>
                  <a:cubicBezTo>
                    <a:pt x="84" y="258"/>
                    <a:pt x="80" y="258"/>
                    <a:pt x="80" y="259"/>
                  </a:cubicBezTo>
                  <a:cubicBezTo>
                    <a:pt x="81" y="262"/>
                    <a:pt x="87" y="262"/>
                    <a:pt x="84" y="264"/>
                  </a:cubicBezTo>
                  <a:cubicBezTo>
                    <a:pt x="83" y="265"/>
                    <a:pt x="84" y="265"/>
                    <a:pt x="84" y="267"/>
                  </a:cubicBezTo>
                  <a:cubicBezTo>
                    <a:pt x="83" y="269"/>
                    <a:pt x="89" y="269"/>
                    <a:pt x="89" y="272"/>
                  </a:cubicBezTo>
                  <a:cubicBezTo>
                    <a:pt x="87" y="275"/>
                    <a:pt x="81" y="275"/>
                    <a:pt x="84" y="278"/>
                  </a:cubicBezTo>
                  <a:cubicBezTo>
                    <a:pt x="87" y="279"/>
                    <a:pt x="92" y="281"/>
                    <a:pt x="93" y="284"/>
                  </a:cubicBezTo>
                  <a:cubicBezTo>
                    <a:pt x="95" y="287"/>
                    <a:pt x="96" y="286"/>
                    <a:pt x="95" y="289"/>
                  </a:cubicBezTo>
                  <a:cubicBezTo>
                    <a:pt x="93" y="292"/>
                    <a:pt x="89" y="298"/>
                    <a:pt x="80" y="306"/>
                  </a:cubicBezTo>
                  <a:cubicBezTo>
                    <a:pt x="72" y="314"/>
                    <a:pt x="69" y="315"/>
                    <a:pt x="66" y="318"/>
                  </a:cubicBezTo>
                  <a:cubicBezTo>
                    <a:pt x="69" y="320"/>
                    <a:pt x="72" y="315"/>
                    <a:pt x="74" y="317"/>
                  </a:cubicBezTo>
                  <a:cubicBezTo>
                    <a:pt x="74" y="317"/>
                    <a:pt x="72" y="317"/>
                    <a:pt x="72" y="318"/>
                  </a:cubicBezTo>
                  <a:cubicBezTo>
                    <a:pt x="74" y="321"/>
                    <a:pt x="69" y="317"/>
                    <a:pt x="72" y="320"/>
                  </a:cubicBezTo>
                  <a:cubicBezTo>
                    <a:pt x="74" y="323"/>
                    <a:pt x="74" y="320"/>
                    <a:pt x="75" y="323"/>
                  </a:cubicBezTo>
                  <a:cubicBezTo>
                    <a:pt x="77" y="325"/>
                    <a:pt x="81" y="321"/>
                    <a:pt x="83" y="325"/>
                  </a:cubicBezTo>
                  <a:cubicBezTo>
                    <a:pt x="83" y="326"/>
                    <a:pt x="86" y="325"/>
                    <a:pt x="86" y="326"/>
                  </a:cubicBezTo>
                  <a:cubicBezTo>
                    <a:pt x="84" y="328"/>
                    <a:pt x="84" y="328"/>
                    <a:pt x="80" y="326"/>
                  </a:cubicBezTo>
                  <a:cubicBezTo>
                    <a:pt x="74" y="325"/>
                    <a:pt x="77" y="331"/>
                    <a:pt x="74" y="328"/>
                  </a:cubicBezTo>
                  <a:cubicBezTo>
                    <a:pt x="69" y="326"/>
                    <a:pt x="72" y="332"/>
                    <a:pt x="69" y="329"/>
                  </a:cubicBezTo>
                  <a:cubicBezTo>
                    <a:pt x="66" y="328"/>
                    <a:pt x="69" y="331"/>
                    <a:pt x="67" y="332"/>
                  </a:cubicBezTo>
                  <a:cubicBezTo>
                    <a:pt x="70" y="335"/>
                    <a:pt x="66" y="334"/>
                    <a:pt x="66" y="337"/>
                  </a:cubicBezTo>
                  <a:cubicBezTo>
                    <a:pt x="66" y="342"/>
                    <a:pt x="61" y="338"/>
                    <a:pt x="63" y="345"/>
                  </a:cubicBezTo>
                  <a:cubicBezTo>
                    <a:pt x="66" y="349"/>
                    <a:pt x="61" y="346"/>
                    <a:pt x="64" y="351"/>
                  </a:cubicBezTo>
                  <a:cubicBezTo>
                    <a:pt x="67" y="356"/>
                    <a:pt x="64" y="352"/>
                    <a:pt x="63" y="357"/>
                  </a:cubicBezTo>
                  <a:cubicBezTo>
                    <a:pt x="64" y="360"/>
                    <a:pt x="67" y="360"/>
                    <a:pt x="66" y="362"/>
                  </a:cubicBezTo>
                  <a:cubicBezTo>
                    <a:pt x="66" y="363"/>
                    <a:pt x="64" y="366"/>
                    <a:pt x="66" y="366"/>
                  </a:cubicBezTo>
                  <a:cubicBezTo>
                    <a:pt x="67" y="366"/>
                    <a:pt x="66" y="366"/>
                    <a:pt x="67" y="370"/>
                  </a:cubicBezTo>
                  <a:cubicBezTo>
                    <a:pt x="70" y="373"/>
                    <a:pt x="69" y="376"/>
                    <a:pt x="69" y="376"/>
                  </a:cubicBezTo>
                  <a:cubicBezTo>
                    <a:pt x="74" y="374"/>
                    <a:pt x="70" y="377"/>
                    <a:pt x="75" y="377"/>
                  </a:cubicBezTo>
                  <a:cubicBezTo>
                    <a:pt x="81" y="376"/>
                    <a:pt x="77" y="382"/>
                    <a:pt x="81" y="380"/>
                  </a:cubicBezTo>
                  <a:cubicBezTo>
                    <a:pt x="84" y="377"/>
                    <a:pt x="87" y="379"/>
                    <a:pt x="87" y="380"/>
                  </a:cubicBezTo>
                  <a:cubicBezTo>
                    <a:pt x="89" y="382"/>
                    <a:pt x="92" y="380"/>
                    <a:pt x="90" y="384"/>
                  </a:cubicBezTo>
                  <a:cubicBezTo>
                    <a:pt x="89" y="388"/>
                    <a:pt x="93" y="388"/>
                    <a:pt x="90" y="390"/>
                  </a:cubicBezTo>
                  <a:cubicBezTo>
                    <a:pt x="87" y="393"/>
                    <a:pt x="92" y="391"/>
                    <a:pt x="92" y="396"/>
                  </a:cubicBezTo>
                  <a:cubicBezTo>
                    <a:pt x="93" y="402"/>
                    <a:pt x="99" y="401"/>
                    <a:pt x="98" y="402"/>
                  </a:cubicBezTo>
                  <a:cubicBezTo>
                    <a:pt x="95" y="407"/>
                    <a:pt x="102" y="402"/>
                    <a:pt x="102" y="407"/>
                  </a:cubicBezTo>
                  <a:cubicBezTo>
                    <a:pt x="102" y="408"/>
                    <a:pt x="107" y="408"/>
                    <a:pt x="104" y="410"/>
                  </a:cubicBezTo>
                  <a:cubicBezTo>
                    <a:pt x="101" y="412"/>
                    <a:pt x="101" y="415"/>
                    <a:pt x="96" y="412"/>
                  </a:cubicBezTo>
                  <a:cubicBezTo>
                    <a:pt x="95" y="410"/>
                    <a:pt x="93" y="413"/>
                    <a:pt x="95" y="415"/>
                  </a:cubicBezTo>
                  <a:cubicBezTo>
                    <a:pt x="98" y="419"/>
                    <a:pt x="93" y="419"/>
                    <a:pt x="96" y="424"/>
                  </a:cubicBezTo>
                  <a:cubicBezTo>
                    <a:pt x="98" y="425"/>
                    <a:pt x="101" y="427"/>
                    <a:pt x="102" y="424"/>
                  </a:cubicBezTo>
                  <a:cubicBezTo>
                    <a:pt x="102" y="421"/>
                    <a:pt x="105" y="424"/>
                    <a:pt x="109" y="422"/>
                  </a:cubicBezTo>
                  <a:cubicBezTo>
                    <a:pt x="112" y="419"/>
                    <a:pt x="110" y="424"/>
                    <a:pt x="113" y="422"/>
                  </a:cubicBezTo>
                  <a:cubicBezTo>
                    <a:pt x="116" y="419"/>
                    <a:pt x="113" y="425"/>
                    <a:pt x="118" y="427"/>
                  </a:cubicBezTo>
                  <a:cubicBezTo>
                    <a:pt x="121" y="429"/>
                    <a:pt x="115" y="430"/>
                    <a:pt x="116" y="432"/>
                  </a:cubicBezTo>
                  <a:cubicBezTo>
                    <a:pt x="119" y="435"/>
                    <a:pt x="116" y="435"/>
                    <a:pt x="119" y="435"/>
                  </a:cubicBezTo>
                  <a:cubicBezTo>
                    <a:pt x="122" y="436"/>
                    <a:pt x="122" y="433"/>
                    <a:pt x="125" y="438"/>
                  </a:cubicBezTo>
                  <a:cubicBezTo>
                    <a:pt x="128" y="441"/>
                    <a:pt x="125" y="447"/>
                    <a:pt x="128" y="446"/>
                  </a:cubicBezTo>
                  <a:cubicBezTo>
                    <a:pt x="133" y="444"/>
                    <a:pt x="133" y="449"/>
                    <a:pt x="139" y="446"/>
                  </a:cubicBezTo>
                  <a:cubicBezTo>
                    <a:pt x="144" y="443"/>
                    <a:pt x="142" y="447"/>
                    <a:pt x="145" y="449"/>
                  </a:cubicBezTo>
                  <a:cubicBezTo>
                    <a:pt x="148" y="452"/>
                    <a:pt x="150" y="447"/>
                    <a:pt x="153" y="452"/>
                  </a:cubicBezTo>
                  <a:cubicBezTo>
                    <a:pt x="154" y="453"/>
                    <a:pt x="157" y="450"/>
                    <a:pt x="159" y="453"/>
                  </a:cubicBezTo>
                  <a:cubicBezTo>
                    <a:pt x="160" y="457"/>
                    <a:pt x="163" y="453"/>
                    <a:pt x="163" y="455"/>
                  </a:cubicBezTo>
                  <a:cubicBezTo>
                    <a:pt x="163" y="458"/>
                    <a:pt x="165" y="458"/>
                    <a:pt x="163" y="460"/>
                  </a:cubicBezTo>
                  <a:cubicBezTo>
                    <a:pt x="160" y="461"/>
                    <a:pt x="160" y="463"/>
                    <a:pt x="162" y="463"/>
                  </a:cubicBezTo>
                  <a:cubicBezTo>
                    <a:pt x="163" y="463"/>
                    <a:pt x="165" y="464"/>
                    <a:pt x="162" y="464"/>
                  </a:cubicBezTo>
                  <a:cubicBezTo>
                    <a:pt x="160" y="464"/>
                    <a:pt x="159" y="466"/>
                    <a:pt x="160" y="468"/>
                  </a:cubicBezTo>
                  <a:cubicBezTo>
                    <a:pt x="162" y="469"/>
                    <a:pt x="163" y="472"/>
                    <a:pt x="162" y="474"/>
                  </a:cubicBezTo>
                  <a:cubicBezTo>
                    <a:pt x="160" y="477"/>
                    <a:pt x="154" y="474"/>
                    <a:pt x="153" y="477"/>
                  </a:cubicBezTo>
                  <a:cubicBezTo>
                    <a:pt x="153" y="480"/>
                    <a:pt x="147" y="475"/>
                    <a:pt x="148" y="485"/>
                  </a:cubicBezTo>
                  <a:cubicBezTo>
                    <a:pt x="153" y="481"/>
                    <a:pt x="150" y="486"/>
                    <a:pt x="154" y="483"/>
                  </a:cubicBezTo>
                  <a:cubicBezTo>
                    <a:pt x="157" y="481"/>
                    <a:pt x="157" y="485"/>
                    <a:pt x="154" y="486"/>
                  </a:cubicBezTo>
                  <a:cubicBezTo>
                    <a:pt x="148" y="488"/>
                    <a:pt x="151" y="489"/>
                    <a:pt x="145" y="489"/>
                  </a:cubicBezTo>
                  <a:cubicBezTo>
                    <a:pt x="144" y="489"/>
                    <a:pt x="145" y="494"/>
                    <a:pt x="148" y="492"/>
                  </a:cubicBezTo>
                  <a:cubicBezTo>
                    <a:pt x="150" y="492"/>
                    <a:pt x="153" y="497"/>
                    <a:pt x="150" y="497"/>
                  </a:cubicBezTo>
                  <a:cubicBezTo>
                    <a:pt x="148" y="496"/>
                    <a:pt x="147" y="496"/>
                    <a:pt x="145" y="499"/>
                  </a:cubicBezTo>
                  <a:cubicBezTo>
                    <a:pt x="145" y="502"/>
                    <a:pt x="144" y="502"/>
                    <a:pt x="144" y="503"/>
                  </a:cubicBezTo>
                  <a:cubicBezTo>
                    <a:pt x="145" y="508"/>
                    <a:pt x="144" y="505"/>
                    <a:pt x="140" y="505"/>
                  </a:cubicBezTo>
                  <a:cubicBezTo>
                    <a:pt x="139" y="505"/>
                    <a:pt x="136" y="502"/>
                    <a:pt x="137" y="505"/>
                  </a:cubicBezTo>
                  <a:cubicBezTo>
                    <a:pt x="137" y="506"/>
                    <a:pt x="133" y="506"/>
                    <a:pt x="139" y="508"/>
                  </a:cubicBezTo>
                  <a:cubicBezTo>
                    <a:pt x="144" y="511"/>
                    <a:pt x="140" y="513"/>
                    <a:pt x="145" y="513"/>
                  </a:cubicBezTo>
                  <a:cubicBezTo>
                    <a:pt x="150" y="514"/>
                    <a:pt x="145" y="514"/>
                    <a:pt x="151" y="517"/>
                  </a:cubicBezTo>
                  <a:cubicBezTo>
                    <a:pt x="157" y="519"/>
                    <a:pt x="151" y="516"/>
                    <a:pt x="162" y="527"/>
                  </a:cubicBezTo>
                  <a:cubicBezTo>
                    <a:pt x="163" y="525"/>
                    <a:pt x="166" y="525"/>
                    <a:pt x="168" y="525"/>
                  </a:cubicBezTo>
                  <a:cubicBezTo>
                    <a:pt x="169" y="525"/>
                    <a:pt x="169" y="528"/>
                    <a:pt x="172" y="528"/>
                  </a:cubicBezTo>
                  <a:cubicBezTo>
                    <a:pt x="176" y="528"/>
                    <a:pt x="174" y="531"/>
                    <a:pt x="179" y="528"/>
                  </a:cubicBezTo>
                  <a:cubicBezTo>
                    <a:pt x="182" y="527"/>
                    <a:pt x="183" y="530"/>
                    <a:pt x="185" y="530"/>
                  </a:cubicBezTo>
                  <a:cubicBezTo>
                    <a:pt x="186" y="530"/>
                    <a:pt x="186" y="531"/>
                    <a:pt x="191" y="533"/>
                  </a:cubicBezTo>
                  <a:cubicBezTo>
                    <a:pt x="195" y="534"/>
                    <a:pt x="191" y="534"/>
                    <a:pt x="192" y="536"/>
                  </a:cubicBezTo>
                  <a:cubicBezTo>
                    <a:pt x="195" y="537"/>
                    <a:pt x="197" y="533"/>
                    <a:pt x="198" y="534"/>
                  </a:cubicBezTo>
                  <a:cubicBezTo>
                    <a:pt x="201" y="536"/>
                    <a:pt x="201" y="533"/>
                    <a:pt x="203" y="534"/>
                  </a:cubicBezTo>
                  <a:cubicBezTo>
                    <a:pt x="204" y="534"/>
                    <a:pt x="204" y="536"/>
                    <a:pt x="207" y="536"/>
                  </a:cubicBezTo>
                  <a:cubicBezTo>
                    <a:pt x="211" y="536"/>
                    <a:pt x="206" y="539"/>
                    <a:pt x="207" y="541"/>
                  </a:cubicBezTo>
                  <a:cubicBezTo>
                    <a:pt x="209" y="542"/>
                    <a:pt x="209" y="542"/>
                    <a:pt x="214" y="544"/>
                  </a:cubicBezTo>
                  <a:cubicBezTo>
                    <a:pt x="215" y="547"/>
                    <a:pt x="217" y="542"/>
                    <a:pt x="217" y="545"/>
                  </a:cubicBezTo>
                  <a:cubicBezTo>
                    <a:pt x="218" y="548"/>
                    <a:pt x="220" y="545"/>
                    <a:pt x="220" y="548"/>
                  </a:cubicBezTo>
                  <a:cubicBezTo>
                    <a:pt x="221" y="553"/>
                    <a:pt x="226" y="551"/>
                    <a:pt x="226" y="550"/>
                  </a:cubicBezTo>
                  <a:cubicBezTo>
                    <a:pt x="227" y="548"/>
                    <a:pt x="229" y="547"/>
                    <a:pt x="230" y="545"/>
                  </a:cubicBezTo>
                  <a:cubicBezTo>
                    <a:pt x="226" y="534"/>
                    <a:pt x="221" y="536"/>
                    <a:pt x="223" y="527"/>
                  </a:cubicBezTo>
                  <a:cubicBezTo>
                    <a:pt x="224" y="516"/>
                    <a:pt x="221" y="527"/>
                    <a:pt x="221" y="520"/>
                  </a:cubicBezTo>
                  <a:cubicBezTo>
                    <a:pt x="221" y="514"/>
                    <a:pt x="212" y="516"/>
                    <a:pt x="217" y="513"/>
                  </a:cubicBezTo>
                  <a:cubicBezTo>
                    <a:pt x="220" y="509"/>
                    <a:pt x="221" y="505"/>
                    <a:pt x="226" y="500"/>
                  </a:cubicBezTo>
                  <a:cubicBezTo>
                    <a:pt x="230" y="496"/>
                    <a:pt x="232" y="500"/>
                    <a:pt x="232" y="497"/>
                  </a:cubicBezTo>
                  <a:cubicBezTo>
                    <a:pt x="232" y="496"/>
                    <a:pt x="232" y="497"/>
                    <a:pt x="233" y="492"/>
                  </a:cubicBezTo>
                  <a:cubicBezTo>
                    <a:pt x="226" y="488"/>
                    <a:pt x="238" y="491"/>
                    <a:pt x="230" y="483"/>
                  </a:cubicBezTo>
                  <a:cubicBezTo>
                    <a:pt x="224" y="475"/>
                    <a:pt x="224" y="475"/>
                    <a:pt x="221" y="477"/>
                  </a:cubicBezTo>
                  <a:cubicBezTo>
                    <a:pt x="218" y="477"/>
                    <a:pt x="221" y="472"/>
                    <a:pt x="217" y="469"/>
                  </a:cubicBezTo>
                  <a:cubicBezTo>
                    <a:pt x="211" y="468"/>
                    <a:pt x="220" y="461"/>
                    <a:pt x="217" y="457"/>
                  </a:cubicBezTo>
                  <a:cubicBezTo>
                    <a:pt x="214" y="453"/>
                    <a:pt x="221" y="443"/>
                    <a:pt x="224" y="446"/>
                  </a:cubicBezTo>
                  <a:cubicBezTo>
                    <a:pt x="230" y="455"/>
                    <a:pt x="232" y="452"/>
                    <a:pt x="232" y="446"/>
                  </a:cubicBezTo>
                  <a:cubicBezTo>
                    <a:pt x="232" y="440"/>
                    <a:pt x="242" y="436"/>
                    <a:pt x="247" y="432"/>
                  </a:cubicBezTo>
                  <a:cubicBezTo>
                    <a:pt x="250" y="425"/>
                    <a:pt x="252" y="435"/>
                    <a:pt x="256" y="430"/>
                  </a:cubicBezTo>
                  <a:cubicBezTo>
                    <a:pt x="262" y="427"/>
                    <a:pt x="261" y="432"/>
                    <a:pt x="268" y="433"/>
                  </a:cubicBezTo>
                  <a:cubicBezTo>
                    <a:pt x="276" y="433"/>
                    <a:pt x="284" y="447"/>
                    <a:pt x="290" y="443"/>
                  </a:cubicBezTo>
                  <a:cubicBezTo>
                    <a:pt x="293" y="438"/>
                    <a:pt x="294" y="435"/>
                    <a:pt x="299" y="438"/>
                  </a:cubicBezTo>
                  <a:cubicBezTo>
                    <a:pt x="303" y="441"/>
                    <a:pt x="303" y="433"/>
                    <a:pt x="313" y="441"/>
                  </a:cubicBezTo>
                  <a:cubicBezTo>
                    <a:pt x="322" y="447"/>
                    <a:pt x="317" y="436"/>
                    <a:pt x="323" y="441"/>
                  </a:cubicBezTo>
                  <a:cubicBezTo>
                    <a:pt x="331" y="446"/>
                    <a:pt x="338" y="435"/>
                    <a:pt x="329" y="432"/>
                  </a:cubicBezTo>
                  <a:cubicBezTo>
                    <a:pt x="313" y="424"/>
                    <a:pt x="334" y="425"/>
                    <a:pt x="328" y="419"/>
                  </a:cubicBezTo>
                  <a:cubicBezTo>
                    <a:pt x="322" y="415"/>
                    <a:pt x="343" y="415"/>
                    <a:pt x="335" y="412"/>
                  </a:cubicBezTo>
                  <a:cubicBezTo>
                    <a:pt x="328" y="408"/>
                    <a:pt x="325" y="401"/>
                    <a:pt x="334" y="401"/>
                  </a:cubicBezTo>
                  <a:cubicBezTo>
                    <a:pt x="343" y="401"/>
                    <a:pt x="373" y="394"/>
                    <a:pt x="381" y="390"/>
                  </a:cubicBezTo>
                  <a:cubicBezTo>
                    <a:pt x="390" y="387"/>
                    <a:pt x="392" y="380"/>
                    <a:pt x="398" y="385"/>
                  </a:cubicBezTo>
                  <a:cubicBezTo>
                    <a:pt x="402" y="388"/>
                    <a:pt x="406" y="380"/>
                    <a:pt x="409" y="391"/>
                  </a:cubicBezTo>
                  <a:cubicBezTo>
                    <a:pt x="411" y="404"/>
                    <a:pt x="416" y="396"/>
                    <a:pt x="422" y="399"/>
                  </a:cubicBezTo>
                  <a:cubicBezTo>
                    <a:pt x="428" y="402"/>
                    <a:pt x="433" y="399"/>
                    <a:pt x="428" y="404"/>
                  </a:cubicBezTo>
                  <a:cubicBezTo>
                    <a:pt x="424" y="408"/>
                    <a:pt x="433" y="408"/>
                    <a:pt x="445" y="401"/>
                  </a:cubicBezTo>
                  <a:cubicBezTo>
                    <a:pt x="457" y="391"/>
                    <a:pt x="456" y="398"/>
                    <a:pt x="453" y="401"/>
                  </a:cubicBezTo>
                  <a:cubicBezTo>
                    <a:pt x="450" y="404"/>
                    <a:pt x="462" y="405"/>
                    <a:pt x="472" y="425"/>
                  </a:cubicBezTo>
                  <a:cubicBezTo>
                    <a:pt x="486" y="455"/>
                    <a:pt x="480" y="429"/>
                    <a:pt x="489" y="436"/>
                  </a:cubicBezTo>
                  <a:cubicBezTo>
                    <a:pt x="500" y="446"/>
                    <a:pt x="504" y="433"/>
                    <a:pt x="514" y="443"/>
                  </a:cubicBezTo>
                  <a:cubicBezTo>
                    <a:pt x="521" y="453"/>
                    <a:pt x="524" y="460"/>
                    <a:pt x="530" y="453"/>
                  </a:cubicBezTo>
                  <a:cubicBezTo>
                    <a:pt x="538" y="449"/>
                    <a:pt x="530" y="455"/>
                    <a:pt x="538" y="461"/>
                  </a:cubicBezTo>
                  <a:cubicBezTo>
                    <a:pt x="538" y="461"/>
                    <a:pt x="538" y="461"/>
                    <a:pt x="543" y="460"/>
                  </a:cubicBezTo>
                  <a:cubicBezTo>
                    <a:pt x="547" y="453"/>
                    <a:pt x="546" y="458"/>
                    <a:pt x="553" y="455"/>
                  </a:cubicBezTo>
                  <a:cubicBezTo>
                    <a:pt x="559" y="453"/>
                    <a:pt x="553" y="452"/>
                    <a:pt x="562" y="447"/>
                  </a:cubicBezTo>
                  <a:cubicBezTo>
                    <a:pt x="571" y="443"/>
                    <a:pt x="578" y="440"/>
                    <a:pt x="582" y="443"/>
                  </a:cubicBezTo>
                  <a:cubicBezTo>
                    <a:pt x="587" y="446"/>
                    <a:pt x="593" y="440"/>
                    <a:pt x="594" y="446"/>
                  </a:cubicBezTo>
                  <a:cubicBezTo>
                    <a:pt x="596" y="450"/>
                    <a:pt x="622" y="455"/>
                    <a:pt x="625" y="447"/>
                  </a:cubicBezTo>
                  <a:cubicBezTo>
                    <a:pt x="626" y="441"/>
                    <a:pt x="617" y="441"/>
                    <a:pt x="623" y="433"/>
                  </a:cubicBezTo>
                  <a:cubicBezTo>
                    <a:pt x="629" y="424"/>
                    <a:pt x="626" y="424"/>
                    <a:pt x="640" y="429"/>
                  </a:cubicBezTo>
                  <a:cubicBezTo>
                    <a:pt x="652" y="435"/>
                    <a:pt x="657" y="429"/>
                    <a:pt x="657" y="436"/>
                  </a:cubicBezTo>
                  <a:cubicBezTo>
                    <a:pt x="657" y="444"/>
                    <a:pt x="664" y="450"/>
                    <a:pt x="672" y="447"/>
                  </a:cubicBezTo>
                  <a:cubicBezTo>
                    <a:pt x="681" y="444"/>
                    <a:pt x="683" y="444"/>
                    <a:pt x="693" y="449"/>
                  </a:cubicBezTo>
                  <a:cubicBezTo>
                    <a:pt x="704" y="452"/>
                    <a:pt x="698" y="455"/>
                    <a:pt x="712" y="458"/>
                  </a:cubicBezTo>
                  <a:cubicBezTo>
                    <a:pt x="731" y="463"/>
                    <a:pt x="724" y="455"/>
                    <a:pt x="736" y="457"/>
                  </a:cubicBezTo>
                  <a:cubicBezTo>
                    <a:pt x="748" y="457"/>
                    <a:pt x="745" y="441"/>
                    <a:pt x="756" y="447"/>
                  </a:cubicBezTo>
                  <a:cubicBezTo>
                    <a:pt x="765" y="453"/>
                    <a:pt x="765" y="447"/>
                    <a:pt x="771" y="452"/>
                  </a:cubicBezTo>
                  <a:cubicBezTo>
                    <a:pt x="779" y="457"/>
                    <a:pt x="782" y="457"/>
                    <a:pt x="788" y="450"/>
                  </a:cubicBezTo>
                  <a:cubicBezTo>
                    <a:pt x="794" y="444"/>
                    <a:pt x="792" y="440"/>
                    <a:pt x="800" y="430"/>
                  </a:cubicBezTo>
                  <a:cubicBezTo>
                    <a:pt x="806" y="422"/>
                    <a:pt x="803" y="419"/>
                    <a:pt x="798" y="419"/>
                  </a:cubicBezTo>
                  <a:cubicBezTo>
                    <a:pt x="794" y="419"/>
                    <a:pt x="800" y="410"/>
                    <a:pt x="815" y="408"/>
                  </a:cubicBezTo>
                  <a:cubicBezTo>
                    <a:pt x="829" y="407"/>
                    <a:pt x="833" y="412"/>
                    <a:pt x="838" y="412"/>
                  </a:cubicBezTo>
                  <a:cubicBezTo>
                    <a:pt x="842" y="412"/>
                    <a:pt x="852" y="424"/>
                    <a:pt x="855" y="440"/>
                  </a:cubicBezTo>
                  <a:cubicBezTo>
                    <a:pt x="856" y="457"/>
                    <a:pt x="859" y="455"/>
                    <a:pt x="868" y="457"/>
                  </a:cubicBezTo>
                  <a:cubicBezTo>
                    <a:pt x="877" y="458"/>
                    <a:pt x="874" y="463"/>
                    <a:pt x="879" y="463"/>
                  </a:cubicBezTo>
                  <a:cubicBezTo>
                    <a:pt x="884" y="464"/>
                    <a:pt x="879" y="468"/>
                    <a:pt x="882" y="469"/>
                  </a:cubicBezTo>
                  <a:cubicBezTo>
                    <a:pt x="885" y="471"/>
                    <a:pt x="879" y="472"/>
                    <a:pt x="884" y="475"/>
                  </a:cubicBezTo>
                  <a:cubicBezTo>
                    <a:pt x="888" y="480"/>
                    <a:pt x="894" y="478"/>
                    <a:pt x="899" y="474"/>
                  </a:cubicBezTo>
                  <a:cubicBezTo>
                    <a:pt x="903" y="471"/>
                    <a:pt x="903" y="475"/>
                    <a:pt x="908" y="471"/>
                  </a:cubicBezTo>
                  <a:cubicBezTo>
                    <a:pt x="912" y="466"/>
                    <a:pt x="917" y="474"/>
                    <a:pt x="912" y="480"/>
                  </a:cubicBezTo>
                  <a:cubicBezTo>
                    <a:pt x="908" y="488"/>
                    <a:pt x="905" y="511"/>
                    <a:pt x="899" y="508"/>
                  </a:cubicBezTo>
                  <a:cubicBezTo>
                    <a:pt x="893" y="505"/>
                    <a:pt x="891" y="503"/>
                    <a:pt x="890" y="506"/>
                  </a:cubicBezTo>
                  <a:cubicBezTo>
                    <a:pt x="888" y="511"/>
                    <a:pt x="882" y="506"/>
                    <a:pt x="885" y="513"/>
                  </a:cubicBezTo>
                  <a:cubicBezTo>
                    <a:pt x="887" y="519"/>
                    <a:pt x="888" y="525"/>
                    <a:pt x="885" y="530"/>
                  </a:cubicBezTo>
                  <a:cubicBezTo>
                    <a:pt x="884" y="536"/>
                    <a:pt x="882" y="530"/>
                    <a:pt x="881" y="536"/>
                  </a:cubicBezTo>
                  <a:cubicBezTo>
                    <a:pt x="881" y="536"/>
                    <a:pt x="881" y="536"/>
                    <a:pt x="882" y="539"/>
                  </a:cubicBezTo>
                  <a:cubicBezTo>
                    <a:pt x="885" y="536"/>
                    <a:pt x="882" y="534"/>
                    <a:pt x="884" y="536"/>
                  </a:cubicBezTo>
                  <a:cubicBezTo>
                    <a:pt x="887" y="536"/>
                    <a:pt x="887" y="536"/>
                    <a:pt x="888" y="533"/>
                  </a:cubicBezTo>
                  <a:cubicBezTo>
                    <a:pt x="890" y="530"/>
                    <a:pt x="888" y="528"/>
                    <a:pt x="891" y="528"/>
                  </a:cubicBezTo>
                  <a:cubicBezTo>
                    <a:pt x="893" y="528"/>
                    <a:pt x="890" y="533"/>
                    <a:pt x="893" y="530"/>
                  </a:cubicBezTo>
                  <a:cubicBezTo>
                    <a:pt x="896" y="528"/>
                    <a:pt x="893" y="533"/>
                    <a:pt x="896" y="533"/>
                  </a:cubicBezTo>
                  <a:cubicBezTo>
                    <a:pt x="897" y="533"/>
                    <a:pt x="899" y="534"/>
                    <a:pt x="900" y="534"/>
                  </a:cubicBezTo>
                  <a:cubicBezTo>
                    <a:pt x="902" y="536"/>
                    <a:pt x="902" y="534"/>
                    <a:pt x="906" y="533"/>
                  </a:cubicBezTo>
                  <a:cubicBezTo>
                    <a:pt x="909" y="533"/>
                    <a:pt x="908" y="531"/>
                    <a:pt x="914" y="528"/>
                  </a:cubicBezTo>
                  <a:cubicBezTo>
                    <a:pt x="919" y="525"/>
                    <a:pt x="922" y="516"/>
                    <a:pt x="934" y="505"/>
                  </a:cubicBezTo>
                  <a:cubicBezTo>
                    <a:pt x="944" y="492"/>
                    <a:pt x="941" y="486"/>
                    <a:pt x="946" y="483"/>
                  </a:cubicBezTo>
                  <a:cubicBezTo>
                    <a:pt x="952" y="478"/>
                    <a:pt x="947" y="478"/>
                    <a:pt x="954" y="472"/>
                  </a:cubicBezTo>
                  <a:cubicBezTo>
                    <a:pt x="961" y="466"/>
                    <a:pt x="961" y="449"/>
                    <a:pt x="960" y="444"/>
                  </a:cubicBezTo>
                  <a:cubicBezTo>
                    <a:pt x="958" y="440"/>
                    <a:pt x="961" y="440"/>
                    <a:pt x="963" y="435"/>
                  </a:cubicBezTo>
                  <a:cubicBezTo>
                    <a:pt x="964" y="429"/>
                    <a:pt x="970" y="427"/>
                    <a:pt x="966" y="422"/>
                  </a:cubicBezTo>
                  <a:cubicBezTo>
                    <a:pt x="963" y="419"/>
                    <a:pt x="967" y="419"/>
                    <a:pt x="964" y="416"/>
                  </a:cubicBezTo>
                  <a:cubicBezTo>
                    <a:pt x="963" y="412"/>
                    <a:pt x="970" y="413"/>
                    <a:pt x="966" y="408"/>
                  </a:cubicBezTo>
                  <a:cubicBezTo>
                    <a:pt x="960" y="405"/>
                    <a:pt x="958" y="402"/>
                    <a:pt x="957" y="401"/>
                  </a:cubicBezTo>
                  <a:cubicBezTo>
                    <a:pt x="954" y="398"/>
                    <a:pt x="951" y="401"/>
                    <a:pt x="947" y="399"/>
                  </a:cubicBezTo>
                  <a:cubicBezTo>
                    <a:pt x="944" y="398"/>
                    <a:pt x="947" y="405"/>
                    <a:pt x="940" y="407"/>
                  </a:cubicBezTo>
                  <a:cubicBezTo>
                    <a:pt x="929" y="410"/>
                    <a:pt x="943" y="396"/>
                    <a:pt x="935" y="399"/>
                  </a:cubicBezTo>
                  <a:cubicBezTo>
                    <a:pt x="929" y="401"/>
                    <a:pt x="937" y="404"/>
                    <a:pt x="931" y="404"/>
                  </a:cubicBezTo>
                  <a:cubicBezTo>
                    <a:pt x="925" y="404"/>
                    <a:pt x="937" y="394"/>
                    <a:pt x="926" y="394"/>
                  </a:cubicBezTo>
                  <a:cubicBezTo>
                    <a:pt x="917" y="394"/>
                    <a:pt x="912" y="393"/>
                    <a:pt x="925" y="385"/>
                  </a:cubicBezTo>
                  <a:cubicBezTo>
                    <a:pt x="938" y="376"/>
                    <a:pt x="940" y="376"/>
                    <a:pt x="943" y="368"/>
                  </a:cubicBezTo>
                  <a:cubicBezTo>
                    <a:pt x="946" y="360"/>
                    <a:pt x="957" y="360"/>
                    <a:pt x="960" y="351"/>
                  </a:cubicBezTo>
                  <a:cubicBezTo>
                    <a:pt x="964" y="342"/>
                    <a:pt x="979" y="332"/>
                    <a:pt x="987" y="334"/>
                  </a:cubicBezTo>
                  <a:cubicBezTo>
                    <a:pt x="995" y="337"/>
                    <a:pt x="998" y="332"/>
                    <a:pt x="1002" y="335"/>
                  </a:cubicBezTo>
                  <a:cubicBezTo>
                    <a:pt x="1007" y="338"/>
                    <a:pt x="1002" y="332"/>
                    <a:pt x="1013" y="334"/>
                  </a:cubicBezTo>
                  <a:cubicBezTo>
                    <a:pt x="1025" y="335"/>
                    <a:pt x="1025" y="338"/>
                    <a:pt x="1028" y="331"/>
                  </a:cubicBezTo>
                  <a:cubicBezTo>
                    <a:pt x="1028" y="329"/>
                    <a:pt x="1056" y="329"/>
                    <a:pt x="1047" y="337"/>
                  </a:cubicBezTo>
                  <a:cubicBezTo>
                    <a:pt x="1039" y="343"/>
                    <a:pt x="1059" y="338"/>
                    <a:pt x="1060" y="337"/>
                  </a:cubicBezTo>
                  <a:cubicBezTo>
                    <a:pt x="1063" y="332"/>
                    <a:pt x="1066" y="343"/>
                    <a:pt x="1074" y="337"/>
                  </a:cubicBezTo>
                  <a:cubicBezTo>
                    <a:pt x="1082" y="332"/>
                    <a:pt x="1059" y="332"/>
                    <a:pt x="1075" y="320"/>
                  </a:cubicBezTo>
                  <a:cubicBezTo>
                    <a:pt x="1092" y="309"/>
                    <a:pt x="1085" y="304"/>
                    <a:pt x="1104" y="303"/>
                  </a:cubicBezTo>
                  <a:cubicBezTo>
                    <a:pt x="1121" y="300"/>
                    <a:pt x="1107" y="323"/>
                    <a:pt x="1120" y="317"/>
                  </a:cubicBezTo>
                  <a:cubicBezTo>
                    <a:pt x="1132" y="310"/>
                    <a:pt x="1129" y="303"/>
                    <a:pt x="1136" y="306"/>
                  </a:cubicBezTo>
                  <a:cubicBezTo>
                    <a:pt x="1144" y="307"/>
                    <a:pt x="1132" y="290"/>
                    <a:pt x="1146" y="290"/>
                  </a:cubicBezTo>
                  <a:cubicBezTo>
                    <a:pt x="1159" y="292"/>
                    <a:pt x="1147" y="290"/>
                    <a:pt x="1146" y="304"/>
                  </a:cubicBezTo>
                  <a:cubicBezTo>
                    <a:pt x="1142" y="318"/>
                    <a:pt x="1133" y="314"/>
                    <a:pt x="1121" y="329"/>
                  </a:cubicBezTo>
                  <a:cubicBezTo>
                    <a:pt x="1109" y="345"/>
                    <a:pt x="1103" y="351"/>
                    <a:pt x="1095" y="352"/>
                  </a:cubicBezTo>
                  <a:cubicBezTo>
                    <a:pt x="1086" y="356"/>
                    <a:pt x="1094" y="359"/>
                    <a:pt x="1086" y="365"/>
                  </a:cubicBezTo>
                  <a:cubicBezTo>
                    <a:pt x="1077" y="371"/>
                    <a:pt x="1080" y="398"/>
                    <a:pt x="1085" y="421"/>
                  </a:cubicBezTo>
                  <a:cubicBezTo>
                    <a:pt x="1086" y="430"/>
                    <a:pt x="1085" y="449"/>
                    <a:pt x="1098" y="429"/>
                  </a:cubicBezTo>
                  <a:cubicBezTo>
                    <a:pt x="1107" y="416"/>
                    <a:pt x="1098" y="412"/>
                    <a:pt x="1111" y="412"/>
                  </a:cubicBezTo>
                  <a:cubicBezTo>
                    <a:pt x="1120" y="412"/>
                    <a:pt x="1109" y="396"/>
                    <a:pt x="1121" y="396"/>
                  </a:cubicBezTo>
                  <a:cubicBezTo>
                    <a:pt x="1139" y="394"/>
                    <a:pt x="1124" y="387"/>
                    <a:pt x="1129" y="379"/>
                  </a:cubicBezTo>
                  <a:cubicBezTo>
                    <a:pt x="1133" y="370"/>
                    <a:pt x="1139" y="382"/>
                    <a:pt x="1141" y="374"/>
                  </a:cubicBezTo>
                  <a:cubicBezTo>
                    <a:pt x="1142" y="365"/>
                    <a:pt x="1130" y="368"/>
                    <a:pt x="1136" y="360"/>
                  </a:cubicBezTo>
                  <a:cubicBezTo>
                    <a:pt x="1147" y="348"/>
                    <a:pt x="1121" y="354"/>
                    <a:pt x="1133" y="345"/>
                  </a:cubicBezTo>
                  <a:cubicBezTo>
                    <a:pt x="1146" y="334"/>
                    <a:pt x="1138" y="329"/>
                    <a:pt x="1146" y="326"/>
                  </a:cubicBezTo>
                  <a:cubicBezTo>
                    <a:pt x="1155" y="323"/>
                    <a:pt x="1147" y="331"/>
                    <a:pt x="1158" y="323"/>
                  </a:cubicBezTo>
                  <a:cubicBezTo>
                    <a:pt x="1171" y="312"/>
                    <a:pt x="1155" y="337"/>
                    <a:pt x="1167" y="326"/>
                  </a:cubicBezTo>
                  <a:cubicBezTo>
                    <a:pt x="1181" y="314"/>
                    <a:pt x="1188" y="318"/>
                    <a:pt x="1194" y="326"/>
                  </a:cubicBezTo>
                  <a:cubicBezTo>
                    <a:pt x="1200" y="332"/>
                    <a:pt x="1190" y="325"/>
                    <a:pt x="1213" y="312"/>
                  </a:cubicBezTo>
                  <a:cubicBezTo>
                    <a:pt x="1222" y="307"/>
                    <a:pt x="1229" y="298"/>
                    <a:pt x="1241" y="295"/>
                  </a:cubicBezTo>
                  <a:cubicBezTo>
                    <a:pt x="1263" y="287"/>
                    <a:pt x="1263" y="298"/>
                    <a:pt x="1267" y="293"/>
                  </a:cubicBezTo>
                  <a:cubicBezTo>
                    <a:pt x="1273" y="287"/>
                    <a:pt x="1266" y="286"/>
                    <a:pt x="1263" y="275"/>
                  </a:cubicBezTo>
                  <a:cubicBezTo>
                    <a:pt x="1258" y="262"/>
                    <a:pt x="1255" y="275"/>
                    <a:pt x="1252" y="265"/>
                  </a:cubicBezTo>
                  <a:cubicBezTo>
                    <a:pt x="1251" y="259"/>
                    <a:pt x="1264" y="269"/>
                    <a:pt x="1270" y="259"/>
                  </a:cubicBezTo>
                  <a:cubicBezTo>
                    <a:pt x="1272" y="258"/>
                    <a:pt x="1273" y="258"/>
                    <a:pt x="1273" y="256"/>
                  </a:cubicBezTo>
                  <a:cubicBezTo>
                    <a:pt x="1273" y="256"/>
                    <a:pt x="1273" y="256"/>
                    <a:pt x="1273" y="256"/>
                  </a:cubicBezTo>
                  <a:close/>
                  <a:moveTo>
                    <a:pt x="969" y="421"/>
                  </a:moveTo>
                  <a:cubicBezTo>
                    <a:pt x="967" y="424"/>
                    <a:pt x="970" y="422"/>
                    <a:pt x="969" y="425"/>
                  </a:cubicBezTo>
                  <a:cubicBezTo>
                    <a:pt x="967" y="429"/>
                    <a:pt x="970" y="429"/>
                    <a:pt x="970" y="430"/>
                  </a:cubicBezTo>
                  <a:cubicBezTo>
                    <a:pt x="969" y="430"/>
                    <a:pt x="972" y="430"/>
                    <a:pt x="973" y="435"/>
                  </a:cubicBezTo>
                  <a:cubicBezTo>
                    <a:pt x="975" y="438"/>
                    <a:pt x="970" y="441"/>
                    <a:pt x="972" y="444"/>
                  </a:cubicBezTo>
                  <a:cubicBezTo>
                    <a:pt x="973" y="449"/>
                    <a:pt x="972" y="461"/>
                    <a:pt x="970" y="464"/>
                  </a:cubicBezTo>
                  <a:cubicBezTo>
                    <a:pt x="969" y="468"/>
                    <a:pt x="975" y="468"/>
                    <a:pt x="972" y="477"/>
                  </a:cubicBezTo>
                  <a:cubicBezTo>
                    <a:pt x="969" y="481"/>
                    <a:pt x="973" y="485"/>
                    <a:pt x="972" y="488"/>
                  </a:cubicBezTo>
                  <a:cubicBezTo>
                    <a:pt x="969" y="491"/>
                    <a:pt x="970" y="492"/>
                    <a:pt x="970" y="496"/>
                  </a:cubicBezTo>
                  <a:cubicBezTo>
                    <a:pt x="972" y="500"/>
                    <a:pt x="973" y="499"/>
                    <a:pt x="973" y="494"/>
                  </a:cubicBezTo>
                  <a:cubicBezTo>
                    <a:pt x="975" y="489"/>
                    <a:pt x="977" y="488"/>
                    <a:pt x="978" y="489"/>
                  </a:cubicBezTo>
                  <a:cubicBezTo>
                    <a:pt x="978" y="491"/>
                    <a:pt x="979" y="489"/>
                    <a:pt x="981" y="491"/>
                  </a:cubicBezTo>
                  <a:cubicBezTo>
                    <a:pt x="983" y="491"/>
                    <a:pt x="983" y="497"/>
                    <a:pt x="983" y="496"/>
                  </a:cubicBezTo>
                  <a:cubicBezTo>
                    <a:pt x="986" y="491"/>
                    <a:pt x="984" y="492"/>
                    <a:pt x="984" y="489"/>
                  </a:cubicBezTo>
                  <a:cubicBezTo>
                    <a:pt x="984" y="486"/>
                    <a:pt x="984" y="488"/>
                    <a:pt x="981" y="488"/>
                  </a:cubicBezTo>
                  <a:cubicBezTo>
                    <a:pt x="979" y="486"/>
                    <a:pt x="979" y="483"/>
                    <a:pt x="978" y="480"/>
                  </a:cubicBezTo>
                  <a:cubicBezTo>
                    <a:pt x="973" y="477"/>
                    <a:pt x="977" y="468"/>
                    <a:pt x="978" y="464"/>
                  </a:cubicBezTo>
                  <a:cubicBezTo>
                    <a:pt x="981" y="463"/>
                    <a:pt x="978" y="460"/>
                    <a:pt x="981" y="458"/>
                  </a:cubicBezTo>
                  <a:cubicBezTo>
                    <a:pt x="984" y="458"/>
                    <a:pt x="987" y="458"/>
                    <a:pt x="990" y="461"/>
                  </a:cubicBezTo>
                  <a:cubicBezTo>
                    <a:pt x="992" y="464"/>
                    <a:pt x="993" y="468"/>
                    <a:pt x="993" y="464"/>
                  </a:cubicBezTo>
                  <a:cubicBezTo>
                    <a:pt x="993" y="463"/>
                    <a:pt x="990" y="460"/>
                    <a:pt x="989" y="457"/>
                  </a:cubicBezTo>
                  <a:cubicBezTo>
                    <a:pt x="989" y="452"/>
                    <a:pt x="986" y="446"/>
                    <a:pt x="984" y="441"/>
                  </a:cubicBezTo>
                  <a:cubicBezTo>
                    <a:pt x="984" y="436"/>
                    <a:pt x="983" y="435"/>
                    <a:pt x="983" y="432"/>
                  </a:cubicBezTo>
                  <a:cubicBezTo>
                    <a:pt x="983" y="429"/>
                    <a:pt x="981" y="433"/>
                    <a:pt x="981" y="430"/>
                  </a:cubicBezTo>
                  <a:cubicBezTo>
                    <a:pt x="983" y="425"/>
                    <a:pt x="981" y="430"/>
                    <a:pt x="981" y="427"/>
                  </a:cubicBezTo>
                  <a:cubicBezTo>
                    <a:pt x="979" y="422"/>
                    <a:pt x="984" y="422"/>
                    <a:pt x="983" y="413"/>
                  </a:cubicBezTo>
                  <a:cubicBezTo>
                    <a:pt x="981" y="407"/>
                    <a:pt x="979" y="410"/>
                    <a:pt x="981" y="408"/>
                  </a:cubicBezTo>
                  <a:cubicBezTo>
                    <a:pt x="981" y="407"/>
                    <a:pt x="979" y="408"/>
                    <a:pt x="979" y="407"/>
                  </a:cubicBezTo>
                  <a:cubicBezTo>
                    <a:pt x="979" y="404"/>
                    <a:pt x="978" y="404"/>
                    <a:pt x="979" y="402"/>
                  </a:cubicBezTo>
                  <a:cubicBezTo>
                    <a:pt x="981" y="401"/>
                    <a:pt x="979" y="399"/>
                    <a:pt x="978" y="398"/>
                  </a:cubicBezTo>
                  <a:cubicBezTo>
                    <a:pt x="977" y="394"/>
                    <a:pt x="978" y="398"/>
                    <a:pt x="975" y="398"/>
                  </a:cubicBezTo>
                  <a:cubicBezTo>
                    <a:pt x="972" y="399"/>
                    <a:pt x="978" y="401"/>
                    <a:pt x="977" y="404"/>
                  </a:cubicBezTo>
                  <a:cubicBezTo>
                    <a:pt x="977" y="407"/>
                    <a:pt x="975" y="405"/>
                    <a:pt x="975" y="407"/>
                  </a:cubicBezTo>
                  <a:cubicBezTo>
                    <a:pt x="975" y="408"/>
                    <a:pt x="978" y="407"/>
                    <a:pt x="975" y="408"/>
                  </a:cubicBezTo>
                  <a:cubicBezTo>
                    <a:pt x="973" y="412"/>
                    <a:pt x="975" y="407"/>
                    <a:pt x="972" y="408"/>
                  </a:cubicBezTo>
                  <a:cubicBezTo>
                    <a:pt x="970" y="408"/>
                    <a:pt x="969" y="408"/>
                    <a:pt x="970" y="412"/>
                  </a:cubicBezTo>
                  <a:cubicBezTo>
                    <a:pt x="970" y="413"/>
                    <a:pt x="970" y="416"/>
                    <a:pt x="969" y="421"/>
                  </a:cubicBezTo>
                  <a:close/>
                  <a:moveTo>
                    <a:pt x="1007" y="517"/>
                  </a:moveTo>
                  <a:cubicBezTo>
                    <a:pt x="1010" y="516"/>
                    <a:pt x="1004" y="514"/>
                    <a:pt x="1004" y="516"/>
                  </a:cubicBezTo>
                  <a:cubicBezTo>
                    <a:pt x="1002" y="519"/>
                    <a:pt x="998" y="520"/>
                    <a:pt x="999" y="523"/>
                  </a:cubicBezTo>
                  <a:cubicBezTo>
                    <a:pt x="1001" y="525"/>
                    <a:pt x="1001" y="519"/>
                    <a:pt x="1007" y="517"/>
                  </a:cubicBezTo>
                  <a:close/>
                  <a:moveTo>
                    <a:pt x="1015" y="511"/>
                  </a:moveTo>
                  <a:cubicBezTo>
                    <a:pt x="1018" y="508"/>
                    <a:pt x="1018" y="509"/>
                    <a:pt x="1021" y="506"/>
                  </a:cubicBezTo>
                  <a:cubicBezTo>
                    <a:pt x="1024" y="505"/>
                    <a:pt x="1028" y="506"/>
                    <a:pt x="1025" y="503"/>
                  </a:cubicBezTo>
                  <a:cubicBezTo>
                    <a:pt x="1024" y="502"/>
                    <a:pt x="1022" y="506"/>
                    <a:pt x="1019" y="505"/>
                  </a:cubicBezTo>
                  <a:cubicBezTo>
                    <a:pt x="1018" y="503"/>
                    <a:pt x="1021" y="506"/>
                    <a:pt x="1018" y="506"/>
                  </a:cubicBezTo>
                  <a:cubicBezTo>
                    <a:pt x="1015" y="508"/>
                    <a:pt x="1012" y="509"/>
                    <a:pt x="1010" y="514"/>
                  </a:cubicBezTo>
                  <a:cubicBezTo>
                    <a:pt x="1010" y="516"/>
                    <a:pt x="1013" y="516"/>
                    <a:pt x="1015" y="511"/>
                  </a:cubicBezTo>
                  <a:close/>
                  <a:moveTo>
                    <a:pt x="1031" y="500"/>
                  </a:moveTo>
                  <a:cubicBezTo>
                    <a:pt x="1033" y="497"/>
                    <a:pt x="1037" y="494"/>
                    <a:pt x="1039" y="494"/>
                  </a:cubicBezTo>
                  <a:cubicBezTo>
                    <a:pt x="1040" y="496"/>
                    <a:pt x="1030" y="505"/>
                    <a:pt x="1031" y="500"/>
                  </a:cubicBezTo>
                  <a:close/>
                  <a:moveTo>
                    <a:pt x="1071" y="461"/>
                  </a:moveTo>
                  <a:cubicBezTo>
                    <a:pt x="1071" y="460"/>
                    <a:pt x="1072" y="453"/>
                    <a:pt x="1074" y="455"/>
                  </a:cubicBezTo>
                  <a:cubicBezTo>
                    <a:pt x="1075" y="457"/>
                    <a:pt x="1071" y="461"/>
                    <a:pt x="1071" y="461"/>
                  </a:cubicBezTo>
                  <a:close/>
                  <a:moveTo>
                    <a:pt x="1066" y="464"/>
                  </a:moveTo>
                  <a:cubicBezTo>
                    <a:pt x="1068" y="464"/>
                    <a:pt x="1069" y="463"/>
                    <a:pt x="1069" y="463"/>
                  </a:cubicBezTo>
                  <a:cubicBezTo>
                    <a:pt x="1069" y="464"/>
                    <a:pt x="1066" y="466"/>
                    <a:pt x="1066" y="464"/>
                  </a:cubicBezTo>
                  <a:close/>
                  <a:moveTo>
                    <a:pt x="1060" y="477"/>
                  </a:moveTo>
                  <a:cubicBezTo>
                    <a:pt x="1059" y="477"/>
                    <a:pt x="1059" y="475"/>
                    <a:pt x="1060" y="475"/>
                  </a:cubicBezTo>
                  <a:cubicBezTo>
                    <a:pt x="1060" y="477"/>
                    <a:pt x="1060" y="478"/>
                    <a:pt x="1060" y="477"/>
                  </a:cubicBezTo>
                  <a:close/>
                  <a:moveTo>
                    <a:pt x="1054" y="481"/>
                  </a:moveTo>
                  <a:cubicBezTo>
                    <a:pt x="1054" y="481"/>
                    <a:pt x="1056" y="480"/>
                    <a:pt x="1056" y="481"/>
                  </a:cubicBezTo>
                  <a:cubicBezTo>
                    <a:pt x="1056" y="481"/>
                    <a:pt x="1056" y="483"/>
                    <a:pt x="1054" y="481"/>
                  </a:cubicBezTo>
                  <a:close/>
                  <a:moveTo>
                    <a:pt x="1082" y="447"/>
                  </a:moveTo>
                  <a:cubicBezTo>
                    <a:pt x="1085" y="447"/>
                    <a:pt x="1085" y="441"/>
                    <a:pt x="1083" y="441"/>
                  </a:cubicBezTo>
                  <a:cubicBezTo>
                    <a:pt x="1082" y="441"/>
                    <a:pt x="1082" y="444"/>
                    <a:pt x="1080" y="446"/>
                  </a:cubicBezTo>
                  <a:cubicBezTo>
                    <a:pt x="1077" y="446"/>
                    <a:pt x="1075" y="447"/>
                    <a:pt x="1077" y="449"/>
                  </a:cubicBezTo>
                  <a:cubicBezTo>
                    <a:pt x="1079" y="452"/>
                    <a:pt x="1079" y="449"/>
                    <a:pt x="1082" y="447"/>
                  </a:cubicBezTo>
                  <a:close/>
                  <a:moveTo>
                    <a:pt x="1085" y="443"/>
                  </a:moveTo>
                  <a:cubicBezTo>
                    <a:pt x="1083" y="441"/>
                    <a:pt x="1086" y="440"/>
                    <a:pt x="1088" y="440"/>
                  </a:cubicBezTo>
                  <a:cubicBezTo>
                    <a:pt x="1088" y="441"/>
                    <a:pt x="1086" y="443"/>
                    <a:pt x="1085" y="443"/>
                  </a:cubicBezTo>
                  <a:close/>
                  <a:moveTo>
                    <a:pt x="1162" y="385"/>
                  </a:moveTo>
                  <a:cubicBezTo>
                    <a:pt x="1165" y="384"/>
                    <a:pt x="1170" y="396"/>
                    <a:pt x="1167" y="393"/>
                  </a:cubicBezTo>
                  <a:cubicBezTo>
                    <a:pt x="1164" y="390"/>
                    <a:pt x="1161" y="387"/>
                    <a:pt x="1162" y="385"/>
                  </a:cubicBezTo>
                  <a:close/>
                  <a:moveTo>
                    <a:pt x="0" y="396"/>
                  </a:moveTo>
                  <a:cubicBezTo>
                    <a:pt x="11" y="398"/>
                    <a:pt x="20" y="399"/>
                    <a:pt x="26" y="398"/>
                  </a:cubicBezTo>
                  <a:cubicBezTo>
                    <a:pt x="25" y="393"/>
                    <a:pt x="28" y="391"/>
                    <a:pt x="25" y="390"/>
                  </a:cubicBezTo>
                  <a:cubicBezTo>
                    <a:pt x="22" y="387"/>
                    <a:pt x="25" y="391"/>
                    <a:pt x="14" y="387"/>
                  </a:cubicBezTo>
                  <a:cubicBezTo>
                    <a:pt x="14" y="388"/>
                    <a:pt x="13" y="387"/>
                    <a:pt x="14" y="388"/>
                  </a:cubicBezTo>
                  <a:cubicBezTo>
                    <a:pt x="14" y="391"/>
                    <a:pt x="11" y="391"/>
                    <a:pt x="10" y="391"/>
                  </a:cubicBezTo>
                  <a:cubicBezTo>
                    <a:pt x="8" y="390"/>
                    <a:pt x="11" y="388"/>
                    <a:pt x="11" y="387"/>
                  </a:cubicBezTo>
                  <a:cubicBezTo>
                    <a:pt x="13" y="385"/>
                    <a:pt x="11" y="385"/>
                    <a:pt x="10" y="388"/>
                  </a:cubicBezTo>
                  <a:cubicBezTo>
                    <a:pt x="7" y="391"/>
                    <a:pt x="8" y="390"/>
                    <a:pt x="5" y="390"/>
                  </a:cubicBezTo>
                  <a:cubicBezTo>
                    <a:pt x="2" y="390"/>
                    <a:pt x="5" y="393"/>
                    <a:pt x="0" y="396"/>
                  </a:cubicBezTo>
                  <a:close/>
                  <a:moveTo>
                    <a:pt x="1142" y="342"/>
                  </a:moveTo>
                  <a:cubicBezTo>
                    <a:pt x="1147" y="337"/>
                    <a:pt x="1152" y="334"/>
                    <a:pt x="1152" y="337"/>
                  </a:cubicBezTo>
                  <a:cubicBezTo>
                    <a:pt x="1152" y="340"/>
                    <a:pt x="1141" y="345"/>
                    <a:pt x="1142" y="342"/>
                  </a:cubicBezTo>
                  <a:close/>
                  <a:moveTo>
                    <a:pt x="937" y="393"/>
                  </a:moveTo>
                  <a:cubicBezTo>
                    <a:pt x="934" y="390"/>
                    <a:pt x="935" y="387"/>
                    <a:pt x="938" y="388"/>
                  </a:cubicBezTo>
                  <a:cubicBezTo>
                    <a:pt x="943" y="388"/>
                    <a:pt x="940" y="394"/>
                    <a:pt x="937" y="393"/>
                  </a:cubicBezTo>
                  <a:close/>
                  <a:moveTo>
                    <a:pt x="1274" y="175"/>
                  </a:moveTo>
                  <a:cubicBezTo>
                    <a:pt x="1274" y="175"/>
                    <a:pt x="1274" y="175"/>
                    <a:pt x="1274" y="175"/>
                  </a:cubicBezTo>
                  <a:cubicBezTo>
                    <a:pt x="1278" y="175"/>
                    <a:pt x="1284" y="174"/>
                    <a:pt x="1289" y="172"/>
                  </a:cubicBezTo>
                  <a:cubicBezTo>
                    <a:pt x="1301" y="171"/>
                    <a:pt x="1287" y="163"/>
                    <a:pt x="1278" y="164"/>
                  </a:cubicBezTo>
                  <a:cubicBezTo>
                    <a:pt x="1277" y="164"/>
                    <a:pt x="1275" y="164"/>
                    <a:pt x="1274" y="164"/>
                  </a:cubicBezTo>
                  <a:cubicBezTo>
                    <a:pt x="1273" y="164"/>
                    <a:pt x="1273" y="164"/>
                    <a:pt x="1273" y="164"/>
                  </a:cubicBezTo>
                  <a:cubicBezTo>
                    <a:pt x="1267" y="166"/>
                    <a:pt x="1263" y="171"/>
                    <a:pt x="1261" y="174"/>
                  </a:cubicBezTo>
                  <a:cubicBezTo>
                    <a:pt x="1261" y="177"/>
                    <a:pt x="1267" y="177"/>
                    <a:pt x="1273" y="175"/>
                  </a:cubicBezTo>
                  <a:lnTo>
                    <a:pt x="1274" y="175"/>
                  </a:lnTo>
                  <a:close/>
                  <a:moveTo>
                    <a:pt x="1188" y="192"/>
                  </a:moveTo>
                  <a:cubicBezTo>
                    <a:pt x="1185" y="196"/>
                    <a:pt x="1174" y="191"/>
                    <a:pt x="1176" y="189"/>
                  </a:cubicBezTo>
                  <a:cubicBezTo>
                    <a:pt x="1179" y="188"/>
                    <a:pt x="1191" y="189"/>
                    <a:pt x="1188" y="192"/>
                  </a:cubicBezTo>
                  <a:close/>
                  <a:moveTo>
                    <a:pt x="978" y="132"/>
                  </a:moveTo>
                  <a:cubicBezTo>
                    <a:pt x="969" y="127"/>
                    <a:pt x="964" y="132"/>
                    <a:pt x="957" y="136"/>
                  </a:cubicBezTo>
                  <a:cubicBezTo>
                    <a:pt x="951" y="141"/>
                    <a:pt x="958" y="136"/>
                    <a:pt x="970" y="139"/>
                  </a:cubicBezTo>
                  <a:cubicBezTo>
                    <a:pt x="990" y="143"/>
                    <a:pt x="987" y="136"/>
                    <a:pt x="978" y="132"/>
                  </a:cubicBezTo>
                  <a:close/>
                  <a:moveTo>
                    <a:pt x="1034" y="116"/>
                  </a:moveTo>
                  <a:cubicBezTo>
                    <a:pt x="1042" y="116"/>
                    <a:pt x="1044" y="110"/>
                    <a:pt x="1039" y="112"/>
                  </a:cubicBezTo>
                  <a:cubicBezTo>
                    <a:pt x="1036" y="112"/>
                    <a:pt x="1036" y="105"/>
                    <a:pt x="1028" y="109"/>
                  </a:cubicBezTo>
                  <a:cubicBezTo>
                    <a:pt x="1021" y="112"/>
                    <a:pt x="1030" y="105"/>
                    <a:pt x="1018" y="107"/>
                  </a:cubicBezTo>
                  <a:cubicBezTo>
                    <a:pt x="1005" y="109"/>
                    <a:pt x="1009" y="102"/>
                    <a:pt x="1007" y="105"/>
                  </a:cubicBezTo>
                  <a:cubicBezTo>
                    <a:pt x="1004" y="107"/>
                    <a:pt x="999" y="112"/>
                    <a:pt x="1016" y="115"/>
                  </a:cubicBezTo>
                  <a:cubicBezTo>
                    <a:pt x="1025" y="118"/>
                    <a:pt x="1027" y="116"/>
                    <a:pt x="1034" y="116"/>
                  </a:cubicBezTo>
                  <a:close/>
                  <a:moveTo>
                    <a:pt x="996" y="105"/>
                  </a:moveTo>
                  <a:cubicBezTo>
                    <a:pt x="1002" y="105"/>
                    <a:pt x="989" y="99"/>
                    <a:pt x="981" y="101"/>
                  </a:cubicBezTo>
                  <a:cubicBezTo>
                    <a:pt x="975" y="102"/>
                    <a:pt x="970" y="93"/>
                    <a:pt x="964" y="96"/>
                  </a:cubicBezTo>
                  <a:cubicBezTo>
                    <a:pt x="958" y="99"/>
                    <a:pt x="966" y="102"/>
                    <a:pt x="963" y="104"/>
                  </a:cubicBezTo>
                  <a:cubicBezTo>
                    <a:pt x="960" y="104"/>
                    <a:pt x="952" y="98"/>
                    <a:pt x="947" y="94"/>
                  </a:cubicBezTo>
                  <a:cubicBezTo>
                    <a:pt x="943" y="93"/>
                    <a:pt x="941" y="94"/>
                    <a:pt x="935" y="99"/>
                  </a:cubicBezTo>
                  <a:cubicBezTo>
                    <a:pt x="929" y="102"/>
                    <a:pt x="937" y="105"/>
                    <a:pt x="934" y="107"/>
                  </a:cubicBezTo>
                  <a:cubicBezTo>
                    <a:pt x="929" y="109"/>
                    <a:pt x="935" y="113"/>
                    <a:pt x="946" y="118"/>
                  </a:cubicBezTo>
                  <a:cubicBezTo>
                    <a:pt x="955" y="121"/>
                    <a:pt x="949" y="113"/>
                    <a:pt x="957" y="115"/>
                  </a:cubicBezTo>
                  <a:cubicBezTo>
                    <a:pt x="964" y="118"/>
                    <a:pt x="967" y="110"/>
                    <a:pt x="972" y="115"/>
                  </a:cubicBezTo>
                  <a:cubicBezTo>
                    <a:pt x="977" y="118"/>
                    <a:pt x="983" y="113"/>
                    <a:pt x="992" y="112"/>
                  </a:cubicBezTo>
                  <a:cubicBezTo>
                    <a:pt x="999" y="109"/>
                    <a:pt x="989" y="105"/>
                    <a:pt x="996" y="105"/>
                  </a:cubicBezTo>
                  <a:close/>
                  <a:moveTo>
                    <a:pt x="923" y="107"/>
                  </a:moveTo>
                  <a:cubicBezTo>
                    <a:pt x="917" y="110"/>
                    <a:pt x="920" y="98"/>
                    <a:pt x="923" y="101"/>
                  </a:cubicBezTo>
                  <a:cubicBezTo>
                    <a:pt x="926" y="104"/>
                    <a:pt x="926" y="105"/>
                    <a:pt x="923" y="107"/>
                  </a:cubicBezTo>
                  <a:close/>
                  <a:moveTo>
                    <a:pt x="850" y="150"/>
                  </a:moveTo>
                  <a:cubicBezTo>
                    <a:pt x="853" y="150"/>
                    <a:pt x="852" y="150"/>
                    <a:pt x="858" y="152"/>
                  </a:cubicBezTo>
                  <a:cubicBezTo>
                    <a:pt x="865" y="155"/>
                    <a:pt x="870" y="160"/>
                    <a:pt x="873" y="155"/>
                  </a:cubicBezTo>
                  <a:cubicBezTo>
                    <a:pt x="874" y="150"/>
                    <a:pt x="862" y="150"/>
                    <a:pt x="870" y="149"/>
                  </a:cubicBezTo>
                  <a:cubicBezTo>
                    <a:pt x="876" y="147"/>
                    <a:pt x="861" y="146"/>
                    <a:pt x="868" y="144"/>
                  </a:cubicBezTo>
                  <a:cubicBezTo>
                    <a:pt x="876" y="143"/>
                    <a:pt x="864" y="138"/>
                    <a:pt x="858" y="136"/>
                  </a:cubicBezTo>
                  <a:cubicBezTo>
                    <a:pt x="852" y="133"/>
                    <a:pt x="850" y="143"/>
                    <a:pt x="849" y="138"/>
                  </a:cubicBezTo>
                  <a:cubicBezTo>
                    <a:pt x="847" y="133"/>
                    <a:pt x="842" y="136"/>
                    <a:pt x="836" y="133"/>
                  </a:cubicBezTo>
                  <a:cubicBezTo>
                    <a:pt x="830" y="130"/>
                    <a:pt x="820" y="135"/>
                    <a:pt x="824" y="138"/>
                  </a:cubicBezTo>
                  <a:cubicBezTo>
                    <a:pt x="829" y="143"/>
                    <a:pt x="815" y="144"/>
                    <a:pt x="824" y="146"/>
                  </a:cubicBezTo>
                  <a:cubicBezTo>
                    <a:pt x="832" y="147"/>
                    <a:pt x="835" y="147"/>
                    <a:pt x="845" y="154"/>
                  </a:cubicBezTo>
                  <a:cubicBezTo>
                    <a:pt x="852" y="155"/>
                    <a:pt x="845" y="150"/>
                    <a:pt x="850" y="150"/>
                  </a:cubicBezTo>
                  <a:close/>
                  <a:moveTo>
                    <a:pt x="739" y="121"/>
                  </a:moveTo>
                  <a:cubicBezTo>
                    <a:pt x="731" y="119"/>
                    <a:pt x="727" y="122"/>
                    <a:pt x="734" y="126"/>
                  </a:cubicBezTo>
                  <a:cubicBezTo>
                    <a:pt x="743" y="130"/>
                    <a:pt x="748" y="121"/>
                    <a:pt x="739" y="121"/>
                  </a:cubicBezTo>
                  <a:close/>
                  <a:moveTo>
                    <a:pt x="640" y="65"/>
                  </a:moveTo>
                  <a:cubicBezTo>
                    <a:pt x="648" y="63"/>
                    <a:pt x="654" y="62"/>
                    <a:pt x="667" y="62"/>
                  </a:cubicBezTo>
                  <a:cubicBezTo>
                    <a:pt x="683" y="60"/>
                    <a:pt x="684" y="57"/>
                    <a:pt x="676" y="53"/>
                  </a:cubicBezTo>
                  <a:cubicBezTo>
                    <a:pt x="669" y="46"/>
                    <a:pt x="670" y="45"/>
                    <a:pt x="660" y="51"/>
                  </a:cubicBezTo>
                  <a:cubicBezTo>
                    <a:pt x="651" y="59"/>
                    <a:pt x="667" y="45"/>
                    <a:pt x="663" y="43"/>
                  </a:cubicBezTo>
                  <a:cubicBezTo>
                    <a:pt x="658" y="42"/>
                    <a:pt x="652" y="39"/>
                    <a:pt x="648" y="48"/>
                  </a:cubicBezTo>
                  <a:cubicBezTo>
                    <a:pt x="641" y="57"/>
                    <a:pt x="641" y="49"/>
                    <a:pt x="635" y="63"/>
                  </a:cubicBezTo>
                  <a:cubicBezTo>
                    <a:pt x="632" y="66"/>
                    <a:pt x="634" y="68"/>
                    <a:pt x="640" y="65"/>
                  </a:cubicBezTo>
                  <a:close/>
                  <a:moveTo>
                    <a:pt x="617" y="51"/>
                  </a:moveTo>
                  <a:cubicBezTo>
                    <a:pt x="628" y="56"/>
                    <a:pt x="641" y="51"/>
                    <a:pt x="637" y="48"/>
                  </a:cubicBezTo>
                  <a:cubicBezTo>
                    <a:pt x="632" y="45"/>
                    <a:pt x="643" y="37"/>
                    <a:pt x="638" y="35"/>
                  </a:cubicBezTo>
                  <a:cubicBezTo>
                    <a:pt x="632" y="32"/>
                    <a:pt x="635" y="29"/>
                    <a:pt x="626" y="34"/>
                  </a:cubicBezTo>
                  <a:cubicBezTo>
                    <a:pt x="616" y="37"/>
                    <a:pt x="625" y="31"/>
                    <a:pt x="620" y="31"/>
                  </a:cubicBezTo>
                  <a:cubicBezTo>
                    <a:pt x="616" y="31"/>
                    <a:pt x="603" y="29"/>
                    <a:pt x="597" y="32"/>
                  </a:cubicBezTo>
                  <a:cubicBezTo>
                    <a:pt x="591" y="37"/>
                    <a:pt x="579" y="42"/>
                    <a:pt x="588" y="42"/>
                  </a:cubicBezTo>
                  <a:cubicBezTo>
                    <a:pt x="599" y="42"/>
                    <a:pt x="591" y="45"/>
                    <a:pt x="597" y="48"/>
                  </a:cubicBezTo>
                  <a:cubicBezTo>
                    <a:pt x="600" y="49"/>
                    <a:pt x="605" y="48"/>
                    <a:pt x="617" y="51"/>
                  </a:cubicBezTo>
                  <a:close/>
                  <a:moveTo>
                    <a:pt x="576" y="31"/>
                  </a:moveTo>
                  <a:cubicBezTo>
                    <a:pt x="567" y="31"/>
                    <a:pt x="565" y="34"/>
                    <a:pt x="571" y="35"/>
                  </a:cubicBezTo>
                  <a:cubicBezTo>
                    <a:pt x="578" y="37"/>
                    <a:pt x="574" y="40"/>
                    <a:pt x="581" y="39"/>
                  </a:cubicBezTo>
                  <a:cubicBezTo>
                    <a:pt x="599" y="34"/>
                    <a:pt x="584" y="32"/>
                    <a:pt x="576" y="31"/>
                  </a:cubicBezTo>
                  <a:close/>
                  <a:moveTo>
                    <a:pt x="600" y="29"/>
                  </a:moveTo>
                  <a:cubicBezTo>
                    <a:pt x="614" y="28"/>
                    <a:pt x="620" y="31"/>
                    <a:pt x="616" y="25"/>
                  </a:cubicBezTo>
                  <a:cubicBezTo>
                    <a:pt x="613" y="20"/>
                    <a:pt x="623" y="23"/>
                    <a:pt x="622" y="20"/>
                  </a:cubicBezTo>
                  <a:cubicBezTo>
                    <a:pt x="620" y="17"/>
                    <a:pt x="616" y="20"/>
                    <a:pt x="611" y="15"/>
                  </a:cubicBezTo>
                  <a:cubicBezTo>
                    <a:pt x="605" y="11"/>
                    <a:pt x="603" y="9"/>
                    <a:pt x="597" y="12"/>
                  </a:cubicBezTo>
                  <a:cubicBezTo>
                    <a:pt x="593" y="15"/>
                    <a:pt x="590" y="12"/>
                    <a:pt x="582" y="17"/>
                  </a:cubicBezTo>
                  <a:cubicBezTo>
                    <a:pt x="574" y="21"/>
                    <a:pt x="587" y="18"/>
                    <a:pt x="582" y="21"/>
                  </a:cubicBezTo>
                  <a:cubicBezTo>
                    <a:pt x="576" y="26"/>
                    <a:pt x="567" y="28"/>
                    <a:pt x="573" y="28"/>
                  </a:cubicBezTo>
                  <a:cubicBezTo>
                    <a:pt x="581" y="29"/>
                    <a:pt x="579" y="31"/>
                    <a:pt x="588" y="32"/>
                  </a:cubicBezTo>
                  <a:cubicBezTo>
                    <a:pt x="599" y="32"/>
                    <a:pt x="588" y="29"/>
                    <a:pt x="600" y="29"/>
                  </a:cubicBezTo>
                  <a:close/>
                  <a:moveTo>
                    <a:pt x="561" y="12"/>
                  </a:moveTo>
                  <a:cubicBezTo>
                    <a:pt x="561" y="11"/>
                    <a:pt x="571" y="12"/>
                    <a:pt x="571" y="14"/>
                  </a:cubicBezTo>
                  <a:cubicBezTo>
                    <a:pt x="571" y="15"/>
                    <a:pt x="559" y="15"/>
                    <a:pt x="561" y="12"/>
                  </a:cubicBezTo>
                  <a:close/>
                  <a:moveTo>
                    <a:pt x="600" y="82"/>
                  </a:moveTo>
                  <a:cubicBezTo>
                    <a:pt x="599" y="81"/>
                    <a:pt x="610" y="77"/>
                    <a:pt x="611" y="79"/>
                  </a:cubicBezTo>
                  <a:cubicBezTo>
                    <a:pt x="613" y="81"/>
                    <a:pt x="605" y="84"/>
                    <a:pt x="600" y="82"/>
                  </a:cubicBezTo>
                  <a:close/>
                </a:path>
              </a:pathLst>
            </a:custGeom>
            <a:grpFill/>
            <a:ln w="6350" cmpd="sng">
              <a:solidFill>
                <a:schemeClr val="bg1"/>
              </a:solidFill>
              <a:round/>
              <a:headEnd/>
              <a:tailEnd/>
            </a:ln>
          </p:spPr>
          <p:txBody>
            <a:bodyPr/>
            <a:lstStyle/>
            <a:p>
              <a:endParaRPr lang="en-GB" dirty="0"/>
            </a:p>
          </p:txBody>
        </p:sp>
        <p:sp>
          <p:nvSpPr>
            <p:cNvPr id="316" name="Freeform 238"/>
            <p:cNvSpPr>
              <a:spLocks noEditPoints="1"/>
            </p:cNvSpPr>
            <p:nvPr/>
          </p:nvSpPr>
          <p:spPr bwMode="auto">
            <a:xfrm>
              <a:off x="4211754" y="4827507"/>
              <a:ext cx="909833" cy="965960"/>
            </a:xfrm>
            <a:custGeom>
              <a:avLst/>
              <a:gdLst/>
              <a:ahLst/>
              <a:cxnLst>
                <a:cxn ang="0">
                  <a:pos x="86" y="62"/>
                </a:cxn>
                <a:cxn ang="0">
                  <a:pos x="105" y="36"/>
                </a:cxn>
                <a:cxn ang="0">
                  <a:pos x="133" y="43"/>
                </a:cxn>
                <a:cxn ang="0">
                  <a:pos x="151" y="17"/>
                </a:cxn>
                <a:cxn ang="0">
                  <a:pos x="154" y="6"/>
                </a:cxn>
                <a:cxn ang="0">
                  <a:pos x="172" y="14"/>
                </a:cxn>
                <a:cxn ang="0">
                  <a:pos x="185" y="18"/>
                </a:cxn>
                <a:cxn ang="0">
                  <a:pos x="188" y="25"/>
                </a:cxn>
                <a:cxn ang="0">
                  <a:pos x="188" y="51"/>
                </a:cxn>
                <a:cxn ang="0">
                  <a:pos x="220" y="70"/>
                </a:cxn>
                <a:cxn ang="0">
                  <a:pos x="227" y="29"/>
                </a:cxn>
                <a:cxn ang="0">
                  <a:pos x="232" y="6"/>
                </a:cxn>
                <a:cxn ang="0">
                  <a:pos x="241" y="18"/>
                </a:cxn>
                <a:cxn ang="0">
                  <a:pos x="256" y="42"/>
                </a:cxn>
                <a:cxn ang="0">
                  <a:pos x="271" y="87"/>
                </a:cxn>
                <a:cxn ang="0">
                  <a:pos x="291" y="109"/>
                </a:cxn>
                <a:cxn ang="0">
                  <a:pos x="300" y="118"/>
                </a:cxn>
                <a:cxn ang="0">
                  <a:pos x="317" y="149"/>
                </a:cxn>
                <a:cxn ang="0">
                  <a:pos x="323" y="186"/>
                </a:cxn>
                <a:cxn ang="0">
                  <a:pos x="311" y="228"/>
                </a:cxn>
                <a:cxn ang="0">
                  <a:pos x="294" y="273"/>
                </a:cxn>
                <a:cxn ang="0">
                  <a:pos x="265" y="295"/>
                </a:cxn>
                <a:cxn ang="0">
                  <a:pos x="256" y="283"/>
                </a:cxn>
                <a:cxn ang="0">
                  <a:pos x="229" y="287"/>
                </a:cxn>
                <a:cxn ang="0">
                  <a:pos x="207" y="258"/>
                </a:cxn>
                <a:cxn ang="0">
                  <a:pos x="195" y="253"/>
                </a:cxn>
                <a:cxn ang="0">
                  <a:pos x="200" y="228"/>
                </a:cxn>
                <a:cxn ang="0">
                  <a:pos x="186" y="242"/>
                </a:cxn>
                <a:cxn ang="0">
                  <a:pos x="168" y="222"/>
                </a:cxn>
                <a:cxn ang="0">
                  <a:pos x="107" y="222"/>
                </a:cxn>
                <a:cxn ang="0">
                  <a:pos x="70" y="238"/>
                </a:cxn>
                <a:cxn ang="0">
                  <a:pos x="34" y="252"/>
                </a:cxn>
                <a:cxn ang="0">
                  <a:pos x="22" y="228"/>
                </a:cxn>
                <a:cxn ang="0">
                  <a:pos x="10" y="174"/>
                </a:cxn>
                <a:cxn ang="0">
                  <a:pos x="5" y="151"/>
                </a:cxn>
                <a:cxn ang="0">
                  <a:pos x="8" y="116"/>
                </a:cxn>
                <a:cxn ang="0">
                  <a:pos x="38" y="101"/>
                </a:cxn>
                <a:cxn ang="0">
                  <a:pos x="72" y="78"/>
                </a:cxn>
                <a:cxn ang="0">
                  <a:pos x="259" y="339"/>
                </a:cxn>
                <a:cxn ang="0">
                  <a:pos x="273" y="342"/>
                </a:cxn>
                <a:cxn ang="0">
                  <a:pos x="277" y="339"/>
                </a:cxn>
                <a:cxn ang="0">
                  <a:pos x="279" y="328"/>
                </a:cxn>
                <a:cxn ang="0">
                  <a:pos x="279" y="314"/>
                </a:cxn>
                <a:cxn ang="0">
                  <a:pos x="258" y="314"/>
                </a:cxn>
                <a:cxn ang="0">
                  <a:pos x="247" y="300"/>
                </a:cxn>
                <a:cxn ang="0">
                  <a:pos x="277" y="305"/>
                </a:cxn>
                <a:cxn ang="0">
                  <a:pos x="280" y="305"/>
                </a:cxn>
                <a:cxn ang="0">
                  <a:pos x="279" y="309"/>
                </a:cxn>
                <a:cxn ang="0">
                  <a:pos x="197" y="261"/>
                </a:cxn>
                <a:cxn ang="0">
                  <a:pos x="188" y="261"/>
                </a:cxn>
                <a:cxn ang="0">
                  <a:pos x="140" y="8"/>
                </a:cxn>
                <a:cxn ang="0">
                  <a:pos x="139" y="11"/>
                </a:cxn>
                <a:cxn ang="0">
                  <a:pos x="139" y="11"/>
                </a:cxn>
                <a:cxn ang="0">
                  <a:pos x="188" y="36"/>
                </a:cxn>
                <a:cxn ang="0">
                  <a:pos x="321" y="143"/>
                </a:cxn>
                <a:cxn ang="0">
                  <a:pos x="319" y="154"/>
                </a:cxn>
                <a:cxn ang="0">
                  <a:pos x="213" y="59"/>
                </a:cxn>
              </a:cxnLst>
              <a:rect l="0" t="0" r="r" b="b"/>
              <a:pathLst>
                <a:path w="326" h="346">
                  <a:moveTo>
                    <a:pt x="72" y="78"/>
                  </a:moveTo>
                  <a:cubicBezTo>
                    <a:pt x="78" y="73"/>
                    <a:pt x="70" y="73"/>
                    <a:pt x="77" y="62"/>
                  </a:cubicBezTo>
                  <a:cubicBezTo>
                    <a:pt x="84" y="53"/>
                    <a:pt x="84" y="74"/>
                    <a:pt x="86" y="62"/>
                  </a:cubicBezTo>
                  <a:cubicBezTo>
                    <a:pt x="86" y="48"/>
                    <a:pt x="92" y="65"/>
                    <a:pt x="92" y="54"/>
                  </a:cubicBezTo>
                  <a:cubicBezTo>
                    <a:pt x="92" y="46"/>
                    <a:pt x="93" y="51"/>
                    <a:pt x="98" y="42"/>
                  </a:cubicBezTo>
                  <a:cubicBezTo>
                    <a:pt x="102" y="32"/>
                    <a:pt x="104" y="42"/>
                    <a:pt x="105" y="36"/>
                  </a:cubicBezTo>
                  <a:cubicBezTo>
                    <a:pt x="105" y="29"/>
                    <a:pt x="110" y="39"/>
                    <a:pt x="110" y="32"/>
                  </a:cubicBezTo>
                  <a:cubicBezTo>
                    <a:pt x="110" y="26"/>
                    <a:pt x="121" y="43"/>
                    <a:pt x="125" y="42"/>
                  </a:cubicBezTo>
                  <a:cubicBezTo>
                    <a:pt x="130" y="42"/>
                    <a:pt x="130" y="46"/>
                    <a:pt x="133" y="43"/>
                  </a:cubicBezTo>
                  <a:cubicBezTo>
                    <a:pt x="136" y="40"/>
                    <a:pt x="127" y="42"/>
                    <a:pt x="133" y="32"/>
                  </a:cubicBezTo>
                  <a:cubicBezTo>
                    <a:pt x="139" y="25"/>
                    <a:pt x="133" y="26"/>
                    <a:pt x="140" y="20"/>
                  </a:cubicBezTo>
                  <a:cubicBezTo>
                    <a:pt x="150" y="12"/>
                    <a:pt x="145" y="18"/>
                    <a:pt x="151" y="17"/>
                  </a:cubicBezTo>
                  <a:cubicBezTo>
                    <a:pt x="157" y="15"/>
                    <a:pt x="156" y="20"/>
                    <a:pt x="157" y="14"/>
                  </a:cubicBezTo>
                  <a:cubicBezTo>
                    <a:pt x="159" y="8"/>
                    <a:pt x="153" y="11"/>
                    <a:pt x="151" y="9"/>
                  </a:cubicBezTo>
                  <a:cubicBezTo>
                    <a:pt x="150" y="6"/>
                    <a:pt x="151" y="6"/>
                    <a:pt x="154" y="6"/>
                  </a:cubicBezTo>
                  <a:cubicBezTo>
                    <a:pt x="157" y="6"/>
                    <a:pt x="156" y="9"/>
                    <a:pt x="159" y="8"/>
                  </a:cubicBezTo>
                  <a:cubicBezTo>
                    <a:pt x="162" y="8"/>
                    <a:pt x="159" y="12"/>
                    <a:pt x="165" y="12"/>
                  </a:cubicBezTo>
                  <a:cubicBezTo>
                    <a:pt x="169" y="11"/>
                    <a:pt x="168" y="17"/>
                    <a:pt x="172" y="14"/>
                  </a:cubicBezTo>
                  <a:cubicBezTo>
                    <a:pt x="175" y="14"/>
                    <a:pt x="174" y="20"/>
                    <a:pt x="180" y="14"/>
                  </a:cubicBezTo>
                  <a:cubicBezTo>
                    <a:pt x="186" y="9"/>
                    <a:pt x="181" y="15"/>
                    <a:pt x="183" y="15"/>
                  </a:cubicBezTo>
                  <a:cubicBezTo>
                    <a:pt x="185" y="15"/>
                    <a:pt x="183" y="20"/>
                    <a:pt x="185" y="18"/>
                  </a:cubicBezTo>
                  <a:cubicBezTo>
                    <a:pt x="188" y="17"/>
                    <a:pt x="185" y="17"/>
                    <a:pt x="186" y="14"/>
                  </a:cubicBezTo>
                  <a:cubicBezTo>
                    <a:pt x="189" y="12"/>
                    <a:pt x="188" y="14"/>
                    <a:pt x="191" y="17"/>
                  </a:cubicBezTo>
                  <a:cubicBezTo>
                    <a:pt x="195" y="18"/>
                    <a:pt x="189" y="18"/>
                    <a:pt x="188" y="25"/>
                  </a:cubicBezTo>
                  <a:cubicBezTo>
                    <a:pt x="188" y="32"/>
                    <a:pt x="188" y="22"/>
                    <a:pt x="183" y="28"/>
                  </a:cubicBezTo>
                  <a:cubicBezTo>
                    <a:pt x="180" y="36"/>
                    <a:pt x="188" y="28"/>
                    <a:pt x="181" y="37"/>
                  </a:cubicBezTo>
                  <a:cubicBezTo>
                    <a:pt x="177" y="46"/>
                    <a:pt x="180" y="43"/>
                    <a:pt x="188" y="51"/>
                  </a:cubicBezTo>
                  <a:cubicBezTo>
                    <a:pt x="191" y="56"/>
                    <a:pt x="191" y="51"/>
                    <a:pt x="198" y="57"/>
                  </a:cubicBezTo>
                  <a:cubicBezTo>
                    <a:pt x="206" y="65"/>
                    <a:pt x="207" y="60"/>
                    <a:pt x="209" y="65"/>
                  </a:cubicBezTo>
                  <a:cubicBezTo>
                    <a:pt x="209" y="68"/>
                    <a:pt x="216" y="73"/>
                    <a:pt x="220" y="70"/>
                  </a:cubicBezTo>
                  <a:cubicBezTo>
                    <a:pt x="224" y="67"/>
                    <a:pt x="221" y="65"/>
                    <a:pt x="226" y="59"/>
                  </a:cubicBezTo>
                  <a:cubicBezTo>
                    <a:pt x="229" y="54"/>
                    <a:pt x="226" y="54"/>
                    <a:pt x="227" y="48"/>
                  </a:cubicBezTo>
                  <a:cubicBezTo>
                    <a:pt x="230" y="40"/>
                    <a:pt x="226" y="34"/>
                    <a:pt x="227" y="29"/>
                  </a:cubicBezTo>
                  <a:cubicBezTo>
                    <a:pt x="229" y="25"/>
                    <a:pt x="227" y="25"/>
                    <a:pt x="229" y="22"/>
                  </a:cubicBezTo>
                  <a:cubicBezTo>
                    <a:pt x="232" y="20"/>
                    <a:pt x="227" y="22"/>
                    <a:pt x="229" y="17"/>
                  </a:cubicBezTo>
                  <a:cubicBezTo>
                    <a:pt x="232" y="11"/>
                    <a:pt x="232" y="9"/>
                    <a:pt x="232" y="6"/>
                  </a:cubicBezTo>
                  <a:cubicBezTo>
                    <a:pt x="233" y="1"/>
                    <a:pt x="236" y="0"/>
                    <a:pt x="238" y="5"/>
                  </a:cubicBezTo>
                  <a:cubicBezTo>
                    <a:pt x="238" y="9"/>
                    <a:pt x="238" y="12"/>
                    <a:pt x="239" y="14"/>
                  </a:cubicBezTo>
                  <a:cubicBezTo>
                    <a:pt x="242" y="15"/>
                    <a:pt x="239" y="15"/>
                    <a:pt x="241" y="18"/>
                  </a:cubicBezTo>
                  <a:cubicBezTo>
                    <a:pt x="244" y="23"/>
                    <a:pt x="244" y="26"/>
                    <a:pt x="244" y="31"/>
                  </a:cubicBezTo>
                  <a:cubicBezTo>
                    <a:pt x="244" y="36"/>
                    <a:pt x="247" y="42"/>
                    <a:pt x="248" y="37"/>
                  </a:cubicBezTo>
                  <a:cubicBezTo>
                    <a:pt x="251" y="32"/>
                    <a:pt x="250" y="39"/>
                    <a:pt x="256" y="42"/>
                  </a:cubicBezTo>
                  <a:cubicBezTo>
                    <a:pt x="261" y="45"/>
                    <a:pt x="256" y="56"/>
                    <a:pt x="261" y="62"/>
                  </a:cubicBezTo>
                  <a:cubicBezTo>
                    <a:pt x="265" y="67"/>
                    <a:pt x="262" y="74"/>
                    <a:pt x="264" y="79"/>
                  </a:cubicBezTo>
                  <a:cubicBezTo>
                    <a:pt x="267" y="82"/>
                    <a:pt x="265" y="85"/>
                    <a:pt x="271" y="87"/>
                  </a:cubicBezTo>
                  <a:cubicBezTo>
                    <a:pt x="277" y="88"/>
                    <a:pt x="273" y="92"/>
                    <a:pt x="280" y="93"/>
                  </a:cubicBezTo>
                  <a:cubicBezTo>
                    <a:pt x="288" y="96"/>
                    <a:pt x="288" y="99"/>
                    <a:pt x="285" y="99"/>
                  </a:cubicBezTo>
                  <a:cubicBezTo>
                    <a:pt x="282" y="99"/>
                    <a:pt x="290" y="105"/>
                    <a:pt x="291" y="109"/>
                  </a:cubicBezTo>
                  <a:cubicBezTo>
                    <a:pt x="293" y="112"/>
                    <a:pt x="290" y="113"/>
                    <a:pt x="293" y="118"/>
                  </a:cubicBezTo>
                  <a:cubicBezTo>
                    <a:pt x="296" y="123"/>
                    <a:pt x="293" y="113"/>
                    <a:pt x="296" y="118"/>
                  </a:cubicBezTo>
                  <a:cubicBezTo>
                    <a:pt x="300" y="121"/>
                    <a:pt x="299" y="115"/>
                    <a:pt x="300" y="118"/>
                  </a:cubicBezTo>
                  <a:cubicBezTo>
                    <a:pt x="303" y="121"/>
                    <a:pt x="299" y="126"/>
                    <a:pt x="303" y="132"/>
                  </a:cubicBezTo>
                  <a:cubicBezTo>
                    <a:pt x="308" y="137"/>
                    <a:pt x="306" y="132"/>
                    <a:pt x="309" y="138"/>
                  </a:cubicBezTo>
                  <a:cubicBezTo>
                    <a:pt x="312" y="143"/>
                    <a:pt x="316" y="143"/>
                    <a:pt x="317" y="149"/>
                  </a:cubicBezTo>
                  <a:cubicBezTo>
                    <a:pt x="319" y="155"/>
                    <a:pt x="320" y="151"/>
                    <a:pt x="320" y="157"/>
                  </a:cubicBezTo>
                  <a:cubicBezTo>
                    <a:pt x="319" y="163"/>
                    <a:pt x="321" y="163"/>
                    <a:pt x="320" y="168"/>
                  </a:cubicBezTo>
                  <a:cubicBezTo>
                    <a:pt x="319" y="169"/>
                    <a:pt x="326" y="180"/>
                    <a:pt x="323" y="186"/>
                  </a:cubicBezTo>
                  <a:cubicBezTo>
                    <a:pt x="320" y="191"/>
                    <a:pt x="323" y="196"/>
                    <a:pt x="319" y="202"/>
                  </a:cubicBezTo>
                  <a:cubicBezTo>
                    <a:pt x="317" y="207"/>
                    <a:pt x="320" y="210"/>
                    <a:pt x="317" y="216"/>
                  </a:cubicBezTo>
                  <a:cubicBezTo>
                    <a:pt x="314" y="222"/>
                    <a:pt x="319" y="221"/>
                    <a:pt x="311" y="228"/>
                  </a:cubicBezTo>
                  <a:cubicBezTo>
                    <a:pt x="302" y="236"/>
                    <a:pt x="303" y="250"/>
                    <a:pt x="300" y="252"/>
                  </a:cubicBezTo>
                  <a:cubicBezTo>
                    <a:pt x="297" y="253"/>
                    <a:pt x="296" y="261"/>
                    <a:pt x="296" y="264"/>
                  </a:cubicBezTo>
                  <a:cubicBezTo>
                    <a:pt x="296" y="269"/>
                    <a:pt x="293" y="272"/>
                    <a:pt x="294" y="273"/>
                  </a:cubicBezTo>
                  <a:cubicBezTo>
                    <a:pt x="296" y="275"/>
                    <a:pt x="294" y="281"/>
                    <a:pt x="286" y="281"/>
                  </a:cubicBezTo>
                  <a:cubicBezTo>
                    <a:pt x="279" y="280"/>
                    <a:pt x="271" y="291"/>
                    <a:pt x="268" y="291"/>
                  </a:cubicBezTo>
                  <a:cubicBezTo>
                    <a:pt x="265" y="292"/>
                    <a:pt x="268" y="300"/>
                    <a:pt x="265" y="295"/>
                  </a:cubicBezTo>
                  <a:cubicBezTo>
                    <a:pt x="261" y="289"/>
                    <a:pt x="259" y="291"/>
                    <a:pt x="258" y="287"/>
                  </a:cubicBezTo>
                  <a:cubicBezTo>
                    <a:pt x="258" y="284"/>
                    <a:pt x="258" y="291"/>
                    <a:pt x="255" y="289"/>
                  </a:cubicBezTo>
                  <a:cubicBezTo>
                    <a:pt x="251" y="286"/>
                    <a:pt x="259" y="286"/>
                    <a:pt x="256" y="283"/>
                  </a:cubicBezTo>
                  <a:cubicBezTo>
                    <a:pt x="251" y="280"/>
                    <a:pt x="255" y="284"/>
                    <a:pt x="250" y="287"/>
                  </a:cubicBezTo>
                  <a:cubicBezTo>
                    <a:pt x="244" y="289"/>
                    <a:pt x="247" y="294"/>
                    <a:pt x="239" y="291"/>
                  </a:cubicBezTo>
                  <a:cubicBezTo>
                    <a:pt x="232" y="286"/>
                    <a:pt x="230" y="286"/>
                    <a:pt x="229" y="287"/>
                  </a:cubicBezTo>
                  <a:cubicBezTo>
                    <a:pt x="227" y="289"/>
                    <a:pt x="226" y="284"/>
                    <a:pt x="223" y="283"/>
                  </a:cubicBezTo>
                  <a:cubicBezTo>
                    <a:pt x="218" y="283"/>
                    <a:pt x="212" y="273"/>
                    <a:pt x="213" y="270"/>
                  </a:cubicBezTo>
                  <a:cubicBezTo>
                    <a:pt x="215" y="267"/>
                    <a:pt x="212" y="259"/>
                    <a:pt x="207" y="258"/>
                  </a:cubicBezTo>
                  <a:cubicBezTo>
                    <a:pt x="204" y="256"/>
                    <a:pt x="203" y="259"/>
                    <a:pt x="201" y="258"/>
                  </a:cubicBezTo>
                  <a:cubicBezTo>
                    <a:pt x="200" y="255"/>
                    <a:pt x="206" y="252"/>
                    <a:pt x="203" y="245"/>
                  </a:cubicBezTo>
                  <a:cubicBezTo>
                    <a:pt x="198" y="239"/>
                    <a:pt x="201" y="252"/>
                    <a:pt x="195" y="253"/>
                  </a:cubicBezTo>
                  <a:cubicBezTo>
                    <a:pt x="189" y="253"/>
                    <a:pt x="191" y="249"/>
                    <a:pt x="194" y="249"/>
                  </a:cubicBezTo>
                  <a:cubicBezTo>
                    <a:pt x="197" y="250"/>
                    <a:pt x="197" y="247"/>
                    <a:pt x="195" y="244"/>
                  </a:cubicBezTo>
                  <a:cubicBezTo>
                    <a:pt x="195" y="241"/>
                    <a:pt x="201" y="231"/>
                    <a:pt x="200" y="228"/>
                  </a:cubicBezTo>
                  <a:cubicBezTo>
                    <a:pt x="198" y="225"/>
                    <a:pt x="198" y="224"/>
                    <a:pt x="198" y="227"/>
                  </a:cubicBezTo>
                  <a:cubicBezTo>
                    <a:pt x="198" y="230"/>
                    <a:pt x="194" y="230"/>
                    <a:pt x="194" y="235"/>
                  </a:cubicBezTo>
                  <a:cubicBezTo>
                    <a:pt x="192" y="239"/>
                    <a:pt x="194" y="233"/>
                    <a:pt x="186" y="242"/>
                  </a:cubicBezTo>
                  <a:cubicBezTo>
                    <a:pt x="178" y="252"/>
                    <a:pt x="188" y="252"/>
                    <a:pt x="180" y="249"/>
                  </a:cubicBezTo>
                  <a:cubicBezTo>
                    <a:pt x="175" y="245"/>
                    <a:pt x="178" y="235"/>
                    <a:pt x="172" y="231"/>
                  </a:cubicBezTo>
                  <a:cubicBezTo>
                    <a:pt x="165" y="227"/>
                    <a:pt x="174" y="227"/>
                    <a:pt x="168" y="222"/>
                  </a:cubicBezTo>
                  <a:cubicBezTo>
                    <a:pt x="163" y="218"/>
                    <a:pt x="163" y="222"/>
                    <a:pt x="151" y="216"/>
                  </a:cubicBezTo>
                  <a:cubicBezTo>
                    <a:pt x="139" y="210"/>
                    <a:pt x="150" y="216"/>
                    <a:pt x="136" y="213"/>
                  </a:cubicBezTo>
                  <a:cubicBezTo>
                    <a:pt x="128" y="213"/>
                    <a:pt x="122" y="222"/>
                    <a:pt x="107" y="222"/>
                  </a:cubicBezTo>
                  <a:cubicBezTo>
                    <a:pt x="98" y="221"/>
                    <a:pt x="99" y="228"/>
                    <a:pt x="93" y="228"/>
                  </a:cubicBezTo>
                  <a:cubicBezTo>
                    <a:pt x="87" y="228"/>
                    <a:pt x="90" y="242"/>
                    <a:pt x="81" y="239"/>
                  </a:cubicBezTo>
                  <a:cubicBezTo>
                    <a:pt x="73" y="236"/>
                    <a:pt x="78" y="242"/>
                    <a:pt x="70" y="238"/>
                  </a:cubicBezTo>
                  <a:cubicBezTo>
                    <a:pt x="66" y="236"/>
                    <a:pt x="66" y="239"/>
                    <a:pt x="58" y="239"/>
                  </a:cubicBezTo>
                  <a:cubicBezTo>
                    <a:pt x="52" y="239"/>
                    <a:pt x="55" y="244"/>
                    <a:pt x="51" y="245"/>
                  </a:cubicBezTo>
                  <a:cubicBezTo>
                    <a:pt x="45" y="245"/>
                    <a:pt x="45" y="253"/>
                    <a:pt x="34" y="252"/>
                  </a:cubicBezTo>
                  <a:cubicBezTo>
                    <a:pt x="23" y="250"/>
                    <a:pt x="23" y="242"/>
                    <a:pt x="19" y="244"/>
                  </a:cubicBezTo>
                  <a:cubicBezTo>
                    <a:pt x="16" y="244"/>
                    <a:pt x="16" y="235"/>
                    <a:pt x="17" y="235"/>
                  </a:cubicBezTo>
                  <a:cubicBezTo>
                    <a:pt x="20" y="236"/>
                    <a:pt x="23" y="233"/>
                    <a:pt x="22" y="228"/>
                  </a:cubicBezTo>
                  <a:cubicBezTo>
                    <a:pt x="22" y="222"/>
                    <a:pt x="26" y="225"/>
                    <a:pt x="20" y="210"/>
                  </a:cubicBezTo>
                  <a:cubicBezTo>
                    <a:pt x="14" y="194"/>
                    <a:pt x="19" y="194"/>
                    <a:pt x="16" y="186"/>
                  </a:cubicBezTo>
                  <a:cubicBezTo>
                    <a:pt x="11" y="179"/>
                    <a:pt x="10" y="179"/>
                    <a:pt x="10" y="174"/>
                  </a:cubicBezTo>
                  <a:cubicBezTo>
                    <a:pt x="11" y="168"/>
                    <a:pt x="3" y="163"/>
                    <a:pt x="3" y="158"/>
                  </a:cubicBezTo>
                  <a:cubicBezTo>
                    <a:pt x="3" y="152"/>
                    <a:pt x="7" y="163"/>
                    <a:pt x="8" y="162"/>
                  </a:cubicBezTo>
                  <a:cubicBezTo>
                    <a:pt x="8" y="158"/>
                    <a:pt x="3" y="154"/>
                    <a:pt x="5" y="151"/>
                  </a:cubicBezTo>
                  <a:cubicBezTo>
                    <a:pt x="7" y="149"/>
                    <a:pt x="11" y="165"/>
                    <a:pt x="11" y="157"/>
                  </a:cubicBezTo>
                  <a:cubicBezTo>
                    <a:pt x="11" y="149"/>
                    <a:pt x="0" y="141"/>
                    <a:pt x="5" y="132"/>
                  </a:cubicBezTo>
                  <a:cubicBezTo>
                    <a:pt x="11" y="123"/>
                    <a:pt x="3" y="124"/>
                    <a:pt x="8" y="116"/>
                  </a:cubicBezTo>
                  <a:cubicBezTo>
                    <a:pt x="13" y="109"/>
                    <a:pt x="10" y="126"/>
                    <a:pt x="13" y="116"/>
                  </a:cubicBezTo>
                  <a:cubicBezTo>
                    <a:pt x="16" y="109"/>
                    <a:pt x="17" y="115"/>
                    <a:pt x="25" y="105"/>
                  </a:cubicBezTo>
                  <a:cubicBezTo>
                    <a:pt x="32" y="96"/>
                    <a:pt x="32" y="104"/>
                    <a:pt x="38" y="101"/>
                  </a:cubicBezTo>
                  <a:cubicBezTo>
                    <a:pt x="45" y="98"/>
                    <a:pt x="48" y="98"/>
                    <a:pt x="49" y="95"/>
                  </a:cubicBezTo>
                  <a:cubicBezTo>
                    <a:pt x="51" y="92"/>
                    <a:pt x="55" y="98"/>
                    <a:pt x="63" y="92"/>
                  </a:cubicBezTo>
                  <a:cubicBezTo>
                    <a:pt x="70" y="87"/>
                    <a:pt x="67" y="82"/>
                    <a:pt x="72" y="78"/>
                  </a:cubicBezTo>
                  <a:close/>
                  <a:moveTo>
                    <a:pt x="255" y="323"/>
                  </a:moveTo>
                  <a:cubicBezTo>
                    <a:pt x="256" y="326"/>
                    <a:pt x="256" y="325"/>
                    <a:pt x="256" y="328"/>
                  </a:cubicBezTo>
                  <a:cubicBezTo>
                    <a:pt x="256" y="331"/>
                    <a:pt x="258" y="337"/>
                    <a:pt x="259" y="339"/>
                  </a:cubicBezTo>
                  <a:cubicBezTo>
                    <a:pt x="262" y="340"/>
                    <a:pt x="262" y="345"/>
                    <a:pt x="264" y="345"/>
                  </a:cubicBezTo>
                  <a:cubicBezTo>
                    <a:pt x="265" y="343"/>
                    <a:pt x="267" y="345"/>
                    <a:pt x="270" y="345"/>
                  </a:cubicBezTo>
                  <a:cubicBezTo>
                    <a:pt x="271" y="346"/>
                    <a:pt x="270" y="343"/>
                    <a:pt x="273" y="342"/>
                  </a:cubicBezTo>
                  <a:cubicBezTo>
                    <a:pt x="274" y="340"/>
                    <a:pt x="274" y="337"/>
                    <a:pt x="274" y="339"/>
                  </a:cubicBezTo>
                  <a:cubicBezTo>
                    <a:pt x="276" y="340"/>
                    <a:pt x="274" y="336"/>
                    <a:pt x="276" y="337"/>
                  </a:cubicBezTo>
                  <a:cubicBezTo>
                    <a:pt x="277" y="337"/>
                    <a:pt x="277" y="339"/>
                    <a:pt x="277" y="339"/>
                  </a:cubicBezTo>
                  <a:cubicBezTo>
                    <a:pt x="276" y="339"/>
                    <a:pt x="276" y="340"/>
                    <a:pt x="279" y="340"/>
                  </a:cubicBezTo>
                  <a:cubicBezTo>
                    <a:pt x="280" y="342"/>
                    <a:pt x="277" y="334"/>
                    <a:pt x="279" y="333"/>
                  </a:cubicBezTo>
                  <a:cubicBezTo>
                    <a:pt x="280" y="333"/>
                    <a:pt x="277" y="329"/>
                    <a:pt x="279" y="328"/>
                  </a:cubicBezTo>
                  <a:cubicBezTo>
                    <a:pt x="282" y="326"/>
                    <a:pt x="280" y="331"/>
                    <a:pt x="282" y="329"/>
                  </a:cubicBezTo>
                  <a:cubicBezTo>
                    <a:pt x="283" y="328"/>
                    <a:pt x="280" y="328"/>
                    <a:pt x="282" y="322"/>
                  </a:cubicBezTo>
                  <a:cubicBezTo>
                    <a:pt x="282" y="317"/>
                    <a:pt x="280" y="312"/>
                    <a:pt x="279" y="314"/>
                  </a:cubicBezTo>
                  <a:cubicBezTo>
                    <a:pt x="277" y="315"/>
                    <a:pt x="277" y="312"/>
                    <a:pt x="276" y="315"/>
                  </a:cubicBezTo>
                  <a:cubicBezTo>
                    <a:pt x="274" y="317"/>
                    <a:pt x="276" y="314"/>
                    <a:pt x="270" y="317"/>
                  </a:cubicBezTo>
                  <a:cubicBezTo>
                    <a:pt x="262" y="320"/>
                    <a:pt x="264" y="314"/>
                    <a:pt x="258" y="314"/>
                  </a:cubicBezTo>
                  <a:cubicBezTo>
                    <a:pt x="253" y="314"/>
                    <a:pt x="253" y="309"/>
                    <a:pt x="251" y="315"/>
                  </a:cubicBezTo>
                  <a:cubicBezTo>
                    <a:pt x="251" y="317"/>
                    <a:pt x="253" y="318"/>
                    <a:pt x="255" y="323"/>
                  </a:cubicBezTo>
                  <a:close/>
                  <a:moveTo>
                    <a:pt x="247" y="300"/>
                  </a:moveTo>
                  <a:cubicBezTo>
                    <a:pt x="248" y="298"/>
                    <a:pt x="250" y="305"/>
                    <a:pt x="247" y="306"/>
                  </a:cubicBezTo>
                  <a:cubicBezTo>
                    <a:pt x="245" y="306"/>
                    <a:pt x="245" y="301"/>
                    <a:pt x="247" y="300"/>
                  </a:cubicBezTo>
                  <a:close/>
                  <a:moveTo>
                    <a:pt x="277" y="305"/>
                  </a:moveTo>
                  <a:cubicBezTo>
                    <a:pt x="279" y="305"/>
                    <a:pt x="279" y="305"/>
                    <a:pt x="279" y="306"/>
                  </a:cubicBezTo>
                  <a:cubicBezTo>
                    <a:pt x="279" y="308"/>
                    <a:pt x="282" y="308"/>
                    <a:pt x="282" y="306"/>
                  </a:cubicBezTo>
                  <a:cubicBezTo>
                    <a:pt x="280" y="305"/>
                    <a:pt x="283" y="305"/>
                    <a:pt x="280" y="305"/>
                  </a:cubicBezTo>
                  <a:cubicBezTo>
                    <a:pt x="279" y="303"/>
                    <a:pt x="279" y="300"/>
                    <a:pt x="277" y="303"/>
                  </a:cubicBezTo>
                  <a:cubicBezTo>
                    <a:pt x="277" y="303"/>
                    <a:pt x="276" y="303"/>
                    <a:pt x="277" y="305"/>
                  </a:cubicBezTo>
                  <a:close/>
                  <a:moveTo>
                    <a:pt x="279" y="309"/>
                  </a:moveTo>
                  <a:cubicBezTo>
                    <a:pt x="279" y="308"/>
                    <a:pt x="283" y="308"/>
                    <a:pt x="282" y="309"/>
                  </a:cubicBezTo>
                  <a:cubicBezTo>
                    <a:pt x="282" y="311"/>
                    <a:pt x="279" y="309"/>
                    <a:pt x="279" y="309"/>
                  </a:cubicBezTo>
                  <a:close/>
                  <a:moveTo>
                    <a:pt x="197" y="261"/>
                  </a:moveTo>
                  <a:cubicBezTo>
                    <a:pt x="198" y="259"/>
                    <a:pt x="201" y="261"/>
                    <a:pt x="200" y="259"/>
                  </a:cubicBezTo>
                  <a:cubicBezTo>
                    <a:pt x="200" y="258"/>
                    <a:pt x="198" y="259"/>
                    <a:pt x="197" y="256"/>
                  </a:cubicBezTo>
                  <a:cubicBezTo>
                    <a:pt x="195" y="255"/>
                    <a:pt x="188" y="258"/>
                    <a:pt x="188" y="261"/>
                  </a:cubicBezTo>
                  <a:cubicBezTo>
                    <a:pt x="189" y="263"/>
                    <a:pt x="195" y="261"/>
                    <a:pt x="197" y="261"/>
                  </a:cubicBezTo>
                  <a:close/>
                  <a:moveTo>
                    <a:pt x="148" y="8"/>
                  </a:moveTo>
                  <a:cubicBezTo>
                    <a:pt x="145" y="3"/>
                    <a:pt x="145" y="11"/>
                    <a:pt x="140" y="8"/>
                  </a:cubicBezTo>
                  <a:cubicBezTo>
                    <a:pt x="137" y="6"/>
                    <a:pt x="140" y="11"/>
                    <a:pt x="143" y="14"/>
                  </a:cubicBezTo>
                  <a:cubicBezTo>
                    <a:pt x="145" y="14"/>
                    <a:pt x="150" y="11"/>
                    <a:pt x="148" y="8"/>
                  </a:cubicBezTo>
                  <a:close/>
                  <a:moveTo>
                    <a:pt x="139" y="11"/>
                  </a:moveTo>
                  <a:cubicBezTo>
                    <a:pt x="137" y="8"/>
                    <a:pt x="137" y="8"/>
                    <a:pt x="137" y="11"/>
                  </a:cubicBezTo>
                  <a:cubicBezTo>
                    <a:pt x="137" y="12"/>
                    <a:pt x="136" y="12"/>
                    <a:pt x="139" y="14"/>
                  </a:cubicBezTo>
                  <a:cubicBezTo>
                    <a:pt x="140" y="14"/>
                    <a:pt x="140" y="12"/>
                    <a:pt x="139" y="11"/>
                  </a:cubicBezTo>
                  <a:close/>
                  <a:moveTo>
                    <a:pt x="188" y="36"/>
                  </a:moveTo>
                  <a:cubicBezTo>
                    <a:pt x="186" y="32"/>
                    <a:pt x="191" y="32"/>
                    <a:pt x="191" y="34"/>
                  </a:cubicBezTo>
                  <a:cubicBezTo>
                    <a:pt x="189" y="37"/>
                    <a:pt x="188" y="39"/>
                    <a:pt x="188" y="36"/>
                  </a:cubicBezTo>
                  <a:close/>
                  <a:moveTo>
                    <a:pt x="320" y="151"/>
                  </a:moveTo>
                  <a:cubicBezTo>
                    <a:pt x="320" y="149"/>
                    <a:pt x="321" y="148"/>
                    <a:pt x="321" y="146"/>
                  </a:cubicBezTo>
                  <a:cubicBezTo>
                    <a:pt x="321" y="144"/>
                    <a:pt x="321" y="144"/>
                    <a:pt x="321" y="143"/>
                  </a:cubicBezTo>
                  <a:cubicBezTo>
                    <a:pt x="321" y="141"/>
                    <a:pt x="320" y="143"/>
                    <a:pt x="320" y="144"/>
                  </a:cubicBezTo>
                  <a:cubicBezTo>
                    <a:pt x="321" y="146"/>
                    <a:pt x="319" y="148"/>
                    <a:pt x="319" y="148"/>
                  </a:cubicBezTo>
                  <a:cubicBezTo>
                    <a:pt x="320" y="149"/>
                    <a:pt x="317" y="152"/>
                    <a:pt x="319" y="154"/>
                  </a:cubicBezTo>
                  <a:cubicBezTo>
                    <a:pt x="320" y="154"/>
                    <a:pt x="320" y="152"/>
                    <a:pt x="320" y="151"/>
                  </a:cubicBezTo>
                  <a:close/>
                  <a:moveTo>
                    <a:pt x="210" y="60"/>
                  </a:moveTo>
                  <a:cubicBezTo>
                    <a:pt x="212" y="60"/>
                    <a:pt x="215" y="60"/>
                    <a:pt x="213" y="59"/>
                  </a:cubicBezTo>
                  <a:cubicBezTo>
                    <a:pt x="212" y="57"/>
                    <a:pt x="207" y="60"/>
                    <a:pt x="209" y="62"/>
                  </a:cubicBezTo>
                  <a:cubicBezTo>
                    <a:pt x="209" y="62"/>
                    <a:pt x="210" y="62"/>
                    <a:pt x="210" y="60"/>
                  </a:cubicBezTo>
                  <a:close/>
                </a:path>
              </a:pathLst>
            </a:custGeom>
            <a:grpFill/>
            <a:ln w="6350" cmpd="sng">
              <a:solidFill>
                <a:schemeClr val="bg1"/>
              </a:solidFill>
              <a:round/>
              <a:headEnd/>
              <a:tailEnd/>
            </a:ln>
          </p:spPr>
          <p:txBody>
            <a:bodyPr/>
            <a:lstStyle/>
            <a:p>
              <a:endParaRPr lang="en-GB" dirty="0"/>
            </a:p>
          </p:txBody>
        </p:sp>
        <p:sp>
          <p:nvSpPr>
            <p:cNvPr id="317" name="Freeform 273"/>
            <p:cNvSpPr>
              <a:spLocks/>
            </p:cNvSpPr>
            <p:nvPr/>
          </p:nvSpPr>
          <p:spPr bwMode="auto">
            <a:xfrm>
              <a:off x="1329657" y="3615378"/>
              <a:ext cx="15836" cy="8637"/>
            </a:xfrm>
            <a:custGeom>
              <a:avLst/>
              <a:gdLst/>
              <a:ahLst/>
              <a:cxnLst>
                <a:cxn ang="0">
                  <a:pos x="3" y="3"/>
                </a:cxn>
                <a:cxn ang="0">
                  <a:pos x="0" y="0"/>
                </a:cxn>
                <a:cxn ang="0">
                  <a:pos x="3" y="1"/>
                </a:cxn>
                <a:cxn ang="0">
                  <a:pos x="4" y="1"/>
                </a:cxn>
                <a:cxn ang="0">
                  <a:pos x="3" y="3"/>
                </a:cxn>
              </a:cxnLst>
              <a:rect l="0" t="0" r="r" b="b"/>
              <a:pathLst>
                <a:path w="6" h="3">
                  <a:moveTo>
                    <a:pt x="3" y="3"/>
                  </a:moveTo>
                  <a:cubicBezTo>
                    <a:pt x="0" y="1"/>
                    <a:pt x="0" y="1"/>
                    <a:pt x="0" y="0"/>
                  </a:cubicBezTo>
                  <a:cubicBezTo>
                    <a:pt x="1" y="0"/>
                    <a:pt x="1" y="1"/>
                    <a:pt x="3" y="1"/>
                  </a:cubicBezTo>
                  <a:cubicBezTo>
                    <a:pt x="3" y="1"/>
                    <a:pt x="6" y="1"/>
                    <a:pt x="4" y="1"/>
                  </a:cubicBezTo>
                  <a:cubicBezTo>
                    <a:pt x="3" y="3"/>
                    <a:pt x="3" y="3"/>
                    <a:pt x="3" y="3"/>
                  </a:cubicBezTo>
                </a:path>
              </a:pathLst>
            </a:custGeom>
            <a:grpFill/>
            <a:ln w="6350" cmpd="sng">
              <a:solidFill>
                <a:schemeClr val="bg1"/>
              </a:solidFill>
              <a:round/>
              <a:headEnd/>
              <a:tailEnd/>
            </a:ln>
          </p:spPr>
          <p:txBody>
            <a:bodyPr/>
            <a:lstStyle/>
            <a:p>
              <a:endParaRPr lang="en-GB" dirty="0"/>
            </a:p>
          </p:txBody>
        </p:sp>
        <p:sp>
          <p:nvSpPr>
            <p:cNvPr id="318" name="Freeform 274"/>
            <p:cNvSpPr>
              <a:spLocks/>
            </p:cNvSpPr>
            <p:nvPr/>
          </p:nvSpPr>
          <p:spPr bwMode="auto">
            <a:xfrm>
              <a:off x="2667053" y="4847661"/>
              <a:ext cx="11517" cy="18715"/>
            </a:xfrm>
            <a:custGeom>
              <a:avLst/>
              <a:gdLst/>
              <a:ahLst/>
              <a:cxnLst>
                <a:cxn ang="0">
                  <a:pos x="2" y="2"/>
                </a:cxn>
                <a:cxn ang="0">
                  <a:pos x="2" y="7"/>
                </a:cxn>
                <a:cxn ang="0">
                  <a:pos x="2" y="2"/>
                </a:cxn>
              </a:cxnLst>
              <a:rect l="0" t="0" r="r" b="b"/>
              <a:pathLst>
                <a:path w="4" h="7">
                  <a:moveTo>
                    <a:pt x="2" y="2"/>
                  </a:moveTo>
                  <a:cubicBezTo>
                    <a:pt x="2" y="0"/>
                    <a:pt x="4" y="7"/>
                    <a:pt x="2" y="7"/>
                  </a:cubicBezTo>
                  <a:cubicBezTo>
                    <a:pt x="0" y="7"/>
                    <a:pt x="0" y="2"/>
                    <a:pt x="2" y="2"/>
                  </a:cubicBezTo>
                </a:path>
              </a:pathLst>
            </a:custGeom>
            <a:grpFill/>
            <a:ln w="6350" cmpd="sng">
              <a:solidFill>
                <a:schemeClr val="bg1"/>
              </a:solidFill>
              <a:round/>
              <a:headEnd/>
              <a:tailEnd/>
            </a:ln>
          </p:spPr>
          <p:txBody>
            <a:bodyPr/>
            <a:lstStyle/>
            <a:p>
              <a:endParaRPr lang="en-GB" dirty="0"/>
            </a:p>
          </p:txBody>
        </p:sp>
        <p:sp>
          <p:nvSpPr>
            <p:cNvPr id="319" name="Freeform 275"/>
            <p:cNvSpPr>
              <a:spLocks/>
            </p:cNvSpPr>
            <p:nvPr/>
          </p:nvSpPr>
          <p:spPr bwMode="auto">
            <a:xfrm>
              <a:off x="2705923" y="4883651"/>
              <a:ext cx="8638" cy="14396"/>
            </a:xfrm>
            <a:custGeom>
              <a:avLst/>
              <a:gdLst/>
              <a:ahLst/>
              <a:cxnLst>
                <a:cxn ang="0">
                  <a:pos x="2" y="3"/>
                </a:cxn>
                <a:cxn ang="0">
                  <a:pos x="2" y="2"/>
                </a:cxn>
                <a:cxn ang="0">
                  <a:pos x="2" y="3"/>
                </a:cxn>
              </a:cxnLst>
              <a:rect l="0" t="0" r="r" b="b"/>
              <a:pathLst>
                <a:path w="3" h="5">
                  <a:moveTo>
                    <a:pt x="2" y="3"/>
                  </a:moveTo>
                  <a:cubicBezTo>
                    <a:pt x="0" y="2"/>
                    <a:pt x="0" y="0"/>
                    <a:pt x="2" y="2"/>
                  </a:cubicBezTo>
                  <a:cubicBezTo>
                    <a:pt x="3" y="2"/>
                    <a:pt x="3" y="5"/>
                    <a:pt x="2" y="3"/>
                  </a:cubicBezTo>
                </a:path>
              </a:pathLst>
            </a:custGeom>
            <a:grpFill/>
            <a:ln w="6350" cmpd="sng">
              <a:solidFill>
                <a:schemeClr val="bg1"/>
              </a:solidFill>
              <a:round/>
              <a:headEnd/>
              <a:tailEnd/>
            </a:ln>
          </p:spPr>
          <p:txBody>
            <a:bodyPr/>
            <a:lstStyle/>
            <a:p>
              <a:endParaRPr lang="en-GB" dirty="0"/>
            </a:p>
          </p:txBody>
        </p:sp>
        <p:sp>
          <p:nvSpPr>
            <p:cNvPr id="320" name="Freeform 276"/>
            <p:cNvSpPr>
              <a:spLocks/>
            </p:cNvSpPr>
            <p:nvPr/>
          </p:nvSpPr>
          <p:spPr bwMode="auto">
            <a:xfrm>
              <a:off x="2688648" y="4869255"/>
              <a:ext cx="8638" cy="8637"/>
            </a:xfrm>
            <a:custGeom>
              <a:avLst/>
              <a:gdLst/>
              <a:ahLst/>
              <a:cxnLst>
                <a:cxn ang="0">
                  <a:pos x="2" y="0"/>
                </a:cxn>
                <a:cxn ang="0">
                  <a:pos x="3" y="3"/>
                </a:cxn>
                <a:cxn ang="0">
                  <a:pos x="2" y="0"/>
                </a:cxn>
              </a:cxnLst>
              <a:rect l="0" t="0" r="r" b="b"/>
              <a:pathLst>
                <a:path w="3" h="3">
                  <a:moveTo>
                    <a:pt x="2" y="0"/>
                  </a:moveTo>
                  <a:cubicBezTo>
                    <a:pt x="0" y="2"/>
                    <a:pt x="3" y="3"/>
                    <a:pt x="3" y="3"/>
                  </a:cubicBezTo>
                  <a:cubicBezTo>
                    <a:pt x="3" y="2"/>
                    <a:pt x="3" y="0"/>
                    <a:pt x="2" y="0"/>
                  </a:cubicBezTo>
                </a:path>
              </a:pathLst>
            </a:custGeom>
            <a:grpFill/>
            <a:ln w="6350" cmpd="sng">
              <a:solidFill>
                <a:schemeClr val="bg1"/>
              </a:solidFill>
              <a:round/>
              <a:headEnd/>
              <a:tailEnd/>
            </a:ln>
          </p:spPr>
          <p:txBody>
            <a:bodyPr/>
            <a:lstStyle/>
            <a:p>
              <a:endParaRPr lang="en-GB" dirty="0"/>
            </a:p>
          </p:txBody>
        </p:sp>
        <p:sp>
          <p:nvSpPr>
            <p:cNvPr id="321" name="Freeform 277"/>
            <p:cNvSpPr>
              <a:spLocks/>
            </p:cNvSpPr>
            <p:nvPr/>
          </p:nvSpPr>
          <p:spPr bwMode="auto">
            <a:xfrm>
              <a:off x="2361856" y="4565503"/>
              <a:ext cx="246173" cy="300873"/>
            </a:xfrm>
            <a:custGeom>
              <a:avLst/>
              <a:gdLst/>
              <a:ahLst/>
              <a:cxnLst>
                <a:cxn ang="0">
                  <a:pos x="2" y="35"/>
                </a:cxn>
                <a:cxn ang="0">
                  <a:pos x="11" y="24"/>
                </a:cxn>
                <a:cxn ang="0">
                  <a:pos x="9" y="17"/>
                </a:cxn>
                <a:cxn ang="0">
                  <a:pos x="11" y="14"/>
                </a:cxn>
                <a:cxn ang="0">
                  <a:pos x="12" y="8"/>
                </a:cxn>
                <a:cxn ang="0">
                  <a:pos x="9" y="0"/>
                </a:cxn>
                <a:cxn ang="0">
                  <a:pos x="37" y="0"/>
                </a:cxn>
                <a:cxn ang="0">
                  <a:pos x="64" y="19"/>
                </a:cxn>
                <a:cxn ang="0">
                  <a:pos x="67" y="27"/>
                </a:cxn>
                <a:cxn ang="0">
                  <a:pos x="79" y="36"/>
                </a:cxn>
                <a:cxn ang="0">
                  <a:pos x="76" y="44"/>
                </a:cxn>
                <a:cxn ang="0">
                  <a:pos x="81" y="58"/>
                </a:cxn>
                <a:cxn ang="0">
                  <a:pos x="81" y="66"/>
                </a:cxn>
                <a:cxn ang="0">
                  <a:pos x="81" y="77"/>
                </a:cxn>
                <a:cxn ang="0">
                  <a:pos x="82" y="89"/>
                </a:cxn>
                <a:cxn ang="0">
                  <a:pos x="88" y="94"/>
                </a:cxn>
                <a:cxn ang="0">
                  <a:pos x="76" y="102"/>
                </a:cxn>
                <a:cxn ang="0">
                  <a:pos x="69" y="102"/>
                </a:cxn>
                <a:cxn ang="0">
                  <a:pos x="61" y="105"/>
                </a:cxn>
                <a:cxn ang="0">
                  <a:pos x="53" y="105"/>
                </a:cxn>
                <a:cxn ang="0">
                  <a:pos x="43" y="103"/>
                </a:cxn>
                <a:cxn ang="0">
                  <a:pos x="41" y="94"/>
                </a:cxn>
                <a:cxn ang="0">
                  <a:pos x="37" y="84"/>
                </a:cxn>
                <a:cxn ang="0">
                  <a:pos x="29" y="83"/>
                </a:cxn>
                <a:cxn ang="0">
                  <a:pos x="21" y="78"/>
                </a:cxn>
                <a:cxn ang="0">
                  <a:pos x="18" y="77"/>
                </a:cxn>
                <a:cxn ang="0">
                  <a:pos x="12" y="70"/>
                </a:cxn>
                <a:cxn ang="0">
                  <a:pos x="9" y="63"/>
                </a:cxn>
                <a:cxn ang="0">
                  <a:pos x="2" y="49"/>
                </a:cxn>
                <a:cxn ang="0">
                  <a:pos x="2" y="35"/>
                </a:cxn>
              </a:cxnLst>
              <a:rect l="0" t="0" r="r" b="b"/>
              <a:pathLst>
                <a:path w="88" h="108">
                  <a:moveTo>
                    <a:pt x="2" y="35"/>
                  </a:moveTo>
                  <a:cubicBezTo>
                    <a:pt x="8" y="33"/>
                    <a:pt x="6" y="28"/>
                    <a:pt x="11" y="24"/>
                  </a:cubicBezTo>
                  <a:cubicBezTo>
                    <a:pt x="15" y="19"/>
                    <a:pt x="9" y="19"/>
                    <a:pt x="9" y="17"/>
                  </a:cubicBezTo>
                  <a:cubicBezTo>
                    <a:pt x="9" y="16"/>
                    <a:pt x="11" y="16"/>
                    <a:pt x="11" y="14"/>
                  </a:cubicBezTo>
                  <a:cubicBezTo>
                    <a:pt x="12" y="14"/>
                    <a:pt x="12" y="13"/>
                    <a:pt x="12" y="8"/>
                  </a:cubicBezTo>
                  <a:cubicBezTo>
                    <a:pt x="11" y="2"/>
                    <a:pt x="9" y="3"/>
                    <a:pt x="9" y="0"/>
                  </a:cubicBezTo>
                  <a:cubicBezTo>
                    <a:pt x="12" y="0"/>
                    <a:pt x="32" y="0"/>
                    <a:pt x="37" y="0"/>
                  </a:cubicBezTo>
                  <a:cubicBezTo>
                    <a:pt x="53" y="11"/>
                    <a:pt x="60" y="16"/>
                    <a:pt x="64" y="19"/>
                  </a:cubicBezTo>
                  <a:cubicBezTo>
                    <a:pt x="70" y="22"/>
                    <a:pt x="64" y="22"/>
                    <a:pt x="67" y="27"/>
                  </a:cubicBezTo>
                  <a:cubicBezTo>
                    <a:pt x="72" y="30"/>
                    <a:pt x="78" y="36"/>
                    <a:pt x="79" y="36"/>
                  </a:cubicBezTo>
                  <a:cubicBezTo>
                    <a:pt x="76" y="41"/>
                    <a:pt x="78" y="41"/>
                    <a:pt x="76" y="44"/>
                  </a:cubicBezTo>
                  <a:cubicBezTo>
                    <a:pt x="73" y="52"/>
                    <a:pt x="78" y="55"/>
                    <a:pt x="81" y="58"/>
                  </a:cubicBezTo>
                  <a:cubicBezTo>
                    <a:pt x="82" y="63"/>
                    <a:pt x="78" y="59"/>
                    <a:pt x="81" y="66"/>
                  </a:cubicBezTo>
                  <a:cubicBezTo>
                    <a:pt x="82" y="72"/>
                    <a:pt x="78" y="69"/>
                    <a:pt x="81" y="77"/>
                  </a:cubicBezTo>
                  <a:cubicBezTo>
                    <a:pt x="84" y="84"/>
                    <a:pt x="81" y="84"/>
                    <a:pt x="82" y="89"/>
                  </a:cubicBezTo>
                  <a:cubicBezTo>
                    <a:pt x="85" y="92"/>
                    <a:pt x="85" y="89"/>
                    <a:pt x="88" y="94"/>
                  </a:cubicBezTo>
                  <a:cubicBezTo>
                    <a:pt x="85" y="97"/>
                    <a:pt x="82" y="98"/>
                    <a:pt x="76" y="102"/>
                  </a:cubicBezTo>
                  <a:cubicBezTo>
                    <a:pt x="70" y="105"/>
                    <a:pt x="69" y="97"/>
                    <a:pt x="69" y="102"/>
                  </a:cubicBezTo>
                  <a:cubicBezTo>
                    <a:pt x="67" y="106"/>
                    <a:pt x="63" y="106"/>
                    <a:pt x="61" y="105"/>
                  </a:cubicBezTo>
                  <a:cubicBezTo>
                    <a:pt x="60" y="103"/>
                    <a:pt x="56" y="108"/>
                    <a:pt x="53" y="105"/>
                  </a:cubicBezTo>
                  <a:cubicBezTo>
                    <a:pt x="50" y="100"/>
                    <a:pt x="50" y="106"/>
                    <a:pt x="43" y="103"/>
                  </a:cubicBezTo>
                  <a:cubicBezTo>
                    <a:pt x="40" y="98"/>
                    <a:pt x="43" y="98"/>
                    <a:pt x="41" y="94"/>
                  </a:cubicBezTo>
                  <a:cubicBezTo>
                    <a:pt x="40" y="89"/>
                    <a:pt x="38" y="86"/>
                    <a:pt x="37" y="84"/>
                  </a:cubicBezTo>
                  <a:cubicBezTo>
                    <a:pt x="34" y="84"/>
                    <a:pt x="31" y="84"/>
                    <a:pt x="29" y="83"/>
                  </a:cubicBezTo>
                  <a:cubicBezTo>
                    <a:pt x="21" y="78"/>
                    <a:pt x="23" y="81"/>
                    <a:pt x="21" y="78"/>
                  </a:cubicBezTo>
                  <a:cubicBezTo>
                    <a:pt x="20" y="75"/>
                    <a:pt x="20" y="80"/>
                    <a:pt x="18" y="77"/>
                  </a:cubicBezTo>
                  <a:cubicBezTo>
                    <a:pt x="17" y="74"/>
                    <a:pt x="14" y="75"/>
                    <a:pt x="12" y="70"/>
                  </a:cubicBezTo>
                  <a:cubicBezTo>
                    <a:pt x="11" y="69"/>
                    <a:pt x="9" y="67"/>
                    <a:pt x="9" y="63"/>
                  </a:cubicBezTo>
                  <a:cubicBezTo>
                    <a:pt x="8" y="59"/>
                    <a:pt x="0" y="53"/>
                    <a:pt x="2" y="49"/>
                  </a:cubicBezTo>
                  <a:cubicBezTo>
                    <a:pt x="3" y="44"/>
                    <a:pt x="0" y="41"/>
                    <a:pt x="2" y="35"/>
                  </a:cubicBezTo>
                </a:path>
              </a:pathLst>
            </a:custGeom>
            <a:grpFill/>
            <a:ln w="6350" cmpd="sng">
              <a:solidFill>
                <a:schemeClr val="bg1"/>
              </a:solidFill>
              <a:round/>
              <a:headEnd/>
              <a:tailEnd/>
            </a:ln>
          </p:spPr>
          <p:txBody>
            <a:bodyPr/>
            <a:lstStyle/>
            <a:p>
              <a:endParaRPr lang="en-GB" dirty="0"/>
            </a:p>
          </p:txBody>
        </p:sp>
        <p:sp>
          <p:nvSpPr>
            <p:cNvPr id="322" name="Freeform 278"/>
            <p:cNvSpPr>
              <a:spLocks/>
            </p:cNvSpPr>
            <p:nvPr/>
          </p:nvSpPr>
          <p:spPr bwMode="auto">
            <a:xfrm>
              <a:off x="2577798" y="4690746"/>
              <a:ext cx="12956" cy="27352"/>
            </a:xfrm>
            <a:custGeom>
              <a:avLst/>
              <a:gdLst/>
              <a:ahLst/>
              <a:cxnLst>
                <a:cxn ang="0">
                  <a:pos x="2" y="9"/>
                </a:cxn>
                <a:cxn ang="0">
                  <a:pos x="2" y="4"/>
                </a:cxn>
                <a:cxn ang="0">
                  <a:pos x="3" y="4"/>
                </a:cxn>
                <a:cxn ang="0">
                  <a:pos x="3" y="7"/>
                </a:cxn>
                <a:cxn ang="0">
                  <a:pos x="2" y="9"/>
                </a:cxn>
              </a:cxnLst>
              <a:rect l="0" t="0" r="r" b="b"/>
              <a:pathLst>
                <a:path w="5" h="10">
                  <a:moveTo>
                    <a:pt x="2" y="9"/>
                  </a:moveTo>
                  <a:cubicBezTo>
                    <a:pt x="2" y="7"/>
                    <a:pt x="0" y="4"/>
                    <a:pt x="2" y="4"/>
                  </a:cubicBezTo>
                  <a:cubicBezTo>
                    <a:pt x="2" y="2"/>
                    <a:pt x="2" y="0"/>
                    <a:pt x="3" y="4"/>
                  </a:cubicBezTo>
                  <a:cubicBezTo>
                    <a:pt x="3" y="7"/>
                    <a:pt x="3" y="5"/>
                    <a:pt x="3" y="7"/>
                  </a:cubicBezTo>
                  <a:cubicBezTo>
                    <a:pt x="5" y="9"/>
                    <a:pt x="5" y="10"/>
                    <a:pt x="2" y="9"/>
                  </a:cubicBezTo>
                </a:path>
              </a:pathLst>
            </a:custGeom>
            <a:grpFill/>
            <a:ln w="6350" cmpd="sng">
              <a:solidFill>
                <a:schemeClr val="bg1"/>
              </a:solidFill>
              <a:round/>
              <a:headEnd/>
              <a:tailEnd/>
            </a:ln>
          </p:spPr>
          <p:txBody>
            <a:bodyPr/>
            <a:lstStyle/>
            <a:p>
              <a:endParaRPr lang="en-GB" dirty="0"/>
            </a:p>
          </p:txBody>
        </p:sp>
        <p:sp>
          <p:nvSpPr>
            <p:cNvPr id="323" name="Freeform 279"/>
            <p:cNvSpPr>
              <a:spLocks/>
            </p:cNvSpPr>
            <p:nvPr/>
          </p:nvSpPr>
          <p:spPr bwMode="auto">
            <a:xfrm>
              <a:off x="2586435" y="4672032"/>
              <a:ext cx="7198" cy="15835"/>
            </a:xfrm>
            <a:custGeom>
              <a:avLst/>
              <a:gdLst/>
              <a:ahLst/>
              <a:cxnLst>
                <a:cxn ang="0">
                  <a:pos x="2" y="6"/>
                </a:cxn>
                <a:cxn ang="0">
                  <a:pos x="2" y="3"/>
                </a:cxn>
                <a:cxn ang="0">
                  <a:pos x="3" y="1"/>
                </a:cxn>
                <a:cxn ang="0">
                  <a:pos x="3" y="4"/>
                </a:cxn>
                <a:cxn ang="0">
                  <a:pos x="2" y="6"/>
                </a:cxn>
              </a:cxnLst>
              <a:rect l="0" t="0" r="r" b="b"/>
              <a:pathLst>
                <a:path w="3" h="6">
                  <a:moveTo>
                    <a:pt x="2" y="6"/>
                  </a:moveTo>
                  <a:cubicBezTo>
                    <a:pt x="0" y="4"/>
                    <a:pt x="2" y="4"/>
                    <a:pt x="2" y="3"/>
                  </a:cubicBezTo>
                  <a:cubicBezTo>
                    <a:pt x="2" y="1"/>
                    <a:pt x="2" y="0"/>
                    <a:pt x="3" y="1"/>
                  </a:cubicBezTo>
                  <a:cubicBezTo>
                    <a:pt x="3" y="1"/>
                    <a:pt x="3" y="1"/>
                    <a:pt x="3" y="4"/>
                  </a:cubicBezTo>
                  <a:cubicBezTo>
                    <a:pt x="3" y="6"/>
                    <a:pt x="3" y="6"/>
                    <a:pt x="2" y="6"/>
                  </a:cubicBezTo>
                </a:path>
              </a:pathLst>
            </a:custGeom>
            <a:grpFill/>
            <a:ln w="6350" cmpd="sng">
              <a:solidFill>
                <a:schemeClr val="bg1"/>
              </a:solidFill>
              <a:round/>
              <a:headEnd/>
              <a:tailEnd/>
            </a:ln>
          </p:spPr>
          <p:txBody>
            <a:bodyPr/>
            <a:lstStyle/>
            <a:p>
              <a:endParaRPr lang="en-GB" dirty="0"/>
            </a:p>
          </p:txBody>
        </p:sp>
        <p:sp>
          <p:nvSpPr>
            <p:cNvPr id="324" name="Freeform 280"/>
            <p:cNvSpPr>
              <a:spLocks/>
            </p:cNvSpPr>
            <p:nvPr/>
          </p:nvSpPr>
          <p:spPr bwMode="auto">
            <a:xfrm>
              <a:off x="2586435" y="4744011"/>
              <a:ext cx="12956" cy="14396"/>
            </a:xfrm>
            <a:custGeom>
              <a:avLst/>
              <a:gdLst/>
              <a:ahLst/>
              <a:cxnLst>
                <a:cxn ang="0">
                  <a:pos x="2" y="5"/>
                </a:cxn>
                <a:cxn ang="0">
                  <a:pos x="3" y="2"/>
                </a:cxn>
                <a:cxn ang="0">
                  <a:pos x="2" y="5"/>
                </a:cxn>
              </a:cxnLst>
              <a:rect l="0" t="0" r="r" b="b"/>
              <a:pathLst>
                <a:path w="5" h="5">
                  <a:moveTo>
                    <a:pt x="2" y="5"/>
                  </a:moveTo>
                  <a:cubicBezTo>
                    <a:pt x="0" y="5"/>
                    <a:pt x="5" y="0"/>
                    <a:pt x="3" y="2"/>
                  </a:cubicBezTo>
                  <a:cubicBezTo>
                    <a:pt x="3" y="3"/>
                    <a:pt x="3" y="5"/>
                    <a:pt x="2" y="5"/>
                  </a:cubicBezTo>
                </a:path>
              </a:pathLst>
            </a:custGeom>
            <a:grpFill/>
            <a:ln w="6350" cmpd="sng">
              <a:solidFill>
                <a:schemeClr val="bg1"/>
              </a:solidFill>
              <a:round/>
              <a:headEnd/>
              <a:tailEnd/>
            </a:ln>
          </p:spPr>
          <p:txBody>
            <a:bodyPr/>
            <a:lstStyle/>
            <a:p>
              <a:endParaRPr lang="en-GB" dirty="0"/>
            </a:p>
          </p:txBody>
        </p:sp>
        <p:sp>
          <p:nvSpPr>
            <p:cNvPr id="325" name="Freeform 281"/>
            <p:cNvSpPr>
              <a:spLocks/>
            </p:cNvSpPr>
            <p:nvPr/>
          </p:nvSpPr>
          <p:spPr bwMode="auto">
            <a:xfrm>
              <a:off x="2931942" y="5112544"/>
              <a:ext cx="23034" cy="21594"/>
            </a:xfrm>
            <a:custGeom>
              <a:avLst/>
              <a:gdLst/>
              <a:ahLst/>
              <a:cxnLst>
                <a:cxn ang="0">
                  <a:pos x="1" y="2"/>
                </a:cxn>
                <a:cxn ang="0">
                  <a:pos x="6" y="5"/>
                </a:cxn>
                <a:cxn ang="0">
                  <a:pos x="1" y="2"/>
                </a:cxn>
              </a:cxnLst>
              <a:rect l="0" t="0" r="r" b="b"/>
              <a:pathLst>
                <a:path w="8" h="8">
                  <a:moveTo>
                    <a:pt x="1" y="2"/>
                  </a:moveTo>
                  <a:cubicBezTo>
                    <a:pt x="3" y="0"/>
                    <a:pt x="8" y="4"/>
                    <a:pt x="6" y="5"/>
                  </a:cubicBezTo>
                  <a:cubicBezTo>
                    <a:pt x="5" y="8"/>
                    <a:pt x="0" y="5"/>
                    <a:pt x="1" y="2"/>
                  </a:cubicBezTo>
                </a:path>
              </a:pathLst>
            </a:custGeom>
            <a:grpFill/>
            <a:ln w="6350" cmpd="sng">
              <a:solidFill>
                <a:schemeClr val="bg1"/>
              </a:solidFill>
              <a:round/>
              <a:headEnd/>
              <a:tailEnd/>
            </a:ln>
          </p:spPr>
          <p:txBody>
            <a:bodyPr/>
            <a:lstStyle/>
            <a:p>
              <a:endParaRPr lang="en-GB" dirty="0"/>
            </a:p>
          </p:txBody>
        </p:sp>
        <p:sp>
          <p:nvSpPr>
            <p:cNvPr id="326" name="Freeform 282"/>
            <p:cNvSpPr>
              <a:spLocks/>
            </p:cNvSpPr>
            <p:nvPr/>
          </p:nvSpPr>
          <p:spPr bwMode="auto">
            <a:xfrm>
              <a:off x="2973690" y="5085192"/>
              <a:ext cx="23034" cy="24473"/>
            </a:xfrm>
            <a:custGeom>
              <a:avLst/>
              <a:gdLst/>
              <a:ahLst/>
              <a:cxnLst>
                <a:cxn ang="0">
                  <a:pos x="5" y="7"/>
                </a:cxn>
                <a:cxn ang="0">
                  <a:pos x="6" y="3"/>
                </a:cxn>
                <a:cxn ang="0">
                  <a:pos x="5" y="7"/>
                </a:cxn>
              </a:cxnLst>
              <a:rect l="0" t="0" r="r" b="b"/>
              <a:pathLst>
                <a:path w="8" h="9">
                  <a:moveTo>
                    <a:pt x="5" y="7"/>
                  </a:moveTo>
                  <a:cubicBezTo>
                    <a:pt x="0" y="9"/>
                    <a:pt x="5" y="0"/>
                    <a:pt x="6" y="3"/>
                  </a:cubicBezTo>
                  <a:cubicBezTo>
                    <a:pt x="6" y="6"/>
                    <a:pt x="8" y="7"/>
                    <a:pt x="5" y="7"/>
                  </a:cubicBezTo>
                </a:path>
              </a:pathLst>
            </a:custGeom>
            <a:grpFill/>
            <a:ln w="6350" cmpd="sng">
              <a:solidFill>
                <a:schemeClr val="bg1"/>
              </a:solidFill>
              <a:round/>
              <a:headEnd/>
              <a:tailEnd/>
            </a:ln>
          </p:spPr>
          <p:txBody>
            <a:bodyPr/>
            <a:lstStyle/>
            <a:p>
              <a:endParaRPr lang="en-GB" dirty="0"/>
            </a:p>
          </p:txBody>
        </p:sp>
        <p:sp>
          <p:nvSpPr>
            <p:cNvPr id="327" name="Freeform 283"/>
            <p:cNvSpPr>
              <a:spLocks/>
            </p:cNvSpPr>
            <p:nvPr/>
          </p:nvSpPr>
          <p:spPr bwMode="auto">
            <a:xfrm>
              <a:off x="2075374" y="3297231"/>
              <a:ext cx="18715" cy="5758"/>
            </a:xfrm>
            <a:custGeom>
              <a:avLst/>
              <a:gdLst/>
              <a:ahLst/>
              <a:cxnLst>
                <a:cxn ang="0">
                  <a:pos x="6" y="2"/>
                </a:cxn>
                <a:cxn ang="0">
                  <a:pos x="3" y="2"/>
                </a:cxn>
                <a:cxn ang="0">
                  <a:pos x="1" y="2"/>
                </a:cxn>
                <a:cxn ang="0">
                  <a:pos x="6" y="2"/>
                </a:cxn>
              </a:cxnLst>
              <a:rect l="0" t="0" r="r" b="b"/>
              <a:pathLst>
                <a:path w="7" h="2">
                  <a:moveTo>
                    <a:pt x="6" y="2"/>
                  </a:moveTo>
                  <a:cubicBezTo>
                    <a:pt x="7" y="2"/>
                    <a:pt x="4" y="2"/>
                    <a:pt x="3" y="2"/>
                  </a:cubicBezTo>
                  <a:cubicBezTo>
                    <a:pt x="0" y="2"/>
                    <a:pt x="0" y="2"/>
                    <a:pt x="1" y="2"/>
                  </a:cubicBezTo>
                  <a:cubicBezTo>
                    <a:pt x="3" y="0"/>
                    <a:pt x="4" y="2"/>
                    <a:pt x="6" y="2"/>
                  </a:cubicBezTo>
                </a:path>
              </a:pathLst>
            </a:custGeom>
            <a:grpFill/>
            <a:ln w="6350" cmpd="sng">
              <a:solidFill>
                <a:schemeClr val="bg1"/>
              </a:solidFill>
              <a:round/>
              <a:headEnd/>
              <a:tailEnd/>
            </a:ln>
          </p:spPr>
          <p:txBody>
            <a:bodyPr/>
            <a:lstStyle/>
            <a:p>
              <a:endParaRPr lang="en-GB" dirty="0"/>
            </a:p>
          </p:txBody>
        </p:sp>
        <p:sp>
          <p:nvSpPr>
            <p:cNvPr id="328" name="Freeform 284"/>
            <p:cNvSpPr>
              <a:spLocks/>
            </p:cNvSpPr>
            <p:nvPr/>
          </p:nvSpPr>
          <p:spPr bwMode="auto">
            <a:xfrm>
              <a:off x="2075374" y="3294351"/>
              <a:ext cx="15836" cy="2879"/>
            </a:xfrm>
            <a:custGeom>
              <a:avLst/>
              <a:gdLst/>
              <a:ahLst/>
              <a:cxnLst>
                <a:cxn ang="0">
                  <a:pos x="1" y="1"/>
                </a:cxn>
                <a:cxn ang="0">
                  <a:pos x="4" y="1"/>
                </a:cxn>
                <a:cxn ang="0">
                  <a:pos x="1" y="1"/>
                </a:cxn>
              </a:cxnLst>
              <a:rect l="0" t="0" r="r" b="b"/>
              <a:pathLst>
                <a:path w="6" h="1">
                  <a:moveTo>
                    <a:pt x="1" y="1"/>
                  </a:moveTo>
                  <a:cubicBezTo>
                    <a:pt x="0" y="0"/>
                    <a:pt x="6" y="1"/>
                    <a:pt x="4" y="1"/>
                  </a:cubicBezTo>
                  <a:cubicBezTo>
                    <a:pt x="3" y="1"/>
                    <a:pt x="1" y="1"/>
                    <a:pt x="1" y="1"/>
                  </a:cubicBezTo>
                </a:path>
              </a:pathLst>
            </a:custGeom>
            <a:grpFill/>
            <a:ln w="6350" cmpd="sng">
              <a:solidFill>
                <a:schemeClr val="bg1"/>
              </a:solidFill>
              <a:round/>
              <a:headEnd/>
              <a:tailEnd/>
            </a:ln>
          </p:spPr>
          <p:txBody>
            <a:bodyPr/>
            <a:lstStyle/>
            <a:p>
              <a:endParaRPr lang="en-GB" dirty="0"/>
            </a:p>
          </p:txBody>
        </p:sp>
        <p:sp>
          <p:nvSpPr>
            <p:cNvPr id="329" name="Freeform 285"/>
            <p:cNvSpPr>
              <a:spLocks/>
            </p:cNvSpPr>
            <p:nvPr/>
          </p:nvSpPr>
          <p:spPr bwMode="auto">
            <a:xfrm>
              <a:off x="2078253" y="3308747"/>
              <a:ext cx="12956" cy="2879"/>
            </a:xfrm>
            <a:custGeom>
              <a:avLst/>
              <a:gdLst/>
              <a:ahLst/>
              <a:cxnLst>
                <a:cxn ang="0">
                  <a:pos x="2" y="1"/>
                </a:cxn>
                <a:cxn ang="0">
                  <a:pos x="5" y="1"/>
                </a:cxn>
                <a:cxn ang="0">
                  <a:pos x="3" y="1"/>
                </a:cxn>
                <a:cxn ang="0">
                  <a:pos x="2" y="1"/>
                </a:cxn>
              </a:cxnLst>
              <a:rect l="0" t="0" r="r" b="b"/>
              <a:pathLst>
                <a:path w="5" h="1">
                  <a:moveTo>
                    <a:pt x="2" y="1"/>
                  </a:moveTo>
                  <a:cubicBezTo>
                    <a:pt x="0" y="0"/>
                    <a:pt x="5" y="0"/>
                    <a:pt x="5" y="1"/>
                  </a:cubicBezTo>
                  <a:cubicBezTo>
                    <a:pt x="5" y="1"/>
                    <a:pt x="5" y="1"/>
                    <a:pt x="3" y="1"/>
                  </a:cubicBezTo>
                  <a:cubicBezTo>
                    <a:pt x="2" y="1"/>
                    <a:pt x="2" y="1"/>
                    <a:pt x="2" y="1"/>
                  </a:cubicBezTo>
                </a:path>
              </a:pathLst>
            </a:custGeom>
            <a:grpFill/>
            <a:ln w="6350" cmpd="sng">
              <a:solidFill>
                <a:schemeClr val="bg1"/>
              </a:solidFill>
              <a:round/>
              <a:headEnd/>
              <a:tailEnd/>
            </a:ln>
          </p:spPr>
          <p:txBody>
            <a:bodyPr/>
            <a:lstStyle/>
            <a:p>
              <a:endParaRPr lang="en-GB" dirty="0"/>
            </a:p>
          </p:txBody>
        </p:sp>
        <p:sp>
          <p:nvSpPr>
            <p:cNvPr id="330" name="Freeform 286"/>
            <p:cNvSpPr>
              <a:spLocks/>
            </p:cNvSpPr>
            <p:nvPr/>
          </p:nvSpPr>
          <p:spPr bwMode="auto">
            <a:xfrm>
              <a:off x="2030746" y="3238208"/>
              <a:ext cx="7198" cy="8637"/>
            </a:xfrm>
            <a:custGeom>
              <a:avLst/>
              <a:gdLst/>
              <a:ahLst/>
              <a:cxnLst>
                <a:cxn ang="0">
                  <a:pos x="3" y="3"/>
                </a:cxn>
                <a:cxn ang="0">
                  <a:pos x="0" y="1"/>
                </a:cxn>
                <a:cxn ang="0">
                  <a:pos x="2" y="0"/>
                </a:cxn>
                <a:cxn ang="0">
                  <a:pos x="3" y="1"/>
                </a:cxn>
                <a:cxn ang="0">
                  <a:pos x="3" y="3"/>
                </a:cxn>
              </a:cxnLst>
              <a:rect l="0" t="0" r="r" b="b"/>
              <a:pathLst>
                <a:path w="3" h="3">
                  <a:moveTo>
                    <a:pt x="3" y="3"/>
                  </a:moveTo>
                  <a:cubicBezTo>
                    <a:pt x="2" y="3"/>
                    <a:pt x="0" y="1"/>
                    <a:pt x="0" y="1"/>
                  </a:cubicBezTo>
                  <a:cubicBezTo>
                    <a:pt x="2" y="0"/>
                    <a:pt x="0" y="0"/>
                    <a:pt x="2" y="0"/>
                  </a:cubicBezTo>
                  <a:cubicBezTo>
                    <a:pt x="2" y="0"/>
                    <a:pt x="2" y="0"/>
                    <a:pt x="3" y="1"/>
                  </a:cubicBezTo>
                  <a:cubicBezTo>
                    <a:pt x="3" y="3"/>
                    <a:pt x="3" y="3"/>
                    <a:pt x="3" y="3"/>
                  </a:cubicBezTo>
                </a:path>
              </a:pathLst>
            </a:custGeom>
            <a:grpFill/>
            <a:ln w="6350" cmpd="sng">
              <a:solidFill>
                <a:schemeClr val="bg1"/>
              </a:solidFill>
              <a:round/>
              <a:headEnd/>
              <a:tailEnd/>
            </a:ln>
          </p:spPr>
          <p:txBody>
            <a:bodyPr/>
            <a:lstStyle/>
            <a:p>
              <a:endParaRPr lang="en-GB" dirty="0"/>
            </a:p>
          </p:txBody>
        </p:sp>
        <p:sp>
          <p:nvSpPr>
            <p:cNvPr id="331" name="Freeform 287"/>
            <p:cNvSpPr>
              <a:spLocks/>
            </p:cNvSpPr>
            <p:nvPr/>
          </p:nvSpPr>
          <p:spPr bwMode="auto">
            <a:xfrm>
              <a:off x="2027867" y="3238208"/>
              <a:ext cx="7198" cy="20154"/>
            </a:xfrm>
            <a:custGeom>
              <a:avLst/>
              <a:gdLst/>
              <a:ahLst/>
              <a:cxnLst>
                <a:cxn ang="0">
                  <a:pos x="3" y="6"/>
                </a:cxn>
                <a:cxn ang="0">
                  <a:pos x="1" y="3"/>
                </a:cxn>
                <a:cxn ang="0">
                  <a:pos x="1" y="1"/>
                </a:cxn>
                <a:cxn ang="0">
                  <a:pos x="1" y="0"/>
                </a:cxn>
                <a:cxn ang="0">
                  <a:pos x="3" y="6"/>
                </a:cxn>
              </a:cxnLst>
              <a:rect l="0" t="0" r="r" b="b"/>
              <a:pathLst>
                <a:path w="3" h="7">
                  <a:moveTo>
                    <a:pt x="3" y="6"/>
                  </a:moveTo>
                  <a:cubicBezTo>
                    <a:pt x="1" y="4"/>
                    <a:pt x="0" y="3"/>
                    <a:pt x="1" y="3"/>
                  </a:cubicBezTo>
                  <a:cubicBezTo>
                    <a:pt x="1" y="3"/>
                    <a:pt x="1" y="4"/>
                    <a:pt x="1" y="1"/>
                  </a:cubicBezTo>
                  <a:cubicBezTo>
                    <a:pt x="0" y="0"/>
                    <a:pt x="1" y="0"/>
                    <a:pt x="1" y="0"/>
                  </a:cubicBezTo>
                  <a:cubicBezTo>
                    <a:pt x="1" y="1"/>
                    <a:pt x="3" y="7"/>
                    <a:pt x="3" y="6"/>
                  </a:cubicBezTo>
                </a:path>
              </a:pathLst>
            </a:custGeom>
            <a:grpFill/>
            <a:ln w="6350" cmpd="sng">
              <a:solidFill>
                <a:schemeClr val="bg1"/>
              </a:solidFill>
              <a:round/>
              <a:headEnd/>
              <a:tailEnd/>
            </a:ln>
          </p:spPr>
          <p:txBody>
            <a:bodyPr/>
            <a:lstStyle/>
            <a:p>
              <a:endParaRPr lang="en-GB" dirty="0"/>
            </a:p>
          </p:txBody>
        </p:sp>
        <p:sp>
          <p:nvSpPr>
            <p:cNvPr id="332" name="Freeform 288"/>
            <p:cNvSpPr>
              <a:spLocks/>
            </p:cNvSpPr>
            <p:nvPr/>
          </p:nvSpPr>
          <p:spPr bwMode="auto">
            <a:xfrm>
              <a:off x="2035065" y="3249724"/>
              <a:ext cx="11517" cy="17275"/>
            </a:xfrm>
            <a:custGeom>
              <a:avLst/>
              <a:gdLst/>
              <a:ahLst/>
              <a:cxnLst>
                <a:cxn ang="0">
                  <a:pos x="4" y="5"/>
                </a:cxn>
                <a:cxn ang="0">
                  <a:pos x="1" y="2"/>
                </a:cxn>
                <a:cxn ang="0">
                  <a:pos x="1" y="3"/>
                </a:cxn>
                <a:cxn ang="0">
                  <a:pos x="4" y="5"/>
                </a:cxn>
              </a:cxnLst>
              <a:rect l="0" t="0" r="r" b="b"/>
              <a:pathLst>
                <a:path w="4" h="6">
                  <a:moveTo>
                    <a:pt x="4" y="5"/>
                  </a:moveTo>
                  <a:cubicBezTo>
                    <a:pt x="1" y="3"/>
                    <a:pt x="1" y="3"/>
                    <a:pt x="1" y="2"/>
                  </a:cubicBezTo>
                  <a:cubicBezTo>
                    <a:pt x="0" y="0"/>
                    <a:pt x="1" y="2"/>
                    <a:pt x="1" y="3"/>
                  </a:cubicBezTo>
                  <a:cubicBezTo>
                    <a:pt x="3" y="3"/>
                    <a:pt x="4" y="6"/>
                    <a:pt x="4" y="5"/>
                  </a:cubicBezTo>
                </a:path>
              </a:pathLst>
            </a:custGeom>
            <a:grpFill/>
            <a:ln w="6350" cmpd="sng">
              <a:solidFill>
                <a:schemeClr val="bg1"/>
              </a:solidFill>
              <a:round/>
              <a:headEnd/>
              <a:tailEnd/>
            </a:ln>
          </p:spPr>
          <p:txBody>
            <a:bodyPr/>
            <a:lstStyle/>
            <a:p>
              <a:endParaRPr lang="en-GB" dirty="0"/>
            </a:p>
          </p:txBody>
        </p:sp>
        <p:sp>
          <p:nvSpPr>
            <p:cNvPr id="333" name="Freeform 301"/>
            <p:cNvSpPr>
              <a:spLocks/>
            </p:cNvSpPr>
            <p:nvPr/>
          </p:nvSpPr>
          <p:spPr bwMode="auto">
            <a:xfrm>
              <a:off x="1745704" y="3317385"/>
              <a:ext cx="5758" cy="8637"/>
            </a:xfrm>
            <a:custGeom>
              <a:avLst/>
              <a:gdLst/>
              <a:ahLst/>
              <a:cxnLst>
                <a:cxn ang="0">
                  <a:pos x="0" y="1"/>
                </a:cxn>
                <a:cxn ang="0">
                  <a:pos x="2" y="3"/>
                </a:cxn>
                <a:cxn ang="0">
                  <a:pos x="0" y="1"/>
                </a:cxn>
              </a:cxnLst>
              <a:rect l="0" t="0" r="r" b="b"/>
              <a:pathLst>
                <a:path w="2" h="3">
                  <a:moveTo>
                    <a:pt x="0" y="1"/>
                  </a:moveTo>
                  <a:cubicBezTo>
                    <a:pt x="0" y="3"/>
                    <a:pt x="2" y="3"/>
                    <a:pt x="2" y="3"/>
                  </a:cubicBezTo>
                  <a:cubicBezTo>
                    <a:pt x="2" y="1"/>
                    <a:pt x="2" y="0"/>
                    <a:pt x="0" y="1"/>
                  </a:cubicBezTo>
                </a:path>
              </a:pathLst>
            </a:custGeom>
            <a:grpFill/>
            <a:ln w="6350" cmpd="sng">
              <a:solidFill>
                <a:schemeClr val="bg1"/>
              </a:solidFill>
              <a:round/>
              <a:headEnd/>
              <a:tailEnd/>
            </a:ln>
          </p:spPr>
          <p:txBody>
            <a:bodyPr/>
            <a:lstStyle/>
            <a:p>
              <a:endParaRPr lang="en-GB" dirty="0"/>
            </a:p>
          </p:txBody>
        </p:sp>
        <p:sp>
          <p:nvSpPr>
            <p:cNvPr id="334" name="Freeform 333"/>
            <p:cNvSpPr/>
            <p:nvPr/>
          </p:nvSpPr>
          <p:spPr bwMode="ltGray">
            <a:xfrm>
              <a:off x="2238375" y="4210050"/>
              <a:ext cx="235744" cy="66960"/>
            </a:xfrm>
            <a:custGeom>
              <a:avLst/>
              <a:gdLst>
                <a:gd name="connsiteX0" fmla="*/ 0 w 235744"/>
                <a:gd name="connsiteY0" fmla="*/ 64294 h 66960"/>
                <a:gd name="connsiteX1" fmla="*/ 16669 w 235744"/>
                <a:gd name="connsiteY1" fmla="*/ 54769 h 66960"/>
                <a:gd name="connsiteX2" fmla="*/ 14288 w 235744"/>
                <a:gd name="connsiteY2" fmla="*/ 47625 h 66960"/>
                <a:gd name="connsiteX3" fmla="*/ 16669 w 235744"/>
                <a:gd name="connsiteY3" fmla="*/ 35719 h 66960"/>
                <a:gd name="connsiteX4" fmla="*/ 30956 w 235744"/>
                <a:gd name="connsiteY4" fmla="*/ 30956 h 66960"/>
                <a:gd name="connsiteX5" fmla="*/ 38100 w 235744"/>
                <a:gd name="connsiteY5" fmla="*/ 35719 h 66960"/>
                <a:gd name="connsiteX6" fmla="*/ 42863 w 235744"/>
                <a:gd name="connsiteY6" fmla="*/ 42863 h 66960"/>
                <a:gd name="connsiteX7" fmla="*/ 50006 w 235744"/>
                <a:gd name="connsiteY7" fmla="*/ 50006 h 66960"/>
                <a:gd name="connsiteX8" fmla="*/ 52388 w 235744"/>
                <a:gd name="connsiteY8" fmla="*/ 57150 h 66960"/>
                <a:gd name="connsiteX9" fmla="*/ 71438 w 235744"/>
                <a:gd name="connsiteY9" fmla="*/ 57150 h 66960"/>
                <a:gd name="connsiteX10" fmla="*/ 95250 w 235744"/>
                <a:gd name="connsiteY10" fmla="*/ 59531 h 66960"/>
                <a:gd name="connsiteX11" fmla="*/ 100013 w 235744"/>
                <a:gd name="connsiteY11" fmla="*/ 66675 h 66960"/>
                <a:gd name="connsiteX12" fmla="*/ 114300 w 235744"/>
                <a:gd name="connsiteY12" fmla="*/ 64294 h 66960"/>
                <a:gd name="connsiteX13" fmla="*/ 116681 w 235744"/>
                <a:gd name="connsiteY13" fmla="*/ 52388 h 66960"/>
                <a:gd name="connsiteX14" fmla="*/ 140494 w 235744"/>
                <a:gd name="connsiteY14" fmla="*/ 50006 h 66960"/>
                <a:gd name="connsiteX15" fmla="*/ 147638 w 235744"/>
                <a:gd name="connsiteY15" fmla="*/ 47625 h 66960"/>
                <a:gd name="connsiteX16" fmla="*/ 152400 w 235744"/>
                <a:gd name="connsiteY16" fmla="*/ 40481 h 66960"/>
                <a:gd name="connsiteX17" fmla="*/ 169069 w 235744"/>
                <a:gd name="connsiteY17" fmla="*/ 38100 h 66960"/>
                <a:gd name="connsiteX18" fmla="*/ 176213 w 235744"/>
                <a:gd name="connsiteY18" fmla="*/ 35719 h 66960"/>
                <a:gd name="connsiteX19" fmla="*/ 178594 w 235744"/>
                <a:gd name="connsiteY19" fmla="*/ 23813 h 66960"/>
                <a:gd name="connsiteX20" fmla="*/ 180975 w 235744"/>
                <a:gd name="connsiteY20" fmla="*/ 16669 h 66960"/>
                <a:gd name="connsiteX21" fmla="*/ 183356 w 235744"/>
                <a:gd name="connsiteY21" fmla="*/ 2381 h 66960"/>
                <a:gd name="connsiteX22" fmla="*/ 190500 w 235744"/>
                <a:gd name="connsiteY22" fmla="*/ 0 h 66960"/>
                <a:gd name="connsiteX23" fmla="*/ 195263 w 235744"/>
                <a:gd name="connsiteY23" fmla="*/ 16669 h 66960"/>
                <a:gd name="connsiteX24" fmla="*/ 200025 w 235744"/>
                <a:gd name="connsiteY24" fmla="*/ 30956 h 66960"/>
                <a:gd name="connsiteX25" fmla="*/ 216694 w 235744"/>
                <a:gd name="connsiteY25" fmla="*/ 47625 h 66960"/>
                <a:gd name="connsiteX26" fmla="*/ 228600 w 235744"/>
                <a:gd name="connsiteY26" fmla="*/ 50006 h 66960"/>
                <a:gd name="connsiteX27" fmla="*/ 235744 w 235744"/>
                <a:gd name="connsiteY27" fmla="*/ 54769 h 6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5744" h="66960">
                  <a:moveTo>
                    <a:pt x="0" y="64294"/>
                  </a:moveTo>
                  <a:cubicBezTo>
                    <a:pt x="7024" y="62889"/>
                    <a:pt x="15098" y="64193"/>
                    <a:pt x="16669" y="54769"/>
                  </a:cubicBezTo>
                  <a:cubicBezTo>
                    <a:pt x="17082" y="52293"/>
                    <a:pt x="15082" y="50006"/>
                    <a:pt x="14288" y="47625"/>
                  </a:cubicBezTo>
                  <a:cubicBezTo>
                    <a:pt x="15082" y="43656"/>
                    <a:pt x="13807" y="38581"/>
                    <a:pt x="16669" y="35719"/>
                  </a:cubicBezTo>
                  <a:cubicBezTo>
                    <a:pt x="20219" y="32169"/>
                    <a:pt x="30956" y="30956"/>
                    <a:pt x="30956" y="30956"/>
                  </a:cubicBezTo>
                  <a:cubicBezTo>
                    <a:pt x="33337" y="32544"/>
                    <a:pt x="36076" y="33695"/>
                    <a:pt x="38100" y="35719"/>
                  </a:cubicBezTo>
                  <a:cubicBezTo>
                    <a:pt x="40124" y="37743"/>
                    <a:pt x="41031" y="40664"/>
                    <a:pt x="42863" y="42863"/>
                  </a:cubicBezTo>
                  <a:cubicBezTo>
                    <a:pt x="45019" y="45450"/>
                    <a:pt x="47625" y="47625"/>
                    <a:pt x="50006" y="50006"/>
                  </a:cubicBezTo>
                  <a:cubicBezTo>
                    <a:pt x="50800" y="52387"/>
                    <a:pt x="50613" y="55375"/>
                    <a:pt x="52388" y="57150"/>
                  </a:cubicBezTo>
                  <a:cubicBezTo>
                    <a:pt x="57269" y="62031"/>
                    <a:pt x="66910" y="58055"/>
                    <a:pt x="71438" y="57150"/>
                  </a:cubicBezTo>
                  <a:cubicBezTo>
                    <a:pt x="79375" y="57944"/>
                    <a:pt x="87682" y="57008"/>
                    <a:pt x="95250" y="59531"/>
                  </a:cubicBezTo>
                  <a:cubicBezTo>
                    <a:pt x="97965" y="60436"/>
                    <a:pt x="97236" y="65981"/>
                    <a:pt x="100013" y="66675"/>
                  </a:cubicBezTo>
                  <a:cubicBezTo>
                    <a:pt x="104697" y="67846"/>
                    <a:pt x="109538" y="65088"/>
                    <a:pt x="114300" y="64294"/>
                  </a:cubicBezTo>
                  <a:cubicBezTo>
                    <a:pt x="115094" y="60325"/>
                    <a:pt x="114673" y="55902"/>
                    <a:pt x="116681" y="52388"/>
                  </a:cubicBezTo>
                  <a:cubicBezTo>
                    <a:pt x="121734" y="43546"/>
                    <a:pt x="134251" y="49114"/>
                    <a:pt x="140494" y="50006"/>
                  </a:cubicBezTo>
                  <a:cubicBezTo>
                    <a:pt x="142875" y="49212"/>
                    <a:pt x="145678" y="49193"/>
                    <a:pt x="147638" y="47625"/>
                  </a:cubicBezTo>
                  <a:cubicBezTo>
                    <a:pt x="149873" y="45837"/>
                    <a:pt x="149785" y="41643"/>
                    <a:pt x="152400" y="40481"/>
                  </a:cubicBezTo>
                  <a:cubicBezTo>
                    <a:pt x="157529" y="38201"/>
                    <a:pt x="163513" y="38894"/>
                    <a:pt x="169069" y="38100"/>
                  </a:cubicBezTo>
                  <a:cubicBezTo>
                    <a:pt x="171450" y="37306"/>
                    <a:pt x="174821" y="37808"/>
                    <a:pt x="176213" y="35719"/>
                  </a:cubicBezTo>
                  <a:cubicBezTo>
                    <a:pt x="178458" y="32352"/>
                    <a:pt x="177612" y="27739"/>
                    <a:pt x="178594" y="23813"/>
                  </a:cubicBezTo>
                  <a:cubicBezTo>
                    <a:pt x="179203" y="21378"/>
                    <a:pt x="180431" y="19119"/>
                    <a:pt x="180975" y="16669"/>
                  </a:cubicBezTo>
                  <a:cubicBezTo>
                    <a:pt x="182022" y="11956"/>
                    <a:pt x="180960" y="6573"/>
                    <a:pt x="183356" y="2381"/>
                  </a:cubicBezTo>
                  <a:cubicBezTo>
                    <a:pt x="184601" y="202"/>
                    <a:pt x="188119" y="794"/>
                    <a:pt x="190500" y="0"/>
                  </a:cubicBezTo>
                  <a:cubicBezTo>
                    <a:pt x="198505" y="24018"/>
                    <a:pt x="186289" y="-13243"/>
                    <a:pt x="195263" y="16669"/>
                  </a:cubicBezTo>
                  <a:cubicBezTo>
                    <a:pt x="196706" y="21477"/>
                    <a:pt x="198438" y="26194"/>
                    <a:pt x="200025" y="30956"/>
                  </a:cubicBezTo>
                  <a:cubicBezTo>
                    <a:pt x="203019" y="39940"/>
                    <a:pt x="203046" y="44896"/>
                    <a:pt x="216694" y="47625"/>
                  </a:cubicBezTo>
                  <a:lnTo>
                    <a:pt x="228600" y="50006"/>
                  </a:lnTo>
                  <a:lnTo>
                    <a:pt x="235744" y="54769"/>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Freeform 334"/>
            <p:cNvSpPr/>
            <p:nvPr/>
          </p:nvSpPr>
          <p:spPr bwMode="ltGray">
            <a:xfrm>
              <a:off x="2235812" y="4207784"/>
              <a:ext cx="274075" cy="235135"/>
            </a:xfrm>
            <a:custGeom>
              <a:avLst/>
              <a:gdLst>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29061 w 1920955"/>
                <a:gd name="connsiteY34" fmla="*/ 688763 h 1660322"/>
                <a:gd name="connsiteX35" fmla="*/ 114774 w 1920955"/>
                <a:gd name="connsiteY35" fmla="*/ 741151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07095 w 1920955"/>
                <a:gd name="connsiteY34" fmla="*/ 670892 h 1660322"/>
                <a:gd name="connsiteX35" fmla="*/ 114774 w 1920955"/>
                <a:gd name="connsiteY35" fmla="*/ 741151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68110 w 1920955"/>
                <a:gd name="connsiteY34" fmla="*/ 637701 h 1660322"/>
                <a:gd name="connsiteX35" fmla="*/ 114774 w 1920955"/>
                <a:gd name="connsiteY35" fmla="*/ 741151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4774 w 1920955"/>
                <a:gd name="connsiteY35" fmla="*/ 741151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07453 w 1920955"/>
                <a:gd name="connsiteY35" fmla="*/ 746256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8599 w 1920955"/>
                <a:gd name="connsiteY37" fmla="*/ 779251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90986 w 1920955"/>
                <a:gd name="connsiteY38" fmla="*/ 817351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314799 w 1920955"/>
                <a:gd name="connsiteY39" fmla="*/ 864976 h 1660322"/>
                <a:gd name="connsiteX40" fmla="*/ 310036 w 1920955"/>
                <a:gd name="connsiteY40" fmla="*/ 884026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314799 w 1920955"/>
                <a:gd name="connsiteY39" fmla="*/ 864976 h 1660322"/>
                <a:gd name="connsiteX40" fmla="*/ 295393 w 1920955"/>
                <a:gd name="connsiteY40" fmla="*/ 919768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19768 h 1660322"/>
                <a:gd name="connsiteX41" fmla="*/ 338611 w 1920955"/>
                <a:gd name="connsiteY41" fmla="*/ 950701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19768 h 1660322"/>
                <a:gd name="connsiteX41" fmla="*/ 341051 w 1920955"/>
                <a:gd name="connsiteY41" fmla="*/ 968573 h 1660322"/>
                <a:gd name="connsiteX42" fmla="*/ 448149 w 1920955"/>
                <a:gd name="connsiteY42" fmla="*/ 1012613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19768 h 1660322"/>
                <a:gd name="connsiteX41" fmla="*/ 341051 w 1920955"/>
                <a:gd name="connsiteY41" fmla="*/ 968573 h 1660322"/>
                <a:gd name="connsiteX42" fmla="*/ 426184 w 1920955"/>
                <a:gd name="connsiteY42" fmla="*/ 1022825 h 1660322"/>
                <a:gd name="connsiteX43" fmla="*/ 481486 w 1920955"/>
                <a:gd name="connsiteY43" fmla="*/ 1088813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19768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38624 w 1920955"/>
                <a:gd name="connsiteY44" fmla="*/ 1150726 h 1660322"/>
                <a:gd name="connsiteX45" fmla="*/ 538636 w 1920955"/>
                <a:gd name="connsiteY45" fmla="*/ 1217401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38624 w 1920955"/>
                <a:gd name="connsiteY44" fmla="*/ 1150726 h 1660322"/>
                <a:gd name="connsiteX45" fmla="*/ 519111 w 1920955"/>
                <a:gd name="connsiteY45" fmla="*/ 1219954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41064 w 1920955"/>
                <a:gd name="connsiteY44" fmla="*/ 1163491 h 1660322"/>
                <a:gd name="connsiteX45" fmla="*/ 519111 w 1920955"/>
                <a:gd name="connsiteY45" fmla="*/ 1219954 h 1660322"/>
                <a:gd name="connsiteX46" fmla="*/ 586261 w 1920955"/>
                <a:gd name="connsiteY46" fmla="*/ 1255501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41064 w 1920955"/>
                <a:gd name="connsiteY44" fmla="*/ 1163491 h 1660322"/>
                <a:gd name="connsiteX45" fmla="*/ 519111 w 1920955"/>
                <a:gd name="connsiteY45" fmla="*/ 1219954 h 1660322"/>
                <a:gd name="connsiteX46" fmla="*/ 591143 w 1920955"/>
                <a:gd name="connsiteY46" fmla="*/ 1224864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41064 w 1920955"/>
                <a:gd name="connsiteY44" fmla="*/ 1163491 h 1660322"/>
                <a:gd name="connsiteX45" fmla="*/ 519111 w 1920955"/>
                <a:gd name="connsiteY45" fmla="*/ 1219954 h 1660322"/>
                <a:gd name="connsiteX46" fmla="*/ 591143 w 1920955"/>
                <a:gd name="connsiteY46" fmla="*/ 1252948 h 1660322"/>
                <a:gd name="connsiteX47" fmla="*/ 571974 w 1920955"/>
                <a:gd name="connsiteY47" fmla="*/ 1312651 h 1660322"/>
                <a:gd name="connsiteX48" fmla="*/ 662461 w 1920955"/>
                <a:gd name="connsiteY48" fmla="*/ 1465051 h 1660322"/>
                <a:gd name="connsiteX49" fmla="*/ 757711 w 1920955"/>
                <a:gd name="connsiteY49" fmla="*/ 1512676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41064 w 1920955"/>
                <a:gd name="connsiteY44" fmla="*/ 1163491 h 1660322"/>
                <a:gd name="connsiteX45" fmla="*/ 519111 w 1920955"/>
                <a:gd name="connsiteY45" fmla="*/ 1219954 h 1660322"/>
                <a:gd name="connsiteX46" fmla="*/ 591143 w 1920955"/>
                <a:gd name="connsiteY46" fmla="*/ 1252948 h 1660322"/>
                <a:gd name="connsiteX47" fmla="*/ 571974 w 1920955"/>
                <a:gd name="connsiteY47" fmla="*/ 1312651 h 1660322"/>
                <a:gd name="connsiteX48" fmla="*/ 662461 w 1920955"/>
                <a:gd name="connsiteY48" fmla="*/ 1465051 h 1660322"/>
                <a:gd name="connsiteX49" fmla="*/ 755271 w 1920955"/>
                <a:gd name="connsiteY49" fmla="*/ 1538205 h 1660322"/>
                <a:gd name="connsiteX50" fmla="*/ 805336 w 1920955"/>
                <a:gd name="connsiteY50" fmla="*/ 1488863 h 1660322"/>
                <a:gd name="connsiteX51" fmla="*/ 857724 w 1920955"/>
                <a:gd name="connsiteY51" fmla="*/ 1498388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2"/>
                <a:gd name="connsiteX1" fmla="*/ 1567336 w 1920955"/>
                <a:gd name="connsiteY1" fmla="*/ 369676 h 1660322"/>
                <a:gd name="connsiteX2" fmla="*/ 1467324 w 1920955"/>
                <a:gd name="connsiteY2" fmla="*/ 345863 h 1660322"/>
                <a:gd name="connsiteX3" fmla="*/ 1419699 w 1920955"/>
                <a:gd name="connsiteY3" fmla="*/ 317288 h 1660322"/>
                <a:gd name="connsiteX4" fmla="*/ 1367311 w 1920955"/>
                <a:gd name="connsiteY4" fmla="*/ 160126 h 1660322"/>
                <a:gd name="connsiteX5" fmla="*/ 1338736 w 1920955"/>
                <a:gd name="connsiteY5" fmla="*/ 12488 h 1660322"/>
                <a:gd name="connsiteX6" fmla="*/ 1267299 w 1920955"/>
                <a:gd name="connsiteY6" fmla="*/ 12488 h 1660322"/>
                <a:gd name="connsiteX7" fmla="*/ 1214911 w 1920955"/>
                <a:gd name="connsiteY7" fmla="*/ 50588 h 1660322"/>
                <a:gd name="connsiteX8" fmla="*/ 1214911 w 1920955"/>
                <a:gd name="connsiteY8" fmla="*/ 155363 h 1660322"/>
                <a:gd name="connsiteX9" fmla="*/ 1186336 w 1920955"/>
                <a:gd name="connsiteY9" fmla="*/ 183938 h 1660322"/>
                <a:gd name="connsiteX10" fmla="*/ 1176811 w 1920955"/>
                <a:gd name="connsiteY10" fmla="*/ 255376 h 1660322"/>
                <a:gd name="connsiteX11" fmla="*/ 1114899 w 1920955"/>
                <a:gd name="connsiteY11" fmla="*/ 298238 h 1660322"/>
                <a:gd name="connsiteX12" fmla="*/ 1005361 w 1920955"/>
                <a:gd name="connsiteY12" fmla="*/ 312526 h 1660322"/>
                <a:gd name="connsiteX13" fmla="*/ 962499 w 1920955"/>
                <a:gd name="connsiteY13" fmla="*/ 355388 h 1660322"/>
                <a:gd name="connsiteX14" fmla="*/ 838674 w 1920955"/>
                <a:gd name="connsiteY14" fmla="*/ 355388 h 1660322"/>
                <a:gd name="connsiteX15" fmla="*/ 781524 w 1920955"/>
                <a:gd name="connsiteY15" fmla="*/ 426826 h 1660322"/>
                <a:gd name="connsiteX16" fmla="*/ 781524 w 1920955"/>
                <a:gd name="connsiteY16" fmla="*/ 460163 h 1660322"/>
                <a:gd name="connsiteX17" fmla="*/ 743424 w 1920955"/>
                <a:gd name="connsiteY17" fmla="*/ 483976 h 1660322"/>
                <a:gd name="connsiteX18" fmla="*/ 671986 w 1920955"/>
                <a:gd name="connsiteY18" fmla="*/ 417301 h 1660322"/>
                <a:gd name="connsiteX19" fmla="*/ 519586 w 1920955"/>
                <a:gd name="connsiteY19" fmla="*/ 412538 h 1660322"/>
                <a:gd name="connsiteX20" fmla="*/ 457674 w 1920955"/>
                <a:gd name="connsiteY20" fmla="*/ 431588 h 1660322"/>
                <a:gd name="connsiteX21" fmla="*/ 419574 w 1920955"/>
                <a:gd name="connsiteY21" fmla="*/ 417301 h 1660322"/>
                <a:gd name="connsiteX22" fmla="*/ 400524 w 1920955"/>
                <a:gd name="connsiteY22" fmla="*/ 355388 h 1660322"/>
                <a:gd name="connsiteX23" fmla="*/ 333849 w 1920955"/>
                <a:gd name="connsiteY23" fmla="*/ 303001 h 1660322"/>
                <a:gd name="connsiteX24" fmla="*/ 286224 w 1920955"/>
                <a:gd name="connsiteY24" fmla="*/ 236326 h 1660322"/>
                <a:gd name="connsiteX25" fmla="*/ 143349 w 1920955"/>
                <a:gd name="connsiteY25" fmla="*/ 255376 h 1660322"/>
                <a:gd name="connsiteX26" fmla="*/ 124299 w 1920955"/>
                <a:gd name="connsiteY26" fmla="*/ 331576 h 1660322"/>
                <a:gd name="connsiteX27" fmla="*/ 110011 w 1920955"/>
                <a:gd name="connsiteY27" fmla="*/ 364913 h 1660322"/>
                <a:gd name="connsiteX28" fmla="*/ 133824 w 1920955"/>
                <a:gd name="connsiteY28" fmla="*/ 412538 h 1660322"/>
                <a:gd name="connsiteX29" fmla="*/ 81436 w 1920955"/>
                <a:gd name="connsiteY29" fmla="*/ 450638 h 1660322"/>
                <a:gd name="connsiteX30" fmla="*/ 33811 w 1920955"/>
                <a:gd name="connsiteY30" fmla="*/ 445876 h 1660322"/>
                <a:gd name="connsiteX31" fmla="*/ 33811 w 1920955"/>
                <a:gd name="connsiteY31" fmla="*/ 517313 h 1660322"/>
                <a:gd name="connsiteX32" fmla="*/ 474 w 1920955"/>
                <a:gd name="connsiteY32" fmla="*/ 622088 h 1660322"/>
                <a:gd name="connsiteX33" fmla="*/ 62386 w 1920955"/>
                <a:gd name="connsiteY33" fmla="*/ 698288 h 1660322"/>
                <a:gd name="connsiteX34" fmla="*/ 111977 w 1920955"/>
                <a:gd name="connsiteY34" fmla="*/ 678550 h 1660322"/>
                <a:gd name="connsiteX35" fmla="*/ 112334 w 1920955"/>
                <a:gd name="connsiteY35" fmla="*/ 748809 h 1660322"/>
                <a:gd name="connsiteX36" fmla="*/ 167161 w 1920955"/>
                <a:gd name="connsiteY36" fmla="*/ 779251 h 1660322"/>
                <a:gd name="connsiteX37" fmla="*/ 236159 w 1920955"/>
                <a:gd name="connsiteY37" fmla="*/ 789463 h 1660322"/>
                <a:gd name="connsiteX38" fmla="*/ 271462 w 1920955"/>
                <a:gd name="connsiteY38" fmla="*/ 845434 h 1660322"/>
                <a:gd name="connsiteX39" fmla="*/ 270869 w 1920955"/>
                <a:gd name="connsiteY39" fmla="*/ 890506 h 1660322"/>
                <a:gd name="connsiteX40" fmla="*/ 295393 w 1920955"/>
                <a:gd name="connsiteY40" fmla="*/ 929981 h 1660322"/>
                <a:gd name="connsiteX41" fmla="*/ 341051 w 1920955"/>
                <a:gd name="connsiteY41" fmla="*/ 968573 h 1660322"/>
                <a:gd name="connsiteX42" fmla="*/ 426184 w 1920955"/>
                <a:gd name="connsiteY42" fmla="*/ 1022825 h 1660322"/>
                <a:gd name="connsiteX43" fmla="*/ 461961 w 1920955"/>
                <a:gd name="connsiteY43" fmla="*/ 1093918 h 1660322"/>
                <a:gd name="connsiteX44" fmla="*/ 441064 w 1920955"/>
                <a:gd name="connsiteY44" fmla="*/ 1163491 h 1660322"/>
                <a:gd name="connsiteX45" fmla="*/ 519111 w 1920955"/>
                <a:gd name="connsiteY45" fmla="*/ 1219954 h 1660322"/>
                <a:gd name="connsiteX46" fmla="*/ 591143 w 1920955"/>
                <a:gd name="connsiteY46" fmla="*/ 1252948 h 1660322"/>
                <a:gd name="connsiteX47" fmla="*/ 571974 w 1920955"/>
                <a:gd name="connsiteY47" fmla="*/ 1312651 h 1660322"/>
                <a:gd name="connsiteX48" fmla="*/ 662461 w 1920955"/>
                <a:gd name="connsiteY48" fmla="*/ 1465051 h 1660322"/>
                <a:gd name="connsiteX49" fmla="*/ 755271 w 1920955"/>
                <a:gd name="connsiteY49" fmla="*/ 1538205 h 1660322"/>
                <a:gd name="connsiteX50" fmla="*/ 805336 w 1920955"/>
                <a:gd name="connsiteY50" fmla="*/ 1488863 h 1660322"/>
                <a:gd name="connsiteX51" fmla="*/ 869926 w 1920955"/>
                <a:gd name="connsiteY51" fmla="*/ 1516260 h 1660322"/>
                <a:gd name="connsiteX52" fmla="*/ 924399 w 1920955"/>
                <a:gd name="connsiteY52" fmla="*/ 1484101 h 1660322"/>
                <a:gd name="connsiteX53" fmla="*/ 933924 w 1920955"/>
                <a:gd name="connsiteY53" fmla="*/ 1431713 h 1660322"/>
                <a:gd name="connsiteX54" fmla="*/ 1014886 w 1920955"/>
                <a:gd name="connsiteY54" fmla="*/ 1507913 h 1660322"/>
                <a:gd name="connsiteX55" fmla="*/ 1067274 w 1920955"/>
                <a:gd name="connsiteY55" fmla="*/ 1584113 h 1660322"/>
                <a:gd name="connsiteX56" fmla="*/ 1100611 w 1920955"/>
                <a:gd name="connsiteY56" fmla="*/ 1660313 h 1660322"/>
                <a:gd name="connsiteX57" fmla="*/ 1133949 w 1920955"/>
                <a:gd name="connsiteY57" fmla="*/ 1579351 h 1660322"/>
                <a:gd name="connsiteX58" fmla="*/ 1176811 w 1920955"/>
                <a:gd name="connsiteY58" fmla="*/ 1598401 h 1660322"/>
                <a:gd name="connsiteX59" fmla="*/ 1210149 w 1920955"/>
                <a:gd name="connsiteY59" fmla="*/ 1617451 h 1660322"/>
                <a:gd name="connsiteX60" fmla="*/ 1233961 w 1920955"/>
                <a:gd name="connsiteY60" fmla="*/ 1579351 h 1660322"/>
                <a:gd name="connsiteX61" fmla="*/ 1267299 w 1920955"/>
                <a:gd name="connsiteY61" fmla="*/ 1655551 h 1660322"/>
                <a:gd name="connsiteX62" fmla="*/ 1348261 w 1920955"/>
                <a:gd name="connsiteY62" fmla="*/ 1626976 h 1660322"/>
                <a:gd name="connsiteX63" fmla="*/ 1414936 w 1920955"/>
                <a:gd name="connsiteY63" fmla="*/ 1555538 h 1660322"/>
                <a:gd name="connsiteX64" fmla="*/ 1433986 w 1920955"/>
                <a:gd name="connsiteY64" fmla="*/ 1607926 h 1660322"/>
                <a:gd name="connsiteX65" fmla="*/ 1410174 w 1920955"/>
                <a:gd name="connsiteY65" fmla="*/ 1612688 h 1660322"/>
                <a:gd name="connsiteX66" fmla="*/ 1543524 w 1920955"/>
                <a:gd name="connsiteY66" fmla="*/ 1579351 h 1660322"/>
                <a:gd name="connsiteX67" fmla="*/ 1581624 w 1920955"/>
                <a:gd name="connsiteY67" fmla="*/ 1507913 h 1660322"/>
                <a:gd name="connsiteX68" fmla="*/ 1643536 w 1920955"/>
                <a:gd name="connsiteY68" fmla="*/ 1412663 h 1660322"/>
                <a:gd name="connsiteX69" fmla="*/ 1714974 w 1920955"/>
                <a:gd name="connsiteY69" fmla="*/ 1384088 h 1660322"/>
                <a:gd name="connsiteX70" fmla="*/ 1772124 w 1920955"/>
                <a:gd name="connsiteY70" fmla="*/ 1379326 h 1660322"/>
                <a:gd name="connsiteX71" fmla="*/ 1772124 w 1920955"/>
                <a:gd name="connsiteY71" fmla="*/ 1450763 h 1660322"/>
                <a:gd name="connsiteX72" fmla="*/ 1886424 w 1920955"/>
                <a:gd name="connsiteY72" fmla="*/ 1446001 h 1660322"/>
                <a:gd name="connsiteX73" fmla="*/ 1919761 w 1920955"/>
                <a:gd name="connsiteY73" fmla="*/ 1441238 h 1660322"/>
                <a:gd name="connsiteX74" fmla="*/ 1853086 w 1920955"/>
                <a:gd name="connsiteY74" fmla="*/ 1398376 h 1660322"/>
                <a:gd name="connsiteX75" fmla="*/ 1853086 w 1920955"/>
                <a:gd name="connsiteY75" fmla="*/ 1303126 h 1660322"/>
                <a:gd name="connsiteX76" fmla="*/ 1853086 w 1920955"/>
                <a:gd name="connsiteY76" fmla="*/ 1245976 h 1660322"/>
                <a:gd name="connsiteX77" fmla="*/ 1810224 w 1920955"/>
                <a:gd name="connsiteY77" fmla="*/ 1236451 h 1660322"/>
                <a:gd name="connsiteX78" fmla="*/ 1734024 w 1920955"/>
                <a:gd name="connsiteY78" fmla="*/ 1155488 h 1660322"/>
                <a:gd name="connsiteX79" fmla="*/ 1695924 w 1920955"/>
                <a:gd name="connsiteY79" fmla="*/ 974513 h 1660322"/>
                <a:gd name="connsiteX80" fmla="*/ 1643536 w 1920955"/>
                <a:gd name="connsiteY80" fmla="*/ 941176 h 1660322"/>
                <a:gd name="connsiteX81" fmla="*/ 1605436 w 1920955"/>
                <a:gd name="connsiteY81" fmla="*/ 884026 h 1660322"/>
                <a:gd name="connsiteX82" fmla="*/ 1557811 w 1920955"/>
                <a:gd name="connsiteY82" fmla="*/ 836401 h 1660322"/>
                <a:gd name="connsiteX83" fmla="*/ 1505424 w 1920955"/>
                <a:gd name="connsiteY83" fmla="*/ 817351 h 1660322"/>
                <a:gd name="connsiteX84" fmla="*/ 1453036 w 1920955"/>
                <a:gd name="connsiteY84" fmla="*/ 812588 h 1660322"/>
                <a:gd name="connsiteX85" fmla="*/ 1510186 w 1920955"/>
                <a:gd name="connsiteY85" fmla="*/ 779251 h 1660322"/>
                <a:gd name="connsiteX86" fmla="*/ 1476849 w 1920955"/>
                <a:gd name="connsiteY86" fmla="*/ 745913 h 1660322"/>
                <a:gd name="connsiteX87" fmla="*/ 1481611 w 1920955"/>
                <a:gd name="connsiteY87" fmla="*/ 722101 h 1660322"/>
                <a:gd name="connsiteX88" fmla="*/ 1572099 w 1920955"/>
                <a:gd name="connsiteY88" fmla="*/ 760201 h 1660322"/>
                <a:gd name="connsiteX89" fmla="*/ 1624486 w 1920955"/>
                <a:gd name="connsiteY89" fmla="*/ 693526 h 1660322"/>
                <a:gd name="connsiteX90" fmla="*/ 1614961 w 1920955"/>
                <a:gd name="connsiteY90" fmla="*/ 550651 h 1660322"/>
                <a:gd name="connsiteX91" fmla="*/ 1610199 w 1920955"/>
                <a:gd name="connsiteY91" fmla="*/ 412538 h 1660322"/>
                <a:gd name="connsiteX0" fmla="*/ 1610199 w 1920955"/>
                <a:gd name="connsiteY0" fmla="*/ 412538 h 1660321"/>
                <a:gd name="connsiteX1" fmla="*/ 1567336 w 1920955"/>
                <a:gd name="connsiteY1" fmla="*/ 369676 h 1660321"/>
                <a:gd name="connsiteX2" fmla="*/ 1467324 w 1920955"/>
                <a:gd name="connsiteY2" fmla="*/ 345863 h 1660321"/>
                <a:gd name="connsiteX3" fmla="*/ 1419699 w 1920955"/>
                <a:gd name="connsiteY3" fmla="*/ 317288 h 1660321"/>
                <a:gd name="connsiteX4" fmla="*/ 1367311 w 1920955"/>
                <a:gd name="connsiteY4" fmla="*/ 160126 h 1660321"/>
                <a:gd name="connsiteX5" fmla="*/ 1338736 w 1920955"/>
                <a:gd name="connsiteY5" fmla="*/ 12488 h 1660321"/>
                <a:gd name="connsiteX6" fmla="*/ 1267299 w 1920955"/>
                <a:gd name="connsiteY6" fmla="*/ 12488 h 1660321"/>
                <a:gd name="connsiteX7" fmla="*/ 1214911 w 1920955"/>
                <a:gd name="connsiteY7" fmla="*/ 50588 h 1660321"/>
                <a:gd name="connsiteX8" fmla="*/ 1214911 w 1920955"/>
                <a:gd name="connsiteY8" fmla="*/ 155363 h 1660321"/>
                <a:gd name="connsiteX9" fmla="*/ 1186336 w 1920955"/>
                <a:gd name="connsiteY9" fmla="*/ 183938 h 1660321"/>
                <a:gd name="connsiteX10" fmla="*/ 1176811 w 1920955"/>
                <a:gd name="connsiteY10" fmla="*/ 255376 h 1660321"/>
                <a:gd name="connsiteX11" fmla="*/ 1114899 w 1920955"/>
                <a:gd name="connsiteY11" fmla="*/ 298238 h 1660321"/>
                <a:gd name="connsiteX12" fmla="*/ 1005361 w 1920955"/>
                <a:gd name="connsiteY12" fmla="*/ 312526 h 1660321"/>
                <a:gd name="connsiteX13" fmla="*/ 962499 w 1920955"/>
                <a:gd name="connsiteY13" fmla="*/ 355388 h 1660321"/>
                <a:gd name="connsiteX14" fmla="*/ 838674 w 1920955"/>
                <a:gd name="connsiteY14" fmla="*/ 355388 h 1660321"/>
                <a:gd name="connsiteX15" fmla="*/ 781524 w 1920955"/>
                <a:gd name="connsiteY15" fmla="*/ 426826 h 1660321"/>
                <a:gd name="connsiteX16" fmla="*/ 781524 w 1920955"/>
                <a:gd name="connsiteY16" fmla="*/ 460163 h 1660321"/>
                <a:gd name="connsiteX17" fmla="*/ 743424 w 1920955"/>
                <a:gd name="connsiteY17" fmla="*/ 483976 h 1660321"/>
                <a:gd name="connsiteX18" fmla="*/ 671986 w 1920955"/>
                <a:gd name="connsiteY18" fmla="*/ 417301 h 1660321"/>
                <a:gd name="connsiteX19" fmla="*/ 519586 w 1920955"/>
                <a:gd name="connsiteY19" fmla="*/ 412538 h 1660321"/>
                <a:gd name="connsiteX20" fmla="*/ 457674 w 1920955"/>
                <a:gd name="connsiteY20" fmla="*/ 431588 h 1660321"/>
                <a:gd name="connsiteX21" fmla="*/ 419574 w 1920955"/>
                <a:gd name="connsiteY21" fmla="*/ 417301 h 1660321"/>
                <a:gd name="connsiteX22" fmla="*/ 400524 w 1920955"/>
                <a:gd name="connsiteY22" fmla="*/ 355388 h 1660321"/>
                <a:gd name="connsiteX23" fmla="*/ 333849 w 1920955"/>
                <a:gd name="connsiteY23" fmla="*/ 303001 h 1660321"/>
                <a:gd name="connsiteX24" fmla="*/ 286224 w 1920955"/>
                <a:gd name="connsiteY24" fmla="*/ 236326 h 1660321"/>
                <a:gd name="connsiteX25" fmla="*/ 143349 w 1920955"/>
                <a:gd name="connsiteY25" fmla="*/ 255376 h 1660321"/>
                <a:gd name="connsiteX26" fmla="*/ 124299 w 1920955"/>
                <a:gd name="connsiteY26" fmla="*/ 331576 h 1660321"/>
                <a:gd name="connsiteX27" fmla="*/ 110011 w 1920955"/>
                <a:gd name="connsiteY27" fmla="*/ 364913 h 1660321"/>
                <a:gd name="connsiteX28" fmla="*/ 133824 w 1920955"/>
                <a:gd name="connsiteY28" fmla="*/ 412538 h 1660321"/>
                <a:gd name="connsiteX29" fmla="*/ 81436 w 1920955"/>
                <a:gd name="connsiteY29" fmla="*/ 450638 h 1660321"/>
                <a:gd name="connsiteX30" fmla="*/ 33811 w 1920955"/>
                <a:gd name="connsiteY30" fmla="*/ 445876 h 1660321"/>
                <a:gd name="connsiteX31" fmla="*/ 33811 w 1920955"/>
                <a:gd name="connsiteY31" fmla="*/ 517313 h 1660321"/>
                <a:gd name="connsiteX32" fmla="*/ 474 w 1920955"/>
                <a:gd name="connsiteY32" fmla="*/ 622088 h 1660321"/>
                <a:gd name="connsiteX33" fmla="*/ 62386 w 1920955"/>
                <a:gd name="connsiteY33" fmla="*/ 698288 h 1660321"/>
                <a:gd name="connsiteX34" fmla="*/ 111977 w 1920955"/>
                <a:gd name="connsiteY34" fmla="*/ 678550 h 1660321"/>
                <a:gd name="connsiteX35" fmla="*/ 112334 w 1920955"/>
                <a:gd name="connsiteY35" fmla="*/ 748809 h 1660321"/>
                <a:gd name="connsiteX36" fmla="*/ 167161 w 1920955"/>
                <a:gd name="connsiteY36" fmla="*/ 779251 h 1660321"/>
                <a:gd name="connsiteX37" fmla="*/ 236159 w 1920955"/>
                <a:gd name="connsiteY37" fmla="*/ 789463 h 1660321"/>
                <a:gd name="connsiteX38" fmla="*/ 271462 w 1920955"/>
                <a:gd name="connsiteY38" fmla="*/ 845434 h 1660321"/>
                <a:gd name="connsiteX39" fmla="*/ 270869 w 1920955"/>
                <a:gd name="connsiteY39" fmla="*/ 890506 h 1660321"/>
                <a:gd name="connsiteX40" fmla="*/ 295393 w 1920955"/>
                <a:gd name="connsiteY40" fmla="*/ 929981 h 1660321"/>
                <a:gd name="connsiteX41" fmla="*/ 341051 w 1920955"/>
                <a:gd name="connsiteY41" fmla="*/ 968573 h 1660321"/>
                <a:gd name="connsiteX42" fmla="*/ 426184 w 1920955"/>
                <a:gd name="connsiteY42" fmla="*/ 1022825 h 1660321"/>
                <a:gd name="connsiteX43" fmla="*/ 461961 w 1920955"/>
                <a:gd name="connsiteY43" fmla="*/ 1093918 h 1660321"/>
                <a:gd name="connsiteX44" fmla="*/ 441064 w 1920955"/>
                <a:gd name="connsiteY44" fmla="*/ 1163491 h 1660321"/>
                <a:gd name="connsiteX45" fmla="*/ 519111 w 1920955"/>
                <a:gd name="connsiteY45" fmla="*/ 1219954 h 1660321"/>
                <a:gd name="connsiteX46" fmla="*/ 591143 w 1920955"/>
                <a:gd name="connsiteY46" fmla="*/ 1252948 h 1660321"/>
                <a:gd name="connsiteX47" fmla="*/ 571974 w 1920955"/>
                <a:gd name="connsiteY47" fmla="*/ 1312651 h 1660321"/>
                <a:gd name="connsiteX48" fmla="*/ 662461 w 1920955"/>
                <a:gd name="connsiteY48" fmla="*/ 1465051 h 1660321"/>
                <a:gd name="connsiteX49" fmla="*/ 755271 w 1920955"/>
                <a:gd name="connsiteY49" fmla="*/ 1538205 h 1660321"/>
                <a:gd name="connsiteX50" fmla="*/ 805336 w 1920955"/>
                <a:gd name="connsiteY50" fmla="*/ 1488863 h 1660321"/>
                <a:gd name="connsiteX51" fmla="*/ 869926 w 1920955"/>
                <a:gd name="connsiteY51" fmla="*/ 1516260 h 1660321"/>
                <a:gd name="connsiteX52" fmla="*/ 924399 w 1920955"/>
                <a:gd name="connsiteY52" fmla="*/ 1484101 h 1660321"/>
                <a:gd name="connsiteX53" fmla="*/ 933924 w 1920955"/>
                <a:gd name="connsiteY53" fmla="*/ 1431713 h 1660321"/>
                <a:gd name="connsiteX54" fmla="*/ 1005123 w 1920955"/>
                <a:gd name="connsiteY54" fmla="*/ 1528337 h 1660321"/>
                <a:gd name="connsiteX55" fmla="*/ 1067274 w 1920955"/>
                <a:gd name="connsiteY55" fmla="*/ 1584113 h 1660321"/>
                <a:gd name="connsiteX56" fmla="*/ 1100611 w 1920955"/>
                <a:gd name="connsiteY56" fmla="*/ 1660313 h 1660321"/>
                <a:gd name="connsiteX57" fmla="*/ 1133949 w 1920955"/>
                <a:gd name="connsiteY57" fmla="*/ 1579351 h 1660321"/>
                <a:gd name="connsiteX58" fmla="*/ 1176811 w 1920955"/>
                <a:gd name="connsiteY58" fmla="*/ 1598401 h 1660321"/>
                <a:gd name="connsiteX59" fmla="*/ 1210149 w 1920955"/>
                <a:gd name="connsiteY59" fmla="*/ 1617451 h 1660321"/>
                <a:gd name="connsiteX60" fmla="*/ 1233961 w 1920955"/>
                <a:gd name="connsiteY60" fmla="*/ 1579351 h 1660321"/>
                <a:gd name="connsiteX61" fmla="*/ 1267299 w 1920955"/>
                <a:gd name="connsiteY61" fmla="*/ 1655551 h 1660321"/>
                <a:gd name="connsiteX62" fmla="*/ 1348261 w 1920955"/>
                <a:gd name="connsiteY62" fmla="*/ 1626976 h 1660321"/>
                <a:gd name="connsiteX63" fmla="*/ 1414936 w 1920955"/>
                <a:gd name="connsiteY63" fmla="*/ 1555538 h 1660321"/>
                <a:gd name="connsiteX64" fmla="*/ 1433986 w 1920955"/>
                <a:gd name="connsiteY64" fmla="*/ 1607926 h 1660321"/>
                <a:gd name="connsiteX65" fmla="*/ 1410174 w 1920955"/>
                <a:gd name="connsiteY65" fmla="*/ 1612688 h 1660321"/>
                <a:gd name="connsiteX66" fmla="*/ 1543524 w 1920955"/>
                <a:gd name="connsiteY66" fmla="*/ 1579351 h 1660321"/>
                <a:gd name="connsiteX67" fmla="*/ 1581624 w 1920955"/>
                <a:gd name="connsiteY67" fmla="*/ 1507913 h 1660321"/>
                <a:gd name="connsiteX68" fmla="*/ 1643536 w 1920955"/>
                <a:gd name="connsiteY68" fmla="*/ 1412663 h 1660321"/>
                <a:gd name="connsiteX69" fmla="*/ 1714974 w 1920955"/>
                <a:gd name="connsiteY69" fmla="*/ 1384088 h 1660321"/>
                <a:gd name="connsiteX70" fmla="*/ 1772124 w 1920955"/>
                <a:gd name="connsiteY70" fmla="*/ 1379326 h 1660321"/>
                <a:gd name="connsiteX71" fmla="*/ 1772124 w 1920955"/>
                <a:gd name="connsiteY71" fmla="*/ 1450763 h 1660321"/>
                <a:gd name="connsiteX72" fmla="*/ 1886424 w 1920955"/>
                <a:gd name="connsiteY72" fmla="*/ 1446001 h 1660321"/>
                <a:gd name="connsiteX73" fmla="*/ 1919761 w 1920955"/>
                <a:gd name="connsiteY73" fmla="*/ 1441238 h 1660321"/>
                <a:gd name="connsiteX74" fmla="*/ 1853086 w 1920955"/>
                <a:gd name="connsiteY74" fmla="*/ 1398376 h 1660321"/>
                <a:gd name="connsiteX75" fmla="*/ 1853086 w 1920955"/>
                <a:gd name="connsiteY75" fmla="*/ 1303126 h 1660321"/>
                <a:gd name="connsiteX76" fmla="*/ 1853086 w 1920955"/>
                <a:gd name="connsiteY76" fmla="*/ 1245976 h 1660321"/>
                <a:gd name="connsiteX77" fmla="*/ 1810224 w 1920955"/>
                <a:gd name="connsiteY77" fmla="*/ 1236451 h 1660321"/>
                <a:gd name="connsiteX78" fmla="*/ 1734024 w 1920955"/>
                <a:gd name="connsiteY78" fmla="*/ 1155488 h 1660321"/>
                <a:gd name="connsiteX79" fmla="*/ 1695924 w 1920955"/>
                <a:gd name="connsiteY79" fmla="*/ 974513 h 1660321"/>
                <a:gd name="connsiteX80" fmla="*/ 1643536 w 1920955"/>
                <a:gd name="connsiteY80" fmla="*/ 941176 h 1660321"/>
                <a:gd name="connsiteX81" fmla="*/ 1605436 w 1920955"/>
                <a:gd name="connsiteY81" fmla="*/ 884026 h 1660321"/>
                <a:gd name="connsiteX82" fmla="*/ 1557811 w 1920955"/>
                <a:gd name="connsiteY82" fmla="*/ 836401 h 1660321"/>
                <a:gd name="connsiteX83" fmla="*/ 1505424 w 1920955"/>
                <a:gd name="connsiteY83" fmla="*/ 817351 h 1660321"/>
                <a:gd name="connsiteX84" fmla="*/ 1453036 w 1920955"/>
                <a:gd name="connsiteY84" fmla="*/ 812588 h 1660321"/>
                <a:gd name="connsiteX85" fmla="*/ 1510186 w 1920955"/>
                <a:gd name="connsiteY85" fmla="*/ 779251 h 1660321"/>
                <a:gd name="connsiteX86" fmla="*/ 1476849 w 1920955"/>
                <a:gd name="connsiteY86" fmla="*/ 745913 h 1660321"/>
                <a:gd name="connsiteX87" fmla="*/ 1481611 w 1920955"/>
                <a:gd name="connsiteY87" fmla="*/ 722101 h 1660321"/>
                <a:gd name="connsiteX88" fmla="*/ 1572099 w 1920955"/>
                <a:gd name="connsiteY88" fmla="*/ 760201 h 1660321"/>
                <a:gd name="connsiteX89" fmla="*/ 1624486 w 1920955"/>
                <a:gd name="connsiteY89" fmla="*/ 693526 h 1660321"/>
                <a:gd name="connsiteX90" fmla="*/ 1614961 w 1920955"/>
                <a:gd name="connsiteY90" fmla="*/ 550651 h 1660321"/>
                <a:gd name="connsiteX91" fmla="*/ 1610199 w 1920955"/>
                <a:gd name="connsiteY91" fmla="*/ 412538 h 1660321"/>
                <a:gd name="connsiteX0" fmla="*/ 1610199 w 1920955"/>
                <a:gd name="connsiteY0" fmla="*/ 412538 h 1660321"/>
                <a:gd name="connsiteX1" fmla="*/ 1567336 w 1920955"/>
                <a:gd name="connsiteY1" fmla="*/ 369676 h 1660321"/>
                <a:gd name="connsiteX2" fmla="*/ 1467324 w 1920955"/>
                <a:gd name="connsiteY2" fmla="*/ 345863 h 1660321"/>
                <a:gd name="connsiteX3" fmla="*/ 1419699 w 1920955"/>
                <a:gd name="connsiteY3" fmla="*/ 317288 h 1660321"/>
                <a:gd name="connsiteX4" fmla="*/ 1367311 w 1920955"/>
                <a:gd name="connsiteY4" fmla="*/ 160126 h 1660321"/>
                <a:gd name="connsiteX5" fmla="*/ 1338736 w 1920955"/>
                <a:gd name="connsiteY5" fmla="*/ 12488 h 1660321"/>
                <a:gd name="connsiteX6" fmla="*/ 1267299 w 1920955"/>
                <a:gd name="connsiteY6" fmla="*/ 12488 h 1660321"/>
                <a:gd name="connsiteX7" fmla="*/ 1214911 w 1920955"/>
                <a:gd name="connsiteY7" fmla="*/ 50588 h 1660321"/>
                <a:gd name="connsiteX8" fmla="*/ 1214911 w 1920955"/>
                <a:gd name="connsiteY8" fmla="*/ 155363 h 1660321"/>
                <a:gd name="connsiteX9" fmla="*/ 1186336 w 1920955"/>
                <a:gd name="connsiteY9" fmla="*/ 183938 h 1660321"/>
                <a:gd name="connsiteX10" fmla="*/ 1176811 w 1920955"/>
                <a:gd name="connsiteY10" fmla="*/ 255376 h 1660321"/>
                <a:gd name="connsiteX11" fmla="*/ 1114899 w 1920955"/>
                <a:gd name="connsiteY11" fmla="*/ 298238 h 1660321"/>
                <a:gd name="connsiteX12" fmla="*/ 1005361 w 1920955"/>
                <a:gd name="connsiteY12" fmla="*/ 312526 h 1660321"/>
                <a:gd name="connsiteX13" fmla="*/ 962499 w 1920955"/>
                <a:gd name="connsiteY13" fmla="*/ 355388 h 1660321"/>
                <a:gd name="connsiteX14" fmla="*/ 838674 w 1920955"/>
                <a:gd name="connsiteY14" fmla="*/ 355388 h 1660321"/>
                <a:gd name="connsiteX15" fmla="*/ 781524 w 1920955"/>
                <a:gd name="connsiteY15" fmla="*/ 426826 h 1660321"/>
                <a:gd name="connsiteX16" fmla="*/ 781524 w 1920955"/>
                <a:gd name="connsiteY16" fmla="*/ 460163 h 1660321"/>
                <a:gd name="connsiteX17" fmla="*/ 743424 w 1920955"/>
                <a:gd name="connsiteY17" fmla="*/ 483976 h 1660321"/>
                <a:gd name="connsiteX18" fmla="*/ 671986 w 1920955"/>
                <a:gd name="connsiteY18" fmla="*/ 417301 h 1660321"/>
                <a:gd name="connsiteX19" fmla="*/ 519586 w 1920955"/>
                <a:gd name="connsiteY19" fmla="*/ 412538 h 1660321"/>
                <a:gd name="connsiteX20" fmla="*/ 457674 w 1920955"/>
                <a:gd name="connsiteY20" fmla="*/ 431588 h 1660321"/>
                <a:gd name="connsiteX21" fmla="*/ 419574 w 1920955"/>
                <a:gd name="connsiteY21" fmla="*/ 417301 h 1660321"/>
                <a:gd name="connsiteX22" fmla="*/ 400524 w 1920955"/>
                <a:gd name="connsiteY22" fmla="*/ 355388 h 1660321"/>
                <a:gd name="connsiteX23" fmla="*/ 333849 w 1920955"/>
                <a:gd name="connsiteY23" fmla="*/ 303001 h 1660321"/>
                <a:gd name="connsiteX24" fmla="*/ 286224 w 1920955"/>
                <a:gd name="connsiteY24" fmla="*/ 236326 h 1660321"/>
                <a:gd name="connsiteX25" fmla="*/ 143349 w 1920955"/>
                <a:gd name="connsiteY25" fmla="*/ 255376 h 1660321"/>
                <a:gd name="connsiteX26" fmla="*/ 124299 w 1920955"/>
                <a:gd name="connsiteY26" fmla="*/ 331576 h 1660321"/>
                <a:gd name="connsiteX27" fmla="*/ 110011 w 1920955"/>
                <a:gd name="connsiteY27" fmla="*/ 364913 h 1660321"/>
                <a:gd name="connsiteX28" fmla="*/ 133824 w 1920955"/>
                <a:gd name="connsiteY28" fmla="*/ 412538 h 1660321"/>
                <a:gd name="connsiteX29" fmla="*/ 81436 w 1920955"/>
                <a:gd name="connsiteY29" fmla="*/ 450638 h 1660321"/>
                <a:gd name="connsiteX30" fmla="*/ 33811 w 1920955"/>
                <a:gd name="connsiteY30" fmla="*/ 445876 h 1660321"/>
                <a:gd name="connsiteX31" fmla="*/ 33811 w 1920955"/>
                <a:gd name="connsiteY31" fmla="*/ 517313 h 1660321"/>
                <a:gd name="connsiteX32" fmla="*/ 474 w 1920955"/>
                <a:gd name="connsiteY32" fmla="*/ 622088 h 1660321"/>
                <a:gd name="connsiteX33" fmla="*/ 62386 w 1920955"/>
                <a:gd name="connsiteY33" fmla="*/ 698288 h 1660321"/>
                <a:gd name="connsiteX34" fmla="*/ 111977 w 1920955"/>
                <a:gd name="connsiteY34" fmla="*/ 678550 h 1660321"/>
                <a:gd name="connsiteX35" fmla="*/ 112334 w 1920955"/>
                <a:gd name="connsiteY35" fmla="*/ 748809 h 1660321"/>
                <a:gd name="connsiteX36" fmla="*/ 167161 w 1920955"/>
                <a:gd name="connsiteY36" fmla="*/ 779251 h 1660321"/>
                <a:gd name="connsiteX37" fmla="*/ 236159 w 1920955"/>
                <a:gd name="connsiteY37" fmla="*/ 789463 h 1660321"/>
                <a:gd name="connsiteX38" fmla="*/ 271462 w 1920955"/>
                <a:gd name="connsiteY38" fmla="*/ 845434 h 1660321"/>
                <a:gd name="connsiteX39" fmla="*/ 270869 w 1920955"/>
                <a:gd name="connsiteY39" fmla="*/ 890506 h 1660321"/>
                <a:gd name="connsiteX40" fmla="*/ 295393 w 1920955"/>
                <a:gd name="connsiteY40" fmla="*/ 929981 h 1660321"/>
                <a:gd name="connsiteX41" fmla="*/ 341051 w 1920955"/>
                <a:gd name="connsiteY41" fmla="*/ 968573 h 1660321"/>
                <a:gd name="connsiteX42" fmla="*/ 426184 w 1920955"/>
                <a:gd name="connsiteY42" fmla="*/ 1022825 h 1660321"/>
                <a:gd name="connsiteX43" fmla="*/ 461961 w 1920955"/>
                <a:gd name="connsiteY43" fmla="*/ 1093918 h 1660321"/>
                <a:gd name="connsiteX44" fmla="*/ 441064 w 1920955"/>
                <a:gd name="connsiteY44" fmla="*/ 1163491 h 1660321"/>
                <a:gd name="connsiteX45" fmla="*/ 519111 w 1920955"/>
                <a:gd name="connsiteY45" fmla="*/ 1219954 h 1660321"/>
                <a:gd name="connsiteX46" fmla="*/ 591143 w 1920955"/>
                <a:gd name="connsiteY46" fmla="*/ 1252948 h 1660321"/>
                <a:gd name="connsiteX47" fmla="*/ 571974 w 1920955"/>
                <a:gd name="connsiteY47" fmla="*/ 1312651 h 1660321"/>
                <a:gd name="connsiteX48" fmla="*/ 662461 w 1920955"/>
                <a:gd name="connsiteY48" fmla="*/ 1465051 h 1660321"/>
                <a:gd name="connsiteX49" fmla="*/ 755271 w 1920955"/>
                <a:gd name="connsiteY49" fmla="*/ 1538205 h 1660321"/>
                <a:gd name="connsiteX50" fmla="*/ 805336 w 1920955"/>
                <a:gd name="connsiteY50" fmla="*/ 1488863 h 1660321"/>
                <a:gd name="connsiteX51" fmla="*/ 869926 w 1920955"/>
                <a:gd name="connsiteY51" fmla="*/ 1516260 h 1660321"/>
                <a:gd name="connsiteX52" fmla="*/ 924399 w 1920955"/>
                <a:gd name="connsiteY52" fmla="*/ 1484101 h 1660321"/>
                <a:gd name="connsiteX53" fmla="*/ 929042 w 1920955"/>
                <a:gd name="connsiteY53" fmla="*/ 1367886 h 1660321"/>
                <a:gd name="connsiteX54" fmla="*/ 1005123 w 1920955"/>
                <a:gd name="connsiteY54" fmla="*/ 1528337 h 1660321"/>
                <a:gd name="connsiteX55" fmla="*/ 1067274 w 1920955"/>
                <a:gd name="connsiteY55" fmla="*/ 1584113 h 1660321"/>
                <a:gd name="connsiteX56" fmla="*/ 1100611 w 1920955"/>
                <a:gd name="connsiteY56" fmla="*/ 1660313 h 1660321"/>
                <a:gd name="connsiteX57" fmla="*/ 1133949 w 1920955"/>
                <a:gd name="connsiteY57" fmla="*/ 1579351 h 1660321"/>
                <a:gd name="connsiteX58" fmla="*/ 1176811 w 1920955"/>
                <a:gd name="connsiteY58" fmla="*/ 1598401 h 1660321"/>
                <a:gd name="connsiteX59" fmla="*/ 1210149 w 1920955"/>
                <a:gd name="connsiteY59" fmla="*/ 1617451 h 1660321"/>
                <a:gd name="connsiteX60" fmla="*/ 1233961 w 1920955"/>
                <a:gd name="connsiteY60" fmla="*/ 1579351 h 1660321"/>
                <a:gd name="connsiteX61" fmla="*/ 1267299 w 1920955"/>
                <a:gd name="connsiteY61" fmla="*/ 1655551 h 1660321"/>
                <a:gd name="connsiteX62" fmla="*/ 1348261 w 1920955"/>
                <a:gd name="connsiteY62" fmla="*/ 1626976 h 1660321"/>
                <a:gd name="connsiteX63" fmla="*/ 1414936 w 1920955"/>
                <a:gd name="connsiteY63" fmla="*/ 1555538 h 1660321"/>
                <a:gd name="connsiteX64" fmla="*/ 1433986 w 1920955"/>
                <a:gd name="connsiteY64" fmla="*/ 1607926 h 1660321"/>
                <a:gd name="connsiteX65" fmla="*/ 1410174 w 1920955"/>
                <a:gd name="connsiteY65" fmla="*/ 1612688 h 1660321"/>
                <a:gd name="connsiteX66" fmla="*/ 1543524 w 1920955"/>
                <a:gd name="connsiteY66" fmla="*/ 1579351 h 1660321"/>
                <a:gd name="connsiteX67" fmla="*/ 1581624 w 1920955"/>
                <a:gd name="connsiteY67" fmla="*/ 1507913 h 1660321"/>
                <a:gd name="connsiteX68" fmla="*/ 1643536 w 1920955"/>
                <a:gd name="connsiteY68" fmla="*/ 1412663 h 1660321"/>
                <a:gd name="connsiteX69" fmla="*/ 1714974 w 1920955"/>
                <a:gd name="connsiteY69" fmla="*/ 1384088 h 1660321"/>
                <a:gd name="connsiteX70" fmla="*/ 1772124 w 1920955"/>
                <a:gd name="connsiteY70" fmla="*/ 1379326 h 1660321"/>
                <a:gd name="connsiteX71" fmla="*/ 1772124 w 1920955"/>
                <a:gd name="connsiteY71" fmla="*/ 1450763 h 1660321"/>
                <a:gd name="connsiteX72" fmla="*/ 1886424 w 1920955"/>
                <a:gd name="connsiteY72" fmla="*/ 1446001 h 1660321"/>
                <a:gd name="connsiteX73" fmla="*/ 1919761 w 1920955"/>
                <a:gd name="connsiteY73" fmla="*/ 1441238 h 1660321"/>
                <a:gd name="connsiteX74" fmla="*/ 1853086 w 1920955"/>
                <a:gd name="connsiteY74" fmla="*/ 1398376 h 1660321"/>
                <a:gd name="connsiteX75" fmla="*/ 1853086 w 1920955"/>
                <a:gd name="connsiteY75" fmla="*/ 1303126 h 1660321"/>
                <a:gd name="connsiteX76" fmla="*/ 1853086 w 1920955"/>
                <a:gd name="connsiteY76" fmla="*/ 1245976 h 1660321"/>
                <a:gd name="connsiteX77" fmla="*/ 1810224 w 1920955"/>
                <a:gd name="connsiteY77" fmla="*/ 1236451 h 1660321"/>
                <a:gd name="connsiteX78" fmla="*/ 1734024 w 1920955"/>
                <a:gd name="connsiteY78" fmla="*/ 1155488 h 1660321"/>
                <a:gd name="connsiteX79" fmla="*/ 1695924 w 1920955"/>
                <a:gd name="connsiteY79" fmla="*/ 974513 h 1660321"/>
                <a:gd name="connsiteX80" fmla="*/ 1643536 w 1920955"/>
                <a:gd name="connsiteY80" fmla="*/ 941176 h 1660321"/>
                <a:gd name="connsiteX81" fmla="*/ 1605436 w 1920955"/>
                <a:gd name="connsiteY81" fmla="*/ 884026 h 1660321"/>
                <a:gd name="connsiteX82" fmla="*/ 1557811 w 1920955"/>
                <a:gd name="connsiteY82" fmla="*/ 836401 h 1660321"/>
                <a:gd name="connsiteX83" fmla="*/ 1505424 w 1920955"/>
                <a:gd name="connsiteY83" fmla="*/ 817351 h 1660321"/>
                <a:gd name="connsiteX84" fmla="*/ 1453036 w 1920955"/>
                <a:gd name="connsiteY84" fmla="*/ 812588 h 1660321"/>
                <a:gd name="connsiteX85" fmla="*/ 1510186 w 1920955"/>
                <a:gd name="connsiteY85" fmla="*/ 779251 h 1660321"/>
                <a:gd name="connsiteX86" fmla="*/ 1476849 w 1920955"/>
                <a:gd name="connsiteY86" fmla="*/ 745913 h 1660321"/>
                <a:gd name="connsiteX87" fmla="*/ 1481611 w 1920955"/>
                <a:gd name="connsiteY87" fmla="*/ 722101 h 1660321"/>
                <a:gd name="connsiteX88" fmla="*/ 1572099 w 1920955"/>
                <a:gd name="connsiteY88" fmla="*/ 760201 h 1660321"/>
                <a:gd name="connsiteX89" fmla="*/ 1624486 w 1920955"/>
                <a:gd name="connsiteY89" fmla="*/ 693526 h 1660321"/>
                <a:gd name="connsiteX90" fmla="*/ 1614961 w 1920955"/>
                <a:gd name="connsiteY90" fmla="*/ 550651 h 1660321"/>
                <a:gd name="connsiteX91" fmla="*/ 1610199 w 1920955"/>
                <a:gd name="connsiteY91" fmla="*/ 412538 h 1660321"/>
                <a:gd name="connsiteX0" fmla="*/ 1610199 w 1920955"/>
                <a:gd name="connsiteY0" fmla="*/ 412538 h 1660321"/>
                <a:gd name="connsiteX1" fmla="*/ 1567336 w 1920955"/>
                <a:gd name="connsiteY1" fmla="*/ 369676 h 1660321"/>
                <a:gd name="connsiteX2" fmla="*/ 1467324 w 1920955"/>
                <a:gd name="connsiteY2" fmla="*/ 345863 h 1660321"/>
                <a:gd name="connsiteX3" fmla="*/ 1419699 w 1920955"/>
                <a:gd name="connsiteY3" fmla="*/ 317288 h 1660321"/>
                <a:gd name="connsiteX4" fmla="*/ 1367311 w 1920955"/>
                <a:gd name="connsiteY4" fmla="*/ 160126 h 1660321"/>
                <a:gd name="connsiteX5" fmla="*/ 1338736 w 1920955"/>
                <a:gd name="connsiteY5" fmla="*/ 12488 h 1660321"/>
                <a:gd name="connsiteX6" fmla="*/ 1267299 w 1920955"/>
                <a:gd name="connsiteY6" fmla="*/ 12488 h 1660321"/>
                <a:gd name="connsiteX7" fmla="*/ 1214911 w 1920955"/>
                <a:gd name="connsiteY7" fmla="*/ 50588 h 1660321"/>
                <a:gd name="connsiteX8" fmla="*/ 1214911 w 1920955"/>
                <a:gd name="connsiteY8" fmla="*/ 155363 h 1660321"/>
                <a:gd name="connsiteX9" fmla="*/ 1186336 w 1920955"/>
                <a:gd name="connsiteY9" fmla="*/ 183938 h 1660321"/>
                <a:gd name="connsiteX10" fmla="*/ 1176811 w 1920955"/>
                <a:gd name="connsiteY10" fmla="*/ 255376 h 1660321"/>
                <a:gd name="connsiteX11" fmla="*/ 1114899 w 1920955"/>
                <a:gd name="connsiteY11" fmla="*/ 298238 h 1660321"/>
                <a:gd name="connsiteX12" fmla="*/ 1005361 w 1920955"/>
                <a:gd name="connsiteY12" fmla="*/ 312526 h 1660321"/>
                <a:gd name="connsiteX13" fmla="*/ 962499 w 1920955"/>
                <a:gd name="connsiteY13" fmla="*/ 355388 h 1660321"/>
                <a:gd name="connsiteX14" fmla="*/ 838674 w 1920955"/>
                <a:gd name="connsiteY14" fmla="*/ 355388 h 1660321"/>
                <a:gd name="connsiteX15" fmla="*/ 781524 w 1920955"/>
                <a:gd name="connsiteY15" fmla="*/ 426826 h 1660321"/>
                <a:gd name="connsiteX16" fmla="*/ 781524 w 1920955"/>
                <a:gd name="connsiteY16" fmla="*/ 460163 h 1660321"/>
                <a:gd name="connsiteX17" fmla="*/ 743424 w 1920955"/>
                <a:gd name="connsiteY17" fmla="*/ 483976 h 1660321"/>
                <a:gd name="connsiteX18" fmla="*/ 671986 w 1920955"/>
                <a:gd name="connsiteY18" fmla="*/ 417301 h 1660321"/>
                <a:gd name="connsiteX19" fmla="*/ 519586 w 1920955"/>
                <a:gd name="connsiteY19" fmla="*/ 412538 h 1660321"/>
                <a:gd name="connsiteX20" fmla="*/ 457674 w 1920955"/>
                <a:gd name="connsiteY20" fmla="*/ 431588 h 1660321"/>
                <a:gd name="connsiteX21" fmla="*/ 419574 w 1920955"/>
                <a:gd name="connsiteY21" fmla="*/ 417301 h 1660321"/>
                <a:gd name="connsiteX22" fmla="*/ 400524 w 1920955"/>
                <a:gd name="connsiteY22" fmla="*/ 355388 h 1660321"/>
                <a:gd name="connsiteX23" fmla="*/ 333849 w 1920955"/>
                <a:gd name="connsiteY23" fmla="*/ 303001 h 1660321"/>
                <a:gd name="connsiteX24" fmla="*/ 286224 w 1920955"/>
                <a:gd name="connsiteY24" fmla="*/ 236326 h 1660321"/>
                <a:gd name="connsiteX25" fmla="*/ 143349 w 1920955"/>
                <a:gd name="connsiteY25" fmla="*/ 255376 h 1660321"/>
                <a:gd name="connsiteX26" fmla="*/ 124299 w 1920955"/>
                <a:gd name="connsiteY26" fmla="*/ 331576 h 1660321"/>
                <a:gd name="connsiteX27" fmla="*/ 110011 w 1920955"/>
                <a:gd name="connsiteY27" fmla="*/ 364913 h 1660321"/>
                <a:gd name="connsiteX28" fmla="*/ 133824 w 1920955"/>
                <a:gd name="connsiteY28" fmla="*/ 412538 h 1660321"/>
                <a:gd name="connsiteX29" fmla="*/ 81436 w 1920955"/>
                <a:gd name="connsiteY29" fmla="*/ 450638 h 1660321"/>
                <a:gd name="connsiteX30" fmla="*/ 33811 w 1920955"/>
                <a:gd name="connsiteY30" fmla="*/ 445876 h 1660321"/>
                <a:gd name="connsiteX31" fmla="*/ 33811 w 1920955"/>
                <a:gd name="connsiteY31" fmla="*/ 517313 h 1660321"/>
                <a:gd name="connsiteX32" fmla="*/ 474 w 1920955"/>
                <a:gd name="connsiteY32" fmla="*/ 622088 h 1660321"/>
                <a:gd name="connsiteX33" fmla="*/ 62386 w 1920955"/>
                <a:gd name="connsiteY33" fmla="*/ 698288 h 1660321"/>
                <a:gd name="connsiteX34" fmla="*/ 111977 w 1920955"/>
                <a:gd name="connsiteY34" fmla="*/ 678550 h 1660321"/>
                <a:gd name="connsiteX35" fmla="*/ 112334 w 1920955"/>
                <a:gd name="connsiteY35" fmla="*/ 748809 h 1660321"/>
                <a:gd name="connsiteX36" fmla="*/ 167161 w 1920955"/>
                <a:gd name="connsiteY36" fmla="*/ 779251 h 1660321"/>
                <a:gd name="connsiteX37" fmla="*/ 236159 w 1920955"/>
                <a:gd name="connsiteY37" fmla="*/ 789463 h 1660321"/>
                <a:gd name="connsiteX38" fmla="*/ 271462 w 1920955"/>
                <a:gd name="connsiteY38" fmla="*/ 845434 h 1660321"/>
                <a:gd name="connsiteX39" fmla="*/ 270869 w 1920955"/>
                <a:gd name="connsiteY39" fmla="*/ 890506 h 1660321"/>
                <a:gd name="connsiteX40" fmla="*/ 295393 w 1920955"/>
                <a:gd name="connsiteY40" fmla="*/ 929981 h 1660321"/>
                <a:gd name="connsiteX41" fmla="*/ 341051 w 1920955"/>
                <a:gd name="connsiteY41" fmla="*/ 968573 h 1660321"/>
                <a:gd name="connsiteX42" fmla="*/ 426184 w 1920955"/>
                <a:gd name="connsiteY42" fmla="*/ 1022825 h 1660321"/>
                <a:gd name="connsiteX43" fmla="*/ 461961 w 1920955"/>
                <a:gd name="connsiteY43" fmla="*/ 1093918 h 1660321"/>
                <a:gd name="connsiteX44" fmla="*/ 441064 w 1920955"/>
                <a:gd name="connsiteY44" fmla="*/ 1163491 h 1660321"/>
                <a:gd name="connsiteX45" fmla="*/ 519111 w 1920955"/>
                <a:gd name="connsiteY45" fmla="*/ 1219954 h 1660321"/>
                <a:gd name="connsiteX46" fmla="*/ 591143 w 1920955"/>
                <a:gd name="connsiteY46" fmla="*/ 1252948 h 1660321"/>
                <a:gd name="connsiteX47" fmla="*/ 571974 w 1920955"/>
                <a:gd name="connsiteY47" fmla="*/ 1312651 h 1660321"/>
                <a:gd name="connsiteX48" fmla="*/ 662461 w 1920955"/>
                <a:gd name="connsiteY48" fmla="*/ 1465051 h 1660321"/>
                <a:gd name="connsiteX49" fmla="*/ 755271 w 1920955"/>
                <a:gd name="connsiteY49" fmla="*/ 1538205 h 1660321"/>
                <a:gd name="connsiteX50" fmla="*/ 805336 w 1920955"/>
                <a:gd name="connsiteY50" fmla="*/ 1488863 h 1660321"/>
                <a:gd name="connsiteX51" fmla="*/ 869926 w 1920955"/>
                <a:gd name="connsiteY51" fmla="*/ 1516260 h 1660321"/>
                <a:gd name="connsiteX52" fmla="*/ 924399 w 1920955"/>
                <a:gd name="connsiteY52" fmla="*/ 1484101 h 1660321"/>
                <a:gd name="connsiteX53" fmla="*/ 941246 w 1920955"/>
                <a:gd name="connsiteY53" fmla="*/ 1441925 h 1660321"/>
                <a:gd name="connsiteX54" fmla="*/ 1005123 w 1920955"/>
                <a:gd name="connsiteY54" fmla="*/ 1528337 h 1660321"/>
                <a:gd name="connsiteX55" fmla="*/ 1067274 w 1920955"/>
                <a:gd name="connsiteY55" fmla="*/ 1584113 h 1660321"/>
                <a:gd name="connsiteX56" fmla="*/ 1100611 w 1920955"/>
                <a:gd name="connsiteY56" fmla="*/ 1660313 h 1660321"/>
                <a:gd name="connsiteX57" fmla="*/ 1133949 w 1920955"/>
                <a:gd name="connsiteY57" fmla="*/ 1579351 h 1660321"/>
                <a:gd name="connsiteX58" fmla="*/ 1176811 w 1920955"/>
                <a:gd name="connsiteY58" fmla="*/ 1598401 h 1660321"/>
                <a:gd name="connsiteX59" fmla="*/ 1210149 w 1920955"/>
                <a:gd name="connsiteY59" fmla="*/ 1617451 h 1660321"/>
                <a:gd name="connsiteX60" fmla="*/ 1233961 w 1920955"/>
                <a:gd name="connsiteY60" fmla="*/ 1579351 h 1660321"/>
                <a:gd name="connsiteX61" fmla="*/ 1267299 w 1920955"/>
                <a:gd name="connsiteY61" fmla="*/ 1655551 h 1660321"/>
                <a:gd name="connsiteX62" fmla="*/ 1348261 w 1920955"/>
                <a:gd name="connsiteY62" fmla="*/ 1626976 h 1660321"/>
                <a:gd name="connsiteX63" fmla="*/ 1414936 w 1920955"/>
                <a:gd name="connsiteY63" fmla="*/ 1555538 h 1660321"/>
                <a:gd name="connsiteX64" fmla="*/ 1433986 w 1920955"/>
                <a:gd name="connsiteY64" fmla="*/ 1607926 h 1660321"/>
                <a:gd name="connsiteX65" fmla="*/ 1410174 w 1920955"/>
                <a:gd name="connsiteY65" fmla="*/ 1612688 h 1660321"/>
                <a:gd name="connsiteX66" fmla="*/ 1543524 w 1920955"/>
                <a:gd name="connsiteY66" fmla="*/ 1579351 h 1660321"/>
                <a:gd name="connsiteX67" fmla="*/ 1581624 w 1920955"/>
                <a:gd name="connsiteY67" fmla="*/ 1507913 h 1660321"/>
                <a:gd name="connsiteX68" fmla="*/ 1643536 w 1920955"/>
                <a:gd name="connsiteY68" fmla="*/ 1412663 h 1660321"/>
                <a:gd name="connsiteX69" fmla="*/ 1714974 w 1920955"/>
                <a:gd name="connsiteY69" fmla="*/ 1384088 h 1660321"/>
                <a:gd name="connsiteX70" fmla="*/ 1772124 w 1920955"/>
                <a:gd name="connsiteY70" fmla="*/ 1379326 h 1660321"/>
                <a:gd name="connsiteX71" fmla="*/ 1772124 w 1920955"/>
                <a:gd name="connsiteY71" fmla="*/ 1450763 h 1660321"/>
                <a:gd name="connsiteX72" fmla="*/ 1886424 w 1920955"/>
                <a:gd name="connsiteY72" fmla="*/ 1446001 h 1660321"/>
                <a:gd name="connsiteX73" fmla="*/ 1919761 w 1920955"/>
                <a:gd name="connsiteY73" fmla="*/ 1441238 h 1660321"/>
                <a:gd name="connsiteX74" fmla="*/ 1853086 w 1920955"/>
                <a:gd name="connsiteY74" fmla="*/ 1398376 h 1660321"/>
                <a:gd name="connsiteX75" fmla="*/ 1853086 w 1920955"/>
                <a:gd name="connsiteY75" fmla="*/ 1303126 h 1660321"/>
                <a:gd name="connsiteX76" fmla="*/ 1853086 w 1920955"/>
                <a:gd name="connsiteY76" fmla="*/ 1245976 h 1660321"/>
                <a:gd name="connsiteX77" fmla="*/ 1810224 w 1920955"/>
                <a:gd name="connsiteY77" fmla="*/ 1236451 h 1660321"/>
                <a:gd name="connsiteX78" fmla="*/ 1734024 w 1920955"/>
                <a:gd name="connsiteY78" fmla="*/ 1155488 h 1660321"/>
                <a:gd name="connsiteX79" fmla="*/ 1695924 w 1920955"/>
                <a:gd name="connsiteY79" fmla="*/ 974513 h 1660321"/>
                <a:gd name="connsiteX80" fmla="*/ 1643536 w 1920955"/>
                <a:gd name="connsiteY80" fmla="*/ 941176 h 1660321"/>
                <a:gd name="connsiteX81" fmla="*/ 1605436 w 1920955"/>
                <a:gd name="connsiteY81" fmla="*/ 884026 h 1660321"/>
                <a:gd name="connsiteX82" fmla="*/ 1557811 w 1920955"/>
                <a:gd name="connsiteY82" fmla="*/ 836401 h 1660321"/>
                <a:gd name="connsiteX83" fmla="*/ 1505424 w 1920955"/>
                <a:gd name="connsiteY83" fmla="*/ 817351 h 1660321"/>
                <a:gd name="connsiteX84" fmla="*/ 1453036 w 1920955"/>
                <a:gd name="connsiteY84" fmla="*/ 812588 h 1660321"/>
                <a:gd name="connsiteX85" fmla="*/ 1510186 w 1920955"/>
                <a:gd name="connsiteY85" fmla="*/ 779251 h 1660321"/>
                <a:gd name="connsiteX86" fmla="*/ 1476849 w 1920955"/>
                <a:gd name="connsiteY86" fmla="*/ 745913 h 1660321"/>
                <a:gd name="connsiteX87" fmla="*/ 1481611 w 1920955"/>
                <a:gd name="connsiteY87" fmla="*/ 722101 h 1660321"/>
                <a:gd name="connsiteX88" fmla="*/ 1572099 w 1920955"/>
                <a:gd name="connsiteY88" fmla="*/ 760201 h 1660321"/>
                <a:gd name="connsiteX89" fmla="*/ 1624486 w 1920955"/>
                <a:gd name="connsiteY89" fmla="*/ 693526 h 1660321"/>
                <a:gd name="connsiteX90" fmla="*/ 1614961 w 1920955"/>
                <a:gd name="connsiteY90" fmla="*/ 550651 h 1660321"/>
                <a:gd name="connsiteX91" fmla="*/ 1610199 w 1920955"/>
                <a:gd name="connsiteY91" fmla="*/ 412538 h 1660321"/>
                <a:gd name="connsiteX0" fmla="*/ 1610199 w 1920955"/>
                <a:gd name="connsiteY0" fmla="*/ 412538 h 1660321"/>
                <a:gd name="connsiteX1" fmla="*/ 1567336 w 1920955"/>
                <a:gd name="connsiteY1" fmla="*/ 369676 h 1660321"/>
                <a:gd name="connsiteX2" fmla="*/ 1467324 w 1920955"/>
                <a:gd name="connsiteY2" fmla="*/ 345863 h 1660321"/>
                <a:gd name="connsiteX3" fmla="*/ 1419699 w 1920955"/>
                <a:gd name="connsiteY3" fmla="*/ 317288 h 1660321"/>
                <a:gd name="connsiteX4" fmla="*/ 1367311 w 1920955"/>
                <a:gd name="connsiteY4" fmla="*/ 160126 h 1660321"/>
                <a:gd name="connsiteX5" fmla="*/ 1338736 w 1920955"/>
                <a:gd name="connsiteY5" fmla="*/ 12488 h 1660321"/>
                <a:gd name="connsiteX6" fmla="*/ 1267299 w 1920955"/>
                <a:gd name="connsiteY6" fmla="*/ 12488 h 1660321"/>
                <a:gd name="connsiteX7" fmla="*/ 1214911 w 1920955"/>
                <a:gd name="connsiteY7" fmla="*/ 50588 h 1660321"/>
                <a:gd name="connsiteX8" fmla="*/ 1214911 w 1920955"/>
                <a:gd name="connsiteY8" fmla="*/ 155363 h 1660321"/>
                <a:gd name="connsiteX9" fmla="*/ 1186336 w 1920955"/>
                <a:gd name="connsiteY9" fmla="*/ 183938 h 1660321"/>
                <a:gd name="connsiteX10" fmla="*/ 1176811 w 1920955"/>
                <a:gd name="connsiteY10" fmla="*/ 255376 h 1660321"/>
                <a:gd name="connsiteX11" fmla="*/ 1114899 w 1920955"/>
                <a:gd name="connsiteY11" fmla="*/ 298238 h 1660321"/>
                <a:gd name="connsiteX12" fmla="*/ 1005361 w 1920955"/>
                <a:gd name="connsiteY12" fmla="*/ 312526 h 1660321"/>
                <a:gd name="connsiteX13" fmla="*/ 962499 w 1920955"/>
                <a:gd name="connsiteY13" fmla="*/ 355388 h 1660321"/>
                <a:gd name="connsiteX14" fmla="*/ 838674 w 1920955"/>
                <a:gd name="connsiteY14" fmla="*/ 355388 h 1660321"/>
                <a:gd name="connsiteX15" fmla="*/ 781524 w 1920955"/>
                <a:gd name="connsiteY15" fmla="*/ 426826 h 1660321"/>
                <a:gd name="connsiteX16" fmla="*/ 781524 w 1920955"/>
                <a:gd name="connsiteY16" fmla="*/ 460163 h 1660321"/>
                <a:gd name="connsiteX17" fmla="*/ 743424 w 1920955"/>
                <a:gd name="connsiteY17" fmla="*/ 483976 h 1660321"/>
                <a:gd name="connsiteX18" fmla="*/ 671986 w 1920955"/>
                <a:gd name="connsiteY18" fmla="*/ 417301 h 1660321"/>
                <a:gd name="connsiteX19" fmla="*/ 519586 w 1920955"/>
                <a:gd name="connsiteY19" fmla="*/ 412538 h 1660321"/>
                <a:gd name="connsiteX20" fmla="*/ 457674 w 1920955"/>
                <a:gd name="connsiteY20" fmla="*/ 431588 h 1660321"/>
                <a:gd name="connsiteX21" fmla="*/ 419574 w 1920955"/>
                <a:gd name="connsiteY21" fmla="*/ 417301 h 1660321"/>
                <a:gd name="connsiteX22" fmla="*/ 400524 w 1920955"/>
                <a:gd name="connsiteY22" fmla="*/ 355388 h 1660321"/>
                <a:gd name="connsiteX23" fmla="*/ 333849 w 1920955"/>
                <a:gd name="connsiteY23" fmla="*/ 303001 h 1660321"/>
                <a:gd name="connsiteX24" fmla="*/ 286224 w 1920955"/>
                <a:gd name="connsiteY24" fmla="*/ 236326 h 1660321"/>
                <a:gd name="connsiteX25" fmla="*/ 143349 w 1920955"/>
                <a:gd name="connsiteY25" fmla="*/ 255376 h 1660321"/>
                <a:gd name="connsiteX26" fmla="*/ 124299 w 1920955"/>
                <a:gd name="connsiteY26" fmla="*/ 331576 h 1660321"/>
                <a:gd name="connsiteX27" fmla="*/ 110011 w 1920955"/>
                <a:gd name="connsiteY27" fmla="*/ 364913 h 1660321"/>
                <a:gd name="connsiteX28" fmla="*/ 133824 w 1920955"/>
                <a:gd name="connsiteY28" fmla="*/ 412538 h 1660321"/>
                <a:gd name="connsiteX29" fmla="*/ 81436 w 1920955"/>
                <a:gd name="connsiteY29" fmla="*/ 450638 h 1660321"/>
                <a:gd name="connsiteX30" fmla="*/ 33811 w 1920955"/>
                <a:gd name="connsiteY30" fmla="*/ 445876 h 1660321"/>
                <a:gd name="connsiteX31" fmla="*/ 33811 w 1920955"/>
                <a:gd name="connsiteY31" fmla="*/ 517313 h 1660321"/>
                <a:gd name="connsiteX32" fmla="*/ 474 w 1920955"/>
                <a:gd name="connsiteY32" fmla="*/ 622088 h 1660321"/>
                <a:gd name="connsiteX33" fmla="*/ 62386 w 1920955"/>
                <a:gd name="connsiteY33" fmla="*/ 698288 h 1660321"/>
                <a:gd name="connsiteX34" fmla="*/ 111977 w 1920955"/>
                <a:gd name="connsiteY34" fmla="*/ 678550 h 1660321"/>
                <a:gd name="connsiteX35" fmla="*/ 112334 w 1920955"/>
                <a:gd name="connsiteY35" fmla="*/ 748809 h 1660321"/>
                <a:gd name="connsiteX36" fmla="*/ 167161 w 1920955"/>
                <a:gd name="connsiteY36" fmla="*/ 779251 h 1660321"/>
                <a:gd name="connsiteX37" fmla="*/ 236159 w 1920955"/>
                <a:gd name="connsiteY37" fmla="*/ 789463 h 1660321"/>
                <a:gd name="connsiteX38" fmla="*/ 271462 w 1920955"/>
                <a:gd name="connsiteY38" fmla="*/ 845434 h 1660321"/>
                <a:gd name="connsiteX39" fmla="*/ 270869 w 1920955"/>
                <a:gd name="connsiteY39" fmla="*/ 890506 h 1660321"/>
                <a:gd name="connsiteX40" fmla="*/ 295393 w 1920955"/>
                <a:gd name="connsiteY40" fmla="*/ 929981 h 1660321"/>
                <a:gd name="connsiteX41" fmla="*/ 341051 w 1920955"/>
                <a:gd name="connsiteY41" fmla="*/ 968573 h 1660321"/>
                <a:gd name="connsiteX42" fmla="*/ 426184 w 1920955"/>
                <a:gd name="connsiteY42" fmla="*/ 1022825 h 1660321"/>
                <a:gd name="connsiteX43" fmla="*/ 461961 w 1920955"/>
                <a:gd name="connsiteY43" fmla="*/ 1093918 h 1660321"/>
                <a:gd name="connsiteX44" fmla="*/ 441064 w 1920955"/>
                <a:gd name="connsiteY44" fmla="*/ 1163491 h 1660321"/>
                <a:gd name="connsiteX45" fmla="*/ 519111 w 1920955"/>
                <a:gd name="connsiteY45" fmla="*/ 1219954 h 1660321"/>
                <a:gd name="connsiteX46" fmla="*/ 591143 w 1920955"/>
                <a:gd name="connsiteY46" fmla="*/ 1252948 h 1660321"/>
                <a:gd name="connsiteX47" fmla="*/ 571974 w 1920955"/>
                <a:gd name="connsiteY47" fmla="*/ 1312651 h 1660321"/>
                <a:gd name="connsiteX48" fmla="*/ 662461 w 1920955"/>
                <a:gd name="connsiteY48" fmla="*/ 1465051 h 1660321"/>
                <a:gd name="connsiteX49" fmla="*/ 755271 w 1920955"/>
                <a:gd name="connsiteY49" fmla="*/ 1538205 h 1660321"/>
                <a:gd name="connsiteX50" fmla="*/ 805336 w 1920955"/>
                <a:gd name="connsiteY50" fmla="*/ 1488863 h 1660321"/>
                <a:gd name="connsiteX51" fmla="*/ 869926 w 1920955"/>
                <a:gd name="connsiteY51" fmla="*/ 1516260 h 1660321"/>
                <a:gd name="connsiteX52" fmla="*/ 924399 w 1920955"/>
                <a:gd name="connsiteY52" fmla="*/ 1484101 h 1660321"/>
                <a:gd name="connsiteX53" fmla="*/ 941246 w 1920955"/>
                <a:gd name="connsiteY53" fmla="*/ 1441925 h 1660321"/>
                <a:gd name="connsiteX54" fmla="*/ 1005123 w 1920955"/>
                <a:gd name="connsiteY54" fmla="*/ 1528337 h 1660321"/>
                <a:gd name="connsiteX55" fmla="*/ 1067274 w 1920955"/>
                <a:gd name="connsiteY55" fmla="*/ 1584113 h 1660321"/>
                <a:gd name="connsiteX56" fmla="*/ 1100611 w 1920955"/>
                <a:gd name="connsiteY56" fmla="*/ 1660313 h 1660321"/>
                <a:gd name="connsiteX57" fmla="*/ 1133949 w 1920955"/>
                <a:gd name="connsiteY57" fmla="*/ 1579351 h 1660321"/>
                <a:gd name="connsiteX58" fmla="*/ 1176811 w 1920955"/>
                <a:gd name="connsiteY58" fmla="*/ 1598401 h 1660321"/>
                <a:gd name="connsiteX59" fmla="*/ 1210149 w 1920955"/>
                <a:gd name="connsiteY59" fmla="*/ 1617451 h 1660321"/>
                <a:gd name="connsiteX60" fmla="*/ 1233961 w 1920955"/>
                <a:gd name="connsiteY60" fmla="*/ 1579351 h 1660321"/>
                <a:gd name="connsiteX61" fmla="*/ 1267299 w 1920955"/>
                <a:gd name="connsiteY61" fmla="*/ 1655551 h 1660321"/>
                <a:gd name="connsiteX62" fmla="*/ 1348261 w 1920955"/>
                <a:gd name="connsiteY62" fmla="*/ 1626976 h 1660321"/>
                <a:gd name="connsiteX63" fmla="*/ 1414936 w 1920955"/>
                <a:gd name="connsiteY63" fmla="*/ 1555538 h 1660321"/>
                <a:gd name="connsiteX64" fmla="*/ 1433986 w 1920955"/>
                <a:gd name="connsiteY64" fmla="*/ 1607926 h 1660321"/>
                <a:gd name="connsiteX65" fmla="*/ 1410174 w 1920955"/>
                <a:gd name="connsiteY65" fmla="*/ 1612688 h 1660321"/>
                <a:gd name="connsiteX66" fmla="*/ 1543524 w 1920955"/>
                <a:gd name="connsiteY66" fmla="*/ 1579351 h 1660321"/>
                <a:gd name="connsiteX67" fmla="*/ 1581624 w 1920955"/>
                <a:gd name="connsiteY67" fmla="*/ 1507913 h 1660321"/>
                <a:gd name="connsiteX68" fmla="*/ 1643536 w 1920955"/>
                <a:gd name="connsiteY68" fmla="*/ 1412663 h 1660321"/>
                <a:gd name="connsiteX69" fmla="*/ 1714974 w 1920955"/>
                <a:gd name="connsiteY69" fmla="*/ 1384088 h 1660321"/>
                <a:gd name="connsiteX70" fmla="*/ 1772124 w 1920955"/>
                <a:gd name="connsiteY70" fmla="*/ 1379326 h 1660321"/>
                <a:gd name="connsiteX71" fmla="*/ 1772124 w 1920955"/>
                <a:gd name="connsiteY71" fmla="*/ 1450763 h 1660321"/>
                <a:gd name="connsiteX72" fmla="*/ 1886424 w 1920955"/>
                <a:gd name="connsiteY72" fmla="*/ 1446001 h 1660321"/>
                <a:gd name="connsiteX73" fmla="*/ 1919761 w 1920955"/>
                <a:gd name="connsiteY73" fmla="*/ 1441238 h 1660321"/>
                <a:gd name="connsiteX74" fmla="*/ 1853086 w 1920955"/>
                <a:gd name="connsiteY74" fmla="*/ 1398376 h 1660321"/>
                <a:gd name="connsiteX75" fmla="*/ 1853086 w 1920955"/>
                <a:gd name="connsiteY75" fmla="*/ 1303126 h 1660321"/>
                <a:gd name="connsiteX76" fmla="*/ 1853086 w 1920955"/>
                <a:gd name="connsiteY76" fmla="*/ 1245976 h 1660321"/>
                <a:gd name="connsiteX77" fmla="*/ 1810224 w 1920955"/>
                <a:gd name="connsiteY77" fmla="*/ 1236451 h 1660321"/>
                <a:gd name="connsiteX78" fmla="*/ 1734024 w 1920955"/>
                <a:gd name="connsiteY78" fmla="*/ 1155488 h 1660321"/>
                <a:gd name="connsiteX79" fmla="*/ 1695924 w 1920955"/>
                <a:gd name="connsiteY79" fmla="*/ 974513 h 1660321"/>
                <a:gd name="connsiteX80" fmla="*/ 1643536 w 1920955"/>
                <a:gd name="connsiteY80" fmla="*/ 941176 h 1660321"/>
                <a:gd name="connsiteX81" fmla="*/ 1605436 w 1920955"/>
                <a:gd name="connsiteY81" fmla="*/ 884026 h 1660321"/>
                <a:gd name="connsiteX82" fmla="*/ 1557811 w 1920955"/>
                <a:gd name="connsiteY82" fmla="*/ 836401 h 1660321"/>
                <a:gd name="connsiteX83" fmla="*/ 1505424 w 1920955"/>
                <a:gd name="connsiteY83" fmla="*/ 817351 h 1660321"/>
                <a:gd name="connsiteX84" fmla="*/ 1453036 w 1920955"/>
                <a:gd name="connsiteY84" fmla="*/ 812588 h 1660321"/>
                <a:gd name="connsiteX85" fmla="*/ 1510186 w 1920955"/>
                <a:gd name="connsiteY85" fmla="*/ 779251 h 1660321"/>
                <a:gd name="connsiteX86" fmla="*/ 1476849 w 1920955"/>
                <a:gd name="connsiteY86" fmla="*/ 745913 h 1660321"/>
                <a:gd name="connsiteX87" fmla="*/ 1481611 w 1920955"/>
                <a:gd name="connsiteY87" fmla="*/ 722101 h 1660321"/>
                <a:gd name="connsiteX88" fmla="*/ 1572099 w 1920955"/>
                <a:gd name="connsiteY88" fmla="*/ 760201 h 1660321"/>
                <a:gd name="connsiteX89" fmla="*/ 1624486 w 1920955"/>
                <a:gd name="connsiteY89" fmla="*/ 693526 h 1660321"/>
                <a:gd name="connsiteX90" fmla="*/ 1614961 w 1920955"/>
                <a:gd name="connsiteY90" fmla="*/ 550651 h 1660321"/>
                <a:gd name="connsiteX91" fmla="*/ 1610199 w 1920955"/>
                <a:gd name="connsiteY91" fmla="*/ 412538 h 1660321"/>
                <a:gd name="connsiteX0" fmla="*/ 1610199 w 1920955"/>
                <a:gd name="connsiteY0" fmla="*/ 412538 h 1660500"/>
                <a:gd name="connsiteX1" fmla="*/ 1567336 w 1920955"/>
                <a:gd name="connsiteY1" fmla="*/ 369676 h 1660500"/>
                <a:gd name="connsiteX2" fmla="*/ 1467324 w 1920955"/>
                <a:gd name="connsiteY2" fmla="*/ 345863 h 1660500"/>
                <a:gd name="connsiteX3" fmla="*/ 1419699 w 1920955"/>
                <a:gd name="connsiteY3" fmla="*/ 317288 h 1660500"/>
                <a:gd name="connsiteX4" fmla="*/ 1367311 w 1920955"/>
                <a:gd name="connsiteY4" fmla="*/ 160126 h 1660500"/>
                <a:gd name="connsiteX5" fmla="*/ 1338736 w 1920955"/>
                <a:gd name="connsiteY5" fmla="*/ 12488 h 1660500"/>
                <a:gd name="connsiteX6" fmla="*/ 1267299 w 1920955"/>
                <a:gd name="connsiteY6" fmla="*/ 12488 h 1660500"/>
                <a:gd name="connsiteX7" fmla="*/ 1214911 w 1920955"/>
                <a:gd name="connsiteY7" fmla="*/ 50588 h 1660500"/>
                <a:gd name="connsiteX8" fmla="*/ 1214911 w 1920955"/>
                <a:gd name="connsiteY8" fmla="*/ 155363 h 1660500"/>
                <a:gd name="connsiteX9" fmla="*/ 1186336 w 1920955"/>
                <a:gd name="connsiteY9" fmla="*/ 183938 h 1660500"/>
                <a:gd name="connsiteX10" fmla="*/ 1176811 w 1920955"/>
                <a:gd name="connsiteY10" fmla="*/ 255376 h 1660500"/>
                <a:gd name="connsiteX11" fmla="*/ 1114899 w 1920955"/>
                <a:gd name="connsiteY11" fmla="*/ 298238 h 1660500"/>
                <a:gd name="connsiteX12" fmla="*/ 1005361 w 1920955"/>
                <a:gd name="connsiteY12" fmla="*/ 312526 h 1660500"/>
                <a:gd name="connsiteX13" fmla="*/ 962499 w 1920955"/>
                <a:gd name="connsiteY13" fmla="*/ 355388 h 1660500"/>
                <a:gd name="connsiteX14" fmla="*/ 838674 w 1920955"/>
                <a:gd name="connsiteY14" fmla="*/ 355388 h 1660500"/>
                <a:gd name="connsiteX15" fmla="*/ 781524 w 1920955"/>
                <a:gd name="connsiteY15" fmla="*/ 426826 h 1660500"/>
                <a:gd name="connsiteX16" fmla="*/ 781524 w 1920955"/>
                <a:gd name="connsiteY16" fmla="*/ 460163 h 1660500"/>
                <a:gd name="connsiteX17" fmla="*/ 743424 w 1920955"/>
                <a:gd name="connsiteY17" fmla="*/ 483976 h 1660500"/>
                <a:gd name="connsiteX18" fmla="*/ 671986 w 1920955"/>
                <a:gd name="connsiteY18" fmla="*/ 417301 h 1660500"/>
                <a:gd name="connsiteX19" fmla="*/ 519586 w 1920955"/>
                <a:gd name="connsiteY19" fmla="*/ 412538 h 1660500"/>
                <a:gd name="connsiteX20" fmla="*/ 457674 w 1920955"/>
                <a:gd name="connsiteY20" fmla="*/ 431588 h 1660500"/>
                <a:gd name="connsiteX21" fmla="*/ 419574 w 1920955"/>
                <a:gd name="connsiteY21" fmla="*/ 417301 h 1660500"/>
                <a:gd name="connsiteX22" fmla="*/ 400524 w 1920955"/>
                <a:gd name="connsiteY22" fmla="*/ 355388 h 1660500"/>
                <a:gd name="connsiteX23" fmla="*/ 333849 w 1920955"/>
                <a:gd name="connsiteY23" fmla="*/ 303001 h 1660500"/>
                <a:gd name="connsiteX24" fmla="*/ 286224 w 1920955"/>
                <a:gd name="connsiteY24" fmla="*/ 236326 h 1660500"/>
                <a:gd name="connsiteX25" fmla="*/ 143349 w 1920955"/>
                <a:gd name="connsiteY25" fmla="*/ 255376 h 1660500"/>
                <a:gd name="connsiteX26" fmla="*/ 124299 w 1920955"/>
                <a:gd name="connsiteY26" fmla="*/ 331576 h 1660500"/>
                <a:gd name="connsiteX27" fmla="*/ 110011 w 1920955"/>
                <a:gd name="connsiteY27" fmla="*/ 364913 h 1660500"/>
                <a:gd name="connsiteX28" fmla="*/ 133824 w 1920955"/>
                <a:gd name="connsiteY28" fmla="*/ 412538 h 1660500"/>
                <a:gd name="connsiteX29" fmla="*/ 81436 w 1920955"/>
                <a:gd name="connsiteY29" fmla="*/ 450638 h 1660500"/>
                <a:gd name="connsiteX30" fmla="*/ 33811 w 1920955"/>
                <a:gd name="connsiteY30" fmla="*/ 445876 h 1660500"/>
                <a:gd name="connsiteX31" fmla="*/ 33811 w 1920955"/>
                <a:gd name="connsiteY31" fmla="*/ 517313 h 1660500"/>
                <a:gd name="connsiteX32" fmla="*/ 474 w 1920955"/>
                <a:gd name="connsiteY32" fmla="*/ 622088 h 1660500"/>
                <a:gd name="connsiteX33" fmla="*/ 62386 w 1920955"/>
                <a:gd name="connsiteY33" fmla="*/ 698288 h 1660500"/>
                <a:gd name="connsiteX34" fmla="*/ 111977 w 1920955"/>
                <a:gd name="connsiteY34" fmla="*/ 678550 h 1660500"/>
                <a:gd name="connsiteX35" fmla="*/ 112334 w 1920955"/>
                <a:gd name="connsiteY35" fmla="*/ 748809 h 1660500"/>
                <a:gd name="connsiteX36" fmla="*/ 167161 w 1920955"/>
                <a:gd name="connsiteY36" fmla="*/ 779251 h 1660500"/>
                <a:gd name="connsiteX37" fmla="*/ 236159 w 1920955"/>
                <a:gd name="connsiteY37" fmla="*/ 789463 h 1660500"/>
                <a:gd name="connsiteX38" fmla="*/ 271462 w 1920955"/>
                <a:gd name="connsiteY38" fmla="*/ 845434 h 1660500"/>
                <a:gd name="connsiteX39" fmla="*/ 270869 w 1920955"/>
                <a:gd name="connsiteY39" fmla="*/ 890506 h 1660500"/>
                <a:gd name="connsiteX40" fmla="*/ 295393 w 1920955"/>
                <a:gd name="connsiteY40" fmla="*/ 929981 h 1660500"/>
                <a:gd name="connsiteX41" fmla="*/ 341051 w 1920955"/>
                <a:gd name="connsiteY41" fmla="*/ 968573 h 1660500"/>
                <a:gd name="connsiteX42" fmla="*/ 426184 w 1920955"/>
                <a:gd name="connsiteY42" fmla="*/ 1022825 h 1660500"/>
                <a:gd name="connsiteX43" fmla="*/ 461961 w 1920955"/>
                <a:gd name="connsiteY43" fmla="*/ 1093918 h 1660500"/>
                <a:gd name="connsiteX44" fmla="*/ 441064 w 1920955"/>
                <a:gd name="connsiteY44" fmla="*/ 1163491 h 1660500"/>
                <a:gd name="connsiteX45" fmla="*/ 519111 w 1920955"/>
                <a:gd name="connsiteY45" fmla="*/ 1219954 h 1660500"/>
                <a:gd name="connsiteX46" fmla="*/ 591143 w 1920955"/>
                <a:gd name="connsiteY46" fmla="*/ 1252948 h 1660500"/>
                <a:gd name="connsiteX47" fmla="*/ 571974 w 1920955"/>
                <a:gd name="connsiteY47" fmla="*/ 1312651 h 1660500"/>
                <a:gd name="connsiteX48" fmla="*/ 662461 w 1920955"/>
                <a:gd name="connsiteY48" fmla="*/ 1465051 h 1660500"/>
                <a:gd name="connsiteX49" fmla="*/ 755271 w 1920955"/>
                <a:gd name="connsiteY49" fmla="*/ 1538205 h 1660500"/>
                <a:gd name="connsiteX50" fmla="*/ 805336 w 1920955"/>
                <a:gd name="connsiteY50" fmla="*/ 1488863 h 1660500"/>
                <a:gd name="connsiteX51" fmla="*/ 869926 w 1920955"/>
                <a:gd name="connsiteY51" fmla="*/ 1516260 h 1660500"/>
                <a:gd name="connsiteX52" fmla="*/ 924399 w 1920955"/>
                <a:gd name="connsiteY52" fmla="*/ 1484101 h 1660500"/>
                <a:gd name="connsiteX53" fmla="*/ 941246 w 1920955"/>
                <a:gd name="connsiteY53" fmla="*/ 1441925 h 1660500"/>
                <a:gd name="connsiteX54" fmla="*/ 1005123 w 1920955"/>
                <a:gd name="connsiteY54" fmla="*/ 1528337 h 1660500"/>
                <a:gd name="connsiteX55" fmla="*/ 1050190 w 1920955"/>
                <a:gd name="connsiteY55" fmla="*/ 1599431 h 1660500"/>
                <a:gd name="connsiteX56" fmla="*/ 1100611 w 1920955"/>
                <a:gd name="connsiteY56" fmla="*/ 1660313 h 1660500"/>
                <a:gd name="connsiteX57" fmla="*/ 1133949 w 1920955"/>
                <a:gd name="connsiteY57" fmla="*/ 1579351 h 1660500"/>
                <a:gd name="connsiteX58" fmla="*/ 1176811 w 1920955"/>
                <a:gd name="connsiteY58" fmla="*/ 1598401 h 1660500"/>
                <a:gd name="connsiteX59" fmla="*/ 1210149 w 1920955"/>
                <a:gd name="connsiteY59" fmla="*/ 1617451 h 1660500"/>
                <a:gd name="connsiteX60" fmla="*/ 1233961 w 1920955"/>
                <a:gd name="connsiteY60" fmla="*/ 1579351 h 1660500"/>
                <a:gd name="connsiteX61" fmla="*/ 1267299 w 1920955"/>
                <a:gd name="connsiteY61" fmla="*/ 1655551 h 1660500"/>
                <a:gd name="connsiteX62" fmla="*/ 1348261 w 1920955"/>
                <a:gd name="connsiteY62" fmla="*/ 1626976 h 1660500"/>
                <a:gd name="connsiteX63" fmla="*/ 1414936 w 1920955"/>
                <a:gd name="connsiteY63" fmla="*/ 1555538 h 1660500"/>
                <a:gd name="connsiteX64" fmla="*/ 1433986 w 1920955"/>
                <a:gd name="connsiteY64" fmla="*/ 1607926 h 1660500"/>
                <a:gd name="connsiteX65" fmla="*/ 1410174 w 1920955"/>
                <a:gd name="connsiteY65" fmla="*/ 1612688 h 1660500"/>
                <a:gd name="connsiteX66" fmla="*/ 1543524 w 1920955"/>
                <a:gd name="connsiteY66" fmla="*/ 1579351 h 1660500"/>
                <a:gd name="connsiteX67" fmla="*/ 1581624 w 1920955"/>
                <a:gd name="connsiteY67" fmla="*/ 1507913 h 1660500"/>
                <a:gd name="connsiteX68" fmla="*/ 1643536 w 1920955"/>
                <a:gd name="connsiteY68" fmla="*/ 1412663 h 1660500"/>
                <a:gd name="connsiteX69" fmla="*/ 1714974 w 1920955"/>
                <a:gd name="connsiteY69" fmla="*/ 1384088 h 1660500"/>
                <a:gd name="connsiteX70" fmla="*/ 1772124 w 1920955"/>
                <a:gd name="connsiteY70" fmla="*/ 1379326 h 1660500"/>
                <a:gd name="connsiteX71" fmla="*/ 1772124 w 1920955"/>
                <a:gd name="connsiteY71" fmla="*/ 1450763 h 1660500"/>
                <a:gd name="connsiteX72" fmla="*/ 1886424 w 1920955"/>
                <a:gd name="connsiteY72" fmla="*/ 1446001 h 1660500"/>
                <a:gd name="connsiteX73" fmla="*/ 1919761 w 1920955"/>
                <a:gd name="connsiteY73" fmla="*/ 1441238 h 1660500"/>
                <a:gd name="connsiteX74" fmla="*/ 1853086 w 1920955"/>
                <a:gd name="connsiteY74" fmla="*/ 1398376 h 1660500"/>
                <a:gd name="connsiteX75" fmla="*/ 1853086 w 1920955"/>
                <a:gd name="connsiteY75" fmla="*/ 1303126 h 1660500"/>
                <a:gd name="connsiteX76" fmla="*/ 1853086 w 1920955"/>
                <a:gd name="connsiteY76" fmla="*/ 1245976 h 1660500"/>
                <a:gd name="connsiteX77" fmla="*/ 1810224 w 1920955"/>
                <a:gd name="connsiteY77" fmla="*/ 1236451 h 1660500"/>
                <a:gd name="connsiteX78" fmla="*/ 1734024 w 1920955"/>
                <a:gd name="connsiteY78" fmla="*/ 1155488 h 1660500"/>
                <a:gd name="connsiteX79" fmla="*/ 1695924 w 1920955"/>
                <a:gd name="connsiteY79" fmla="*/ 974513 h 1660500"/>
                <a:gd name="connsiteX80" fmla="*/ 1643536 w 1920955"/>
                <a:gd name="connsiteY80" fmla="*/ 941176 h 1660500"/>
                <a:gd name="connsiteX81" fmla="*/ 1605436 w 1920955"/>
                <a:gd name="connsiteY81" fmla="*/ 884026 h 1660500"/>
                <a:gd name="connsiteX82" fmla="*/ 1557811 w 1920955"/>
                <a:gd name="connsiteY82" fmla="*/ 836401 h 1660500"/>
                <a:gd name="connsiteX83" fmla="*/ 1505424 w 1920955"/>
                <a:gd name="connsiteY83" fmla="*/ 817351 h 1660500"/>
                <a:gd name="connsiteX84" fmla="*/ 1453036 w 1920955"/>
                <a:gd name="connsiteY84" fmla="*/ 812588 h 1660500"/>
                <a:gd name="connsiteX85" fmla="*/ 1510186 w 1920955"/>
                <a:gd name="connsiteY85" fmla="*/ 779251 h 1660500"/>
                <a:gd name="connsiteX86" fmla="*/ 1476849 w 1920955"/>
                <a:gd name="connsiteY86" fmla="*/ 745913 h 1660500"/>
                <a:gd name="connsiteX87" fmla="*/ 1481611 w 1920955"/>
                <a:gd name="connsiteY87" fmla="*/ 722101 h 1660500"/>
                <a:gd name="connsiteX88" fmla="*/ 1572099 w 1920955"/>
                <a:gd name="connsiteY88" fmla="*/ 760201 h 1660500"/>
                <a:gd name="connsiteX89" fmla="*/ 1624486 w 1920955"/>
                <a:gd name="connsiteY89" fmla="*/ 693526 h 1660500"/>
                <a:gd name="connsiteX90" fmla="*/ 1614961 w 1920955"/>
                <a:gd name="connsiteY90" fmla="*/ 550651 h 1660500"/>
                <a:gd name="connsiteX91" fmla="*/ 1610199 w 1920955"/>
                <a:gd name="connsiteY91" fmla="*/ 412538 h 1660500"/>
                <a:gd name="connsiteX0" fmla="*/ 1610199 w 1920955"/>
                <a:gd name="connsiteY0" fmla="*/ 412538 h 1660500"/>
                <a:gd name="connsiteX1" fmla="*/ 1567336 w 1920955"/>
                <a:gd name="connsiteY1" fmla="*/ 369676 h 1660500"/>
                <a:gd name="connsiteX2" fmla="*/ 1467324 w 1920955"/>
                <a:gd name="connsiteY2" fmla="*/ 345863 h 1660500"/>
                <a:gd name="connsiteX3" fmla="*/ 1419699 w 1920955"/>
                <a:gd name="connsiteY3" fmla="*/ 317288 h 1660500"/>
                <a:gd name="connsiteX4" fmla="*/ 1367311 w 1920955"/>
                <a:gd name="connsiteY4" fmla="*/ 160126 h 1660500"/>
                <a:gd name="connsiteX5" fmla="*/ 1338736 w 1920955"/>
                <a:gd name="connsiteY5" fmla="*/ 12488 h 1660500"/>
                <a:gd name="connsiteX6" fmla="*/ 1267299 w 1920955"/>
                <a:gd name="connsiteY6" fmla="*/ 12488 h 1660500"/>
                <a:gd name="connsiteX7" fmla="*/ 1214911 w 1920955"/>
                <a:gd name="connsiteY7" fmla="*/ 50588 h 1660500"/>
                <a:gd name="connsiteX8" fmla="*/ 1214911 w 1920955"/>
                <a:gd name="connsiteY8" fmla="*/ 155363 h 1660500"/>
                <a:gd name="connsiteX9" fmla="*/ 1186336 w 1920955"/>
                <a:gd name="connsiteY9" fmla="*/ 183938 h 1660500"/>
                <a:gd name="connsiteX10" fmla="*/ 1176811 w 1920955"/>
                <a:gd name="connsiteY10" fmla="*/ 255376 h 1660500"/>
                <a:gd name="connsiteX11" fmla="*/ 1114899 w 1920955"/>
                <a:gd name="connsiteY11" fmla="*/ 298238 h 1660500"/>
                <a:gd name="connsiteX12" fmla="*/ 1005361 w 1920955"/>
                <a:gd name="connsiteY12" fmla="*/ 312526 h 1660500"/>
                <a:gd name="connsiteX13" fmla="*/ 962499 w 1920955"/>
                <a:gd name="connsiteY13" fmla="*/ 355388 h 1660500"/>
                <a:gd name="connsiteX14" fmla="*/ 838674 w 1920955"/>
                <a:gd name="connsiteY14" fmla="*/ 355388 h 1660500"/>
                <a:gd name="connsiteX15" fmla="*/ 781524 w 1920955"/>
                <a:gd name="connsiteY15" fmla="*/ 426826 h 1660500"/>
                <a:gd name="connsiteX16" fmla="*/ 781524 w 1920955"/>
                <a:gd name="connsiteY16" fmla="*/ 460163 h 1660500"/>
                <a:gd name="connsiteX17" fmla="*/ 743424 w 1920955"/>
                <a:gd name="connsiteY17" fmla="*/ 483976 h 1660500"/>
                <a:gd name="connsiteX18" fmla="*/ 671986 w 1920955"/>
                <a:gd name="connsiteY18" fmla="*/ 417301 h 1660500"/>
                <a:gd name="connsiteX19" fmla="*/ 519586 w 1920955"/>
                <a:gd name="connsiteY19" fmla="*/ 412538 h 1660500"/>
                <a:gd name="connsiteX20" fmla="*/ 457674 w 1920955"/>
                <a:gd name="connsiteY20" fmla="*/ 431588 h 1660500"/>
                <a:gd name="connsiteX21" fmla="*/ 419574 w 1920955"/>
                <a:gd name="connsiteY21" fmla="*/ 417301 h 1660500"/>
                <a:gd name="connsiteX22" fmla="*/ 400524 w 1920955"/>
                <a:gd name="connsiteY22" fmla="*/ 355388 h 1660500"/>
                <a:gd name="connsiteX23" fmla="*/ 333849 w 1920955"/>
                <a:gd name="connsiteY23" fmla="*/ 303001 h 1660500"/>
                <a:gd name="connsiteX24" fmla="*/ 286224 w 1920955"/>
                <a:gd name="connsiteY24" fmla="*/ 236326 h 1660500"/>
                <a:gd name="connsiteX25" fmla="*/ 143349 w 1920955"/>
                <a:gd name="connsiteY25" fmla="*/ 255376 h 1660500"/>
                <a:gd name="connsiteX26" fmla="*/ 124299 w 1920955"/>
                <a:gd name="connsiteY26" fmla="*/ 331576 h 1660500"/>
                <a:gd name="connsiteX27" fmla="*/ 110011 w 1920955"/>
                <a:gd name="connsiteY27" fmla="*/ 364913 h 1660500"/>
                <a:gd name="connsiteX28" fmla="*/ 133824 w 1920955"/>
                <a:gd name="connsiteY28" fmla="*/ 412538 h 1660500"/>
                <a:gd name="connsiteX29" fmla="*/ 81436 w 1920955"/>
                <a:gd name="connsiteY29" fmla="*/ 450638 h 1660500"/>
                <a:gd name="connsiteX30" fmla="*/ 33811 w 1920955"/>
                <a:gd name="connsiteY30" fmla="*/ 445876 h 1660500"/>
                <a:gd name="connsiteX31" fmla="*/ 33811 w 1920955"/>
                <a:gd name="connsiteY31" fmla="*/ 517313 h 1660500"/>
                <a:gd name="connsiteX32" fmla="*/ 474 w 1920955"/>
                <a:gd name="connsiteY32" fmla="*/ 622088 h 1660500"/>
                <a:gd name="connsiteX33" fmla="*/ 62386 w 1920955"/>
                <a:gd name="connsiteY33" fmla="*/ 698288 h 1660500"/>
                <a:gd name="connsiteX34" fmla="*/ 111977 w 1920955"/>
                <a:gd name="connsiteY34" fmla="*/ 678550 h 1660500"/>
                <a:gd name="connsiteX35" fmla="*/ 112334 w 1920955"/>
                <a:gd name="connsiteY35" fmla="*/ 748809 h 1660500"/>
                <a:gd name="connsiteX36" fmla="*/ 167161 w 1920955"/>
                <a:gd name="connsiteY36" fmla="*/ 779251 h 1660500"/>
                <a:gd name="connsiteX37" fmla="*/ 236159 w 1920955"/>
                <a:gd name="connsiteY37" fmla="*/ 789463 h 1660500"/>
                <a:gd name="connsiteX38" fmla="*/ 271462 w 1920955"/>
                <a:gd name="connsiteY38" fmla="*/ 845434 h 1660500"/>
                <a:gd name="connsiteX39" fmla="*/ 270869 w 1920955"/>
                <a:gd name="connsiteY39" fmla="*/ 890506 h 1660500"/>
                <a:gd name="connsiteX40" fmla="*/ 295393 w 1920955"/>
                <a:gd name="connsiteY40" fmla="*/ 929981 h 1660500"/>
                <a:gd name="connsiteX41" fmla="*/ 341051 w 1920955"/>
                <a:gd name="connsiteY41" fmla="*/ 968573 h 1660500"/>
                <a:gd name="connsiteX42" fmla="*/ 426184 w 1920955"/>
                <a:gd name="connsiteY42" fmla="*/ 1022825 h 1660500"/>
                <a:gd name="connsiteX43" fmla="*/ 461961 w 1920955"/>
                <a:gd name="connsiteY43" fmla="*/ 1093918 h 1660500"/>
                <a:gd name="connsiteX44" fmla="*/ 441064 w 1920955"/>
                <a:gd name="connsiteY44" fmla="*/ 1163491 h 1660500"/>
                <a:gd name="connsiteX45" fmla="*/ 519111 w 1920955"/>
                <a:gd name="connsiteY45" fmla="*/ 1219954 h 1660500"/>
                <a:gd name="connsiteX46" fmla="*/ 591143 w 1920955"/>
                <a:gd name="connsiteY46" fmla="*/ 1252948 h 1660500"/>
                <a:gd name="connsiteX47" fmla="*/ 571974 w 1920955"/>
                <a:gd name="connsiteY47" fmla="*/ 1312651 h 1660500"/>
                <a:gd name="connsiteX48" fmla="*/ 662461 w 1920955"/>
                <a:gd name="connsiteY48" fmla="*/ 1465051 h 1660500"/>
                <a:gd name="connsiteX49" fmla="*/ 755271 w 1920955"/>
                <a:gd name="connsiteY49" fmla="*/ 1538205 h 1660500"/>
                <a:gd name="connsiteX50" fmla="*/ 805336 w 1920955"/>
                <a:gd name="connsiteY50" fmla="*/ 1488863 h 1660500"/>
                <a:gd name="connsiteX51" fmla="*/ 869926 w 1920955"/>
                <a:gd name="connsiteY51" fmla="*/ 1516260 h 1660500"/>
                <a:gd name="connsiteX52" fmla="*/ 924399 w 1920955"/>
                <a:gd name="connsiteY52" fmla="*/ 1484101 h 1660500"/>
                <a:gd name="connsiteX53" fmla="*/ 941246 w 1920955"/>
                <a:gd name="connsiteY53" fmla="*/ 1441925 h 1660500"/>
                <a:gd name="connsiteX54" fmla="*/ 1005123 w 1920955"/>
                <a:gd name="connsiteY54" fmla="*/ 1528337 h 1660500"/>
                <a:gd name="connsiteX55" fmla="*/ 1050190 w 1920955"/>
                <a:gd name="connsiteY55" fmla="*/ 1599431 h 1660500"/>
                <a:gd name="connsiteX56" fmla="*/ 1100611 w 1920955"/>
                <a:gd name="connsiteY56" fmla="*/ 1660313 h 1660500"/>
                <a:gd name="connsiteX57" fmla="*/ 1133949 w 1920955"/>
                <a:gd name="connsiteY57" fmla="*/ 1579351 h 1660500"/>
                <a:gd name="connsiteX58" fmla="*/ 1176811 w 1920955"/>
                <a:gd name="connsiteY58" fmla="*/ 1598401 h 1660500"/>
                <a:gd name="connsiteX59" fmla="*/ 1210149 w 1920955"/>
                <a:gd name="connsiteY59" fmla="*/ 1617451 h 1660500"/>
                <a:gd name="connsiteX60" fmla="*/ 1233961 w 1920955"/>
                <a:gd name="connsiteY60" fmla="*/ 1579351 h 1660500"/>
                <a:gd name="connsiteX61" fmla="*/ 1267299 w 1920955"/>
                <a:gd name="connsiteY61" fmla="*/ 1655551 h 1660500"/>
                <a:gd name="connsiteX62" fmla="*/ 1348261 w 1920955"/>
                <a:gd name="connsiteY62" fmla="*/ 1626976 h 1660500"/>
                <a:gd name="connsiteX63" fmla="*/ 1414936 w 1920955"/>
                <a:gd name="connsiteY63" fmla="*/ 1555538 h 1660500"/>
                <a:gd name="connsiteX64" fmla="*/ 1433986 w 1920955"/>
                <a:gd name="connsiteY64" fmla="*/ 1607926 h 1660500"/>
                <a:gd name="connsiteX65" fmla="*/ 1410174 w 1920955"/>
                <a:gd name="connsiteY65" fmla="*/ 1612688 h 1660500"/>
                <a:gd name="connsiteX66" fmla="*/ 1543524 w 1920955"/>
                <a:gd name="connsiteY66" fmla="*/ 1579351 h 1660500"/>
                <a:gd name="connsiteX67" fmla="*/ 1581624 w 1920955"/>
                <a:gd name="connsiteY67" fmla="*/ 1507913 h 1660500"/>
                <a:gd name="connsiteX68" fmla="*/ 1643536 w 1920955"/>
                <a:gd name="connsiteY68" fmla="*/ 1412663 h 1660500"/>
                <a:gd name="connsiteX69" fmla="*/ 1714974 w 1920955"/>
                <a:gd name="connsiteY69" fmla="*/ 1384088 h 1660500"/>
                <a:gd name="connsiteX70" fmla="*/ 1772124 w 1920955"/>
                <a:gd name="connsiteY70" fmla="*/ 1379326 h 1660500"/>
                <a:gd name="connsiteX71" fmla="*/ 1772124 w 1920955"/>
                <a:gd name="connsiteY71" fmla="*/ 1450763 h 1660500"/>
                <a:gd name="connsiteX72" fmla="*/ 1886424 w 1920955"/>
                <a:gd name="connsiteY72" fmla="*/ 1446001 h 1660500"/>
                <a:gd name="connsiteX73" fmla="*/ 1919761 w 1920955"/>
                <a:gd name="connsiteY73" fmla="*/ 1441238 h 1660500"/>
                <a:gd name="connsiteX74" fmla="*/ 1853086 w 1920955"/>
                <a:gd name="connsiteY74" fmla="*/ 1398376 h 1660500"/>
                <a:gd name="connsiteX75" fmla="*/ 1853086 w 1920955"/>
                <a:gd name="connsiteY75" fmla="*/ 1303126 h 1660500"/>
                <a:gd name="connsiteX76" fmla="*/ 1853086 w 1920955"/>
                <a:gd name="connsiteY76" fmla="*/ 1245976 h 1660500"/>
                <a:gd name="connsiteX77" fmla="*/ 1810224 w 1920955"/>
                <a:gd name="connsiteY77" fmla="*/ 1236451 h 1660500"/>
                <a:gd name="connsiteX78" fmla="*/ 1734024 w 1920955"/>
                <a:gd name="connsiteY78" fmla="*/ 1155488 h 1660500"/>
                <a:gd name="connsiteX79" fmla="*/ 1695924 w 1920955"/>
                <a:gd name="connsiteY79" fmla="*/ 974513 h 1660500"/>
                <a:gd name="connsiteX80" fmla="*/ 1643536 w 1920955"/>
                <a:gd name="connsiteY80" fmla="*/ 941176 h 1660500"/>
                <a:gd name="connsiteX81" fmla="*/ 1605436 w 1920955"/>
                <a:gd name="connsiteY81" fmla="*/ 884026 h 1660500"/>
                <a:gd name="connsiteX82" fmla="*/ 1557811 w 1920955"/>
                <a:gd name="connsiteY82" fmla="*/ 836401 h 1660500"/>
                <a:gd name="connsiteX83" fmla="*/ 1505424 w 1920955"/>
                <a:gd name="connsiteY83" fmla="*/ 817351 h 1660500"/>
                <a:gd name="connsiteX84" fmla="*/ 1453036 w 1920955"/>
                <a:gd name="connsiteY84" fmla="*/ 812588 h 1660500"/>
                <a:gd name="connsiteX85" fmla="*/ 1510186 w 1920955"/>
                <a:gd name="connsiteY85" fmla="*/ 779251 h 1660500"/>
                <a:gd name="connsiteX86" fmla="*/ 1476849 w 1920955"/>
                <a:gd name="connsiteY86" fmla="*/ 745913 h 1660500"/>
                <a:gd name="connsiteX87" fmla="*/ 1481611 w 1920955"/>
                <a:gd name="connsiteY87" fmla="*/ 722101 h 1660500"/>
                <a:gd name="connsiteX88" fmla="*/ 1572099 w 1920955"/>
                <a:gd name="connsiteY88" fmla="*/ 760201 h 1660500"/>
                <a:gd name="connsiteX89" fmla="*/ 1624486 w 1920955"/>
                <a:gd name="connsiteY89" fmla="*/ 693526 h 1660500"/>
                <a:gd name="connsiteX90" fmla="*/ 1614961 w 1920955"/>
                <a:gd name="connsiteY90" fmla="*/ 550651 h 1660500"/>
                <a:gd name="connsiteX91" fmla="*/ 1610199 w 1920955"/>
                <a:gd name="connsiteY91" fmla="*/ 412538 h 1660500"/>
                <a:gd name="connsiteX0" fmla="*/ 1610199 w 1920955"/>
                <a:gd name="connsiteY0" fmla="*/ 412538 h 1657354"/>
                <a:gd name="connsiteX1" fmla="*/ 1567336 w 1920955"/>
                <a:gd name="connsiteY1" fmla="*/ 369676 h 1657354"/>
                <a:gd name="connsiteX2" fmla="*/ 1467324 w 1920955"/>
                <a:gd name="connsiteY2" fmla="*/ 345863 h 1657354"/>
                <a:gd name="connsiteX3" fmla="*/ 1419699 w 1920955"/>
                <a:gd name="connsiteY3" fmla="*/ 317288 h 1657354"/>
                <a:gd name="connsiteX4" fmla="*/ 1367311 w 1920955"/>
                <a:gd name="connsiteY4" fmla="*/ 160126 h 1657354"/>
                <a:gd name="connsiteX5" fmla="*/ 1338736 w 1920955"/>
                <a:gd name="connsiteY5" fmla="*/ 12488 h 1657354"/>
                <a:gd name="connsiteX6" fmla="*/ 1267299 w 1920955"/>
                <a:gd name="connsiteY6" fmla="*/ 12488 h 1657354"/>
                <a:gd name="connsiteX7" fmla="*/ 1214911 w 1920955"/>
                <a:gd name="connsiteY7" fmla="*/ 50588 h 1657354"/>
                <a:gd name="connsiteX8" fmla="*/ 1214911 w 1920955"/>
                <a:gd name="connsiteY8" fmla="*/ 155363 h 1657354"/>
                <a:gd name="connsiteX9" fmla="*/ 1186336 w 1920955"/>
                <a:gd name="connsiteY9" fmla="*/ 183938 h 1657354"/>
                <a:gd name="connsiteX10" fmla="*/ 1176811 w 1920955"/>
                <a:gd name="connsiteY10" fmla="*/ 255376 h 1657354"/>
                <a:gd name="connsiteX11" fmla="*/ 1114899 w 1920955"/>
                <a:gd name="connsiteY11" fmla="*/ 298238 h 1657354"/>
                <a:gd name="connsiteX12" fmla="*/ 1005361 w 1920955"/>
                <a:gd name="connsiteY12" fmla="*/ 312526 h 1657354"/>
                <a:gd name="connsiteX13" fmla="*/ 962499 w 1920955"/>
                <a:gd name="connsiteY13" fmla="*/ 355388 h 1657354"/>
                <a:gd name="connsiteX14" fmla="*/ 838674 w 1920955"/>
                <a:gd name="connsiteY14" fmla="*/ 355388 h 1657354"/>
                <a:gd name="connsiteX15" fmla="*/ 781524 w 1920955"/>
                <a:gd name="connsiteY15" fmla="*/ 426826 h 1657354"/>
                <a:gd name="connsiteX16" fmla="*/ 781524 w 1920955"/>
                <a:gd name="connsiteY16" fmla="*/ 460163 h 1657354"/>
                <a:gd name="connsiteX17" fmla="*/ 743424 w 1920955"/>
                <a:gd name="connsiteY17" fmla="*/ 483976 h 1657354"/>
                <a:gd name="connsiteX18" fmla="*/ 671986 w 1920955"/>
                <a:gd name="connsiteY18" fmla="*/ 417301 h 1657354"/>
                <a:gd name="connsiteX19" fmla="*/ 519586 w 1920955"/>
                <a:gd name="connsiteY19" fmla="*/ 412538 h 1657354"/>
                <a:gd name="connsiteX20" fmla="*/ 457674 w 1920955"/>
                <a:gd name="connsiteY20" fmla="*/ 431588 h 1657354"/>
                <a:gd name="connsiteX21" fmla="*/ 419574 w 1920955"/>
                <a:gd name="connsiteY21" fmla="*/ 417301 h 1657354"/>
                <a:gd name="connsiteX22" fmla="*/ 400524 w 1920955"/>
                <a:gd name="connsiteY22" fmla="*/ 355388 h 1657354"/>
                <a:gd name="connsiteX23" fmla="*/ 333849 w 1920955"/>
                <a:gd name="connsiteY23" fmla="*/ 303001 h 1657354"/>
                <a:gd name="connsiteX24" fmla="*/ 286224 w 1920955"/>
                <a:gd name="connsiteY24" fmla="*/ 236326 h 1657354"/>
                <a:gd name="connsiteX25" fmla="*/ 143349 w 1920955"/>
                <a:gd name="connsiteY25" fmla="*/ 255376 h 1657354"/>
                <a:gd name="connsiteX26" fmla="*/ 124299 w 1920955"/>
                <a:gd name="connsiteY26" fmla="*/ 331576 h 1657354"/>
                <a:gd name="connsiteX27" fmla="*/ 110011 w 1920955"/>
                <a:gd name="connsiteY27" fmla="*/ 364913 h 1657354"/>
                <a:gd name="connsiteX28" fmla="*/ 133824 w 1920955"/>
                <a:gd name="connsiteY28" fmla="*/ 412538 h 1657354"/>
                <a:gd name="connsiteX29" fmla="*/ 81436 w 1920955"/>
                <a:gd name="connsiteY29" fmla="*/ 450638 h 1657354"/>
                <a:gd name="connsiteX30" fmla="*/ 33811 w 1920955"/>
                <a:gd name="connsiteY30" fmla="*/ 445876 h 1657354"/>
                <a:gd name="connsiteX31" fmla="*/ 33811 w 1920955"/>
                <a:gd name="connsiteY31" fmla="*/ 517313 h 1657354"/>
                <a:gd name="connsiteX32" fmla="*/ 474 w 1920955"/>
                <a:gd name="connsiteY32" fmla="*/ 622088 h 1657354"/>
                <a:gd name="connsiteX33" fmla="*/ 62386 w 1920955"/>
                <a:gd name="connsiteY33" fmla="*/ 698288 h 1657354"/>
                <a:gd name="connsiteX34" fmla="*/ 111977 w 1920955"/>
                <a:gd name="connsiteY34" fmla="*/ 678550 h 1657354"/>
                <a:gd name="connsiteX35" fmla="*/ 112334 w 1920955"/>
                <a:gd name="connsiteY35" fmla="*/ 748809 h 1657354"/>
                <a:gd name="connsiteX36" fmla="*/ 167161 w 1920955"/>
                <a:gd name="connsiteY36" fmla="*/ 779251 h 1657354"/>
                <a:gd name="connsiteX37" fmla="*/ 236159 w 1920955"/>
                <a:gd name="connsiteY37" fmla="*/ 789463 h 1657354"/>
                <a:gd name="connsiteX38" fmla="*/ 271462 w 1920955"/>
                <a:gd name="connsiteY38" fmla="*/ 845434 h 1657354"/>
                <a:gd name="connsiteX39" fmla="*/ 270869 w 1920955"/>
                <a:gd name="connsiteY39" fmla="*/ 890506 h 1657354"/>
                <a:gd name="connsiteX40" fmla="*/ 295393 w 1920955"/>
                <a:gd name="connsiteY40" fmla="*/ 929981 h 1657354"/>
                <a:gd name="connsiteX41" fmla="*/ 341051 w 1920955"/>
                <a:gd name="connsiteY41" fmla="*/ 968573 h 1657354"/>
                <a:gd name="connsiteX42" fmla="*/ 426184 w 1920955"/>
                <a:gd name="connsiteY42" fmla="*/ 1022825 h 1657354"/>
                <a:gd name="connsiteX43" fmla="*/ 461961 w 1920955"/>
                <a:gd name="connsiteY43" fmla="*/ 1093918 h 1657354"/>
                <a:gd name="connsiteX44" fmla="*/ 441064 w 1920955"/>
                <a:gd name="connsiteY44" fmla="*/ 1163491 h 1657354"/>
                <a:gd name="connsiteX45" fmla="*/ 519111 w 1920955"/>
                <a:gd name="connsiteY45" fmla="*/ 1219954 h 1657354"/>
                <a:gd name="connsiteX46" fmla="*/ 591143 w 1920955"/>
                <a:gd name="connsiteY46" fmla="*/ 1252948 h 1657354"/>
                <a:gd name="connsiteX47" fmla="*/ 571974 w 1920955"/>
                <a:gd name="connsiteY47" fmla="*/ 1312651 h 1657354"/>
                <a:gd name="connsiteX48" fmla="*/ 662461 w 1920955"/>
                <a:gd name="connsiteY48" fmla="*/ 1465051 h 1657354"/>
                <a:gd name="connsiteX49" fmla="*/ 755271 w 1920955"/>
                <a:gd name="connsiteY49" fmla="*/ 1538205 h 1657354"/>
                <a:gd name="connsiteX50" fmla="*/ 805336 w 1920955"/>
                <a:gd name="connsiteY50" fmla="*/ 1488863 h 1657354"/>
                <a:gd name="connsiteX51" fmla="*/ 869926 w 1920955"/>
                <a:gd name="connsiteY51" fmla="*/ 1516260 h 1657354"/>
                <a:gd name="connsiteX52" fmla="*/ 924399 w 1920955"/>
                <a:gd name="connsiteY52" fmla="*/ 1484101 h 1657354"/>
                <a:gd name="connsiteX53" fmla="*/ 941246 w 1920955"/>
                <a:gd name="connsiteY53" fmla="*/ 1441925 h 1657354"/>
                <a:gd name="connsiteX54" fmla="*/ 1005123 w 1920955"/>
                <a:gd name="connsiteY54" fmla="*/ 1528337 h 1657354"/>
                <a:gd name="connsiteX55" fmla="*/ 1050190 w 1920955"/>
                <a:gd name="connsiteY55" fmla="*/ 1599431 h 1657354"/>
                <a:gd name="connsiteX56" fmla="*/ 1103052 w 1920955"/>
                <a:gd name="connsiteY56" fmla="*/ 1611805 h 1657354"/>
                <a:gd name="connsiteX57" fmla="*/ 1133949 w 1920955"/>
                <a:gd name="connsiteY57" fmla="*/ 1579351 h 1657354"/>
                <a:gd name="connsiteX58" fmla="*/ 1176811 w 1920955"/>
                <a:gd name="connsiteY58" fmla="*/ 1598401 h 1657354"/>
                <a:gd name="connsiteX59" fmla="*/ 1210149 w 1920955"/>
                <a:gd name="connsiteY59" fmla="*/ 1617451 h 1657354"/>
                <a:gd name="connsiteX60" fmla="*/ 1233961 w 1920955"/>
                <a:gd name="connsiteY60" fmla="*/ 1579351 h 1657354"/>
                <a:gd name="connsiteX61" fmla="*/ 1267299 w 1920955"/>
                <a:gd name="connsiteY61" fmla="*/ 1655551 h 1657354"/>
                <a:gd name="connsiteX62" fmla="*/ 1348261 w 1920955"/>
                <a:gd name="connsiteY62" fmla="*/ 1626976 h 1657354"/>
                <a:gd name="connsiteX63" fmla="*/ 1414936 w 1920955"/>
                <a:gd name="connsiteY63" fmla="*/ 1555538 h 1657354"/>
                <a:gd name="connsiteX64" fmla="*/ 1433986 w 1920955"/>
                <a:gd name="connsiteY64" fmla="*/ 1607926 h 1657354"/>
                <a:gd name="connsiteX65" fmla="*/ 1410174 w 1920955"/>
                <a:gd name="connsiteY65" fmla="*/ 1612688 h 1657354"/>
                <a:gd name="connsiteX66" fmla="*/ 1543524 w 1920955"/>
                <a:gd name="connsiteY66" fmla="*/ 1579351 h 1657354"/>
                <a:gd name="connsiteX67" fmla="*/ 1581624 w 1920955"/>
                <a:gd name="connsiteY67" fmla="*/ 1507913 h 1657354"/>
                <a:gd name="connsiteX68" fmla="*/ 1643536 w 1920955"/>
                <a:gd name="connsiteY68" fmla="*/ 1412663 h 1657354"/>
                <a:gd name="connsiteX69" fmla="*/ 1714974 w 1920955"/>
                <a:gd name="connsiteY69" fmla="*/ 1384088 h 1657354"/>
                <a:gd name="connsiteX70" fmla="*/ 1772124 w 1920955"/>
                <a:gd name="connsiteY70" fmla="*/ 1379326 h 1657354"/>
                <a:gd name="connsiteX71" fmla="*/ 1772124 w 1920955"/>
                <a:gd name="connsiteY71" fmla="*/ 1450763 h 1657354"/>
                <a:gd name="connsiteX72" fmla="*/ 1886424 w 1920955"/>
                <a:gd name="connsiteY72" fmla="*/ 1446001 h 1657354"/>
                <a:gd name="connsiteX73" fmla="*/ 1919761 w 1920955"/>
                <a:gd name="connsiteY73" fmla="*/ 1441238 h 1657354"/>
                <a:gd name="connsiteX74" fmla="*/ 1853086 w 1920955"/>
                <a:gd name="connsiteY74" fmla="*/ 1398376 h 1657354"/>
                <a:gd name="connsiteX75" fmla="*/ 1853086 w 1920955"/>
                <a:gd name="connsiteY75" fmla="*/ 1303126 h 1657354"/>
                <a:gd name="connsiteX76" fmla="*/ 1853086 w 1920955"/>
                <a:gd name="connsiteY76" fmla="*/ 1245976 h 1657354"/>
                <a:gd name="connsiteX77" fmla="*/ 1810224 w 1920955"/>
                <a:gd name="connsiteY77" fmla="*/ 1236451 h 1657354"/>
                <a:gd name="connsiteX78" fmla="*/ 1734024 w 1920955"/>
                <a:gd name="connsiteY78" fmla="*/ 1155488 h 1657354"/>
                <a:gd name="connsiteX79" fmla="*/ 1695924 w 1920955"/>
                <a:gd name="connsiteY79" fmla="*/ 974513 h 1657354"/>
                <a:gd name="connsiteX80" fmla="*/ 1643536 w 1920955"/>
                <a:gd name="connsiteY80" fmla="*/ 941176 h 1657354"/>
                <a:gd name="connsiteX81" fmla="*/ 1605436 w 1920955"/>
                <a:gd name="connsiteY81" fmla="*/ 884026 h 1657354"/>
                <a:gd name="connsiteX82" fmla="*/ 1557811 w 1920955"/>
                <a:gd name="connsiteY82" fmla="*/ 836401 h 1657354"/>
                <a:gd name="connsiteX83" fmla="*/ 1505424 w 1920955"/>
                <a:gd name="connsiteY83" fmla="*/ 817351 h 1657354"/>
                <a:gd name="connsiteX84" fmla="*/ 1453036 w 1920955"/>
                <a:gd name="connsiteY84" fmla="*/ 812588 h 1657354"/>
                <a:gd name="connsiteX85" fmla="*/ 1510186 w 1920955"/>
                <a:gd name="connsiteY85" fmla="*/ 779251 h 1657354"/>
                <a:gd name="connsiteX86" fmla="*/ 1476849 w 1920955"/>
                <a:gd name="connsiteY86" fmla="*/ 745913 h 1657354"/>
                <a:gd name="connsiteX87" fmla="*/ 1481611 w 1920955"/>
                <a:gd name="connsiteY87" fmla="*/ 722101 h 1657354"/>
                <a:gd name="connsiteX88" fmla="*/ 1572099 w 1920955"/>
                <a:gd name="connsiteY88" fmla="*/ 760201 h 1657354"/>
                <a:gd name="connsiteX89" fmla="*/ 1624486 w 1920955"/>
                <a:gd name="connsiteY89" fmla="*/ 693526 h 1657354"/>
                <a:gd name="connsiteX90" fmla="*/ 1614961 w 1920955"/>
                <a:gd name="connsiteY90" fmla="*/ 550651 h 1657354"/>
                <a:gd name="connsiteX91" fmla="*/ 1610199 w 1920955"/>
                <a:gd name="connsiteY91" fmla="*/ 412538 h 1657354"/>
                <a:gd name="connsiteX0" fmla="*/ 1610199 w 1920955"/>
                <a:gd name="connsiteY0" fmla="*/ 412538 h 1696167"/>
                <a:gd name="connsiteX1" fmla="*/ 1567336 w 1920955"/>
                <a:gd name="connsiteY1" fmla="*/ 369676 h 1696167"/>
                <a:gd name="connsiteX2" fmla="*/ 1467324 w 1920955"/>
                <a:gd name="connsiteY2" fmla="*/ 345863 h 1696167"/>
                <a:gd name="connsiteX3" fmla="*/ 1419699 w 1920955"/>
                <a:gd name="connsiteY3" fmla="*/ 317288 h 1696167"/>
                <a:gd name="connsiteX4" fmla="*/ 1367311 w 1920955"/>
                <a:gd name="connsiteY4" fmla="*/ 160126 h 1696167"/>
                <a:gd name="connsiteX5" fmla="*/ 1338736 w 1920955"/>
                <a:gd name="connsiteY5" fmla="*/ 12488 h 1696167"/>
                <a:gd name="connsiteX6" fmla="*/ 1267299 w 1920955"/>
                <a:gd name="connsiteY6" fmla="*/ 12488 h 1696167"/>
                <a:gd name="connsiteX7" fmla="*/ 1214911 w 1920955"/>
                <a:gd name="connsiteY7" fmla="*/ 50588 h 1696167"/>
                <a:gd name="connsiteX8" fmla="*/ 1214911 w 1920955"/>
                <a:gd name="connsiteY8" fmla="*/ 155363 h 1696167"/>
                <a:gd name="connsiteX9" fmla="*/ 1186336 w 1920955"/>
                <a:gd name="connsiteY9" fmla="*/ 183938 h 1696167"/>
                <a:gd name="connsiteX10" fmla="*/ 1176811 w 1920955"/>
                <a:gd name="connsiteY10" fmla="*/ 255376 h 1696167"/>
                <a:gd name="connsiteX11" fmla="*/ 1114899 w 1920955"/>
                <a:gd name="connsiteY11" fmla="*/ 298238 h 1696167"/>
                <a:gd name="connsiteX12" fmla="*/ 1005361 w 1920955"/>
                <a:gd name="connsiteY12" fmla="*/ 312526 h 1696167"/>
                <a:gd name="connsiteX13" fmla="*/ 962499 w 1920955"/>
                <a:gd name="connsiteY13" fmla="*/ 355388 h 1696167"/>
                <a:gd name="connsiteX14" fmla="*/ 838674 w 1920955"/>
                <a:gd name="connsiteY14" fmla="*/ 355388 h 1696167"/>
                <a:gd name="connsiteX15" fmla="*/ 781524 w 1920955"/>
                <a:gd name="connsiteY15" fmla="*/ 426826 h 1696167"/>
                <a:gd name="connsiteX16" fmla="*/ 781524 w 1920955"/>
                <a:gd name="connsiteY16" fmla="*/ 460163 h 1696167"/>
                <a:gd name="connsiteX17" fmla="*/ 743424 w 1920955"/>
                <a:gd name="connsiteY17" fmla="*/ 483976 h 1696167"/>
                <a:gd name="connsiteX18" fmla="*/ 671986 w 1920955"/>
                <a:gd name="connsiteY18" fmla="*/ 417301 h 1696167"/>
                <a:gd name="connsiteX19" fmla="*/ 519586 w 1920955"/>
                <a:gd name="connsiteY19" fmla="*/ 412538 h 1696167"/>
                <a:gd name="connsiteX20" fmla="*/ 457674 w 1920955"/>
                <a:gd name="connsiteY20" fmla="*/ 431588 h 1696167"/>
                <a:gd name="connsiteX21" fmla="*/ 419574 w 1920955"/>
                <a:gd name="connsiteY21" fmla="*/ 417301 h 1696167"/>
                <a:gd name="connsiteX22" fmla="*/ 400524 w 1920955"/>
                <a:gd name="connsiteY22" fmla="*/ 355388 h 1696167"/>
                <a:gd name="connsiteX23" fmla="*/ 333849 w 1920955"/>
                <a:gd name="connsiteY23" fmla="*/ 303001 h 1696167"/>
                <a:gd name="connsiteX24" fmla="*/ 286224 w 1920955"/>
                <a:gd name="connsiteY24" fmla="*/ 236326 h 1696167"/>
                <a:gd name="connsiteX25" fmla="*/ 143349 w 1920955"/>
                <a:gd name="connsiteY25" fmla="*/ 255376 h 1696167"/>
                <a:gd name="connsiteX26" fmla="*/ 124299 w 1920955"/>
                <a:gd name="connsiteY26" fmla="*/ 331576 h 1696167"/>
                <a:gd name="connsiteX27" fmla="*/ 110011 w 1920955"/>
                <a:gd name="connsiteY27" fmla="*/ 364913 h 1696167"/>
                <a:gd name="connsiteX28" fmla="*/ 133824 w 1920955"/>
                <a:gd name="connsiteY28" fmla="*/ 412538 h 1696167"/>
                <a:gd name="connsiteX29" fmla="*/ 81436 w 1920955"/>
                <a:gd name="connsiteY29" fmla="*/ 450638 h 1696167"/>
                <a:gd name="connsiteX30" fmla="*/ 33811 w 1920955"/>
                <a:gd name="connsiteY30" fmla="*/ 445876 h 1696167"/>
                <a:gd name="connsiteX31" fmla="*/ 33811 w 1920955"/>
                <a:gd name="connsiteY31" fmla="*/ 517313 h 1696167"/>
                <a:gd name="connsiteX32" fmla="*/ 474 w 1920955"/>
                <a:gd name="connsiteY32" fmla="*/ 622088 h 1696167"/>
                <a:gd name="connsiteX33" fmla="*/ 62386 w 1920955"/>
                <a:gd name="connsiteY33" fmla="*/ 698288 h 1696167"/>
                <a:gd name="connsiteX34" fmla="*/ 111977 w 1920955"/>
                <a:gd name="connsiteY34" fmla="*/ 678550 h 1696167"/>
                <a:gd name="connsiteX35" fmla="*/ 112334 w 1920955"/>
                <a:gd name="connsiteY35" fmla="*/ 748809 h 1696167"/>
                <a:gd name="connsiteX36" fmla="*/ 167161 w 1920955"/>
                <a:gd name="connsiteY36" fmla="*/ 779251 h 1696167"/>
                <a:gd name="connsiteX37" fmla="*/ 236159 w 1920955"/>
                <a:gd name="connsiteY37" fmla="*/ 789463 h 1696167"/>
                <a:gd name="connsiteX38" fmla="*/ 271462 w 1920955"/>
                <a:gd name="connsiteY38" fmla="*/ 845434 h 1696167"/>
                <a:gd name="connsiteX39" fmla="*/ 270869 w 1920955"/>
                <a:gd name="connsiteY39" fmla="*/ 890506 h 1696167"/>
                <a:gd name="connsiteX40" fmla="*/ 295393 w 1920955"/>
                <a:gd name="connsiteY40" fmla="*/ 929981 h 1696167"/>
                <a:gd name="connsiteX41" fmla="*/ 341051 w 1920955"/>
                <a:gd name="connsiteY41" fmla="*/ 968573 h 1696167"/>
                <a:gd name="connsiteX42" fmla="*/ 426184 w 1920955"/>
                <a:gd name="connsiteY42" fmla="*/ 1022825 h 1696167"/>
                <a:gd name="connsiteX43" fmla="*/ 461961 w 1920955"/>
                <a:gd name="connsiteY43" fmla="*/ 1093918 h 1696167"/>
                <a:gd name="connsiteX44" fmla="*/ 441064 w 1920955"/>
                <a:gd name="connsiteY44" fmla="*/ 1163491 h 1696167"/>
                <a:gd name="connsiteX45" fmla="*/ 519111 w 1920955"/>
                <a:gd name="connsiteY45" fmla="*/ 1219954 h 1696167"/>
                <a:gd name="connsiteX46" fmla="*/ 591143 w 1920955"/>
                <a:gd name="connsiteY46" fmla="*/ 1252948 h 1696167"/>
                <a:gd name="connsiteX47" fmla="*/ 571974 w 1920955"/>
                <a:gd name="connsiteY47" fmla="*/ 1312651 h 1696167"/>
                <a:gd name="connsiteX48" fmla="*/ 662461 w 1920955"/>
                <a:gd name="connsiteY48" fmla="*/ 1465051 h 1696167"/>
                <a:gd name="connsiteX49" fmla="*/ 755271 w 1920955"/>
                <a:gd name="connsiteY49" fmla="*/ 1538205 h 1696167"/>
                <a:gd name="connsiteX50" fmla="*/ 805336 w 1920955"/>
                <a:gd name="connsiteY50" fmla="*/ 1488863 h 1696167"/>
                <a:gd name="connsiteX51" fmla="*/ 869926 w 1920955"/>
                <a:gd name="connsiteY51" fmla="*/ 1516260 h 1696167"/>
                <a:gd name="connsiteX52" fmla="*/ 924399 w 1920955"/>
                <a:gd name="connsiteY52" fmla="*/ 1484101 h 1696167"/>
                <a:gd name="connsiteX53" fmla="*/ 941246 w 1920955"/>
                <a:gd name="connsiteY53" fmla="*/ 1441925 h 1696167"/>
                <a:gd name="connsiteX54" fmla="*/ 1005123 w 1920955"/>
                <a:gd name="connsiteY54" fmla="*/ 1528337 h 1696167"/>
                <a:gd name="connsiteX55" fmla="*/ 1050190 w 1920955"/>
                <a:gd name="connsiteY55" fmla="*/ 1599431 h 1696167"/>
                <a:gd name="connsiteX56" fmla="*/ 1132339 w 1920955"/>
                <a:gd name="connsiteY56" fmla="*/ 1696055 h 1696167"/>
                <a:gd name="connsiteX57" fmla="*/ 1133949 w 1920955"/>
                <a:gd name="connsiteY57" fmla="*/ 1579351 h 1696167"/>
                <a:gd name="connsiteX58" fmla="*/ 1176811 w 1920955"/>
                <a:gd name="connsiteY58" fmla="*/ 1598401 h 1696167"/>
                <a:gd name="connsiteX59" fmla="*/ 1210149 w 1920955"/>
                <a:gd name="connsiteY59" fmla="*/ 1617451 h 1696167"/>
                <a:gd name="connsiteX60" fmla="*/ 1233961 w 1920955"/>
                <a:gd name="connsiteY60" fmla="*/ 1579351 h 1696167"/>
                <a:gd name="connsiteX61" fmla="*/ 1267299 w 1920955"/>
                <a:gd name="connsiteY61" fmla="*/ 1655551 h 1696167"/>
                <a:gd name="connsiteX62" fmla="*/ 1348261 w 1920955"/>
                <a:gd name="connsiteY62" fmla="*/ 1626976 h 1696167"/>
                <a:gd name="connsiteX63" fmla="*/ 1414936 w 1920955"/>
                <a:gd name="connsiteY63" fmla="*/ 1555538 h 1696167"/>
                <a:gd name="connsiteX64" fmla="*/ 1433986 w 1920955"/>
                <a:gd name="connsiteY64" fmla="*/ 1607926 h 1696167"/>
                <a:gd name="connsiteX65" fmla="*/ 1410174 w 1920955"/>
                <a:gd name="connsiteY65" fmla="*/ 1612688 h 1696167"/>
                <a:gd name="connsiteX66" fmla="*/ 1543524 w 1920955"/>
                <a:gd name="connsiteY66" fmla="*/ 1579351 h 1696167"/>
                <a:gd name="connsiteX67" fmla="*/ 1581624 w 1920955"/>
                <a:gd name="connsiteY67" fmla="*/ 1507913 h 1696167"/>
                <a:gd name="connsiteX68" fmla="*/ 1643536 w 1920955"/>
                <a:gd name="connsiteY68" fmla="*/ 1412663 h 1696167"/>
                <a:gd name="connsiteX69" fmla="*/ 1714974 w 1920955"/>
                <a:gd name="connsiteY69" fmla="*/ 1384088 h 1696167"/>
                <a:gd name="connsiteX70" fmla="*/ 1772124 w 1920955"/>
                <a:gd name="connsiteY70" fmla="*/ 1379326 h 1696167"/>
                <a:gd name="connsiteX71" fmla="*/ 1772124 w 1920955"/>
                <a:gd name="connsiteY71" fmla="*/ 1450763 h 1696167"/>
                <a:gd name="connsiteX72" fmla="*/ 1886424 w 1920955"/>
                <a:gd name="connsiteY72" fmla="*/ 1446001 h 1696167"/>
                <a:gd name="connsiteX73" fmla="*/ 1919761 w 1920955"/>
                <a:gd name="connsiteY73" fmla="*/ 1441238 h 1696167"/>
                <a:gd name="connsiteX74" fmla="*/ 1853086 w 1920955"/>
                <a:gd name="connsiteY74" fmla="*/ 1398376 h 1696167"/>
                <a:gd name="connsiteX75" fmla="*/ 1853086 w 1920955"/>
                <a:gd name="connsiteY75" fmla="*/ 1303126 h 1696167"/>
                <a:gd name="connsiteX76" fmla="*/ 1853086 w 1920955"/>
                <a:gd name="connsiteY76" fmla="*/ 1245976 h 1696167"/>
                <a:gd name="connsiteX77" fmla="*/ 1810224 w 1920955"/>
                <a:gd name="connsiteY77" fmla="*/ 1236451 h 1696167"/>
                <a:gd name="connsiteX78" fmla="*/ 1734024 w 1920955"/>
                <a:gd name="connsiteY78" fmla="*/ 1155488 h 1696167"/>
                <a:gd name="connsiteX79" fmla="*/ 1695924 w 1920955"/>
                <a:gd name="connsiteY79" fmla="*/ 974513 h 1696167"/>
                <a:gd name="connsiteX80" fmla="*/ 1643536 w 1920955"/>
                <a:gd name="connsiteY80" fmla="*/ 941176 h 1696167"/>
                <a:gd name="connsiteX81" fmla="*/ 1605436 w 1920955"/>
                <a:gd name="connsiteY81" fmla="*/ 884026 h 1696167"/>
                <a:gd name="connsiteX82" fmla="*/ 1557811 w 1920955"/>
                <a:gd name="connsiteY82" fmla="*/ 836401 h 1696167"/>
                <a:gd name="connsiteX83" fmla="*/ 1505424 w 1920955"/>
                <a:gd name="connsiteY83" fmla="*/ 817351 h 1696167"/>
                <a:gd name="connsiteX84" fmla="*/ 1453036 w 1920955"/>
                <a:gd name="connsiteY84" fmla="*/ 812588 h 1696167"/>
                <a:gd name="connsiteX85" fmla="*/ 1510186 w 1920955"/>
                <a:gd name="connsiteY85" fmla="*/ 779251 h 1696167"/>
                <a:gd name="connsiteX86" fmla="*/ 1476849 w 1920955"/>
                <a:gd name="connsiteY86" fmla="*/ 745913 h 1696167"/>
                <a:gd name="connsiteX87" fmla="*/ 1481611 w 1920955"/>
                <a:gd name="connsiteY87" fmla="*/ 722101 h 1696167"/>
                <a:gd name="connsiteX88" fmla="*/ 1572099 w 1920955"/>
                <a:gd name="connsiteY88" fmla="*/ 760201 h 1696167"/>
                <a:gd name="connsiteX89" fmla="*/ 1624486 w 1920955"/>
                <a:gd name="connsiteY89" fmla="*/ 693526 h 1696167"/>
                <a:gd name="connsiteX90" fmla="*/ 1614961 w 1920955"/>
                <a:gd name="connsiteY90" fmla="*/ 550651 h 1696167"/>
                <a:gd name="connsiteX91" fmla="*/ 1610199 w 1920955"/>
                <a:gd name="connsiteY91" fmla="*/ 412538 h 1696167"/>
                <a:gd name="connsiteX0" fmla="*/ 1610199 w 1920955"/>
                <a:gd name="connsiteY0" fmla="*/ 412538 h 1696335"/>
                <a:gd name="connsiteX1" fmla="*/ 1567336 w 1920955"/>
                <a:gd name="connsiteY1" fmla="*/ 369676 h 1696335"/>
                <a:gd name="connsiteX2" fmla="*/ 1467324 w 1920955"/>
                <a:gd name="connsiteY2" fmla="*/ 345863 h 1696335"/>
                <a:gd name="connsiteX3" fmla="*/ 1419699 w 1920955"/>
                <a:gd name="connsiteY3" fmla="*/ 317288 h 1696335"/>
                <a:gd name="connsiteX4" fmla="*/ 1367311 w 1920955"/>
                <a:gd name="connsiteY4" fmla="*/ 160126 h 1696335"/>
                <a:gd name="connsiteX5" fmla="*/ 1338736 w 1920955"/>
                <a:gd name="connsiteY5" fmla="*/ 12488 h 1696335"/>
                <a:gd name="connsiteX6" fmla="*/ 1267299 w 1920955"/>
                <a:gd name="connsiteY6" fmla="*/ 12488 h 1696335"/>
                <a:gd name="connsiteX7" fmla="*/ 1214911 w 1920955"/>
                <a:gd name="connsiteY7" fmla="*/ 50588 h 1696335"/>
                <a:gd name="connsiteX8" fmla="*/ 1214911 w 1920955"/>
                <a:gd name="connsiteY8" fmla="*/ 155363 h 1696335"/>
                <a:gd name="connsiteX9" fmla="*/ 1186336 w 1920955"/>
                <a:gd name="connsiteY9" fmla="*/ 183938 h 1696335"/>
                <a:gd name="connsiteX10" fmla="*/ 1176811 w 1920955"/>
                <a:gd name="connsiteY10" fmla="*/ 255376 h 1696335"/>
                <a:gd name="connsiteX11" fmla="*/ 1114899 w 1920955"/>
                <a:gd name="connsiteY11" fmla="*/ 298238 h 1696335"/>
                <a:gd name="connsiteX12" fmla="*/ 1005361 w 1920955"/>
                <a:gd name="connsiteY12" fmla="*/ 312526 h 1696335"/>
                <a:gd name="connsiteX13" fmla="*/ 962499 w 1920955"/>
                <a:gd name="connsiteY13" fmla="*/ 355388 h 1696335"/>
                <a:gd name="connsiteX14" fmla="*/ 838674 w 1920955"/>
                <a:gd name="connsiteY14" fmla="*/ 355388 h 1696335"/>
                <a:gd name="connsiteX15" fmla="*/ 781524 w 1920955"/>
                <a:gd name="connsiteY15" fmla="*/ 426826 h 1696335"/>
                <a:gd name="connsiteX16" fmla="*/ 781524 w 1920955"/>
                <a:gd name="connsiteY16" fmla="*/ 460163 h 1696335"/>
                <a:gd name="connsiteX17" fmla="*/ 743424 w 1920955"/>
                <a:gd name="connsiteY17" fmla="*/ 483976 h 1696335"/>
                <a:gd name="connsiteX18" fmla="*/ 671986 w 1920955"/>
                <a:gd name="connsiteY18" fmla="*/ 417301 h 1696335"/>
                <a:gd name="connsiteX19" fmla="*/ 519586 w 1920955"/>
                <a:gd name="connsiteY19" fmla="*/ 412538 h 1696335"/>
                <a:gd name="connsiteX20" fmla="*/ 457674 w 1920955"/>
                <a:gd name="connsiteY20" fmla="*/ 431588 h 1696335"/>
                <a:gd name="connsiteX21" fmla="*/ 419574 w 1920955"/>
                <a:gd name="connsiteY21" fmla="*/ 417301 h 1696335"/>
                <a:gd name="connsiteX22" fmla="*/ 400524 w 1920955"/>
                <a:gd name="connsiteY22" fmla="*/ 355388 h 1696335"/>
                <a:gd name="connsiteX23" fmla="*/ 333849 w 1920955"/>
                <a:gd name="connsiteY23" fmla="*/ 303001 h 1696335"/>
                <a:gd name="connsiteX24" fmla="*/ 286224 w 1920955"/>
                <a:gd name="connsiteY24" fmla="*/ 236326 h 1696335"/>
                <a:gd name="connsiteX25" fmla="*/ 143349 w 1920955"/>
                <a:gd name="connsiteY25" fmla="*/ 255376 h 1696335"/>
                <a:gd name="connsiteX26" fmla="*/ 124299 w 1920955"/>
                <a:gd name="connsiteY26" fmla="*/ 331576 h 1696335"/>
                <a:gd name="connsiteX27" fmla="*/ 110011 w 1920955"/>
                <a:gd name="connsiteY27" fmla="*/ 364913 h 1696335"/>
                <a:gd name="connsiteX28" fmla="*/ 133824 w 1920955"/>
                <a:gd name="connsiteY28" fmla="*/ 412538 h 1696335"/>
                <a:gd name="connsiteX29" fmla="*/ 81436 w 1920955"/>
                <a:gd name="connsiteY29" fmla="*/ 450638 h 1696335"/>
                <a:gd name="connsiteX30" fmla="*/ 33811 w 1920955"/>
                <a:gd name="connsiteY30" fmla="*/ 445876 h 1696335"/>
                <a:gd name="connsiteX31" fmla="*/ 33811 w 1920955"/>
                <a:gd name="connsiteY31" fmla="*/ 517313 h 1696335"/>
                <a:gd name="connsiteX32" fmla="*/ 474 w 1920955"/>
                <a:gd name="connsiteY32" fmla="*/ 622088 h 1696335"/>
                <a:gd name="connsiteX33" fmla="*/ 62386 w 1920955"/>
                <a:gd name="connsiteY33" fmla="*/ 698288 h 1696335"/>
                <a:gd name="connsiteX34" fmla="*/ 111977 w 1920955"/>
                <a:gd name="connsiteY34" fmla="*/ 678550 h 1696335"/>
                <a:gd name="connsiteX35" fmla="*/ 112334 w 1920955"/>
                <a:gd name="connsiteY35" fmla="*/ 748809 h 1696335"/>
                <a:gd name="connsiteX36" fmla="*/ 167161 w 1920955"/>
                <a:gd name="connsiteY36" fmla="*/ 779251 h 1696335"/>
                <a:gd name="connsiteX37" fmla="*/ 236159 w 1920955"/>
                <a:gd name="connsiteY37" fmla="*/ 789463 h 1696335"/>
                <a:gd name="connsiteX38" fmla="*/ 271462 w 1920955"/>
                <a:gd name="connsiteY38" fmla="*/ 845434 h 1696335"/>
                <a:gd name="connsiteX39" fmla="*/ 270869 w 1920955"/>
                <a:gd name="connsiteY39" fmla="*/ 890506 h 1696335"/>
                <a:gd name="connsiteX40" fmla="*/ 295393 w 1920955"/>
                <a:gd name="connsiteY40" fmla="*/ 929981 h 1696335"/>
                <a:gd name="connsiteX41" fmla="*/ 341051 w 1920955"/>
                <a:gd name="connsiteY41" fmla="*/ 968573 h 1696335"/>
                <a:gd name="connsiteX42" fmla="*/ 426184 w 1920955"/>
                <a:gd name="connsiteY42" fmla="*/ 1022825 h 1696335"/>
                <a:gd name="connsiteX43" fmla="*/ 461961 w 1920955"/>
                <a:gd name="connsiteY43" fmla="*/ 1093918 h 1696335"/>
                <a:gd name="connsiteX44" fmla="*/ 441064 w 1920955"/>
                <a:gd name="connsiteY44" fmla="*/ 1163491 h 1696335"/>
                <a:gd name="connsiteX45" fmla="*/ 519111 w 1920955"/>
                <a:gd name="connsiteY45" fmla="*/ 1219954 h 1696335"/>
                <a:gd name="connsiteX46" fmla="*/ 591143 w 1920955"/>
                <a:gd name="connsiteY46" fmla="*/ 1252948 h 1696335"/>
                <a:gd name="connsiteX47" fmla="*/ 571974 w 1920955"/>
                <a:gd name="connsiteY47" fmla="*/ 1312651 h 1696335"/>
                <a:gd name="connsiteX48" fmla="*/ 662461 w 1920955"/>
                <a:gd name="connsiteY48" fmla="*/ 1465051 h 1696335"/>
                <a:gd name="connsiteX49" fmla="*/ 755271 w 1920955"/>
                <a:gd name="connsiteY49" fmla="*/ 1538205 h 1696335"/>
                <a:gd name="connsiteX50" fmla="*/ 805336 w 1920955"/>
                <a:gd name="connsiteY50" fmla="*/ 1488863 h 1696335"/>
                <a:gd name="connsiteX51" fmla="*/ 869926 w 1920955"/>
                <a:gd name="connsiteY51" fmla="*/ 1516260 h 1696335"/>
                <a:gd name="connsiteX52" fmla="*/ 924399 w 1920955"/>
                <a:gd name="connsiteY52" fmla="*/ 1484101 h 1696335"/>
                <a:gd name="connsiteX53" fmla="*/ 941246 w 1920955"/>
                <a:gd name="connsiteY53" fmla="*/ 1441925 h 1696335"/>
                <a:gd name="connsiteX54" fmla="*/ 1005123 w 1920955"/>
                <a:gd name="connsiteY54" fmla="*/ 1528337 h 1696335"/>
                <a:gd name="connsiteX55" fmla="*/ 1050190 w 1920955"/>
                <a:gd name="connsiteY55" fmla="*/ 1599431 h 1696335"/>
                <a:gd name="connsiteX56" fmla="*/ 1132339 w 1920955"/>
                <a:gd name="connsiteY56" fmla="*/ 1696055 h 1696335"/>
                <a:gd name="connsiteX57" fmla="*/ 1151034 w 1920955"/>
                <a:gd name="connsiteY57" fmla="*/ 1627859 h 1696335"/>
                <a:gd name="connsiteX58" fmla="*/ 1176811 w 1920955"/>
                <a:gd name="connsiteY58" fmla="*/ 1598401 h 1696335"/>
                <a:gd name="connsiteX59" fmla="*/ 1210149 w 1920955"/>
                <a:gd name="connsiteY59" fmla="*/ 1617451 h 1696335"/>
                <a:gd name="connsiteX60" fmla="*/ 1233961 w 1920955"/>
                <a:gd name="connsiteY60" fmla="*/ 1579351 h 1696335"/>
                <a:gd name="connsiteX61" fmla="*/ 1267299 w 1920955"/>
                <a:gd name="connsiteY61" fmla="*/ 1655551 h 1696335"/>
                <a:gd name="connsiteX62" fmla="*/ 1348261 w 1920955"/>
                <a:gd name="connsiteY62" fmla="*/ 1626976 h 1696335"/>
                <a:gd name="connsiteX63" fmla="*/ 1414936 w 1920955"/>
                <a:gd name="connsiteY63" fmla="*/ 1555538 h 1696335"/>
                <a:gd name="connsiteX64" fmla="*/ 1433986 w 1920955"/>
                <a:gd name="connsiteY64" fmla="*/ 1607926 h 1696335"/>
                <a:gd name="connsiteX65" fmla="*/ 1410174 w 1920955"/>
                <a:gd name="connsiteY65" fmla="*/ 1612688 h 1696335"/>
                <a:gd name="connsiteX66" fmla="*/ 1543524 w 1920955"/>
                <a:gd name="connsiteY66" fmla="*/ 1579351 h 1696335"/>
                <a:gd name="connsiteX67" fmla="*/ 1581624 w 1920955"/>
                <a:gd name="connsiteY67" fmla="*/ 1507913 h 1696335"/>
                <a:gd name="connsiteX68" fmla="*/ 1643536 w 1920955"/>
                <a:gd name="connsiteY68" fmla="*/ 1412663 h 1696335"/>
                <a:gd name="connsiteX69" fmla="*/ 1714974 w 1920955"/>
                <a:gd name="connsiteY69" fmla="*/ 1384088 h 1696335"/>
                <a:gd name="connsiteX70" fmla="*/ 1772124 w 1920955"/>
                <a:gd name="connsiteY70" fmla="*/ 1379326 h 1696335"/>
                <a:gd name="connsiteX71" fmla="*/ 1772124 w 1920955"/>
                <a:gd name="connsiteY71" fmla="*/ 1450763 h 1696335"/>
                <a:gd name="connsiteX72" fmla="*/ 1886424 w 1920955"/>
                <a:gd name="connsiteY72" fmla="*/ 1446001 h 1696335"/>
                <a:gd name="connsiteX73" fmla="*/ 1919761 w 1920955"/>
                <a:gd name="connsiteY73" fmla="*/ 1441238 h 1696335"/>
                <a:gd name="connsiteX74" fmla="*/ 1853086 w 1920955"/>
                <a:gd name="connsiteY74" fmla="*/ 1398376 h 1696335"/>
                <a:gd name="connsiteX75" fmla="*/ 1853086 w 1920955"/>
                <a:gd name="connsiteY75" fmla="*/ 1303126 h 1696335"/>
                <a:gd name="connsiteX76" fmla="*/ 1853086 w 1920955"/>
                <a:gd name="connsiteY76" fmla="*/ 1245976 h 1696335"/>
                <a:gd name="connsiteX77" fmla="*/ 1810224 w 1920955"/>
                <a:gd name="connsiteY77" fmla="*/ 1236451 h 1696335"/>
                <a:gd name="connsiteX78" fmla="*/ 1734024 w 1920955"/>
                <a:gd name="connsiteY78" fmla="*/ 1155488 h 1696335"/>
                <a:gd name="connsiteX79" fmla="*/ 1695924 w 1920955"/>
                <a:gd name="connsiteY79" fmla="*/ 974513 h 1696335"/>
                <a:gd name="connsiteX80" fmla="*/ 1643536 w 1920955"/>
                <a:gd name="connsiteY80" fmla="*/ 941176 h 1696335"/>
                <a:gd name="connsiteX81" fmla="*/ 1605436 w 1920955"/>
                <a:gd name="connsiteY81" fmla="*/ 884026 h 1696335"/>
                <a:gd name="connsiteX82" fmla="*/ 1557811 w 1920955"/>
                <a:gd name="connsiteY82" fmla="*/ 836401 h 1696335"/>
                <a:gd name="connsiteX83" fmla="*/ 1505424 w 1920955"/>
                <a:gd name="connsiteY83" fmla="*/ 817351 h 1696335"/>
                <a:gd name="connsiteX84" fmla="*/ 1453036 w 1920955"/>
                <a:gd name="connsiteY84" fmla="*/ 812588 h 1696335"/>
                <a:gd name="connsiteX85" fmla="*/ 1510186 w 1920955"/>
                <a:gd name="connsiteY85" fmla="*/ 779251 h 1696335"/>
                <a:gd name="connsiteX86" fmla="*/ 1476849 w 1920955"/>
                <a:gd name="connsiteY86" fmla="*/ 745913 h 1696335"/>
                <a:gd name="connsiteX87" fmla="*/ 1481611 w 1920955"/>
                <a:gd name="connsiteY87" fmla="*/ 722101 h 1696335"/>
                <a:gd name="connsiteX88" fmla="*/ 1572099 w 1920955"/>
                <a:gd name="connsiteY88" fmla="*/ 760201 h 1696335"/>
                <a:gd name="connsiteX89" fmla="*/ 1624486 w 1920955"/>
                <a:gd name="connsiteY89" fmla="*/ 693526 h 1696335"/>
                <a:gd name="connsiteX90" fmla="*/ 1614961 w 1920955"/>
                <a:gd name="connsiteY90" fmla="*/ 550651 h 1696335"/>
                <a:gd name="connsiteX91" fmla="*/ 1610199 w 1920955"/>
                <a:gd name="connsiteY91" fmla="*/ 412538 h 1696335"/>
                <a:gd name="connsiteX0" fmla="*/ 1610199 w 1920955"/>
                <a:gd name="connsiteY0" fmla="*/ 412538 h 1691251"/>
                <a:gd name="connsiteX1" fmla="*/ 1567336 w 1920955"/>
                <a:gd name="connsiteY1" fmla="*/ 369676 h 1691251"/>
                <a:gd name="connsiteX2" fmla="*/ 1467324 w 1920955"/>
                <a:gd name="connsiteY2" fmla="*/ 345863 h 1691251"/>
                <a:gd name="connsiteX3" fmla="*/ 1419699 w 1920955"/>
                <a:gd name="connsiteY3" fmla="*/ 317288 h 1691251"/>
                <a:gd name="connsiteX4" fmla="*/ 1367311 w 1920955"/>
                <a:gd name="connsiteY4" fmla="*/ 160126 h 1691251"/>
                <a:gd name="connsiteX5" fmla="*/ 1338736 w 1920955"/>
                <a:gd name="connsiteY5" fmla="*/ 12488 h 1691251"/>
                <a:gd name="connsiteX6" fmla="*/ 1267299 w 1920955"/>
                <a:gd name="connsiteY6" fmla="*/ 12488 h 1691251"/>
                <a:gd name="connsiteX7" fmla="*/ 1214911 w 1920955"/>
                <a:gd name="connsiteY7" fmla="*/ 50588 h 1691251"/>
                <a:gd name="connsiteX8" fmla="*/ 1214911 w 1920955"/>
                <a:gd name="connsiteY8" fmla="*/ 155363 h 1691251"/>
                <a:gd name="connsiteX9" fmla="*/ 1186336 w 1920955"/>
                <a:gd name="connsiteY9" fmla="*/ 183938 h 1691251"/>
                <a:gd name="connsiteX10" fmla="*/ 1176811 w 1920955"/>
                <a:gd name="connsiteY10" fmla="*/ 255376 h 1691251"/>
                <a:gd name="connsiteX11" fmla="*/ 1114899 w 1920955"/>
                <a:gd name="connsiteY11" fmla="*/ 298238 h 1691251"/>
                <a:gd name="connsiteX12" fmla="*/ 1005361 w 1920955"/>
                <a:gd name="connsiteY12" fmla="*/ 312526 h 1691251"/>
                <a:gd name="connsiteX13" fmla="*/ 962499 w 1920955"/>
                <a:gd name="connsiteY13" fmla="*/ 355388 h 1691251"/>
                <a:gd name="connsiteX14" fmla="*/ 838674 w 1920955"/>
                <a:gd name="connsiteY14" fmla="*/ 355388 h 1691251"/>
                <a:gd name="connsiteX15" fmla="*/ 781524 w 1920955"/>
                <a:gd name="connsiteY15" fmla="*/ 426826 h 1691251"/>
                <a:gd name="connsiteX16" fmla="*/ 781524 w 1920955"/>
                <a:gd name="connsiteY16" fmla="*/ 460163 h 1691251"/>
                <a:gd name="connsiteX17" fmla="*/ 743424 w 1920955"/>
                <a:gd name="connsiteY17" fmla="*/ 483976 h 1691251"/>
                <a:gd name="connsiteX18" fmla="*/ 671986 w 1920955"/>
                <a:gd name="connsiteY18" fmla="*/ 417301 h 1691251"/>
                <a:gd name="connsiteX19" fmla="*/ 519586 w 1920955"/>
                <a:gd name="connsiteY19" fmla="*/ 412538 h 1691251"/>
                <a:gd name="connsiteX20" fmla="*/ 457674 w 1920955"/>
                <a:gd name="connsiteY20" fmla="*/ 431588 h 1691251"/>
                <a:gd name="connsiteX21" fmla="*/ 419574 w 1920955"/>
                <a:gd name="connsiteY21" fmla="*/ 417301 h 1691251"/>
                <a:gd name="connsiteX22" fmla="*/ 400524 w 1920955"/>
                <a:gd name="connsiteY22" fmla="*/ 355388 h 1691251"/>
                <a:gd name="connsiteX23" fmla="*/ 333849 w 1920955"/>
                <a:gd name="connsiteY23" fmla="*/ 303001 h 1691251"/>
                <a:gd name="connsiteX24" fmla="*/ 286224 w 1920955"/>
                <a:gd name="connsiteY24" fmla="*/ 236326 h 1691251"/>
                <a:gd name="connsiteX25" fmla="*/ 143349 w 1920955"/>
                <a:gd name="connsiteY25" fmla="*/ 255376 h 1691251"/>
                <a:gd name="connsiteX26" fmla="*/ 124299 w 1920955"/>
                <a:gd name="connsiteY26" fmla="*/ 331576 h 1691251"/>
                <a:gd name="connsiteX27" fmla="*/ 110011 w 1920955"/>
                <a:gd name="connsiteY27" fmla="*/ 364913 h 1691251"/>
                <a:gd name="connsiteX28" fmla="*/ 133824 w 1920955"/>
                <a:gd name="connsiteY28" fmla="*/ 412538 h 1691251"/>
                <a:gd name="connsiteX29" fmla="*/ 81436 w 1920955"/>
                <a:gd name="connsiteY29" fmla="*/ 450638 h 1691251"/>
                <a:gd name="connsiteX30" fmla="*/ 33811 w 1920955"/>
                <a:gd name="connsiteY30" fmla="*/ 445876 h 1691251"/>
                <a:gd name="connsiteX31" fmla="*/ 33811 w 1920955"/>
                <a:gd name="connsiteY31" fmla="*/ 517313 h 1691251"/>
                <a:gd name="connsiteX32" fmla="*/ 474 w 1920955"/>
                <a:gd name="connsiteY32" fmla="*/ 622088 h 1691251"/>
                <a:gd name="connsiteX33" fmla="*/ 62386 w 1920955"/>
                <a:gd name="connsiteY33" fmla="*/ 698288 h 1691251"/>
                <a:gd name="connsiteX34" fmla="*/ 111977 w 1920955"/>
                <a:gd name="connsiteY34" fmla="*/ 678550 h 1691251"/>
                <a:gd name="connsiteX35" fmla="*/ 112334 w 1920955"/>
                <a:gd name="connsiteY35" fmla="*/ 748809 h 1691251"/>
                <a:gd name="connsiteX36" fmla="*/ 167161 w 1920955"/>
                <a:gd name="connsiteY36" fmla="*/ 779251 h 1691251"/>
                <a:gd name="connsiteX37" fmla="*/ 236159 w 1920955"/>
                <a:gd name="connsiteY37" fmla="*/ 789463 h 1691251"/>
                <a:gd name="connsiteX38" fmla="*/ 271462 w 1920955"/>
                <a:gd name="connsiteY38" fmla="*/ 845434 h 1691251"/>
                <a:gd name="connsiteX39" fmla="*/ 270869 w 1920955"/>
                <a:gd name="connsiteY39" fmla="*/ 890506 h 1691251"/>
                <a:gd name="connsiteX40" fmla="*/ 295393 w 1920955"/>
                <a:gd name="connsiteY40" fmla="*/ 929981 h 1691251"/>
                <a:gd name="connsiteX41" fmla="*/ 341051 w 1920955"/>
                <a:gd name="connsiteY41" fmla="*/ 968573 h 1691251"/>
                <a:gd name="connsiteX42" fmla="*/ 426184 w 1920955"/>
                <a:gd name="connsiteY42" fmla="*/ 1022825 h 1691251"/>
                <a:gd name="connsiteX43" fmla="*/ 461961 w 1920955"/>
                <a:gd name="connsiteY43" fmla="*/ 1093918 h 1691251"/>
                <a:gd name="connsiteX44" fmla="*/ 441064 w 1920955"/>
                <a:gd name="connsiteY44" fmla="*/ 1163491 h 1691251"/>
                <a:gd name="connsiteX45" fmla="*/ 519111 w 1920955"/>
                <a:gd name="connsiteY45" fmla="*/ 1219954 h 1691251"/>
                <a:gd name="connsiteX46" fmla="*/ 591143 w 1920955"/>
                <a:gd name="connsiteY46" fmla="*/ 1252948 h 1691251"/>
                <a:gd name="connsiteX47" fmla="*/ 571974 w 1920955"/>
                <a:gd name="connsiteY47" fmla="*/ 1312651 h 1691251"/>
                <a:gd name="connsiteX48" fmla="*/ 662461 w 1920955"/>
                <a:gd name="connsiteY48" fmla="*/ 1465051 h 1691251"/>
                <a:gd name="connsiteX49" fmla="*/ 755271 w 1920955"/>
                <a:gd name="connsiteY49" fmla="*/ 1538205 h 1691251"/>
                <a:gd name="connsiteX50" fmla="*/ 805336 w 1920955"/>
                <a:gd name="connsiteY50" fmla="*/ 1488863 h 1691251"/>
                <a:gd name="connsiteX51" fmla="*/ 869926 w 1920955"/>
                <a:gd name="connsiteY51" fmla="*/ 1516260 h 1691251"/>
                <a:gd name="connsiteX52" fmla="*/ 924399 w 1920955"/>
                <a:gd name="connsiteY52" fmla="*/ 1484101 h 1691251"/>
                <a:gd name="connsiteX53" fmla="*/ 941246 w 1920955"/>
                <a:gd name="connsiteY53" fmla="*/ 1441925 h 1691251"/>
                <a:gd name="connsiteX54" fmla="*/ 1005123 w 1920955"/>
                <a:gd name="connsiteY54" fmla="*/ 1528337 h 1691251"/>
                <a:gd name="connsiteX55" fmla="*/ 1050190 w 1920955"/>
                <a:gd name="connsiteY55" fmla="*/ 1599431 h 1691251"/>
                <a:gd name="connsiteX56" fmla="*/ 1120136 w 1920955"/>
                <a:gd name="connsiteY56" fmla="*/ 1690950 h 1691251"/>
                <a:gd name="connsiteX57" fmla="*/ 1151034 w 1920955"/>
                <a:gd name="connsiteY57" fmla="*/ 1627859 h 1691251"/>
                <a:gd name="connsiteX58" fmla="*/ 1176811 w 1920955"/>
                <a:gd name="connsiteY58" fmla="*/ 1598401 h 1691251"/>
                <a:gd name="connsiteX59" fmla="*/ 1210149 w 1920955"/>
                <a:gd name="connsiteY59" fmla="*/ 1617451 h 1691251"/>
                <a:gd name="connsiteX60" fmla="*/ 1233961 w 1920955"/>
                <a:gd name="connsiteY60" fmla="*/ 1579351 h 1691251"/>
                <a:gd name="connsiteX61" fmla="*/ 1267299 w 1920955"/>
                <a:gd name="connsiteY61" fmla="*/ 1655551 h 1691251"/>
                <a:gd name="connsiteX62" fmla="*/ 1348261 w 1920955"/>
                <a:gd name="connsiteY62" fmla="*/ 1626976 h 1691251"/>
                <a:gd name="connsiteX63" fmla="*/ 1414936 w 1920955"/>
                <a:gd name="connsiteY63" fmla="*/ 1555538 h 1691251"/>
                <a:gd name="connsiteX64" fmla="*/ 1433986 w 1920955"/>
                <a:gd name="connsiteY64" fmla="*/ 1607926 h 1691251"/>
                <a:gd name="connsiteX65" fmla="*/ 1410174 w 1920955"/>
                <a:gd name="connsiteY65" fmla="*/ 1612688 h 1691251"/>
                <a:gd name="connsiteX66" fmla="*/ 1543524 w 1920955"/>
                <a:gd name="connsiteY66" fmla="*/ 1579351 h 1691251"/>
                <a:gd name="connsiteX67" fmla="*/ 1581624 w 1920955"/>
                <a:gd name="connsiteY67" fmla="*/ 1507913 h 1691251"/>
                <a:gd name="connsiteX68" fmla="*/ 1643536 w 1920955"/>
                <a:gd name="connsiteY68" fmla="*/ 1412663 h 1691251"/>
                <a:gd name="connsiteX69" fmla="*/ 1714974 w 1920955"/>
                <a:gd name="connsiteY69" fmla="*/ 1384088 h 1691251"/>
                <a:gd name="connsiteX70" fmla="*/ 1772124 w 1920955"/>
                <a:gd name="connsiteY70" fmla="*/ 1379326 h 1691251"/>
                <a:gd name="connsiteX71" fmla="*/ 1772124 w 1920955"/>
                <a:gd name="connsiteY71" fmla="*/ 1450763 h 1691251"/>
                <a:gd name="connsiteX72" fmla="*/ 1886424 w 1920955"/>
                <a:gd name="connsiteY72" fmla="*/ 1446001 h 1691251"/>
                <a:gd name="connsiteX73" fmla="*/ 1919761 w 1920955"/>
                <a:gd name="connsiteY73" fmla="*/ 1441238 h 1691251"/>
                <a:gd name="connsiteX74" fmla="*/ 1853086 w 1920955"/>
                <a:gd name="connsiteY74" fmla="*/ 1398376 h 1691251"/>
                <a:gd name="connsiteX75" fmla="*/ 1853086 w 1920955"/>
                <a:gd name="connsiteY75" fmla="*/ 1303126 h 1691251"/>
                <a:gd name="connsiteX76" fmla="*/ 1853086 w 1920955"/>
                <a:gd name="connsiteY76" fmla="*/ 1245976 h 1691251"/>
                <a:gd name="connsiteX77" fmla="*/ 1810224 w 1920955"/>
                <a:gd name="connsiteY77" fmla="*/ 1236451 h 1691251"/>
                <a:gd name="connsiteX78" fmla="*/ 1734024 w 1920955"/>
                <a:gd name="connsiteY78" fmla="*/ 1155488 h 1691251"/>
                <a:gd name="connsiteX79" fmla="*/ 1695924 w 1920955"/>
                <a:gd name="connsiteY79" fmla="*/ 974513 h 1691251"/>
                <a:gd name="connsiteX80" fmla="*/ 1643536 w 1920955"/>
                <a:gd name="connsiteY80" fmla="*/ 941176 h 1691251"/>
                <a:gd name="connsiteX81" fmla="*/ 1605436 w 1920955"/>
                <a:gd name="connsiteY81" fmla="*/ 884026 h 1691251"/>
                <a:gd name="connsiteX82" fmla="*/ 1557811 w 1920955"/>
                <a:gd name="connsiteY82" fmla="*/ 836401 h 1691251"/>
                <a:gd name="connsiteX83" fmla="*/ 1505424 w 1920955"/>
                <a:gd name="connsiteY83" fmla="*/ 817351 h 1691251"/>
                <a:gd name="connsiteX84" fmla="*/ 1453036 w 1920955"/>
                <a:gd name="connsiteY84" fmla="*/ 812588 h 1691251"/>
                <a:gd name="connsiteX85" fmla="*/ 1510186 w 1920955"/>
                <a:gd name="connsiteY85" fmla="*/ 779251 h 1691251"/>
                <a:gd name="connsiteX86" fmla="*/ 1476849 w 1920955"/>
                <a:gd name="connsiteY86" fmla="*/ 745913 h 1691251"/>
                <a:gd name="connsiteX87" fmla="*/ 1481611 w 1920955"/>
                <a:gd name="connsiteY87" fmla="*/ 722101 h 1691251"/>
                <a:gd name="connsiteX88" fmla="*/ 1572099 w 1920955"/>
                <a:gd name="connsiteY88" fmla="*/ 760201 h 1691251"/>
                <a:gd name="connsiteX89" fmla="*/ 1624486 w 1920955"/>
                <a:gd name="connsiteY89" fmla="*/ 693526 h 1691251"/>
                <a:gd name="connsiteX90" fmla="*/ 1614961 w 1920955"/>
                <a:gd name="connsiteY90" fmla="*/ 550651 h 1691251"/>
                <a:gd name="connsiteX91" fmla="*/ 1610199 w 1920955"/>
                <a:gd name="connsiteY91" fmla="*/ 412538 h 1691251"/>
                <a:gd name="connsiteX0" fmla="*/ 1610199 w 1920955"/>
                <a:gd name="connsiteY0" fmla="*/ 412538 h 1691251"/>
                <a:gd name="connsiteX1" fmla="*/ 1567336 w 1920955"/>
                <a:gd name="connsiteY1" fmla="*/ 369676 h 1691251"/>
                <a:gd name="connsiteX2" fmla="*/ 1467324 w 1920955"/>
                <a:gd name="connsiteY2" fmla="*/ 345863 h 1691251"/>
                <a:gd name="connsiteX3" fmla="*/ 1419699 w 1920955"/>
                <a:gd name="connsiteY3" fmla="*/ 317288 h 1691251"/>
                <a:gd name="connsiteX4" fmla="*/ 1367311 w 1920955"/>
                <a:gd name="connsiteY4" fmla="*/ 160126 h 1691251"/>
                <a:gd name="connsiteX5" fmla="*/ 1338736 w 1920955"/>
                <a:gd name="connsiteY5" fmla="*/ 12488 h 1691251"/>
                <a:gd name="connsiteX6" fmla="*/ 1267299 w 1920955"/>
                <a:gd name="connsiteY6" fmla="*/ 12488 h 1691251"/>
                <a:gd name="connsiteX7" fmla="*/ 1214911 w 1920955"/>
                <a:gd name="connsiteY7" fmla="*/ 50588 h 1691251"/>
                <a:gd name="connsiteX8" fmla="*/ 1214911 w 1920955"/>
                <a:gd name="connsiteY8" fmla="*/ 155363 h 1691251"/>
                <a:gd name="connsiteX9" fmla="*/ 1186336 w 1920955"/>
                <a:gd name="connsiteY9" fmla="*/ 183938 h 1691251"/>
                <a:gd name="connsiteX10" fmla="*/ 1176811 w 1920955"/>
                <a:gd name="connsiteY10" fmla="*/ 255376 h 1691251"/>
                <a:gd name="connsiteX11" fmla="*/ 1114899 w 1920955"/>
                <a:gd name="connsiteY11" fmla="*/ 298238 h 1691251"/>
                <a:gd name="connsiteX12" fmla="*/ 1005361 w 1920955"/>
                <a:gd name="connsiteY12" fmla="*/ 312526 h 1691251"/>
                <a:gd name="connsiteX13" fmla="*/ 962499 w 1920955"/>
                <a:gd name="connsiteY13" fmla="*/ 355388 h 1691251"/>
                <a:gd name="connsiteX14" fmla="*/ 838674 w 1920955"/>
                <a:gd name="connsiteY14" fmla="*/ 355388 h 1691251"/>
                <a:gd name="connsiteX15" fmla="*/ 781524 w 1920955"/>
                <a:gd name="connsiteY15" fmla="*/ 426826 h 1691251"/>
                <a:gd name="connsiteX16" fmla="*/ 781524 w 1920955"/>
                <a:gd name="connsiteY16" fmla="*/ 460163 h 1691251"/>
                <a:gd name="connsiteX17" fmla="*/ 743424 w 1920955"/>
                <a:gd name="connsiteY17" fmla="*/ 483976 h 1691251"/>
                <a:gd name="connsiteX18" fmla="*/ 671986 w 1920955"/>
                <a:gd name="connsiteY18" fmla="*/ 417301 h 1691251"/>
                <a:gd name="connsiteX19" fmla="*/ 519586 w 1920955"/>
                <a:gd name="connsiteY19" fmla="*/ 412538 h 1691251"/>
                <a:gd name="connsiteX20" fmla="*/ 457674 w 1920955"/>
                <a:gd name="connsiteY20" fmla="*/ 431588 h 1691251"/>
                <a:gd name="connsiteX21" fmla="*/ 419574 w 1920955"/>
                <a:gd name="connsiteY21" fmla="*/ 417301 h 1691251"/>
                <a:gd name="connsiteX22" fmla="*/ 400524 w 1920955"/>
                <a:gd name="connsiteY22" fmla="*/ 355388 h 1691251"/>
                <a:gd name="connsiteX23" fmla="*/ 333849 w 1920955"/>
                <a:gd name="connsiteY23" fmla="*/ 303001 h 1691251"/>
                <a:gd name="connsiteX24" fmla="*/ 286224 w 1920955"/>
                <a:gd name="connsiteY24" fmla="*/ 236326 h 1691251"/>
                <a:gd name="connsiteX25" fmla="*/ 143349 w 1920955"/>
                <a:gd name="connsiteY25" fmla="*/ 255376 h 1691251"/>
                <a:gd name="connsiteX26" fmla="*/ 124299 w 1920955"/>
                <a:gd name="connsiteY26" fmla="*/ 331576 h 1691251"/>
                <a:gd name="connsiteX27" fmla="*/ 110011 w 1920955"/>
                <a:gd name="connsiteY27" fmla="*/ 364913 h 1691251"/>
                <a:gd name="connsiteX28" fmla="*/ 133824 w 1920955"/>
                <a:gd name="connsiteY28" fmla="*/ 412538 h 1691251"/>
                <a:gd name="connsiteX29" fmla="*/ 81436 w 1920955"/>
                <a:gd name="connsiteY29" fmla="*/ 450638 h 1691251"/>
                <a:gd name="connsiteX30" fmla="*/ 33811 w 1920955"/>
                <a:gd name="connsiteY30" fmla="*/ 445876 h 1691251"/>
                <a:gd name="connsiteX31" fmla="*/ 33811 w 1920955"/>
                <a:gd name="connsiteY31" fmla="*/ 517313 h 1691251"/>
                <a:gd name="connsiteX32" fmla="*/ 474 w 1920955"/>
                <a:gd name="connsiteY32" fmla="*/ 622088 h 1691251"/>
                <a:gd name="connsiteX33" fmla="*/ 62386 w 1920955"/>
                <a:gd name="connsiteY33" fmla="*/ 698288 h 1691251"/>
                <a:gd name="connsiteX34" fmla="*/ 111977 w 1920955"/>
                <a:gd name="connsiteY34" fmla="*/ 678550 h 1691251"/>
                <a:gd name="connsiteX35" fmla="*/ 112334 w 1920955"/>
                <a:gd name="connsiteY35" fmla="*/ 748809 h 1691251"/>
                <a:gd name="connsiteX36" fmla="*/ 167161 w 1920955"/>
                <a:gd name="connsiteY36" fmla="*/ 779251 h 1691251"/>
                <a:gd name="connsiteX37" fmla="*/ 236159 w 1920955"/>
                <a:gd name="connsiteY37" fmla="*/ 789463 h 1691251"/>
                <a:gd name="connsiteX38" fmla="*/ 271462 w 1920955"/>
                <a:gd name="connsiteY38" fmla="*/ 845434 h 1691251"/>
                <a:gd name="connsiteX39" fmla="*/ 270869 w 1920955"/>
                <a:gd name="connsiteY39" fmla="*/ 890506 h 1691251"/>
                <a:gd name="connsiteX40" fmla="*/ 295393 w 1920955"/>
                <a:gd name="connsiteY40" fmla="*/ 929981 h 1691251"/>
                <a:gd name="connsiteX41" fmla="*/ 341051 w 1920955"/>
                <a:gd name="connsiteY41" fmla="*/ 968573 h 1691251"/>
                <a:gd name="connsiteX42" fmla="*/ 426184 w 1920955"/>
                <a:gd name="connsiteY42" fmla="*/ 1022825 h 1691251"/>
                <a:gd name="connsiteX43" fmla="*/ 461961 w 1920955"/>
                <a:gd name="connsiteY43" fmla="*/ 1093918 h 1691251"/>
                <a:gd name="connsiteX44" fmla="*/ 441064 w 1920955"/>
                <a:gd name="connsiteY44" fmla="*/ 1163491 h 1691251"/>
                <a:gd name="connsiteX45" fmla="*/ 519111 w 1920955"/>
                <a:gd name="connsiteY45" fmla="*/ 1219954 h 1691251"/>
                <a:gd name="connsiteX46" fmla="*/ 591143 w 1920955"/>
                <a:gd name="connsiteY46" fmla="*/ 1252948 h 1691251"/>
                <a:gd name="connsiteX47" fmla="*/ 571974 w 1920955"/>
                <a:gd name="connsiteY47" fmla="*/ 1312651 h 1691251"/>
                <a:gd name="connsiteX48" fmla="*/ 662461 w 1920955"/>
                <a:gd name="connsiteY48" fmla="*/ 1465051 h 1691251"/>
                <a:gd name="connsiteX49" fmla="*/ 755271 w 1920955"/>
                <a:gd name="connsiteY49" fmla="*/ 1538205 h 1691251"/>
                <a:gd name="connsiteX50" fmla="*/ 805336 w 1920955"/>
                <a:gd name="connsiteY50" fmla="*/ 1488863 h 1691251"/>
                <a:gd name="connsiteX51" fmla="*/ 869926 w 1920955"/>
                <a:gd name="connsiteY51" fmla="*/ 1516260 h 1691251"/>
                <a:gd name="connsiteX52" fmla="*/ 924399 w 1920955"/>
                <a:gd name="connsiteY52" fmla="*/ 1484101 h 1691251"/>
                <a:gd name="connsiteX53" fmla="*/ 941246 w 1920955"/>
                <a:gd name="connsiteY53" fmla="*/ 1441925 h 1691251"/>
                <a:gd name="connsiteX54" fmla="*/ 1005123 w 1920955"/>
                <a:gd name="connsiteY54" fmla="*/ 1528337 h 1691251"/>
                <a:gd name="connsiteX55" fmla="*/ 1050190 w 1920955"/>
                <a:gd name="connsiteY55" fmla="*/ 1599431 h 1691251"/>
                <a:gd name="connsiteX56" fmla="*/ 1120136 w 1920955"/>
                <a:gd name="connsiteY56" fmla="*/ 1690950 h 1691251"/>
                <a:gd name="connsiteX57" fmla="*/ 1151034 w 1920955"/>
                <a:gd name="connsiteY57" fmla="*/ 1627859 h 1691251"/>
                <a:gd name="connsiteX58" fmla="*/ 1176811 w 1920955"/>
                <a:gd name="connsiteY58" fmla="*/ 1598401 h 1691251"/>
                <a:gd name="connsiteX59" fmla="*/ 1210149 w 1920955"/>
                <a:gd name="connsiteY59" fmla="*/ 1617451 h 1691251"/>
                <a:gd name="connsiteX60" fmla="*/ 1233961 w 1920955"/>
                <a:gd name="connsiteY60" fmla="*/ 1579351 h 1691251"/>
                <a:gd name="connsiteX61" fmla="*/ 1267299 w 1920955"/>
                <a:gd name="connsiteY61" fmla="*/ 1655551 h 1691251"/>
                <a:gd name="connsiteX62" fmla="*/ 1348261 w 1920955"/>
                <a:gd name="connsiteY62" fmla="*/ 1626976 h 1691251"/>
                <a:gd name="connsiteX63" fmla="*/ 1414936 w 1920955"/>
                <a:gd name="connsiteY63" fmla="*/ 1555538 h 1691251"/>
                <a:gd name="connsiteX64" fmla="*/ 1433986 w 1920955"/>
                <a:gd name="connsiteY64" fmla="*/ 1607926 h 1691251"/>
                <a:gd name="connsiteX65" fmla="*/ 1410174 w 1920955"/>
                <a:gd name="connsiteY65" fmla="*/ 1612688 h 1691251"/>
                <a:gd name="connsiteX66" fmla="*/ 1543524 w 1920955"/>
                <a:gd name="connsiteY66" fmla="*/ 1579351 h 1691251"/>
                <a:gd name="connsiteX67" fmla="*/ 1581624 w 1920955"/>
                <a:gd name="connsiteY67" fmla="*/ 1507913 h 1691251"/>
                <a:gd name="connsiteX68" fmla="*/ 1643536 w 1920955"/>
                <a:gd name="connsiteY68" fmla="*/ 1412663 h 1691251"/>
                <a:gd name="connsiteX69" fmla="*/ 1714974 w 1920955"/>
                <a:gd name="connsiteY69" fmla="*/ 1384088 h 1691251"/>
                <a:gd name="connsiteX70" fmla="*/ 1772124 w 1920955"/>
                <a:gd name="connsiteY70" fmla="*/ 1379326 h 1691251"/>
                <a:gd name="connsiteX71" fmla="*/ 1772124 w 1920955"/>
                <a:gd name="connsiteY71" fmla="*/ 1450763 h 1691251"/>
                <a:gd name="connsiteX72" fmla="*/ 1886424 w 1920955"/>
                <a:gd name="connsiteY72" fmla="*/ 1446001 h 1691251"/>
                <a:gd name="connsiteX73" fmla="*/ 1919761 w 1920955"/>
                <a:gd name="connsiteY73" fmla="*/ 1441238 h 1691251"/>
                <a:gd name="connsiteX74" fmla="*/ 1853086 w 1920955"/>
                <a:gd name="connsiteY74" fmla="*/ 1398376 h 1691251"/>
                <a:gd name="connsiteX75" fmla="*/ 1853086 w 1920955"/>
                <a:gd name="connsiteY75" fmla="*/ 1303126 h 1691251"/>
                <a:gd name="connsiteX76" fmla="*/ 1853086 w 1920955"/>
                <a:gd name="connsiteY76" fmla="*/ 1245976 h 1691251"/>
                <a:gd name="connsiteX77" fmla="*/ 1810224 w 1920955"/>
                <a:gd name="connsiteY77" fmla="*/ 1236451 h 1691251"/>
                <a:gd name="connsiteX78" fmla="*/ 1734024 w 1920955"/>
                <a:gd name="connsiteY78" fmla="*/ 1155488 h 1691251"/>
                <a:gd name="connsiteX79" fmla="*/ 1695924 w 1920955"/>
                <a:gd name="connsiteY79" fmla="*/ 974513 h 1691251"/>
                <a:gd name="connsiteX80" fmla="*/ 1643536 w 1920955"/>
                <a:gd name="connsiteY80" fmla="*/ 941176 h 1691251"/>
                <a:gd name="connsiteX81" fmla="*/ 1605436 w 1920955"/>
                <a:gd name="connsiteY81" fmla="*/ 884026 h 1691251"/>
                <a:gd name="connsiteX82" fmla="*/ 1557811 w 1920955"/>
                <a:gd name="connsiteY82" fmla="*/ 836401 h 1691251"/>
                <a:gd name="connsiteX83" fmla="*/ 1505424 w 1920955"/>
                <a:gd name="connsiteY83" fmla="*/ 817351 h 1691251"/>
                <a:gd name="connsiteX84" fmla="*/ 1453036 w 1920955"/>
                <a:gd name="connsiteY84" fmla="*/ 812588 h 1691251"/>
                <a:gd name="connsiteX85" fmla="*/ 1510186 w 1920955"/>
                <a:gd name="connsiteY85" fmla="*/ 779251 h 1691251"/>
                <a:gd name="connsiteX86" fmla="*/ 1476849 w 1920955"/>
                <a:gd name="connsiteY86" fmla="*/ 745913 h 1691251"/>
                <a:gd name="connsiteX87" fmla="*/ 1481611 w 1920955"/>
                <a:gd name="connsiteY87" fmla="*/ 722101 h 1691251"/>
                <a:gd name="connsiteX88" fmla="*/ 1572099 w 1920955"/>
                <a:gd name="connsiteY88" fmla="*/ 760201 h 1691251"/>
                <a:gd name="connsiteX89" fmla="*/ 1624486 w 1920955"/>
                <a:gd name="connsiteY89" fmla="*/ 693526 h 1691251"/>
                <a:gd name="connsiteX90" fmla="*/ 1614961 w 1920955"/>
                <a:gd name="connsiteY90" fmla="*/ 550651 h 1691251"/>
                <a:gd name="connsiteX91" fmla="*/ 1610199 w 1920955"/>
                <a:gd name="connsiteY91" fmla="*/ 412538 h 1691251"/>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10149 w 1920955"/>
                <a:gd name="connsiteY59" fmla="*/ 1617451 h 1691232"/>
                <a:gd name="connsiteX60" fmla="*/ 1233961 w 1920955"/>
                <a:gd name="connsiteY60" fmla="*/ 1579351 h 1691232"/>
                <a:gd name="connsiteX61" fmla="*/ 1267299 w 1920955"/>
                <a:gd name="connsiteY61" fmla="*/ 1655551 h 1691232"/>
                <a:gd name="connsiteX62" fmla="*/ 1348261 w 1920955"/>
                <a:gd name="connsiteY62" fmla="*/ 1626976 h 1691232"/>
                <a:gd name="connsiteX63" fmla="*/ 1414936 w 1920955"/>
                <a:gd name="connsiteY63" fmla="*/ 1555538 h 1691232"/>
                <a:gd name="connsiteX64" fmla="*/ 1433986 w 1920955"/>
                <a:gd name="connsiteY64" fmla="*/ 1607926 h 1691232"/>
                <a:gd name="connsiteX65" fmla="*/ 1410174 w 1920955"/>
                <a:gd name="connsiteY65" fmla="*/ 1612688 h 1691232"/>
                <a:gd name="connsiteX66" fmla="*/ 1543524 w 1920955"/>
                <a:gd name="connsiteY66" fmla="*/ 1579351 h 1691232"/>
                <a:gd name="connsiteX67" fmla="*/ 1581624 w 1920955"/>
                <a:gd name="connsiteY67" fmla="*/ 1507913 h 1691232"/>
                <a:gd name="connsiteX68" fmla="*/ 1643536 w 1920955"/>
                <a:gd name="connsiteY68" fmla="*/ 1412663 h 1691232"/>
                <a:gd name="connsiteX69" fmla="*/ 1714974 w 1920955"/>
                <a:gd name="connsiteY69" fmla="*/ 1384088 h 1691232"/>
                <a:gd name="connsiteX70" fmla="*/ 1772124 w 1920955"/>
                <a:gd name="connsiteY70" fmla="*/ 1379326 h 1691232"/>
                <a:gd name="connsiteX71" fmla="*/ 1772124 w 1920955"/>
                <a:gd name="connsiteY71" fmla="*/ 1450763 h 1691232"/>
                <a:gd name="connsiteX72" fmla="*/ 1886424 w 1920955"/>
                <a:gd name="connsiteY72" fmla="*/ 1446001 h 1691232"/>
                <a:gd name="connsiteX73" fmla="*/ 1919761 w 1920955"/>
                <a:gd name="connsiteY73" fmla="*/ 1441238 h 1691232"/>
                <a:gd name="connsiteX74" fmla="*/ 1853086 w 1920955"/>
                <a:gd name="connsiteY74" fmla="*/ 1398376 h 1691232"/>
                <a:gd name="connsiteX75" fmla="*/ 1853086 w 1920955"/>
                <a:gd name="connsiteY75" fmla="*/ 1303126 h 1691232"/>
                <a:gd name="connsiteX76" fmla="*/ 1853086 w 1920955"/>
                <a:gd name="connsiteY76" fmla="*/ 1245976 h 1691232"/>
                <a:gd name="connsiteX77" fmla="*/ 1810224 w 1920955"/>
                <a:gd name="connsiteY77" fmla="*/ 1236451 h 1691232"/>
                <a:gd name="connsiteX78" fmla="*/ 1734024 w 1920955"/>
                <a:gd name="connsiteY78" fmla="*/ 1155488 h 1691232"/>
                <a:gd name="connsiteX79" fmla="*/ 1695924 w 1920955"/>
                <a:gd name="connsiteY79" fmla="*/ 974513 h 1691232"/>
                <a:gd name="connsiteX80" fmla="*/ 1643536 w 1920955"/>
                <a:gd name="connsiteY80" fmla="*/ 941176 h 1691232"/>
                <a:gd name="connsiteX81" fmla="*/ 1605436 w 1920955"/>
                <a:gd name="connsiteY81" fmla="*/ 884026 h 1691232"/>
                <a:gd name="connsiteX82" fmla="*/ 1557811 w 1920955"/>
                <a:gd name="connsiteY82" fmla="*/ 836401 h 1691232"/>
                <a:gd name="connsiteX83" fmla="*/ 1505424 w 1920955"/>
                <a:gd name="connsiteY83" fmla="*/ 817351 h 1691232"/>
                <a:gd name="connsiteX84" fmla="*/ 1453036 w 1920955"/>
                <a:gd name="connsiteY84" fmla="*/ 812588 h 1691232"/>
                <a:gd name="connsiteX85" fmla="*/ 1510186 w 1920955"/>
                <a:gd name="connsiteY85" fmla="*/ 779251 h 1691232"/>
                <a:gd name="connsiteX86" fmla="*/ 1476849 w 1920955"/>
                <a:gd name="connsiteY86" fmla="*/ 745913 h 1691232"/>
                <a:gd name="connsiteX87" fmla="*/ 1481611 w 1920955"/>
                <a:gd name="connsiteY87" fmla="*/ 722101 h 1691232"/>
                <a:gd name="connsiteX88" fmla="*/ 1572099 w 1920955"/>
                <a:gd name="connsiteY88" fmla="*/ 760201 h 1691232"/>
                <a:gd name="connsiteX89" fmla="*/ 1624486 w 1920955"/>
                <a:gd name="connsiteY89" fmla="*/ 693526 h 1691232"/>
                <a:gd name="connsiteX90" fmla="*/ 1614961 w 1920955"/>
                <a:gd name="connsiteY90" fmla="*/ 550651 h 1691232"/>
                <a:gd name="connsiteX91" fmla="*/ 1610199 w 1920955"/>
                <a:gd name="connsiteY91"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33961 w 1920955"/>
                <a:gd name="connsiteY60" fmla="*/ 1579351 h 1691232"/>
                <a:gd name="connsiteX61" fmla="*/ 1267299 w 1920955"/>
                <a:gd name="connsiteY61" fmla="*/ 1655551 h 1691232"/>
                <a:gd name="connsiteX62" fmla="*/ 1348261 w 1920955"/>
                <a:gd name="connsiteY62" fmla="*/ 1626976 h 1691232"/>
                <a:gd name="connsiteX63" fmla="*/ 1414936 w 1920955"/>
                <a:gd name="connsiteY63" fmla="*/ 1555538 h 1691232"/>
                <a:gd name="connsiteX64" fmla="*/ 1433986 w 1920955"/>
                <a:gd name="connsiteY64" fmla="*/ 1607926 h 1691232"/>
                <a:gd name="connsiteX65" fmla="*/ 1410174 w 1920955"/>
                <a:gd name="connsiteY65" fmla="*/ 1612688 h 1691232"/>
                <a:gd name="connsiteX66" fmla="*/ 1543524 w 1920955"/>
                <a:gd name="connsiteY66" fmla="*/ 1579351 h 1691232"/>
                <a:gd name="connsiteX67" fmla="*/ 1581624 w 1920955"/>
                <a:gd name="connsiteY67" fmla="*/ 1507913 h 1691232"/>
                <a:gd name="connsiteX68" fmla="*/ 1643536 w 1920955"/>
                <a:gd name="connsiteY68" fmla="*/ 1412663 h 1691232"/>
                <a:gd name="connsiteX69" fmla="*/ 1714974 w 1920955"/>
                <a:gd name="connsiteY69" fmla="*/ 1384088 h 1691232"/>
                <a:gd name="connsiteX70" fmla="*/ 1772124 w 1920955"/>
                <a:gd name="connsiteY70" fmla="*/ 1379326 h 1691232"/>
                <a:gd name="connsiteX71" fmla="*/ 1772124 w 1920955"/>
                <a:gd name="connsiteY71" fmla="*/ 1450763 h 1691232"/>
                <a:gd name="connsiteX72" fmla="*/ 1886424 w 1920955"/>
                <a:gd name="connsiteY72" fmla="*/ 1446001 h 1691232"/>
                <a:gd name="connsiteX73" fmla="*/ 1919761 w 1920955"/>
                <a:gd name="connsiteY73" fmla="*/ 1441238 h 1691232"/>
                <a:gd name="connsiteX74" fmla="*/ 1853086 w 1920955"/>
                <a:gd name="connsiteY74" fmla="*/ 1398376 h 1691232"/>
                <a:gd name="connsiteX75" fmla="*/ 1853086 w 1920955"/>
                <a:gd name="connsiteY75" fmla="*/ 1303126 h 1691232"/>
                <a:gd name="connsiteX76" fmla="*/ 1853086 w 1920955"/>
                <a:gd name="connsiteY76" fmla="*/ 1245976 h 1691232"/>
                <a:gd name="connsiteX77" fmla="*/ 1810224 w 1920955"/>
                <a:gd name="connsiteY77" fmla="*/ 1236451 h 1691232"/>
                <a:gd name="connsiteX78" fmla="*/ 1734024 w 1920955"/>
                <a:gd name="connsiteY78" fmla="*/ 1155488 h 1691232"/>
                <a:gd name="connsiteX79" fmla="*/ 1695924 w 1920955"/>
                <a:gd name="connsiteY79" fmla="*/ 974513 h 1691232"/>
                <a:gd name="connsiteX80" fmla="*/ 1643536 w 1920955"/>
                <a:gd name="connsiteY80" fmla="*/ 941176 h 1691232"/>
                <a:gd name="connsiteX81" fmla="*/ 1605436 w 1920955"/>
                <a:gd name="connsiteY81" fmla="*/ 884026 h 1691232"/>
                <a:gd name="connsiteX82" fmla="*/ 1557811 w 1920955"/>
                <a:gd name="connsiteY82" fmla="*/ 836401 h 1691232"/>
                <a:gd name="connsiteX83" fmla="*/ 1505424 w 1920955"/>
                <a:gd name="connsiteY83" fmla="*/ 817351 h 1691232"/>
                <a:gd name="connsiteX84" fmla="*/ 1453036 w 1920955"/>
                <a:gd name="connsiteY84" fmla="*/ 812588 h 1691232"/>
                <a:gd name="connsiteX85" fmla="*/ 1510186 w 1920955"/>
                <a:gd name="connsiteY85" fmla="*/ 779251 h 1691232"/>
                <a:gd name="connsiteX86" fmla="*/ 1476849 w 1920955"/>
                <a:gd name="connsiteY86" fmla="*/ 745913 h 1691232"/>
                <a:gd name="connsiteX87" fmla="*/ 1481611 w 1920955"/>
                <a:gd name="connsiteY87" fmla="*/ 722101 h 1691232"/>
                <a:gd name="connsiteX88" fmla="*/ 1572099 w 1920955"/>
                <a:gd name="connsiteY88" fmla="*/ 760201 h 1691232"/>
                <a:gd name="connsiteX89" fmla="*/ 1624486 w 1920955"/>
                <a:gd name="connsiteY89" fmla="*/ 693526 h 1691232"/>
                <a:gd name="connsiteX90" fmla="*/ 1614961 w 1920955"/>
                <a:gd name="connsiteY90" fmla="*/ 550651 h 1691232"/>
                <a:gd name="connsiteX91" fmla="*/ 1610199 w 1920955"/>
                <a:gd name="connsiteY91"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67299 w 1920955"/>
                <a:gd name="connsiteY61" fmla="*/ 1655551 h 1691232"/>
                <a:gd name="connsiteX62" fmla="*/ 1348261 w 1920955"/>
                <a:gd name="connsiteY62" fmla="*/ 1626976 h 1691232"/>
                <a:gd name="connsiteX63" fmla="*/ 1414936 w 1920955"/>
                <a:gd name="connsiteY63" fmla="*/ 1555538 h 1691232"/>
                <a:gd name="connsiteX64" fmla="*/ 1433986 w 1920955"/>
                <a:gd name="connsiteY64" fmla="*/ 1607926 h 1691232"/>
                <a:gd name="connsiteX65" fmla="*/ 1410174 w 1920955"/>
                <a:gd name="connsiteY65" fmla="*/ 1612688 h 1691232"/>
                <a:gd name="connsiteX66" fmla="*/ 1543524 w 1920955"/>
                <a:gd name="connsiteY66" fmla="*/ 1579351 h 1691232"/>
                <a:gd name="connsiteX67" fmla="*/ 1581624 w 1920955"/>
                <a:gd name="connsiteY67" fmla="*/ 1507913 h 1691232"/>
                <a:gd name="connsiteX68" fmla="*/ 1643536 w 1920955"/>
                <a:gd name="connsiteY68" fmla="*/ 1412663 h 1691232"/>
                <a:gd name="connsiteX69" fmla="*/ 1714974 w 1920955"/>
                <a:gd name="connsiteY69" fmla="*/ 1384088 h 1691232"/>
                <a:gd name="connsiteX70" fmla="*/ 1772124 w 1920955"/>
                <a:gd name="connsiteY70" fmla="*/ 1379326 h 1691232"/>
                <a:gd name="connsiteX71" fmla="*/ 1772124 w 1920955"/>
                <a:gd name="connsiteY71" fmla="*/ 1450763 h 1691232"/>
                <a:gd name="connsiteX72" fmla="*/ 1886424 w 1920955"/>
                <a:gd name="connsiteY72" fmla="*/ 1446001 h 1691232"/>
                <a:gd name="connsiteX73" fmla="*/ 1919761 w 1920955"/>
                <a:gd name="connsiteY73" fmla="*/ 1441238 h 1691232"/>
                <a:gd name="connsiteX74" fmla="*/ 1853086 w 1920955"/>
                <a:gd name="connsiteY74" fmla="*/ 1398376 h 1691232"/>
                <a:gd name="connsiteX75" fmla="*/ 1853086 w 1920955"/>
                <a:gd name="connsiteY75" fmla="*/ 1303126 h 1691232"/>
                <a:gd name="connsiteX76" fmla="*/ 1853086 w 1920955"/>
                <a:gd name="connsiteY76" fmla="*/ 1245976 h 1691232"/>
                <a:gd name="connsiteX77" fmla="*/ 1810224 w 1920955"/>
                <a:gd name="connsiteY77" fmla="*/ 1236451 h 1691232"/>
                <a:gd name="connsiteX78" fmla="*/ 1734024 w 1920955"/>
                <a:gd name="connsiteY78" fmla="*/ 1155488 h 1691232"/>
                <a:gd name="connsiteX79" fmla="*/ 1695924 w 1920955"/>
                <a:gd name="connsiteY79" fmla="*/ 974513 h 1691232"/>
                <a:gd name="connsiteX80" fmla="*/ 1643536 w 1920955"/>
                <a:gd name="connsiteY80" fmla="*/ 941176 h 1691232"/>
                <a:gd name="connsiteX81" fmla="*/ 1605436 w 1920955"/>
                <a:gd name="connsiteY81" fmla="*/ 884026 h 1691232"/>
                <a:gd name="connsiteX82" fmla="*/ 1557811 w 1920955"/>
                <a:gd name="connsiteY82" fmla="*/ 836401 h 1691232"/>
                <a:gd name="connsiteX83" fmla="*/ 1505424 w 1920955"/>
                <a:gd name="connsiteY83" fmla="*/ 817351 h 1691232"/>
                <a:gd name="connsiteX84" fmla="*/ 1453036 w 1920955"/>
                <a:gd name="connsiteY84" fmla="*/ 812588 h 1691232"/>
                <a:gd name="connsiteX85" fmla="*/ 1510186 w 1920955"/>
                <a:gd name="connsiteY85" fmla="*/ 779251 h 1691232"/>
                <a:gd name="connsiteX86" fmla="*/ 1476849 w 1920955"/>
                <a:gd name="connsiteY86" fmla="*/ 745913 h 1691232"/>
                <a:gd name="connsiteX87" fmla="*/ 1481611 w 1920955"/>
                <a:gd name="connsiteY87" fmla="*/ 722101 h 1691232"/>
                <a:gd name="connsiteX88" fmla="*/ 1572099 w 1920955"/>
                <a:gd name="connsiteY88" fmla="*/ 760201 h 1691232"/>
                <a:gd name="connsiteX89" fmla="*/ 1624486 w 1920955"/>
                <a:gd name="connsiteY89" fmla="*/ 693526 h 1691232"/>
                <a:gd name="connsiteX90" fmla="*/ 1614961 w 1920955"/>
                <a:gd name="connsiteY90" fmla="*/ 550651 h 1691232"/>
                <a:gd name="connsiteX91" fmla="*/ 1610199 w 1920955"/>
                <a:gd name="connsiteY91"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308789 w 1920955"/>
                <a:gd name="connsiteY61" fmla="*/ 1594278 h 1691232"/>
                <a:gd name="connsiteX62" fmla="*/ 1348261 w 1920955"/>
                <a:gd name="connsiteY62" fmla="*/ 1626976 h 1691232"/>
                <a:gd name="connsiteX63" fmla="*/ 1414936 w 1920955"/>
                <a:gd name="connsiteY63" fmla="*/ 1555538 h 1691232"/>
                <a:gd name="connsiteX64" fmla="*/ 1433986 w 1920955"/>
                <a:gd name="connsiteY64" fmla="*/ 1607926 h 1691232"/>
                <a:gd name="connsiteX65" fmla="*/ 1410174 w 1920955"/>
                <a:gd name="connsiteY65" fmla="*/ 1612688 h 1691232"/>
                <a:gd name="connsiteX66" fmla="*/ 1543524 w 1920955"/>
                <a:gd name="connsiteY66" fmla="*/ 1579351 h 1691232"/>
                <a:gd name="connsiteX67" fmla="*/ 1581624 w 1920955"/>
                <a:gd name="connsiteY67" fmla="*/ 1507913 h 1691232"/>
                <a:gd name="connsiteX68" fmla="*/ 1643536 w 1920955"/>
                <a:gd name="connsiteY68" fmla="*/ 1412663 h 1691232"/>
                <a:gd name="connsiteX69" fmla="*/ 1714974 w 1920955"/>
                <a:gd name="connsiteY69" fmla="*/ 1384088 h 1691232"/>
                <a:gd name="connsiteX70" fmla="*/ 1772124 w 1920955"/>
                <a:gd name="connsiteY70" fmla="*/ 1379326 h 1691232"/>
                <a:gd name="connsiteX71" fmla="*/ 1772124 w 1920955"/>
                <a:gd name="connsiteY71" fmla="*/ 1450763 h 1691232"/>
                <a:gd name="connsiteX72" fmla="*/ 1886424 w 1920955"/>
                <a:gd name="connsiteY72" fmla="*/ 1446001 h 1691232"/>
                <a:gd name="connsiteX73" fmla="*/ 1919761 w 1920955"/>
                <a:gd name="connsiteY73" fmla="*/ 1441238 h 1691232"/>
                <a:gd name="connsiteX74" fmla="*/ 1853086 w 1920955"/>
                <a:gd name="connsiteY74" fmla="*/ 1398376 h 1691232"/>
                <a:gd name="connsiteX75" fmla="*/ 1853086 w 1920955"/>
                <a:gd name="connsiteY75" fmla="*/ 1303126 h 1691232"/>
                <a:gd name="connsiteX76" fmla="*/ 1853086 w 1920955"/>
                <a:gd name="connsiteY76" fmla="*/ 1245976 h 1691232"/>
                <a:gd name="connsiteX77" fmla="*/ 1810224 w 1920955"/>
                <a:gd name="connsiteY77" fmla="*/ 1236451 h 1691232"/>
                <a:gd name="connsiteX78" fmla="*/ 1734024 w 1920955"/>
                <a:gd name="connsiteY78" fmla="*/ 1155488 h 1691232"/>
                <a:gd name="connsiteX79" fmla="*/ 1695924 w 1920955"/>
                <a:gd name="connsiteY79" fmla="*/ 974513 h 1691232"/>
                <a:gd name="connsiteX80" fmla="*/ 1643536 w 1920955"/>
                <a:gd name="connsiteY80" fmla="*/ 941176 h 1691232"/>
                <a:gd name="connsiteX81" fmla="*/ 1605436 w 1920955"/>
                <a:gd name="connsiteY81" fmla="*/ 884026 h 1691232"/>
                <a:gd name="connsiteX82" fmla="*/ 1557811 w 1920955"/>
                <a:gd name="connsiteY82" fmla="*/ 836401 h 1691232"/>
                <a:gd name="connsiteX83" fmla="*/ 1505424 w 1920955"/>
                <a:gd name="connsiteY83" fmla="*/ 817351 h 1691232"/>
                <a:gd name="connsiteX84" fmla="*/ 1453036 w 1920955"/>
                <a:gd name="connsiteY84" fmla="*/ 812588 h 1691232"/>
                <a:gd name="connsiteX85" fmla="*/ 1510186 w 1920955"/>
                <a:gd name="connsiteY85" fmla="*/ 779251 h 1691232"/>
                <a:gd name="connsiteX86" fmla="*/ 1476849 w 1920955"/>
                <a:gd name="connsiteY86" fmla="*/ 745913 h 1691232"/>
                <a:gd name="connsiteX87" fmla="*/ 1481611 w 1920955"/>
                <a:gd name="connsiteY87" fmla="*/ 722101 h 1691232"/>
                <a:gd name="connsiteX88" fmla="*/ 1572099 w 1920955"/>
                <a:gd name="connsiteY88" fmla="*/ 760201 h 1691232"/>
                <a:gd name="connsiteX89" fmla="*/ 1624486 w 1920955"/>
                <a:gd name="connsiteY89" fmla="*/ 693526 h 1691232"/>
                <a:gd name="connsiteX90" fmla="*/ 1614961 w 1920955"/>
                <a:gd name="connsiteY90" fmla="*/ 550651 h 1691232"/>
                <a:gd name="connsiteX91" fmla="*/ 1610199 w 1920955"/>
                <a:gd name="connsiteY91"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311230 w 1920955"/>
                <a:gd name="connsiteY61" fmla="*/ 1681082 h 1691232"/>
                <a:gd name="connsiteX62" fmla="*/ 1348261 w 1920955"/>
                <a:gd name="connsiteY62" fmla="*/ 1626976 h 1691232"/>
                <a:gd name="connsiteX63" fmla="*/ 1414936 w 1920955"/>
                <a:gd name="connsiteY63" fmla="*/ 1555538 h 1691232"/>
                <a:gd name="connsiteX64" fmla="*/ 1433986 w 1920955"/>
                <a:gd name="connsiteY64" fmla="*/ 1607926 h 1691232"/>
                <a:gd name="connsiteX65" fmla="*/ 1410174 w 1920955"/>
                <a:gd name="connsiteY65" fmla="*/ 1612688 h 1691232"/>
                <a:gd name="connsiteX66" fmla="*/ 1543524 w 1920955"/>
                <a:gd name="connsiteY66" fmla="*/ 1579351 h 1691232"/>
                <a:gd name="connsiteX67" fmla="*/ 1581624 w 1920955"/>
                <a:gd name="connsiteY67" fmla="*/ 1507913 h 1691232"/>
                <a:gd name="connsiteX68" fmla="*/ 1643536 w 1920955"/>
                <a:gd name="connsiteY68" fmla="*/ 1412663 h 1691232"/>
                <a:gd name="connsiteX69" fmla="*/ 1714974 w 1920955"/>
                <a:gd name="connsiteY69" fmla="*/ 1384088 h 1691232"/>
                <a:gd name="connsiteX70" fmla="*/ 1772124 w 1920955"/>
                <a:gd name="connsiteY70" fmla="*/ 1379326 h 1691232"/>
                <a:gd name="connsiteX71" fmla="*/ 1772124 w 1920955"/>
                <a:gd name="connsiteY71" fmla="*/ 1450763 h 1691232"/>
                <a:gd name="connsiteX72" fmla="*/ 1886424 w 1920955"/>
                <a:gd name="connsiteY72" fmla="*/ 1446001 h 1691232"/>
                <a:gd name="connsiteX73" fmla="*/ 1919761 w 1920955"/>
                <a:gd name="connsiteY73" fmla="*/ 1441238 h 1691232"/>
                <a:gd name="connsiteX74" fmla="*/ 1853086 w 1920955"/>
                <a:gd name="connsiteY74" fmla="*/ 1398376 h 1691232"/>
                <a:gd name="connsiteX75" fmla="*/ 1853086 w 1920955"/>
                <a:gd name="connsiteY75" fmla="*/ 1303126 h 1691232"/>
                <a:gd name="connsiteX76" fmla="*/ 1853086 w 1920955"/>
                <a:gd name="connsiteY76" fmla="*/ 1245976 h 1691232"/>
                <a:gd name="connsiteX77" fmla="*/ 1810224 w 1920955"/>
                <a:gd name="connsiteY77" fmla="*/ 1236451 h 1691232"/>
                <a:gd name="connsiteX78" fmla="*/ 1734024 w 1920955"/>
                <a:gd name="connsiteY78" fmla="*/ 1155488 h 1691232"/>
                <a:gd name="connsiteX79" fmla="*/ 1695924 w 1920955"/>
                <a:gd name="connsiteY79" fmla="*/ 974513 h 1691232"/>
                <a:gd name="connsiteX80" fmla="*/ 1643536 w 1920955"/>
                <a:gd name="connsiteY80" fmla="*/ 941176 h 1691232"/>
                <a:gd name="connsiteX81" fmla="*/ 1605436 w 1920955"/>
                <a:gd name="connsiteY81" fmla="*/ 884026 h 1691232"/>
                <a:gd name="connsiteX82" fmla="*/ 1557811 w 1920955"/>
                <a:gd name="connsiteY82" fmla="*/ 836401 h 1691232"/>
                <a:gd name="connsiteX83" fmla="*/ 1505424 w 1920955"/>
                <a:gd name="connsiteY83" fmla="*/ 817351 h 1691232"/>
                <a:gd name="connsiteX84" fmla="*/ 1453036 w 1920955"/>
                <a:gd name="connsiteY84" fmla="*/ 812588 h 1691232"/>
                <a:gd name="connsiteX85" fmla="*/ 1510186 w 1920955"/>
                <a:gd name="connsiteY85" fmla="*/ 779251 h 1691232"/>
                <a:gd name="connsiteX86" fmla="*/ 1476849 w 1920955"/>
                <a:gd name="connsiteY86" fmla="*/ 745913 h 1691232"/>
                <a:gd name="connsiteX87" fmla="*/ 1481611 w 1920955"/>
                <a:gd name="connsiteY87" fmla="*/ 722101 h 1691232"/>
                <a:gd name="connsiteX88" fmla="*/ 1572099 w 1920955"/>
                <a:gd name="connsiteY88" fmla="*/ 760201 h 1691232"/>
                <a:gd name="connsiteX89" fmla="*/ 1624486 w 1920955"/>
                <a:gd name="connsiteY89" fmla="*/ 693526 h 1691232"/>
                <a:gd name="connsiteX90" fmla="*/ 1614961 w 1920955"/>
                <a:gd name="connsiteY90" fmla="*/ 550651 h 1691232"/>
                <a:gd name="connsiteX91" fmla="*/ 1610199 w 1920955"/>
                <a:gd name="connsiteY91"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48261 w 1920955"/>
                <a:gd name="connsiteY63" fmla="*/ 1626976 h 1691232"/>
                <a:gd name="connsiteX64" fmla="*/ 1414936 w 1920955"/>
                <a:gd name="connsiteY64" fmla="*/ 1555538 h 1691232"/>
                <a:gd name="connsiteX65" fmla="*/ 1433986 w 1920955"/>
                <a:gd name="connsiteY65" fmla="*/ 1607926 h 1691232"/>
                <a:gd name="connsiteX66" fmla="*/ 1410174 w 1920955"/>
                <a:gd name="connsiteY66" fmla="*/ 1612688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4936 w 1920955"/>
                <a:gd name="connsiteY64" fmla="*/ 1555538 h 1691232"/>
                <a:gd name="connsiteX65" fmla="*/ 1433986 w 1920955"/>
                <a:gd name="connsiteY65" fmla="*/ 1607926 h 1691232"/>
                <a:gd name="connsiteX66" fmla="*/ 1410174 w 1920955"/>
                <a:gd name="connsiteY66" fmla="*/ 1612688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4936 w 1920955"/>
                <a:gd name="connsiteY64" fmla="*/ 1555538 h 1691232"/>
                <a:gd name="connsiteX65" fmla="*/ 1468155 w 1920955"/>
                <a:gd name="connsiteY65" fmla="*/ 1595161 h 1691232"/>
                <a:gd name="connsiteX66" fmla="*/ 1410174 w 1920955"/>
                <a:gd name="connsiteY66" fmla="*/ 1612688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4936 w 1920955"/>
                <a:gd name="connsiteY64" fmla="*/ 1555538 h 1691232"/>
                <a:gd name="connsiteX65" fmla="*/ 1438868 w 1920955"/>
                <a:gd name="connsiteY65" fmla="*/ 1595161 h 1691232"/>
                <a:gd name="connsiteX66" fmla="*/ 1410174 w 1920955"/>
                <a:gd name="connsiteY66" fmla="*/ 1612688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4936 w 1920955"/>
                <a:gd name="connsiteY64" fmla="*/ 1555538 h 1691232"/>
                <a:gd name="connsiteX65" fmla="*/ 1475477 w 1920955"/>
                <a:gd name="connsiteY65" fmla="*/ 1541547 h 1691232"/>
                <a:gd name="connsiteX66" fmla="*/ 1410174 w 1920955"/>
                <a:gd name="connsiteY66" fmla="*/ 1612688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4936 w 1920955"/>
                <a:gd name="connsiteY64" fmla="*/ 1555538 h 1691232"/>
                <a:gd name="connsiteX65" fmla="*/ 1475477 w 1920955"/>
                <a:gd name="connsiteY65" fmla="*/ 1541547 h 1691232"/>
                <a:gd name="connsiteX66" fmla="*/ 1476071 w 1920955"/>
                <a:gd name="connsiteY66" fmla="*/ 1622900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5477 w 1920955"/>
                <a:gd name="connsiteY65" fmla="*/ 1541547 h 1691232"/>
                <a:gd name="connsiteX66" fmla="*/ 1476071 w 1920955"/>
                <a:gd name="connsiteY66" fmla="*/ 1622900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5477 w 1920955"/>
                <a:gd name="connsiteY65" fmla="*/ 1541547 h 1691232"/>
                <a:gd name="connsiteX66" fmla="*/ 1505358 w 1920955"/>
                <a:gd name="connsiteY66" fmla="*/ 1648431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5477 w 1920955"/>
                <a:gd name="connsiteY65" fmla="*/ 1541547 h 1691232"/>
                <a:gd name="connsiteX66" fmla="*/ 1488274 w 1920955"/>
                <a:gd name="connsiteY66" fmla="*/ 1640771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43524 w 1920955"/>
                <a:gd name="connsiteY67" fmla="*/ 1579351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1624 w 1920955"/>
                <a:gd name="connsiteY68" fmla="*/ 1507913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4065 w 1920955"/>
                <a:gd name="connsiteY68" fmla="*/ 1525784 h 1691232"/>
                <a:gd name="connsiteX69" fmla="*/ 1643536 w 1920955"/>
                <a:gd name="connsiteY69" fmla="*/ 1412663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4065 w 1920955"/>
                <a:gd name="connsiteY68" fmla="*/ 1525784 h 1691232"/>
                <a:gd name="connsiteX69" fmla="*/ 1670383 w 1920955"/>
                <a:gd name="connsiteY69" fmla="*/ 1438195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384088 h 1691232"/>
                <a:gd name="connsiteX71" fmla="*/ 1772124 w 1920955"/>
                <a:gd name="connsiteY71" fmla="*/ 1379326 h 1691232"/>
                <a:gd name="connsiteX72" fmla="*/ 1772124 w 1920955"/>
                <a:gd name="connsiteY72" fmla="*/ 1450763 h 1691232"/>
                <a:gd name="connsiteX73" fmla="*/ 1886424 w 1920955"/>
                <a:gd name="connsiteY73" fmla="*/ 1446001 h 1691232"/>
                <a:gd name="connsiteX74" fmla="*/ 1919761 w 1920955"/>
                <a:gd name="connsiteY74" fmla="*/ 1441238 h 1691232"/>
                <a:gd name="connsiteX75" fmla="*/ 1853086 w 1920955"/>
                <a:gd name="connsiteY75" fmla="*/ 1398376 h 1691232"/>
                <a:gd name="connsiteX76" fmla="*/ 1853086 w 1920955"/>
                <a:gd name="connsiteY76" fmla="*/ 1303126 h 1691232"/>
                <a:gd name="connsiteX77" fmla="*/ 1853086 w 1920955"/>
                <a:gd name="connsiteY77" fmla="*/ 1245976 h 1691232"/>
                <a:gd name="connsiteX78" fmla="*/ 1810224 w 1920955"/>
                <a:gd name="connsiteY78" fmla="*/ 1236451 h 1691232"/>
                <a:gd name="connsiteX79" fmla="*/ 1734024 w 1920955"/>
                <a:gd name="connsiteY79" fmla="*/ 1155488 h 1691232"/>
                <a:gd name="connsiteX80" fmla="*/ 1695924 w 1920955"/>
                <a:gd name="connsiteY80" fmla="*/ 974513 h 1691232"/>
                <a:gd name="connsiteX81" fmla="*/ 1643536 w 1920955"/>
                <a:gd name="connsiteY81" fmla="*/ 941176 h 1691232"/>
                <a:gd name="connsiteX82" fmla="*/ 1605436 w 1920955"/>
                <a:gd name="connsiteY82" fmla="*/ 884026 h 1691232"/>
                <a:gd name="connsiteX83" fmla="*/ 1557811 w 1920955"/>
                <a:gd name="connsiteY83" fmla="*/ 836401 h 1691232"/>
                <a:gd name="connsiteX84" fmla="*/ 1505424 w 1920955"/>
                <a:gd name="connsiteY84" fmla="*/ 817351 h 1691232"/>
                <a:gd name="connsiteX85" fmla="*/ 1453036 w 1920955"/>
                <a:gd name="connsiteY85" fmla="*/ 812588 h 1691232"/>
                <a:gd name="connsiteX86" fmla="*/ 1510186 w 1920955"/>
                <a:gd name="connsiteY86" fmla="*/ 779251 h 1691232"/>
                <a:gd name="connsiteX87" fmla="*/ 1476849 w 1920955"/>
                <a:gd name="connsiteY87" fmla="*/ 745913 h 1691232"/>
                <a:gd name="connsiteX88" fmla="*/ 1481611 w 1920955"/>
                <a:gd name="connsiteY88" fmla="*/ 722101 h 1691232"/>
                <a:gd name="connsiteX89" fmla="*/ 1572099 w 1920955"/>
                <a:gd name="connsiteY89" fmla="*/ 760201 h 1691232"/>
                <a:gd name="connsiteX90" fmla="*/ 1624486 w 1920955"/>
                <a:gd name="connsiteY90" fmla="*/ 693526 h 1691232"/>
                <a:gd name="connsiteX91" fmla="*/ 1614961 w 1920955"/>
                <a:gd name="connsiteY91" fmla="*/ 550651 h 1691232"/>
                <a:gd name="connsiteX92" fmla="*/ 1610199 w 1920955"/>
                <a:gd name="connsiteY92"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384088 h 1691232"/>
                <a:gd name="connsiteX71" fmla="*/ 1721378 w 1920955"/>
                <a:gd name="connsiteY71" fmla="*/ 1402701 h 1691232"/>
                <a:gd name="connsiteX72" fmla="*/ 1772124 w 1920955"/>
                <a:gd name="connsiteY72" fmla="*/ 1379326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384088 h 1691232"/>
                <a:gd name="connsiteX71" fmla="*/ 1736021 w 1920955"/>
                <a:gd name="connsiteY71" fmla="*/ 1379724 h 1691232"/>
                <a:gd name="connsiteX72" fmla="*/ 1772124 w 1920955"/>
                <a:gd name="connsiteY72" fmla="*/ 1379326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407065 h 1691232"/>
                <a:gd name="connsiteX71" fmla="*/ 1736021 w 1920955"/>
                <a:gd name="connsiteY71" fmla="*/ 1379724 h 1691232"/>
                <a:gd name="connsiteX72" fmla="*/ 1772124 w 1920955"/>
                <a:gd name="connsiteY72" fmla="*/ 1379326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407065 h 1691232"/>
                <a:gd name="connsiteX71" fmla="*/ 1743343 w 1920955"/>
                <a:gd name="connsiteY71" fmla="*/ 1410360 h 1691232"/>
                <a:gd name="connsiteX72" fmla="*/ 1772124 w 1920955"/>
                <a:gd name="connsiteY72" fmla="*/ 1379326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407065 h 1691232"/>
                <a:gd name="connsiteX71" fmla="*/ 1743343 w 1920955"/>
                <a:gd name="connsiteY71" fmla="*/ 1410360 h 1691232"/>
                <a:gd name="connsiteX72" fmla="*/ 1803851 w 1920955"/>
                <a:gd name="connsiteY72" fmla="*/ 1369114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955"/>
                <a:gd name="connsiteY0" fmla="*/ 412538 h 1691232"/>
                <a:gd name="connsiteX1" fmla="*/ 1567336 w 1920955"/>
                <a:gd name="connsiteY1" fmla="*/ 369676 h 1691232"/>
                <a:gd name="connsiteX2" fmla="*/ 1467324 w 1920955"/>
                <a:gd name="connsiteY2" fmla="*/ 345863 h 1691232"/>
                <a:gd name="connsiteX3" fmla="*/ 1419699 w 1920955"/>
                <a:gd name="connsiteY3" fmla="*/ 317288 h 1691232"/>
                <a:gd name="connsiteX4" fmla="*/ 1367311 w 1920955"/>
                <a:gd name="connsiteY4" fmla="*/ 160126 h 1691232"/>
                <a:gd name="connsiteX5" fmla="*/ 1338736 w 1920955"/>
                <a:gd name="connsiteY5" fmla="*/ 12488 h 1691232"/>
                <a:gd name="connsiteX6" fmla="*/ 1267299 w 1920955"/>
                <a:gd name="connsiteY6" fmla="*/ 12488 h 1691232"/>
                <a:gd name="connsiteX7" fmla="*/ 1214911 w 1920955"/>
                <a:gd name="connsiteY7" fmla="*/ 50588 h 1691232"/>
                <a:gd name="connsiteX8" fmla="*/ 1214911 w 1920955"/>
                <a:gd name="connsiteY8" fmla="*/ 155363 h 1691232"/>
                <a:gd name="connsiteX9" fmla="*/ 1186336 w 1920955"/>
                <a:gd name="connsiteY9" fmla="*/ 183938 h 1691232"/>
                <a:gd name="connsiteX10" fmla="*/ 1176811 w 1920955"/>
                <a:gd name="connsiteY10" fmla="*/ 255376 h 1691232"/>
                <a:gd name="connsiteX11" fmla="*/ 1114899 w 1920955"/>
                <a:gd name="connsiteY11" fmla="*/ 298238 h 1691232"/>
                <a:gd name="connsiteX12" fmla="*/ 1005361 w 1920955"/>
                <a:gd name="connsiteY12" fmla="*/ 312526 h 1691232"/>
                <a:gd name="connsiteX13" fmla="*/ 962499 w 1920955"/>
                <a:gd name="connsiteY13" fmla="*/ 355388 h 1691232"/>
                <a:gd name="connsiteX14" fmla="*/ 838674 w 1920955"/>
                <a:gd name="connsiteY14" fmla="*/ 355388 h 1691232"/>
                <a:gd name="connsiteX15" fmla="*/ 781524 w 1920955"/>
                <a:gd name="connsiteY15" fmla="*/ 426826 h 1691232"/>
                <a:gd name="connsiteX16" fmla="*/ 781524 w 1920955"/>
                <a:gd name="connsiteY16" fmla="*/ 460163 h 1691232"/>
                <a:gd name="connsiteX17" fmla="*/ 743424 w 1920955"/>
                <a:gd name="connsiteY17" fmla="*/ 483976 h 1691232"/>
                <a:gd name="connsiteX18" fmla="*/ 671986 w 1920955"/>
                <a:gd name="connsiteY18" fmla="*/ 417301 h 1691232"/>
                <a:gd name="connsiteX19" fmla="*/ 519586 w 1920955"/>
                <a:gd name="connsiteY19" fmla="*/ 412538 h 1691232"/>
                <a:gd name="connsiteX20" fmla="*/ 457674 w 1920955"/>
                <a:gd name="connsiteY20" fmla="*/ 431588 h 1691232"/>
                <a:gd name="connsiteX21" fmla="*/ 419574 w 1920955"/>
                <a:gd name="connsiteY21" fmla="*/ 417301 h 1691232"/>
                <a:gd name="connsiteX22" fmla="*/ 400524 w 1920955"/>
                <a:gd name="connsiteY22" fmla="*/ 355388 h 1691232"/>
                <a:gd name="connsiteX23" fmla="*/ 333849 w 1920955"/>
                <a:gd name="connsiteY23" fmla="*/ 303001 h 1691232"/>
                <a:gd name="connsiteX24" fmla="*/ 286224 w 1920955"/>
                <a:gd name="connsiteY24" fmla="*/ 236326 h 1691232"/>
                <a:gd name="connsiteX25" fmla="*/ 143349 w 1920955"/>
                <a:gd name="connsiteY25" fmla="*/ 255376 h 1691232"/>
                <a:gd name="connsiteX26" fmla="*/ 124299 w 1920955"/>
                <a:gd name="connsiteY26" fmla="*/ 331576 h 1691232"/>
                <a:gd name="connsiteX27" fmla="*/ 110011 w 1920955"/>
                <a:gd name="connsiteY27" fmla="*/ 364913 h 1691232"/>
                <a:gd name="connsiteX28" fmla="*/ 133824 w 1920955"/>
                <a:gd name="connsiteY28" fmla="*/ 412538 h 1691232"/>
                <a:gd name="connsiteX29" fmla="*/ 81436 w 1920955"/>
                <a:gd name="connsiteY29" fmla="*/ 450638 h 1691232"/>
                <a:gd name="connsiteX30" fmla="*/ 33811 w 1920955"/>
                <a:gd name="connsiteY30" fmla="*/ 445876 h 1691232"/>
                <a:gd name="connsiteX31" fmla="*/ 33811 w 1920955"/>
                <a:gd name="connsiteY31" fmla="*/ 517313 h 1691232"/>
                <a:gd name="connsiteX32" fmla="*/ 474 w 1920955"/>
                <a:gd name="connsiteY32" fmla="*/ 622088 h 1691232"/>
                <a:gd name="connsiteX33" fmla="*/ 62386 w 1920955"/>
                <a:gd name="connsiteY33" fmla="*/ 698288 h 1691232"/>
                <a:gd name="connsiteX34" fmla="*/ 111977 w 1920955"/>
                <a:gd name="connsiteY34" fmla="*/ 678550 h 1691232"/>
                <a:gd name="connsiteX35" fmla="*/ 112334 w 1920955"/>
                <a:gd name="connsiteY35" fmla="*/ 748809 h 1691232"/>
                <a:gd name="connsiteX36" fmla="*/ 167161 w 1920955"/>
                <a:gd name="connsiteY36" fmla="*/ 779251 h 1691232"/>
                <a:gd name="connsiteX37" fmla="*/ 236159 w 1920955"/>
                <a:gd name="connsiteY37" fmla="*/ 789463 h 1691232"/>
                <a:gd name="connsiteX38" fmla="*/ 271462 w 1920955"/>
                <a:gd name="connsiteY38" fmla="*/ 845434 h 1691232"/>
                <a:gd name="connsiteX39" fmla="*/ 270869 w 1920955"/>
                <a:gd name="connsiteY39" fmla="*/ 890506 h 1691232"/>
                <a:gd name="connsiteX40" fmla="*/ 295393 w 1920955"/>
                <a:gd name="connsiteY40" fmla="*/ 929981 h 1691232"/>
                <a:gd name="connsiteX41" fmla="*/ 341051 w 1920955"/>
                <a:gd name="connsiteY41" fmla="*/ 968573 h 1691232"/>
                <a:gd name="connsiteX42" fmla="*/ 426184 w 1920955"/>
                <a:gd name="connsiteY42" fmla="*/ 1022825 h 1691232"/>
                <a:gd name="connsiteX43" fmla="*/ 461961 w 1920955"/>
                <a:gd name="connsiteY43" fmla="*/ 1093918 h 1691232"/>
                <a:gd name="connsiteX44" fmla="*/ 441064 w 1920955"/>
                <a:gd name="connsiteY44" fmla="*/ 1163491 h 1691232"/>
                <a:gd name="connsiteX45" fmla="*/ 519111 w 1920955"/>
                <a:gd name="connsiteY45" fmla="*/ 1219954 h 1691232"/>
                <a:gd name="connsiteX46" fmla="*/ 591143 w 1920955"/>
                <a:gd name="connsiteY46" fmla="*/ 1252948 h 1691232"/>
                <a:gd name="connsiteX47" fmla="*/ 571974 w 1920955"/>
                <a:gd name="connsiteY47" fmla="*/ 1312651 h 1691232"/>
                <a:gd name="connsiteX48" fmla="*/ 662461 w 1920955"/>
                <a:gd name="connsiteY48" fmla="*/ 1465051 h 1691232"/>
                <a:gd name="connsiteX49" fmla="*/ 755271 w 1920955"/>
                <a:gd name="connsiteY49" fmla="*/ 1538205 h 1691232"/>
                <a:gd name="connsiteX50" fmla="*/ 805336 w 1920955"/>
                <a:gd name="connsiteY50" fmla="*/ 1488863 h 1691232"/>
                <a:gd name="connsiteX51" fmla="*/ 869926 w 1920955"/>
                <a:gd name="connsiteY51" fmla="*/ 1516260 h 1691232"/>
                <a:gd name="connsiteX52" fmla="*/ 924399 w 1920955"/>
                <a:gd name="connsiteY52" fmla="*/ 1484101 h 1691232"/>
                <a:gd name="connsiteX53" fmla="*/ 941246 w 1920955"/>
                <a:gd name="connsiteY53" fmla="*/ 1441925 h 1691232"/>
                <a:gd name="connsiteX54" fmla="*/ 1005123 w 1920955"/>
                <a:gd name="connsiteY54" fmla="*/ 1528337 h 1691232"/>
                <a:gd name="connsiteX55" fmla="*/ 1050190 w 1920955"/>
                <a:gd name="connsiteY55" fmla="*/ 1599431 h 1691232"/>
                <a:gd name="connsiteX56" fmla="*/ 1120136 w 1920955"/>
                <a:gd name="connsiteY56" fmla="*/ 1690950 h 1691232"/>
                <a:gd name="connsiteX57" fmla="*/ 1151034 w 1920955"/>
                <a:gd name="connsiteY57" fmla="*/ 1627859 h 1691232"/>
                <a:gd name="connsiteX58" fmla="*/ 1181693 w 1920955"/>
                <a:gd name="connsiteY58" fmla="*/ 1621379 h 1691232"/>
                <a:gd name="connsiteX59" fmla="*/ 1224792 w 1920955"/>
                <a:gd name="connsiteY59" fmla="*/ 1650642 h 1691232"/>
                <a:gd name="connsiteX60" fmla="*/ 1258367 w 1920955"/>
                <a:gd name="connsiteY60" fmla="*/ 1609988 h 1691232"/>
                <a:gd name="connsiteX61" fmla="*/ 1277188 w 1920955"/>
                <a:gd name="connsiteY61" fmla="*/ 1614605 h 1691232"/>
                <a:gd name="connsiteX62" fmla="*/ 1311230 w 1920955"/>
                <a:gd name="connsiteY62" fmla="*/ 1681082 h 1691232"/>
                <a:gd name="connsiteX63" fmla="*/ 1367786 w 1920955"/>
                <a:gd name="connsiteY63" fmla="*/ 1657613 h 1691232"/>
                <a:gd name="connsiteX64" fmla="*/ 1419818 w 1920955"/>
                <a:gd name="connsiteY64" fmla="*/ 1601492 h 1691232"/>
                <a:gd name="connsiteX65" fmla="*/ 1470595 w 1920955"/>
                <a:gd name="connsiteY65" fmla="*/ 1584949 h 1691232"/>
                <a:gd name="connsiteX66" fmla="*/ 1488274 w 1920955"/>
                <a:gd name="connsiteY66" fmla="*/ 1640771 h 1691232"/>
                <a:gd name="connsiteX67" fmla="*/ 1558169 w 1920955"/>
                <a:gd name="connsiteY67" fmla="*/ 1615093 h 1691232"/>
                <a:gd name="connsiteX68" fmla="*/ 1588947 w 1920955"/>
                <a:gd name="connsiteY68" fmla="*/ 1528337 h 1691232"/>
                <a:gd name="connsiteX69" fmla="*/ 1670383 w 1920955"/>
                <a:gd name="connsiteY69" fmla="*/ 1438195 h 1691232"/>
                <a:gd name="connsiteX70" fmla="*/ 1714974 w 1920955"/>
                <a:gd name="connsiteY70" fmla="*/ 1407065 h 1691232"/>
                <a:gd name="connsiteX71" fmla="*/ 1743343 w 1920955"/>
                <a:gd name="connsiteY71" fmla="*/ 1410360 h 1691232"/>
                <a:gd name="connsiteX72" fmla="*/ 1828257 w 1920955"/>
                <a:gd name="connsiteY72" fmla="*/ 1328265 h 1691232"/>
                <a:gd name="connsiteX73" fmla="*/ 1772124 w 1920955"/>
                <a:gd name="connsiteY73" fmla="*/ 1450763 h 1691232"/>
                <a:gd name="connsiteX74" fmla="*/ 1886424 w 1920955"/>
                <a:gd name="connsiteY74" fmla="*/ 1446001 h 1691232"/>
                <a:gd name="connsiteX75" fmla="*/ 1919761 w 1920955"/>
                <a:gd name="connsiteY75" fmla="*/ 1441238 h 1691232"/>
                <a:gd name="connsiteX76" fmla="*/ 1853086 w 1920955"/>
                <a:gd name="connsiteY76" fmla="*/ 1398376 h 1691232"/>
                <a:gd name="connsiteX77" fmla="*/ 1853086 w 1920955"/>
                <a:gd name="connsiteY77" fmla="*/ 1303126 h 1691232"/>
                <a:gd name="connsiteX78" fmla="*/ 1853086 w 1920955"/>
                <a:gd name="connsiteY78" fmla="*/ 1245976 h 1691232"/>
                <a:gd name="connsiteX79" fmla="*/ 1810224 w 1920955"/>
                <a:gd name="connsiteY79" fmla="*/ 1236451 h 1691232"/>
                <a:gd name="connsiteX80" fmla="*/ 1734024 w 1920955"/>
                <a:gd name="connsiteY80" fmla="*/ 1155488 h 1691232"/>
                <a:gd name="connsiteX81" fmla="*/ 1695924 w 1920955"/>
                <a:gd name="connsiteY81" fmla="*/ 974513 h 1691232"/>
                <a:gd name="connsiteX82" fmla="*/ 1643536 w 1920955"/>
                <a:gd name="connsiteY82" fmla="*/ 941176 h 1691232"/>
                <a:gd name="connsiteX83" fmla="*/ 1605436 w 1920955"/>
                <a:gd name="connsiteY83" fmla="*/ 884026 h 1691232"/>
                <a:gd name="connsiteX84" fmla="*/ 1557811 w 1920955"/>
                <a:gd name="connsiteY84" fmla="*/ 836401 h 1691232"/>
                <a:gd name="connsiteX85" fmla="*/ 1505424 w 1920955"/>
                <a:gd name="connsiteY85" fmla="*/ 817351 h 1691232"/>
                <a:gd name="connsiteX86" fmla="*/ 1453036 w 1920955"/>
                <a:gd name="connsiteY86" fmla="*/ 812588 h 1691232"/>
                <a:gd name="connsiteX87" fmla="*/ 1510186 w 1920955"/>
                <a:gd name="connsiteY87" fmla="*/ 779251 h 1691232"/>
                <a:gd name="connsiteX88" fmla="*/ 1476849 w 1920955"/>
                <a:gd name="connsiteY88" fmla="*/ 745913 h 1691232"/>
                <a:gd name="connsiteX89" fmla="*/ 1481611 w 1920955"/>
                <a:gd name="connsiteY89" fmla="*/ 722101 h 1691232"/>
                <a:gd name="connsiteX90" fmla="*/ 1572099 w 1920955"/>
                <a:gd name="connsiteY90" fmla="*/ 760201 h 1691232"/>
                <a:gd name="connsiteX91" fmla="*/ 1624486 w 1920955"/>
                <a:gd name="connsiteY91" fmla="*/ 693526 h 1691232"/>
                <a:gd name="connsiteX92" fmla="*/ 1614961 w 1920955"/>
                <a:gd name="connsiteY92" fmla="*/ 550651 h 1691232"/>
                <a:gd name="connsiteX93" fmla="*/ 1610199 w 1920955"/>
                <a:gd name="connsiteY93" fmla="*/ 412538 h 1691232"/>
                <a:gd name="connsiteX0" fmla="*/ 1610199 w 1920409"/>
                <a:gd name="connsiteY0" fmla="*/ 412538 h 1691232"/>
                <a:gd name="connsiteX1" fmla="*/ 1567336 w 1920409"/>
                <a:gd name="connsiteY1" fmla="*/ 369676 h 1691232"/>
                <a:gd name="connsiteX2" fmla="*/ 1467324 w 1920409"/>
                <a:gd name="connsiteY2" fmla="*/ 345863 h 1691232"/>
                <a:gd name="connsiteX3" fmla="*/ 1419699 w 1920409"/>
                <a:gd name="connsiteY3" fmla="*/ 317288 h 1691232"/>
                <a:gd name="connsiteX4" fmla="*/ 1367311 w 1920409"/>
                <a:gd name="connsiteY4" fmla="*/ 160126 h 1691232"/>
                <a:gd name="connsiteX5" fmla="*/ 1338736 w 1920409"/>
                <a:gd name="connsiteY5" fmla="*/ 12488 h 1691232"/>
                <a:gd name="connsiteX6" fmla="*/ 1267299 w 1920409"/>
                <a:gd name="connsiteY6" fmla="*/ 12488 h 1691232"/>
                <a:gd name="connsiteX7" fmla="*/ 1214911 w 1920409"/>
                <a:gd name="connsiteY7" fmla="*/ 50588 h 1691232"/>
                <a:gd name="connsiteX8" fmla="*/ 1214911 w 1920409"/>
                <a:gd name="connsiteY8" fmla="*/ 155363 h 1691232"/>
                <a:gd name="connsiteX9" fmla="*/ 1186336 w 1920409"/>
                <a:gd name="connsiteY9" fmla="*/ 183938 h 1691232"/>
                <a:gd name="connsiteX10" fmla="*/ 1176811 w 1920409"/>
                <a:gd name="connsiteY10" fmla="*/ 255376 h 1691232"/>
                <a:gd name="connsiteX11" fmla="*/ 1114899 w 1920409"/>
                <a:gd name="connsiteY11" fmla="*/ 298238 h 1691232"/>
                <a:gd name="connsiteX12" fmla="*/ 1005361 w 1920409"/>
                <a:gd name="connsiteY12" fmla="*/ 312526 h 1691232"/>
                <a:gd name="connsiteX13" fmla="*/ 962499 w 1920409"/>
                <a:gd name="connsiteY13" fmla="*/ 355388 h 1691232"/>
                <a:gd name="connsiteX14" fmla="*/ 838674 w 1920409"/>
                <a:gd name="connsiteY14" fmla="*/ 355388 h 1691232"/>
                <a:gd name="connsiteX15" fmla="*/ 781524 w 1920409"/>
                <a:gd name="connsiteY15" fmla="*/ 426826 h 1691232"/>
                <a:gd name="connsiteX16" fmla="*/ 781524 w 1920409"/>
                <a:gd name="connsiteY16" fmla="*/ 460163 h 1691232"/>
                <a:gd name="connsiteX17" fmla="*/ 743424 w 1920409"/>
                <a:gd name="connsiteY17" fmla="*/ 483976 h 1691232"/>
                <a:gd name="connsiteX18" fmla="*/ 671986 w 1920409"/>
                <a:gd name="connsiteY18" fmla="*/ 417301 h 1691232"/>
                <a:gd name="connsiteX19" fmla="*/ 519586 w 1920409"/>
                <a:gd name="connsiteY19" fmla="*/ 412538 h 1691232"/>
                <a:gd name="connsiteX20" fmla="*/ 457674 w 1920409"/>
                <a:gd name="connsiteY20" fmla="*/ 431588 h 1691232"/>
                <a:gd name="connsiteX21" fmla="*/ 419574 w 1920409"/>
                <a:gd name="connsiteY21" fmla="*/ 417301 h 1691232"/>
                <a:gd name="connsiteX22" fmla="*/ 400524 w 1920409"/>
                <a:gd name="connsiteY22" fmla="*/ 355388 h 1691232"/>
                <a:gd name="connsiteX23" fmla="*/ 333849 w 1920409"/>
                <a:gd name="connsiteY23" fmla="*/ 303001 h 1691232"/>
                <a:gd name="connsiteX24" fmla="*/ 286224 w 1920409"/>
                <a:gd name="connsiteY24" fmla="*/ 236326 h 1691232"/>
                <a:gd name="connsiteX25" fmla="*/ 143349 w 1920409"/>
                <a:gd name="connsiteY25" fmla="*/ 255376 h 1691232"/>
                <a:gd name="connsiteX26" fmla="*/ 124299 w 1920409"/>
                <a:gd name="connsiteY26" fmla="*/ 331576 h 1691232"/>
                <a:gd name="connsiteX27" fmla="*/ 110011 w 1920409"/>
                <a:gd name="connsiteY27" fmla="*/ 364913 h 1691232"/>
                <a:gd name="connsiteX28" fmla="*/ 133824 w 1920409"/>
                <a:gd name="connsiteY28" fmla="*/ 412538 h 1691232"/>
                <a:gd name="connsiteX29" fmla="*/ 81436 w 1920409"/>
                <a:gd name="connsiteY29" fmla="*/ 450638 h 1691232"/>
                <a:gd name="connsiteX30" fmla="*/ 33811 w 1920409"/>
                <a:gd name="connsiteY30" fmla="*/ 445876 h 1691232"/>
                <a:gd name="connsiteX31" fmla="*/ 33811 w 1920409"/>
                <a:gd name="connsiteY31" fmla="*/ 517313 h 1691232"/>
                <a:gd name="connsiteX32" fmla="*/ 474 w 1920409"/>
                <a:gd name="connsiteY32" fmla="*/ 622088 h 1691232"/>
                <a:gd name="connsiteX33" fmla="*/ 62386 w 1920409"/>
                <a:gd name="connsiteY33" fmla="*/ 698288 h 1691232"/>
                <a:gd name="connsiteX34" fmla="*/ 111977 w 1920409"/>
                <a:gd name="connsiteY34" fmla="*/ 678550 h 1691232"/>
                <a:gd name="connsiteX35" fmla="*/ 112334 w 1920409"/>
                <a:gd name="connsiteY35" fmla="*/ 748809 h 1691232"/>
                <a:gd name="connsiteX36" fmla="*/ 167161 w 1920409"/>
                <a:gd name="connsiteY36" fmla="*/ 779251 h 1691232"/>
                <a:gd name="connsiteX37" fmla="*/ 236159 w 1920409"/>
                <a:gd name="connsiteY37" fmla="*/ 789463 h 1691232"/>
                <a:gd name="connsiteX38" fmla="*/ 271462 w 1920409"/>
                <a:gd name="connsiteY38" fmla="*/ 845434 h 1691232"/>
                <a:gd name="connsiteX39" fmla="*/ 270869 w 1920409"/>
                <a:gd name="connsiteY39" fmla="*/ 890506 h 1691232"/>
                <a:gd name="connsiteX40" fmla="*/ 295393 w 1920409"/>
                <a:gd name="connsiteY40" fmla="*/ 929981 h 1691232"/>
                <a:gd name="connsiteX41" fmla="*/ 341051 w 1920409"/>
                <a:gd name="connsiteY41" fmla="*/ 968573 h 1691232"/>
                <a:gd name="connsiteX42" fmla="*/ 426184 w 1920409"/>
                <a:gd name="connsiteY42" fmla="*/ 1022825 h 1691232"/>
                <a:gd name="connsiteX43" fmla="*/ 461961 w 1920409"/>
                <a:gd name="connsiteY43" fmla="*/ 1093918 h 1691232"/>
                <a:gd name="connsiteX44" fmla="*/ 441064 w 1920409"/>
                <a:gd name="connsiteY44" fmla="*/ 1163491 h 1691232"/>
                <a:gd name="connsiteX45" fmla="*/ 519111 w 1920409"/>
                <a:gd name="connsiteY45" fmla="*/ 1219954 h 1691232"/>
                <a:gd name="connsiteX46" fmla="*/ 591143 w 1920409"/>
                <a:gd name="connsiteY46" fmla="*/ 1252948 h 1691232"/>
                <a:gd name="connsiteX47" fmla="*/ 571974 w 1920409"/>
                <a:gd name="connsiteY47" fmla="*/ 1312651 h 1691232"/>
                <a:gd name="connsiteX48" fmla="*/ 662461 w 1920409"/>
                <a:gd name="connsiteY48" fmla="*/ 1465051 h 1691232"/>
                <a:gd name="connsiteX49" fmla="*/ 755271 w 1920409"/>
                <a:gd name="connsiteY49" fmla="*/ 1538205 h 1691232"/>
                <a:gd name="connsiteX50" fmla="*/ 805336 w 1920409"/>
                <a:gd name="connsiteY50" fmla="*/ 1488863 h 1691232"/>
                <a:gd name="connsiteX51" fmla="*/ 869926 w 1920409"/>
                <a:gd name="connsiteY51" fmla="*/ 1516260 h 1691232"/>
                <a:gd name="connsiteX52" fmla="*/ 924399 w 1920409"/>
                <a:gd name="connsiteY52" fmla="*/ 1484101 h 1691232"/>
                <a:gd name="connsiteX53" fmla="*/ 941246 w 1920409"/>
                <a:gd name="connsiteY53" fmla="*/ 1441925 h 1691232"/>
                <a:gd name="connsiteX54" fmla="*/ 1005123 w 1920409"/>
                <a:gd name="connsiteY54" fmla="*/ 1528337 h 1691232"/>
                <a:gd name="connsiteX55" fmla="*/ 1050190 w 1920409"/>
                <a:gd name="connsiteY55" fmla="*/ 1599431 h 1691232"/>
                <a:gd name="connsiteX56" fmla="*/ 1120136 w 1920409"/>
                <a:gd name="connsiteY56" fmla="*/ 1690950 h 1691232"/>
                <a:gd name="connsiteX57" fmla="*/ 1151034 w 1920409"/>
                <a:gd name="connsiteY57" fmla="*/ 1627859 h 1691232"/>
                <a:gd name="connsiteX58" fmla="*/ 1181693 w 1920409"/>
                <a:gd name="connsiteY58" fmla="*/ 1621379 h 1691232"/>
                <a:gd name="connsiteX59" fmla="*/ 1224792 w 1920409"/>
                <a:gd name="connsiteY59" fmla="*/ 1650642 h 1691232"/>
                <a:gd name="connsiteX60" fmla="*/ 1258367 w 1920409"/>
                <a:gd name="connsiteY60" fmla="*/ 1609988 h 1691232"/>
                <a:gd name="connsiteX61" fmla="*/ 1277188 w 1920409"/>
                <a:gd name="connsiteY61" fmla="*/ 1614605 h 1691232"/>
                <a:gd name="connsiteX62" fmla="*/ 1311230 w 1920409"/>
                <a:gd name="connsiteY62" fmla="*/ 1681082 h 1691232"/>
                <a:gd name="connsiteX63" fmla="*/ 1367786 w 1920409"/>
                <a:gd name="connsiteY63" fmla="*/ 1657613 h 1691232"/>
                <a:gd name="connsiteX64" fmla="*/ 1419818 w 1920409"/>
                <a:gd name="connsiteY64" fmla="*/ 1601492 h 1691232"/>
                <a:gd name="connsiteX65" fmla="*/ 1470595 w 1920409"/>
                <a:gd name="connsiteY65" fmla="*/ 1584949 h 1691232"/>
                <a:gd name="connsiteX66" fmla="*/ 1488274 w 1920409"/>
                <a:gd name="connsiteY66" fmla="*/ 1640771 h 1691232"/>
                <a:gd name="connsiteX67" fmla="*/ 1558169 w 1920409"/>
                <a:gd name="connsiteY67" fmla="*/ 1615093 h 1691232"/>
                <a:gd name="connsiteX68" fmla="*/ 1588947 w 1920409"/>
                <a:gd name="connsiteY68" fmla="*/ 1528337 h 1691232"/>
                <a:gd name="connsiteX69" fmla="*/ 1670383 w 1920409"/>
                <a:gd name="connsiteY69" fmla="*/ 1438195 h 1691232"/>
                <a:gd name="connsiteX70" fmla="*/ 1714974 w 1920409"/>
                <a:gd name="connsiteY70" fmla="*/ 1407065 h 1691232"/>
                <a:gd name="connsiteX71" fmla="*/ 1743343 w 1920409"/>
                <a:gd name="connsiteY71" fmla="*/ 1410360 h 1691232"/>
                <a:gd name="connsiteX72" fmla="*/ 1828257 w 1920409"/>
                <a:gd name="connsiteY72" fmla="*/ 1328265 h 1691232"/>
                <a:gd name="connsiteX73" fmla="*/ 1877070 w 1920409"/>
                <a:gd name="connsiteY73" fmla="*/ 1542673 h 1691232"/>
                <a:gd name="connsiteX74" fmla="*/ 1886424 w 1920409"/>
                <a:gd name="connsiteY74" fmla="*/ 1446001 h 1691232"/>
                <a:gd name="connsiteX75" fmla="*/ 1919761 w 1920409"/>
                <a:gd name="connsiteY75" fmla="*/ 1441238 h 1691232"/>
                <a:gd name="connsiteX76" fmla="*/ 1853086 w 1920409"/>
                <a:gd name="connsiteY76" fmla="*/ 1398376 h 1691232"/>
                <a:gd name="connsiteX77" fmla="*/ 1853086 w 1920409"/>
                <a:gd name="connsiteY77" fmla="*/ 1303126 h 1691232"/>
                <a:gd name="connsiteX78" fmla="*/ 1853086 w 1920409"/>
                <a:gd name="connsiteY78" fmla="*/ 1245976 h 1691232"/>
                <a:gd name="connsiteX79" fmla="*/ 1810224 w 1920409"/>
                <a:gd name="connsiteY79" fmla="*/ 1236451 h 1691232"/>
                <a:gd name="connsiteX80" fmla="*/ 1734024 w 1920409"/>
                <a:gd name="connsiteY80" fmla="*/ 1155488 h 1691232"/>
                <a:gd name="connsiteX81" fmla="*/ 1695924 w 1920409"/>
                <a:gd name="connsiteY81" fmla="*/ 974513 h 1691232"/>
                <a:gd name="connsiteX82" fmla="*/ 1643536 w 1920409"/>
                <a:gd name="connsiteY82" fmla="*/ 941176 h 1691232"/>
                <a:gd name="connsiteX83" fmla="*/ 1605436 w 1920409"/>
                <a:gd name="connsiteY83" fmla="*/ 884026 h 1691232"/>
                <a:gd name="connsiteX84" fmla="*/ 1557811 w 1920409"/>
                <a:gd name="connsiteY84" fmla="*/ 836401 h 1691232"/>
                <a:gd name="connsiteX85" fmla="*/ 1505424 w 1920409"/>
                <a:gd name="connsiteY85" fmla="*/ 817351 h 1691232"/>
                <a:gd name="connsiteX86" fmla="*/ 1453036 w 1920409"/>
                <a:gd name="connsiteY86" fmla="*/ 812588 h 1691232"/>
                <a:gd name="connsiteX87" fmla="*/ 1510186 w 1920409"/>
                <a:gd name="connsiteY87" fmla="*/ 779251 h 1691232"/>
                <a:gd name="connsiteX88" fmla="*/ 1476849 w 1920409"/>
                <a:gd name="connsiteY88" fmla="*/ 745913 h 1691232"/>
                <a:gd name="connsiteX89" fmla="*/ 1481611 w 1920409"/>
                <a:gd name="connsiteY89" fmla="*/ 722101 h 1691232"/>
                <a:gd name="connsiteX90" fmla="*/ 1572099 w 1920409"/>
                <a:gd name="connsiteY90" fmla="*/ 760201 h 1691232"/>
                <a:gd name="connsiteX91" fmla="*/ 1624486 w 1920409"/>
                <a:gd name="connsiteY91" fmla="*/ 693526 h 1691232"/>
                <a:gd name="connsiteX92" fmla="*/ 1614961 w 1920409"/>
                <a:gd name="connsiteY92" fmla="*/ 550651 h 1691232"/>
                <a:gd name="connsiteX93" fmla="*/ 1610199 w 1920409"/>
                <a:gd name="connsiteY93" fmla="*/ 412538 h 1691232"/>
                <a:gd name="connsiteX0" fmla="*/ 1610199 w 1920409"/>
                <a:gd name="connsiteY0" fmla="*/ 412538 h 1691232"/>
                <a:gd name="connsiteX1" fmla="*/ 1567336 w 1920409"/>
                <a:gd name="connsiteY1" fmla="*/ 369676 h 1691232"/>
                <a:gd name="connsiteX2" fmla="*/ 1467324 w 1920409"/>
                <a:gd name="connsiteY2" fmla="*/ 345863 h 1691232"/>
                <a:gd name="connsiteX3" fmla="*/ 1419699 w 1920409"/>
                <a:gd name="connsiteY3" fmla="*/ 317288 h 1691232"/>
                <a:gd name="connsiteX4" fmla="*/ 1367311 w 1920409"/>
                <a:gd name="connsiteY4" fmla="*/ 160126 h 1691232"/>
                <a:gd name="connsiteX5" fmla="*/ 1338736 w 1920409"/>
                <a:gd name="connsiteY5" fmla="*/ 12488 h 1691232"/>
                <a:gd name="connsiteX6" fmla="*/ 1267299 w 1920409"/>
                <a:gd name="connsiteY6" fmla="*/ 12488 h 1691232"/>
                <a:gd name="connsiteX7" fmla="*/ 1214911 w 1920409"/>
                <a:gd name="connsiteY7" fmla="*/ 50588 h 1691232"/>
                <a:gd name="connsiteX8" fmla="*/ 1214911 w 1920409"/>
                <a:gd name="connsiteY8" fmla="*/ 155363 h 1691232"/>
                <a:gd name="connsiteX9" fmla="*/ 1186336 w 1920409"/>
                <a:gd name="connsiteY9" fmla="*/ 183938 h 1691232"/>
                <a:gd name="connsiteX10" fmla="*/ 1176811 w 1920409"/>
                <a:gd name="connsiteY10" fmla="*/ 255376 h 1691232"/>
                <a:gd name="connsiteX11" fmla="*/ 1114899 w 1920409"/>
                <a:gd name="connsiteY11" fmla="*/ 298238 h 1691232"/>
                <a:gd name="connsiteX12" fmla="*/ 1005361 w 1920409"/>
                <a:gd name="connsiteY12" fmla="*/ 312526 h 1691232"/>
                <a:gd name="connsiteX13" fmla="*/ 962499 w 1920409"/>
                <a:gd name="connsiteY13" fmla="*/ 355388 h 1691232"/>
                <a:gd name="connsiteX14" fmla="*/ 838674 w 1920409"/>
                <a:gd name="connsiteY14" fmla="*/ 355388 h 1691232"/>
                <a:gd name="connsiteX15" fmla="*/ 781524 w 1920409"/>
                <a:gd name="connsiteY15" fmla="*/ 426826 h 1691232"/>
                <a:gd name="connsiteX16" fmla="*/ 781524 w 1920409"/>
                <a:gd name="connsiteY16" fmla="*/ 460163 h 1691232"/>
                <a:gd name="connsiteX17" fmla="*/ 743424 w 1920409"/>
                <a:gd name="connsiteY17" fmla="*/ 483976 h 1691232"/>
                <a:gd name="connsiteX18" fmla="*/ 671986 w 1920409"/>
                <a:gd name="connsiteY18" fmla="*/ 417301 h 1691232"/>
                <a:gd name="connsiteX19" fmla="*/ 519586 w 1920409"/>
                <a:gd name="connsiteY19" fmla="*/ 412538 h 1691232"/>
                <a:gd name="connsiteX20" fmla="*/ 457674 w 1920409"/>
                <a:gd name="connsiteY20" fmla="*/ 431588 h 1691232"/>
                <a:gd name="connsiteX21" fmla="*/ 419574 w 1920409"/>
                <a:gd name="connsiteY21" fmla="*/ 417301 h 1691232"/>
                <a:gd name="connsiteX22" fmla="*/ 400524 w 1920409"/>
                <a:gd name="connsiteY22" fmla="*/ 355388 h 1691232"/>
                <a:gd name="connsiteX23" fmla="*/ 333849 w 1920409"/>
                <a:gd name="connsiteY23" fmla="*/ 303001 h 1691232"/>
                <a:gd name="connsiteX24" fmla="*/ 286224 w 1920409"/>
                <a:gd name="connsiteY24" fmla="*/ 236326 h 1691232"/>
                <a:gd name="connsiteX25" fmla="*/ 143349 w 1920409"/>
                <a:gd name="connsiteY25" fmla="*/ 255376 h 1691232"/>
                <a:gd name="connsiteX26" fmla="*/ 124299 w 1920409"/>
                <a:gd name="connsiteY26" fmla="*/ 331576 h 1691232"/>
                <a:gd name="connsiteX27" fmla="*/ 110011 w 1920409"/>
                <a:gd name="connsiteY27" fmla="*/ 364913 h 1691232"/>
                <a:gd name="connsiteX28" fmla="*/ 133824 w 1920409"/>
                <a:gd name="connsiteY28" fmla="*/ 412538 h 1691232"/>
                <a:gd name="connsiteX29" fmla="*/ 81436 w 1920409"/>
                <a:gd name="connsiteY29" fmla="*/ 450638 h 1691232"/>
                <a:gd name="connsiteX30" fmla="*/ 33811 w 1920409"/>
                <a:gd name="connsiteY30" fmla="*/ 445876 h 1691232"/>
                <a:gd name="connsiteX31" fmla="*/ 33811 w 1920409"/>
                <a:gd name="connsiteY31" fmla="*/ 517313 h 1691232"/>
                <a:gd name="connsiteX32" fmla="*/ 474 w 1920409"/>
                <a:gd name="connsiteY32" fmla="*/ 622088 h 1691232"/>
                <a:gd name="connsiteX33" fmla="*/ 62386 w 1920409"/>
                <a:gd name="connsiteY33" fmla="*/ 698288 h 1691232"/>
                <a:gd name="connsiteX34" fmla="*/ 111977 w 1920409"/>
                <a:gd name="connsiteY34" fmla="*/ 678550 h 1691232"/>
                <a:gd name="connsiteX35" fmla="*/ 112334 w 1920409"/>
                <a:gd name="connsiteY35" fmla="*/ 748809 h 1691232"/>
                <a:gd name="connsiteX36" fmla="*/ 167161 w 1920409"/>
                <a:gd name="connsiteY36" fmla="*/ 779251 h 1691232"/>
                <a:gd name="connsiteX37" fmla="*/ 236159 w 1920409"/>
                <a:gd name="connsiteY37" fmla="*/ 789463 h 1691232"/>
                <a:gd name="connsiteX38" fmla="*/ 271462 w 1920409"/>
                <a:gd name="connsiteY38" fmla="*/ 845434 h 1691232"/>
                <a:gd name="connsiteX39" fmla="*/ 270869 w 1920409"/>
                <a:gd name="connsiteY39" fmla="*/ 890506 h 1691232"/>
                <a:gd name="connsiteX40" fmla="*/ 295393 w 1920409"/>
                <a:gd name="connsiteY40" fmla="*/ 929981 h 1691232"/>
                <a:gd name="connsiteX41" fmla="*/ 341051 w 1920409"/>
                <a:gd name="connsiteY41" fmla="*/ 968573 h 1691232"/>
                <a:gd name="connsiteX42" fmla="*/ 426184 w 1920409"/>
                <a:gd name="connsiteY42" fmla="*/ 1022825 h 1691232"/>
                <a:gd name="connsiteX43" fmla="*/ 461961 w 1920409"/>
                <a:gd name="connsiteY43" fmla="*/ 1093918 h 1691232"/>
                <a:gd name="connsiteX44" fmla="*/ 441064 w 1920409"/>
                <a:gd name="connsiteY44" fmla="*/ 1163491 h 1691232"/>
                <a:gd name="connsiteX45" fmla="*/ 519111 w 1920409"/>
                <a:gd name="connsiteY45" fmla="*/ 1219954 h 1691232"/>
                <a:gd name="connsiteX46" fmla="*/ 591143 w 1920409"/>
                <a:gd name="connsiteY46" fmla="*/ 1252948 h 1691232"/>
                <a:gd name="connsiteX47" fmla="*/ 571974 w 1920409"/>
                <a:gd name="connsiteY47" fmla="*/ 1312651 h 1691232"/>
                <a:gd name="connsiteX48" fmla="*/ 662461 w 1920409"/>
                <a:gd name="connsiteY48" fmla="*/ 1465051 h 1691232"/>
                <a:gd name="connsiteX49" fmla="*/ 755271 w 1920409"/>
                <a:gd name="connsiteY49" fmla="*/ 1538205 h 1691232"/>
                <a:gd name="connsiteX50" fmla="*/ 805336 w 1920409"/>
                <a:gd name="connsiteY50" fmla="*/ 1488863 h 1691232"/>
                <a:gd name="connsiteX51" fmla="*/ 869926 w 1920409"/>
                <a:gd name="connsiteY51" fmla="*/ 1516260 h 1691232"/>
                <a:gd name="connsiteX52" fmla="*/ 924399 w 1920409"/>
                <a:gd name="connsiteY52" fmla="*/ 1484101 h 1691232"/>
                <a:gd name="connsiteX53" fmla="*/ 941246 w 1920409"/>
                <a:gd name="connsiteY53" fmla="*/ 1441925 h 1691232"/>
                <a:gd name="connsiteX54" fmla="*/ 1005123 w 1920409"/>
                <a:gd name="connsiteY54" fmla="*/ 1528337 h 1691232"/>
                <a:gd name="connsiteX55" fmla="*/ 1050190 w 1920409"/>
                <a:gd name="connsiteY55" fmla="*/ 1599431 h 1691232"/>
                <a:gd name="connsiteX56" fmla="*/ 1120136 w 1920409"/>
                <a:gd name="connsiteY56" fmla="*/ 1690950 h 1691232"/>
                <a:gd name="connsiteX57" fmla="*/ 1151034 w 1920409"/>
                <a:gd name="connsiteY57" fmla="*/ 1627859 h 1691232"/>
                <a:gd name="connsiteX58" fmla="*/ 1181693 w 1920409"/>
                <a:gd name="connsiteY58" fmla="*/ 1621379 h 1691232"/>
                <a:gd name="connsiteX59" fmla="*/ 1224792 w 1920409"/>
                <a:gd name="connsiteY59" fmla="*/ 1650642 h 1691232"/>
                <a:gd name="connsiteX60" fmla="*/ 1258367 w 1920409"/>
                <a:gd name="connsiteY60" fmla="*/ 1609988 h 1691232"/>
                <a:gd name="connsiteX61" fmla="*/ 1277188 w 1920409"/>
                <a:gd name="connsiteY61" fmla="*/ 1614605 h 1691232"/>
                <a:gd name="connsiteX62" fmla="*/ 1311230 w 1920409"/>
                <a:gd name="connsiteY62" fmla="*/ 1681082 h 1691232"/>
                <a:gd name="connsiteX63" fmla="*/ 1367786 w 1920409"/>
                <a:gd name="connsiteY63" fmla="*/ 1657613 h 1691232"/>
                <a:gd name="connsiteX64" fmla="*/ 1419818 w 1920409"/>
                <a:gd name="connsiteY64" fmla="*/ 1601492 h 1691232"/>
                <a:gd name="connsiteX65" fmla="*/ 1470595 w 1920409"/>
                <a:gd name="connsiteY65" fmla="*/ 1584949 h 1691232"/>
                <a:gd name="connsiteX66" fmla="*/ 1488274 w 1920409"/>
                <a:gd name="connsiteY66" fmla="*/ 1640771 h 1691232"/>
                <a:gd name="connsiteX67" fmla="*/ 1558169 w 1920409"/>
                <a:gd name="connsiteY67" fmla="*/ 1615093 h 1691232"/>
                <a:gd name="connsiteX68" fmla="*/ 1588947 w 1920409"/>
                <a:gd name="connsiteY68" fmla="*/ 1528337 h 1691232"/>
                <a:gd name="connsiteX69" fmla="*/ 1670383 w 1920409"/>
                <a:gd name="connsiteY69" fmla="*/ 1438195 h 1691232"/>
                <a:gd name="connsiteX70" fmla="*/ 1714974 w 1920409"/>
                <a:gd name="connsiteY70" fmla="*/ 1407065 h 1691232"/>
                <a:gd name="connsiteX71" fmla="*/ 1743343 w 1920409"/>
                <a:gd name="connsiteY71" fmla="*/ 1410360 h 1691232"/>
                <a:gd name="connsiteX72" fmla="*/ 1833138 w 1920409"/>
                <a:gd name="connsiteY72" fmla="*/ 1402304 h 1691232"/>
                <a:gd name="connsiteX73" fmla="*/ 1877070 w 1920409"/>
                <a:gd name="connsiteY73" fmla="*/ 1542673 h 1691232"/>
                <a:gd name="connsiteX74" fmla="*/ 1886424 w 1920409"/>
                <a:gd name="connsiteY74" fmla="*/ 1446001 h 1691232"/>
                <a:gd name="connsiteX75" fmla="*/ 1919761 w 1920409"/>
                <a:gd name="connsiteY75" fmla="*/ 1441238 h 1691232"/>
                <a:gd name="connsiteX76" fmla="*/ 1853086 w 1920409"/>
                <a:gd name="connsiteY76" fmla="*/ 1398376 h 1691232"/>
                <a:gd name="connsiteX77" fmla="*/ 1853086 w 1920409"/>
                <a:gd name="connsiteY77" fmla="*/ 1303126 h 1691232"/>
                <a:gd name="connsiteX78" fmla="*/ 1853086 w 1920409"/>
                <a:gd name="connsiteY78" fmla="*/ 1245976 h 1691232"/>
                <a:gd name="connsiteX79" fmla="*/ 1810224 w 1920409"/>
                <a:gd name="connsiteY79" fmla="*/ 1236451 h 1691232"/>
                <a:gd name="connsiteX80" fmla="*/ 1734024 w 1920409"/>
                <a:gd name="connsiteY80" fmla="*/ 1155488 h 1691232"/>
                <a:gd name="connsiteX81" fmla="*/ 1695924 w 1920409"/>
                <a:gd name="connsiteY81" fmla="*/ 974513 h 1691232"/>
                <a:gd name="connsiteX82" fmla="*/ 1643536 w 1920409"/>
                <a:gd name="connsiteY82" fmla="*/ 941176 h 1691232"/>
                <a:gd name="connsiteX83" fmla="*/ 1605436 w 1920409"/>
                <a:gd name="connsiteY83" fmla="*/ 884026 h 1691232"/>
                <a:gd name="connsiteX84" fmla="*/ 1557811 w 1920409"/>
                <a:gd name="connsiteY84" fmla="*/ 836401 h 1691232"/>
                <a:gd name="connsiteX85" fmla="*/ 1505424 w 1920409"/>
                <a:gd name="connsiteY85" fmla="*/ 817351 h 1691232"/>
                <a:gd name="connsiteX86" fmla="*/ 1453036 w 1920409"/>
                <a:gd name="connsiteY86" fmla="*/ 812588 h 1691232"/>
                <a:gd name="connsiteX87" fmla="*/ 1510186 w 1920409"/>
                <a:gd name="connsiteY87" fmla="*/ 779251 h 1691232"/>
                <a:gd name="connsiteX88" fmla="*/ 1476849 w 1920409"/>
                <a:gd name="connsiteY88" fmla="*/ 745913 h 1691232"/>
                <a:gd name="connsiteX89" fmla="*/ 1481611 w 1920409"/>
                <a:gd name="connsiteY89" fmla="*/ 722101 h 1691232"/>
                <a:gd name="connsiteX90" fmla="*/ 1572099 w 1920409"/>
                <a:gd name="connsiteY90" fmla="*/ 760201 h 1691232"/>
                <a:gd name="connsiteX91" fmla="*/ 1624486 w 1920409"/>
                <a:gd name="connsiteY91" fmla="*/ 693526 h 1691232"/>
                <a:gd name="connsiteX92" fmla="*/ 1614961 w 1920409"/>
                <a:gd name="connsiteY92" fmla="*/ 550651 h 1691232"/>
                <a:gd name="connsiteX93" fmla="*/ 1610199 w 1920409"/>
                <a:gd name="connsiteY93" fmla="*/ 412538 h 1691232"/>
                <a:gd name="connsiteX0" fmla="*/ 1610199 w 1920409"/>
                <a:gd name="connsiteY0" fmla="*/ 412538 h 1691232"/>
                <a:gd name="connsiteX1" fmla="*/ 1567336 w 1920409"/>
                <a:gd name="connsiteY1" fmla="*/ 369676 h 1691232"/>
                <a:gd name="connsiteX2" fmla="*/ 1467324 w 1920409"/>
                <a:gd name="connsiteY2" fmla="*/ 345863 h 1691232"/>
                <a:gd name="connsiteX3" fmla="*/ 1419699 w 1920409"/>
                <a:gd name="connsiteY3" fmla="*/ 317288 h 1691232"/>
                <a:gd name="connsiteX4" fmla="*/ 1367311 w 1920409"/>
                <a:gd name="connsiteY4" fmla="*/ 160126 h 1691232"/>
                <a:gd name="connsiteX5" fmla="*/ 1338736 w 1920409"/>
                <a:gd name="connsiteY5" fmla="*/ 12488 h 1691232"/>
                <a:gd name="connsiteX6" fmla="*/ 1267299 w 1920409"/>
                <a:gd name="connsiteY6" fmla="*/ 12488 h 1691232"/>
                <a:gd name="connsiteX7" fmla="*/ 1214911 w 1920409"/>
                <a:gd name="connsiteY7" fmla="*/ 50588 h 1691232"/>
                <a:gd name="connsiteX8" fmla="*/ 1214911 w 1920409"/>
                <a:gd name="connsiteY8" fmla="*/ 155363 h 1691232"/>
                <a:gd name="connsiteX9" fmla="*/ 1186336 w 1920409"/>
                <a:gd name="connsiteY9" fmla="*/ 183938 h 1691232"/>
                <a:gd name="connsiteX10" fmla="*/ 1176811 w 1920409"/>
                <a:gd name="connsiteY10" fmla="*/ 255376 h 1691232"/>
                <a:gd name="connsiteX11" fmla="*/ 1114899 w 1920409"/>
                <a:gd name="connsiteY11" fmla="*/ 298238 h 1691232"/>
                <a:gd name="connsiteX12" fmla="*/ 1005361 w 1920409"/>
                <a:gd name="connsiteY12" fmla="*/ 312526 h 1691232"/>
                <a:gd name="connsiteX13" fmla="*/ 962499 w 1920409"/>
                <a:gd name="connsiteY13" fmla="*/ 355388 h 1691232"/>
                <a:gd name="connsiteX14" fmla="*/ 838674 w 1920409"/>
                <a:gd name="connsiteY14" fmla="*/ 355388 h 1691232"/>
                <a:gd name="connsiteX15" fmla="*/ 781524 w 1920409"/>
                <a:gd name="connsiteY15" fmla="*/ 426826 h 1691232"/>
                <a:gd name="connsiteX16" fmla="*/ 781524 w 1920409"/>
                <a:gd name="connsiteY16" fmla="*/ 460163 h 1691232"/>
                <a:gd name="connsiteX17" fmla="*/ 743424 w 1920409"/>
                <a:gd name="connsiteY17" fmla="*/ 483976 h 1691232"/>
                <a:gd name="connsiteX18" fmla="*/ 671986 w 1920409"/>
                <a:gd name="connsiteY18" fmla="*/ 417301 h 1691232"/>
                <a:gd name="connsiteX19" fmla="*/ 519586 w 1920409"/>
                <a:gd name="connsiteY19" fmla="*/ 412538 h 1691232"/>
                <a:gd name="connsiteX20" fmla="*/ 457674 w 1920409"/>
                <a:gd name="connsiteY20" fmla="*/ 431588 h 1691232"/>
                <a:gd name="connsiteX21" fmla="*/ 419574 w 1920409"/>
                <a:gd name="connsiteY21" fmla="*/ 417301 h 1691232"/>
                <a:gd name="connsiteX22" fmla="*/ 400524 w 1920409"/>
                <a:gd name="connsiteY22" fmla="*/ 355388 h 1691232"/>
                <a:gd name="connsiteX23" fmla="*/ 333849 w 1920409"/>
                <a:gd name="connsiteY23" fmla="*/ 303001 h 1691232"/>
                <a:gd name="connsiteX24" fmla="*/ 286224 w 1920409"/>
                <a:gd name="connsiteY24" fmla="*/ 236326 h 1691232"/>
                <a:gd name="connsiteX25" fmla="*/ 143349 w 1920409"/>
                <a:gd name="connsiteY25" fmla="*/ 255376 h 1691232"/>
                <a:gd name="connsiteX26" fmla="*/ 124299 w 1920409"/>
                <a:gd name="connsiteY26" fmla="*/ 331576 h 1691232"/>
                <a:gd name="connsiteX27" fmla="*/ 110011 w 1920409"/>
                <a:gd name="connsiteY27" fmla="*/ 364913 h 1691232"/>
                <a:gd name="connsiteX28" fmla="*/ 133824 w 1920409"/>
                <a:gd name="connsiteY28" fmla="*/ 412538 h 1691232"/>
                <a:gd name="connsiteX29" fmla="*/ 81436 w 1920409"/>
                <a:gd name="connsiteY29" fmla="*/ 450638 h 1691232"/>
                <a:gd name="connsiteX30" fmla="*/ 33811 w 1920409"/>
                <a:gd name="connsiteY30" fmla="*/ 445876 h 1691232"/>
                <a:gd name="connsiteX31" fmla="*/ 33811 w 1920409"/>
                <a:gd name="connsiteY31" fmla="*/ 517313 h 1691232"/>
                <a:gd name="connsiteX32" fmla="*/ 474 w 1920409"/>
                <a:gd name="connsiteY32" fmla="*/ 622088 h 1691232"/>
                <a:gd name="connsiteX33" fmla="*/ 62386 w 1920409"/>
                <a:gd name="connsiteY33" fmla="*/ 698288 h 1691232"/>
                <a:gd name="connsiteX34" fmla="*/ 111977 w 1920409"/>
                <a:gd name="connsiteY34" fmla="*/ 678550 h 1691232"/>
                <a:gd name="connsiteX35" fmla="*/ 112334 w 1920409"/>
                <a:gd name="connsiteY35" fmla="*/ 748809 h 1691232"/>
                <a:gd name="connsiteX36" fmla="*/ 167161 w 1920409"/>
                <a:gd name="connsiteY36" fmla="*/ 779251 h 1691232"/>
                <a:gd name="connsiteX37" fmla="*/ 236159 w 1920409"/>
                <a:gd name="connsiteY37" fmla="*/ 789463 h 1691232"/>
                <a:gd name="connsiteX38" fmla="*/ 271462 w 1920409"/>
                <a:gd name="connsiteY38" fmla="*/ 845434 h 1691232"/>
                <a:gd name="connsiteX39" fmla="*/ 270869 w 1920409"/>
                <a:gd name="connsiteY39" fmla="*/ 890506 h 1691232"/>
                <a:gd name="connsiteX40" fmla="*/ 295393 w 1920409"/>
                <a:gd name="connsiteY40" fmla="*/ 929981 h 1691232"/>
                <a:gd name="connsiteX41" fmla="*/ 341051 w 1920409"/>
                <a:gd name="connsiteY41" fmla="*/ 968573 h 1691232"/>
                <a:gd name="connsiteX42" fmla="*/ 426184 w 1920409"/>
                <a:gd name="connsiteY42" fmla="*/ 1022825 h 1691232"/>
                <a:gd name="connsiteX43" fmla="*/ 461961 w 1920409"/>
                <a:gd name="connsiteY43" fmla="*/ 1093918 h 1691232"/>
                <a:gd name="connsiteX44" fmla="*/ 441064 w 1920409"/>
                <a:gd name="connsiteY44" fmla="*/ 1163491 h 1691232"/>
                <a:gd name="connsiteX45" fmla="*/ 519111 w 1920409"/>
                <a:gd name="connsiteY45" fmla="*/ 1219954 h 1691232"/>
                <a:gd name="connsiteX46" fmla="*/ 591143 w 1920409"/>
                <a:gd name="connsiteY46" fmla="*/ 1252948 h 1691232"/>
                <a:gd name="connsiteX47" fmla="*/ 571974 w 1920409"/>
                <a:gd name="connsiteY47" fmla="*/ 1312651 h 1691232"/>
                <a:gd name="connsiteX48" fmla="*/ 662461 w 1920409"/>
                <a:gd name="connsiteY48" fmla="*/ 1465051 h 1691232"/>
                <a:gd name="connsiteX49" fmla="*/ 755271 w 1920409"/>
                <a:gd name="connsiteY49" fmla="*/ 1538205 h 1691232"/>
                <a:gd name="connsiteX50" fmla="*/ 805336 w 1920409"/>
                <a:gd name="connsiteY50" fmla="*/ 1488863 h 1691232"/>
                <a:gd name="connsiteX51" fmla="*/ 869926 w 1920409"/>
                <a:gd name="connsiteY51" fmla="*/ 1516260 h 1691232"/>
                <a:gd name="connsiteX52" fmla="*/ 924399 w 1920409"/>
                <a:gd name="connsiteY52" fmla="*/ 1484101 h 1691232"/>
                <a:gd name="connsiteX53" fmla="*/ 941246 w 1920409"/>
                <a:gd name="connsiteY53" fmla="*/ 1441925 h 1691232"/>
                <a:gd name="connsiteX54" fmla="*/ 1005123 w 1920409"/>
                <a:gd name="connsiteY54" fmla="*/ 1528337 h 1691232"/>
                <a:gd name="connsiteX55" fmla="*/ 1050190 w 1920409"/>
                <a:gd name="connsiteY55" fmla="*/ 1599431 h 1691232"/>
                <a:gd name="connsiteX56" fmla="*/ 1120136 w 1920409"/>
                <a:gd name="connsiteY56" fmla="*/ 1690950 h 1691232"/>
                <a:gd name="connsiteX57" fmla="*/ 1151034 w 1920409"/>
                <a:gd name="connsiteY57" fmla="*/ 1627859 h 1691232"/>
                <a:gd name="connsiteX58" fmla="*/ 1181693 w 1920409"/>
                <a:gd name="connsiteY58" fmla="*/ 1621379 h 1691232"/>
                <a:gd name="connsiteX59" fmla="*/ 1224792 w 1920409"/>
                <a:gd name="connsiteY59" fmla="*/ 1650642 h 1691232"/>
                <a:gd name="connsiteX60" fmla="*/ 1258367 w 1920409"/>
                <a:gd name="connsiteY60" fmla="*/ 1609988 h 1691232"/>
                <a:gd name="connsiteX61" fmla="*/ 1277188 w 1920409"/>
                <a:gd name="connsiteY61" fmla="*/ 1614605 h 1691232"/>
                <a:gd name="connsiteX62" fmla="*/ 1311230 w 1920409"/>
                <a:gd name="connsiteY62" fmla="*/ 1681082 h 1691232"/>
                <a:gd name="connsiteX63" fmla="*/ 1367786 w 1920409"/>
                <a:gd name="connsiteY63" fmla="*/ 1657613 h 1691232"/>
                <a:gd name="connsiteX64" fmla="*/ 1419818 w 1920409"/>
                <a:gd name="connsiteY64" fmla="*/ 1601492 h 1691232"/>
                <a:gd name="connsiteX65" fmla="*/ 1470595 w 1920409"/>
                <a:gd name="connsiteY65" fmla="*/ 1584949 h 1691232"/>
                <a:gd name="connsiteX66" fmla="*/ 1488274 w 1920409"/>
                <a:gd name="connsiteY66" fmla="*/ 1640771 h 1691232"/>
                <a:gd name="connsiteX67" fmla="*/ 1558169 w 1920409"/>
                <a:gd name="connsiteY67" fmla="*/ 1615093 h 1691232"/>
                <a:gd name="connsiteX68" fmla="*/ 1588947 w 1920409"/>
                <a:gd name="connsiteY68" fmla="*/ 1528337 h 1691232"/>
                <a:gd name="connsiteX69" fmla="*/ 1670383 w 1920409"/>
                <a:gd name="connsiteY69" fmla="*/ 1438195 h 1691232"/>
                <a:gd name="connsiteX70" fmla="*/ 1714974 w 1920409"/>
                <a:gd name="connsiteY70" fmla="*/ 1407065 h 1691232"/>
                <a:gd name="connsiteX71" fmla="*/ 1743343 w 1920409"/>
                <a:gd name="connsiteY71" fmla="*/ 1410360 h 1691232"/>
                <a:gd name="connsiteX72" fmla="*/ 1833138 w 1920409"/>
                <a:gd name="connsiteY72" fmla="*/ 1402304 h 1691232"/>
                <a:gd name="connsiteX73" fmla="*/ 1877070 w 1920409"/>
                <a:gd name="connsiteY73" fmla="*/ 1542673 h 1691232"/>
                <a:gd name="connsiteX74" fmla="*/ 1886424 w 1920409"/>
                <a:gd name="connsiteY74" fmla="*/ 1446001 h 1691232"/>
                <a:gd name="connsiteX75" fmla="*/ 1919761 w 1920409"/>
                <a:gd name="connsiteY75" fmla="*/ 1441238 h 1691232"/>
                <a:gd name="connsiteX76" fmla="*/ 1853086 w 1920409"/>
                <a:gd name="connsiteY76" fmla="*/ 1398376 h 1691232"/>
                <a:gd name="connsiteX77" fmla="*/ 1853086 w 1920409"/>
                <a:gd name="connsiteY77" fmla="*/ 1303126 h 1691232"/>
                <a:gd name="connsiteX78" fmla="*/ 1853086 w 1920409"/>
                <a:gd name="connsiteY78" fmla="*/ 1245976 h 1691232"/>
                <a:gd name="connsiteX79" fmla="*/ 1810224 w 1920409"/>
                <a:gd name="connsiteY79" fmla="*/ 1236451 h 1691232"/>
                <a:gd name="connsiteX80" fmla="*/ 1734024 w 1920409"/>
                <a:gd name="connsiteY80" fmla="*/ 1155488 h 1691232"/>
                <a:gd name="connsiteX81" fmla="*/ 1695924 w 1920409"/>
                <a:gd name="connsiteY81" fmla="*/ 974513 h 1691232"/>
                <a:gd name="connsiteX82" fmla="*/ 1643536 w 1920409"/>
                <a:gd name="connsiteY82" fmla="*/ 941176 h 1691232"/>
                <a:gd name="connsiteX83" fmla="*/ 1605436 w 1920409"/>
                <a:gd name="connsiteY83" fmla="*/ 884026 h 1691232"/>
                <a:gd name="connsiteX84" fmla="*/ 1557811 w 1920409"/>
                <a:gd name="connsiteY84" fmla="*/ 836401 h 1691232"/>
                <a:gd name="connsiteX85" fmla="*/ 1505424 w 1920409"/>
                <a:gd name="connsiteY85" fmla="*/ 817351 h 1691232"/>
                <a:gd name="connsiteX86" fmla="*/ 1453036 w 1920409"/>
                <a:gd name="connsiteY86" fmla="*/ 812588 h 1691232"/>
                <a:gd name="connsiteX87" fmla="*/ 1510186 w 1920409"/>
                <a:gd name="connsiteY87" fmla="*/ 779251 h 1691232"/>
                <a:gd name="connsiteX88" fmla="*/ 1476849 w 1920409"/>
                <a:gd name="connsiteY88" fmla="*/ 745913 h 1691232"/>
                <a:gd name="connsiteX89" fmla="*/ 1481611 w 1920409"/>
                <a:gd name="connsiteY89" fmla="*/ 722101 h 1691232"/>
                <a:gd name="connsiteX90" fmla="*/ 1572099 w 1920409"/>
                <a:gd name="connsiteY90" fmla="*/ 760201 h 1691232"/>
                <a:gd name="connsiteX91" fmla="*/ 1624486 w 1920409"/>
                <a:gd name="connsiteY91" fmla="*/ 693526 h 1691232"/>
                <a:gd name="connsiteX92" fmla="*/ 1614961 w 1920409"/>
                <a:gd name="connsiteY92" fmla="*/ 550651 h 1691232"/>
                <a:gd name="connsiteX93" fmla="*/ 1610199 w 1920409"/>
                <a:gd name="connsiteY93" fmla="*/ 412538 h 1691232"/>
                <a:gd name="connsiteX0" fmla="*/ 1610199 w 1920650"/>
                <a:gd name="connsiteY0" fmla="*/ 412538 h 1691232"/>
                <a:gd name="connsiteX1" fmla="*/ 1567336 w 1920650"/>
                <a:gd name="connsiteY1" fmla="*/ 369676 h 1691232"/>
                <a:gd name="connsiteX2" fmla="*/ 1467324 w 1920650"/>
                <a:gd name="connsiteY2" fmla="*/ 345863 h 1691232"/>
                <a:gd name="connsiteX3" fmla="*/ 1419699 w 1920650"/>
                <a:gd name="connsiteY3" fmla="*/ 317288 h 1691232"/>
                <a:gd name="connsiteX4" fmla="*/ 1367311 w 1920650"/>
                <a:gd name="connsiteY4" fmla="*/ 160126 h 1691232"/>
                <a:gd name="connsiteX5" fmla="*/ 1338736 w 1920650"/>
                <a:gd name="connsiteY5" fmla="*/ 12488 h 1691232"/>
                <a:gd name="connsiteX6" fmla="*/ 1267299 w 1920650"/>
                <a:gd name="connsiteY6" fmla="*/ 12488 h 1691232"/>
                <a:gd name="connsiteX7" fmla="*/ 1214911 w 1920650"/>
                <a:gd name="connsiteY7" fmla="*/ 50588 h 1691232"/>
                <a:gd name="connsiteX8" fmla="*/ 1214911 w 1920650"/>
                <a:gd name="connsiteY8" fmla="*/ 155363 h 1691232"/>
                <a:gd name="connsiteX9" fmla="*/ 1186336 w 1920650"/>
                <a:gd name="connsiteY9" fmla="*/ 183938 h 1691232"/>
                <a:gd name="connsiteX10" fmla="*/ 1176811 w 1920650"/>
                <a:gd name="connsiteY10" fmla="*/ 255376 h 1691232"/>
                <a:gd name="connsiteX11" fmla="*/ 1114899 w 1920650"/>
                <a:gd name="connsiteY11" fmla="*/ 298238 h 1691232"/>
                <a:gd name="connsiteX12" fmla="*/ 1005361 w 1920650"/>
                <a:gd name="connsiteY12" fmla="*/ 312526 h 1691232"/>
                <a:gd name="connsiteX13" fmla="*/ 962499 w 1920650"/>
                <a:gd name="connsiteY13" fmla="*/ 355388 h 1691232"/>
                <a:gd name="connsiteX14" fmla="*/ 838674 w 1920650"/>
                <a:gd name="connsiteY14" fmla="*/ 355388 h 1691232"/>
                <a:gd name="connsiteX15" fmla="*/ 781524 w 1920650"/>
                <a:gd name="connsiteY15" fmla="*/ 426826 h 1691232"/>
                <a:gd name="connsiteX16" fmla="*/ 781524 w 1920650"/>
                <a:gd name="connsiteY16" fmla="*/ 460163 h 1691232"/>
                <a:gd name="connsiteX17" fmla="*/ 743424 w 1920650"/>
                <a:gd name="connsiteY17" fmla="*/ 483976 h 1691232"/>
                <a:gd name="connsiteX18" fmla="*/ 671986 w 1920650"/>
                <a:gd name="connsiteY18" fmla="*/ 417301 h 1691232"/>
                <a:gd name="connsiteX19" fmla="*/ 519586 w 1920650"/>
                <a:gd name="connsiteY19" fmla="*/ 412538 h 1691232"/>
                <a:gd name="connsiteX20" fmla="*/ 457674 w 1920650"/>
                <a:gd name="connsiteY20" fmla="*/ 431588 h 1691232"/>
                <a:gd name="connsiteX21" fmla="*/ 419574 w 1920650"/>
                <a:gd name="connsiteY21" fmla="*/ 417301 h 1691232"/>
                <a:gd name="connsiteX22" fmla="*/ 400524 w 1920650"/>
                <a:gd name="connsiteY22" fmla="*/ 355388 h 1691232"/>
                <a:gd name="connsiteX23" fmla="*/ 333849 w 1920650"/>
                <a:gd name="connsiteY23" fmla="*/ 303001 h 1691232"/>
                <a:gd name="connsiteX24" fmla="*/ 286224 w 1920650"/>
                <a:gd name="connsiteY24" fmla="*/ 236326 h 1691232"/>
                <a:gd name="connsiteX25" fmla="*/ 143349 w 1920650"/>
                <a:gd name="connsiteY25" fmla="*/ 255376 h 1691232"/>
                <a:gd name="connsiteX26" fmla="*/ 124299 w 1920650"/>
                <a:gd name="connsiteY26" fmla="*/ 331576 h 1691232"/>
                <a:gd name="connsiteX27" fmla="*/ 110011 w 1920650"/>
                <a:gd name="connsiteY27" fmla="*/ 364913 h 1691232"/>
                <a:gd name="connsiteX28" fmla="*/ 133824 w 1920650"/>
                <a:gd name="connsiteY28" fmla="*/ 412538 h 1691232"/>
                <a:gd name="connsiteX29" fmla="*/ 81436 w 1920650"/>
                <a:gd name="connsiteY29" fmla="*/ 450638 h 1691232"/>
                <a:gd name="connsiteX30" fmla="*/ 33811 w 1920650"/>
                <a:gd name="connsiteY30" fmla="*/ 445876 h 1691232"/>
                <a:gd name="connsiteX31" fmla="*/ 33811 w 1920650"/>
                <a:gd name="connsiteY31" fmla="*/ 517313 h 1691232"/>
                <a:gd name="connsiteX32" fmla="*/ 474 w 1920650"/>
                <a:gd name="connsiteY32" fmla="*/ 622088 h 1691232"/>
                <a:gd name="connsiteX33" fmla="*/ 62386 w 1920650"/>
                <a:gd name="connsiteY33" fmla="*/ 698288 h 1691232"/>
                <a:gd name="connsiteX34" fmla="*/ 111977 w 1920650"/>
                <a:gd name="connsiteY34" fmla="*/ 678550 h 1691232"/>
                <a:gd name="connsiteX35" fmla="*/ 112334 w 1920650"/>
                <a:gd name="connsiteY35" fmla="*/ 748809 h 1691232"/>
                <a:gd name="connsiteX36" fmla="*/ 167161 w 1920650"/>
                <a:gd name="connsiteY36" fmla="*/ 779251 h 1691232"/>
                <a:gd name="connsiteX37" fmla="*/ 236159 w 1920650"/>
                <a:gd name="connsiteY37" fmla="*/ 789463 h 1691232"/>
                <a:gd name="connsiteX38" fmla="*/ 271462 w 1920650"/>
                <a:gd name="connsiteY38" fmla="*/ 845434 h 1691232"/>
                <a:gd name="connsiteX39" fmla="*/ 270869 w 1920650"/>
                <a:gd name="connsiteY39" fmla="*/ 890506 h 1691232"/>
                <a:gd name="connsiteX40" fmla="*/ 295393 w 1920650"/>
                <a:gd name="connsiteY40" fmla="*/ 929981 h 1691232"/>
                <a:gd name="connsiteX41" fmla="*/ 341051 w 1920650"/>
                <a:gd name="connsiteY41" fmla="*/ 968573 h 1691232"/>
                <a:gd name="connsiteX42" fmla="*/ 426184 w 1920650"/>
                <a:gd name="connsiteY42" fmla="*/ 1022825 h 1691232"/>
                <a:gd name="connsiteX43" fmla="*/ 461961 w 1920650"/>
                <a:gd name="connsiteY43" fmla="*/ 1093918 h 1691232"/>
                <a:gd name="connsiteX44" fmla="*/ 441064 w 1920650"/>
                <a:gd name="connsiteY44" fmla="*/ 1163491 h 1691232"/>
                <a:gd name="connsiteX45" fmla="*/ 519111 w 1920650"/>
                <a:gd name="connsiteY45" fmla="*/ 1219954 h 1691232"/>
                <a:gd name="connsiteX46" fmla="*/ 591143 w 1920650"/>
                <a:gd name="connsiteY46" fmla="*/ 1252948 h 1691232"/>
                <a:gd name="connsiteX47" fmla="*/ 571974 w 1920650"/>
                <a:gd name="connsiteY47" fmla="*/ 1312651 h 1691232"/>
                <a:gd name="connsiteX48" fmla="*/ 662461 w 1920650"/>
                <a:gd name="connsiteY48" fmla="*/ 1465051 h 1691232"/>
                <a:gd name="connsiteX49" fmla="*/ 755271 w 1920650"/>
                <a:gd name="connsiteY49" fmla="*/ 1538205 h 1691232"/>
                <a:gd name="connsiteX50" fmla="*/ 805336 w 1920650"/>
                <a:gd name="connsiteY50" fmla="*/ 1488863 h 1691232"/>
                <a:gd name="connsiteX51" fmla="*/ 869926 w 1920650"/>
                <a:gd name="connsiteY51" fmla="*/ 1516260 h 1691232"/>
                <a:gd name="connsiteX52" fmla="*/ 924399 w 1920650"/>
                <a:gd name="connsiteY52" fmla="*/ 1484101 h 1691232"/>
                <a:gd name="connsiteX53" fmla="*/ 941246 w 1920650"/>
                <a:gd name="connsiteY53" fmla="*/ 1441925 h 1691232"/>
                <a:gd name="connsiteX54" fmla="*/ 1005123 w 1920650"/>
                <a:gd name="connsiteY54" fmla="*/ 1528337 h 1691232"/>
                <a:gd name="connsiteX55" fmla="*/ 1050190 w 1920650"/>
                <a:gd name="connsiteY55" fmla="*/ 1599431 h 1691232"/>
                <a:gd name="connsiteX56" fmla="*/ 1120136 w 1920650"/>
                <a:gd name="connsiteY56" fmla="*/ 1690950 h 1691232"/>
                <a:gd name="connsiteX57" fmla="*/ 1151034 w 1920650"/>
                <a:gd name="connsiteY57" fmla="*/ 1627859 h 1691232"/>
                <a:gd name="connsiteX58" fmla="*/ 1181693 w 1920650"/>
                <a:gd name="connsiteY58" fmla="*/ 1621379 h 1691232"/>
                <a:gd name="connsiteX59" fmla="*/ 1224792 w 1920650"/>
                <a:gd name="connsiteY59" fmla="*/ 1650642 h 1691232"/>
                <a:gd name="connsiteX60" fmla="*/ 1258367 w 1920650"/>
                <a:gd name="connsiteY60" fmla="*/ 1609988 h 1691232"/>
                <a:gd name="connsiteX61" fmla="*/ 1277188 w 1920650"/>
                <a:gd name="connsiteY61" fmla="*/ 1614605 h 1691232"/>
                <a:gd name="connsiteX62" fmla="*/ 1311230 w 1920650"/>
                <a:gd name="connsiteY62" fmla="*/ 1681082 h 1691232"/>
                <a:gd name="connsiteX63" fmla="*/ 1367786 w 1920650"/>
                <a:gd name="connsiteY63" fmla="*/ 1657613 h 1691232"/>
                <a:gd name="connsiteX64" fmla="*/ 1419818 w 1920650"/>
                <a:gd name="connsiteY64" fmla="*/ 1601492 h 1691232"/>
                <a:gd name="connsiteX65" fmla="*/ 1470595 w 1920650"/>
                <a:gd name="connsiteY65" fmla="*/ 1584949 h 1691232"/>
                <a:gd name="connsiteX66" fmla="*/ 1488274 w 1920650"/>
                <a:gd name="connsiteY66" fmla="*/ 1640771 h 1691232"/>
                <a:gd name="connsiteX67" fmla="*/ 1558169 w 1920650"/>
                <a:gd name="connsiteY67" fmla="*/ 1615093 h 1691232"/>
                <a:gd name="connsiteX68" fmla="*/ 1588947 w 1920650"/>
                <a:gd name="connsiteY68" fmla="*/ 1528337 h 1691232"/>
                <a:gd name="connsiteX69" fmla="*/ 1670383 w 1920650"/>
                <a:gd name="connsiteY69" fmla="*/ 1438195 h 1691232"/>
                <a:gd name="connsiteX70" fmla="*/ 1714974 w 1920650"/>
                <a:gd name="connsiteY70" fmla="*/ 1407065 h 1691232"/>
                <a:gd name="connsiteX71" fmla="*/ 1743343 w 1920650"/>
                <a:gd name="connsiteY71" fmla="*/ 1410360 h 1691232"/>
                <a:gd name="connsiteX72" fmla="*/ 1833138 w 1920650"/>
                <a:gd name="connsiteY72" fmla="*/ 1402304 h 1691232"/>
                <a:gd name="connsiteX73" fmla="*/ 1816054 w 1920650"/>
                <a:gd name="connsiteY73" fmla="*/ 1453316 h 1691232"/>
                <a:gd name="connsiteX74" fmla="*/ 1886424 w 1920650"/>
                <a:gd name="connsiteY74" fmla="*/ 1446001 h 1691232"/>
                <a:gd name="connsiteX75" fmla="*/ 1919761 w 1920650"/>
                <a:gd name="connsiteY75" fmla="*/ 1441238 h 1691232"/>
                <a:gd name="connsiteX76" fmla="*/ 1853086 w 1920650"/>
                <a:gd name="connsiteY76" fmla="*/ 1398376 h 1691232"/>
                <a:gd name="connsiteX77" fmla="*/ 1853086 w 1920650"/>
                <a:gd name="connsiteY77" fmla="*/ 1303126 h 1691232"/>
                <a:gd name="connsiteX78" fmla="*/ 1853086 w 1920650"/>
                <a:gd name="connsiteY78" fmla="*/ 1245976 h 1691232"/>
                <a:gd name="connsiteX79" fmla="*/ 1810224 w 1920650"/>
                <a:gd name="connsiteY79" fmla="*/ 1236451 h 1691232"/>
                <a:gd name="connsiteX80" fmla="*/ 1734024 w 1920650"/>
                <a:gd name="connsiteY80" fmla="*/ 1155488 h 1691232"/>
                <a:gd name="connsiteX81" fmla="*/ 1695924 w 1920650"/>
                <a:gd name="connsiteY81" fmla="*/ 974513 h 1691232"/>
                <a:gd name="connsiteX82" fmla="*/ 1643536 w 1920650"/>
                <a:gd name="connsiteY82" fmla="*/ 941176 h 1691232"/>
                <a:gd name="connsiteX83" fmla="*/ 1605436 w 1920650"/>
                <a:gd name="connsiteY83" fmla="*/ 884026 h 1691232"/>
                <a:gd name="connsiteX84" fmla="*/ 1557811 w 1920650"/>
                <a:gd name="connsiteY84" fmla="*/ 836401 h 1691232"/>
                <a:gd name="connsiteX85" fmla="*/ 1505424 w 1920650"/>
                <a:gd name="connsiteY85" fmla="*/ 817351 h 1691232"/>
                <a:gd name="connsiteX86" fmla="*/ 1453036 w 1920650"/>
                <a:gd name="connsiteY86" fmla="*/ 812588 h 1691232"/>
                <a:gd name="connsiteX87" fmla="*/ 1510186 w 1920650"/>
                <a:gd name="connsiteY87" fmla="*/ 779251 h 1691232"/>
                <a:gd name="connsiteX88" fmla="*/ 1476849 w 1920650"/>
                <a:gd name="connsiteY88" fmla="*/ 745913 h 1691232"/>
                <a:gd name="connsiteX89" fmla="*/ 1481611 w 1920650"/>
                <a:gd name="connsiteY89" fmla="*/ 722101 h 1691232"/>
                <a:gd name="connsiteX90" fmla="*/ 1572099 w 1920650"/>
                <a:gd name="connsiteY90" fmla="*/ 760201 h 1691232"/>
                <a:gd name="connsiteX91" fmla="*/ 1624486 w 1920650"/>
                <a:gd name="connsiteY91" fmla="*/ 693526 h 1691232"/>
                <a:gd name="connsiteX92" fmla="*/ 1614961 w 1920650"/>
                <a:gd name="connsiteY92" fmla="*/ 550651 h 1691232"/>
                <a:gd name="connsiteX93" fmla="*/ 1610199 w 1920650"/>
                <a:gd name="connsiteY93" fmla="*/ 412538 h 1691232"/>
                <a:gd name="connsiteX0" fmla="*/ 1610199 w 1920031"/>
                <a:gd name="connsiteY0" fmla="*/ 412538 h 1691232"/>
                <a:gd name="connsiteX1" fmla="*/ 1567336 w 1920031"/>
                <a:gd name="connsiteY1" fmla="*/ 369676 h 1691232"/>
                <a:gd name="connsiteX2" fmla="*/ 1467324 w 1920031"/>
                <a:gd name="connsiteY2" fmla="*/ 345863 h 1691232"/>
                <a:gd name="connsiteX3" fmla="*/ 1419699 w 1920031"/>
                <a:gd name="connsiteY3" fmla="*/ 317288 h 1691232"/>
                <a:gd name="connsiteX4" fmla="*/ 1367311 w 1920031"/>
                <a:gd name="connsiteY4" fmla="*/ 160126 h 1691232"/>
                <a:gd name="connsiteX5" fmla="*/ 1338736 w 1920031"/>
                <a:gd name="connsiteY5" fmla="*/ 12488 h 1691232"/>
                <a:gd name="connsiteX6" fmla="*/ 1267299 w 1920031"/>
                <a:gd name="connsiteY6" fmla="*/ 12488 h 1691232"/>
                <a:gd name="connsiteX7" fmla="*/ 1214911 w 1920031"/>
                <a:gd name="connsiteY7" fmla="*/ 50588 h 1691232"/>
                <a:gd name="connsiteX8" fmla="*/ 1214911 w 1920031"/>
                <a:gd name="connsiteY8" fmla="*/ 155363 h 1691232"/>
                <a:gd name="connsiteX9" fmla="*/ 1186336 w 1920031"/>
                <a:gd name="connsiteY9" fmla="*/ 183938 h 1691232"/>
                <a:gd name="connsiteX10" fmla="*/ 1176811 w 1920031"/>
                <a:gd name="connsiteY10" fmla="*/ 255376 h 1691232"/>
                <a:gd name="connsiteX11" fmla="*/ 1114899 w 1920031"/>
                <a:gd name="connsiteY11" fmla="*/ 298238 h 1691232"/>
                <a:gd name="connsiteX12" fmla="*/ 1005361 w 1920031"/>
                <a:gd name="connsiteY12" fmla="*/ 312526 h 1691232"/>
                <a:gd name="connsiteX13" fmla="*/ 962499 w 1920031"/>
                <a:gd name="connsiteY13" fmla="*/ 355388 h 1691232"/>
                <a:gd name="connsiteX14" fmla="*/ 838674 w 1920031"/>
                <a:gd name="connsiteY14" fmla="*/ 355388 h 1691232"/>
                <a:gd name="connsiteX15" fmla="*/ 781524 w 1920031"/>
                <a:gd name="connsiteY15" fmla="*/ 426826 h 1691232"/>
                <a:gd name="connsiteX16" fmla="*/ 781524 w 1920031"/>
                <a:gd name="connsiteY16" fmla="*/ 460163 h 1691232"/>
                <a:gd name="connsiteX17" fmla="*/ 743424 w 1920031"/>
                <a:gd name="connsiteY17" fmla="*/ 483976 h 1691232"/>
                <a:gd name="connsiteX18" fmla="*/ 671986 w 1920031"/>
                <a:gd name="connsiteY18" fmla="*/ 417301 h 1691232"/>
                <a:gd name="connsiteX19" fmla="*/ 519586 w 1920031"/>
                <a:gd name="connsiteY19" fmla="*/ 412538 h 1691232"/>
                <a:gd name="connsiteX20" fmla="*/ 457674 w 1920031"/>
                <a:gd name="connsiteY20" fmla="*/ 431588 h 1691232"/>
                <a:gd name="connsiteX21" fmla="*/ 419574 w 1920031"/>
                <a:gd name="connsiteY21" fmla="*/ 417301 h 1691232"/>
                <a:gd name="connsiteX22" fmla="*/ 400524 w 1920031"/>
                <a:gd name="connsiteY22" fmla="*/ 355388 h 1691232"/>
                <a:gd name="connsiteX23" fmla="*/ 333849 w 1920031"/>
                <a:gd name="connsiteY23" fmla="*/ 303001 h 1691232"/>
                <a:gd name="connsiteX24" fmla="*/ 286224 w 1920031"/>
                <a:gd name="connsiteY24" fmla="*/ 236326 h 1691232"/>
                <a:gd name="connsiteX25" fmla="*/ 143349 w 1920031"/>
                <a:gd name="connsiteY25" fmla="*/ 255376 h 1691232"/>
                <a:gd name="connsiteX26" fmla="*/ 124299 w 1920031"/>
                <a:gd name="connsiteY26" fmla="*/ 331576 h 1691232"/>
                <a:gd name="connsiteX27" fmla="*/ 110011 w 1920031"/>
                <a:gd name="connsiteY27" fmla="*/ 364913 h 1691232"/>
                <a:gd name="connsiteX28" fmla="*/ 133824 w 1920031"/>
                <a:gd name="connsiteY28" fmla="*/ 412538 h 1691232"/>
                <a:gd name="connsiteX29" fmla="*/ 81436 w 1920031"/>
                <a:gd name="connsiteY29" fmla="*/ 450638 h 1691232"/>
                <a:gd name="connsiteX30" fmla="*/ 33811 w 1920031"/>
                <a:gd name="connsiteY30" fmla="*/ 445876 h 1691232"/>
                <a:gd name="connsiteX31" fmla="*/ 33811 w 1920031"/>
                <a:gd name="connsiteY31" fmla="*/ 517313 h 1691232"/>
                <a:gd name="connsiteX32" fmla="*/ 474 w 1920031"/>
                <a:gd name="connsiteY32" fmla="*/ 622088 h 1691232"/>
                <a:gd name="connsiteX33" fmla="*/ 62386 w 1920031"/>
                <a:gd name="connsiteY33" fmla="*/ 698288 h 1691232"/>
                <a:gd name="connsiteX34" fmla="*/ 111977 w 1920031"/>
                <a:gd name="connsiteY34" fmla="*/ 678550 h 1691232"/>
                <a:gd name="connsiteX35" fmla="*/ 112334 w 1920031"/>
                <a:gd name="connsiteY35" fmla="*/ 748809 h 1691232"/>
                <a:gd name="connsiteX36" fmla="*/ 167161 w 1920031"/>
                <a:gd name="connsiteY36" fmla="*/ 779251 h 1691232"/>
                <a:gd name="connsiteX37" fmla="*/ 236159 w 1920031"/>
                <a:gd name="connsiteY37" fmla="*/ 789463 h 1691232"/>
                <a:gd name="connsiteX38" fmla="*/ 271462 w 1920031"/>
                <a:gd name="connsiteY38" fmla="*/ 845434 h 1691232"/>
                <a:gd name="connsiteX39" fmla="*/ 270869 w 1920031"/>
                <a:gd name="connsiteY39" fmla="*/ 890506 h 1691232"/>
                <a:gd name="connsiteX40" fmla="*/ 295393 w 1920031"/>
                <a:gd name="connsiteY40" fmla="*/ 929981 h 1691232"/>
                <a:gd name="connsiteX41" fmla="*/ 341051 w 1920031"/>
                <a:gd name="connsiteY41" fmla="*/ 968573 h 1691232"/>
                <a:gd name="connsiteX42" fmla="*/ 426184 w 1920031"/>
                <a:gd name="connsiteY42" fmla="*/ 1022825 h 1691232"/>
                <a:gd name="connsiteX43" fmla="*/ 461961 w 1920031"/>
                <a:gd name="connsiteY43" fmla="*/ 1093918 h 1691232"/>
                <a:gd name="connsiteX44" fmla="*/ 441064 w 1920031"/>
                <a:gd name="connsiteY44" fmla="*/ 1163491 h 1691232"/>
                <a:gd name="connsiteX45" fmla="*/ 519111 w 1920031"/>
                <a:gd name="connsiteY45" fmla="*/ 1219954 h 1691232"/>
                <a:gd name="connsiteX46" fmla="*/ 591143 w 1920031"/>
                <a:gd name="connsiteY46" fmla="*/ 1252948 h 1691232"/>
                <a:gd name="connsiteX47" fmla="*/ 571974 w 1920031"/>
                <a:gd name="connsiteY47" fmla="*/ 1312651 h 1691232"/>
                <a:gd name="connsiteX48" fmla="*/ 662461 w 1920031"/>
                <a:gd name="connsiteY48" fmla="*/ 1465051 h 1691232"/>
                <a:gd name="connsiteX49" fmla="*/ 755271 w 1920031"/>
                <a:gd name="connsiteY49" fmla="*/ 1538205 h 1691232"/>
                <a:gd name="connsiteX50" fmla="*/ 805336 w 1920031"/>
                <a:gd name="connsiteY50" fmla="*/ 1488863 h 1691232"/>
                <a:gd name="connsiteX51" fmla="*/ 869926 w 1920031"/>
                <a:gd name="connsiteY51" fmla="*/ 1516260 h 1691232"/>
                <a:gd name="connsiteX52" fmla="*/ 924399 w 1920031"/>
                <a:gd name="connsiteY52" fmla="*/ 1484101 h 1691232"/>
                <a:gd name="connsiteX53" fmla="*/ 941246 w 1920031"/>
                <a:gd name="connsiteY53" fmla="*/ 1441925 h 1691232"/>
                <a:gd name="connsiteX54" fmla="*/ 1005123 w 1920031"/>
                <a:gd name="connsiteY54" fmla="*/ 1528337 h 1691232"/>
                <a:gd name="connsiteX55" fmla="*/ 1050190 w 1920031"/>
                <a:gd name="connsiteY55" fmla="*/ 1599431 h 1691232"/>
                <a:gd name="connsiteX56" fmla="*/ 1120136 w 1920031"/>
                <a:gd name="connsiteY56" fmla="*/ 1690950 h 1691232"/>
                <a:gd name="connsiteX57" fmla="*/ 1151034 w 1920031"/>
                <a:gd name="connsiteY57" fmla="*/ 1627859 h 1691232"/>
                <a:gd name="connsiteX58" fmla="*/ 1181693 w 1920031"/>
                <a:gd name="connsiteY58" fmla="*/ 1621379 h 1691232"/>
                <a:gd name="connsiteX59" fmla="*/ 1224792 w 1920031"/>
                <a:gd name="connsiteY59" fmla="*/ 1650642 h 1691232"/>
                <a:gd name="connsiteX60" fmla="*/ 1258367 w 1920031"/>
                <a:gd name="connsiteY60" fmla="*/ 1609988 h 1691232"/>
                <a:gd name="connsiteX61" fmla="*/ 1277188 w 1920031"/>
                <a:gd name="connsiteY61" fmla="*/ 1614605 h 1691232"/>
                <a:gd name="connsiteX62" fmla="*/ 1311230 w 1920031"/>
                <a:gd name="connsiteY62" fmla="*/ 1681082 h 1691232"/>
                <a:gd name="connsiteX63" fmla="*/ 1367786 w 1920031"/>
                <a:gd name="connsiteY63" fmla="*/ 1657613 h 1691232"/>
                <a:gd name="connsiteX64" fmla="*/ 1419818 w 1920031"/>
                <a:gd name="connsiteY64" fmla="*/ 1601492 h 1691232"/>
                <a:gd name="connsiteX65" fmla="*/ 1470595 w 1920031"/>
                <a:gd name="connsiteY65" fmla="*/ 1584949 h 1691232"/>
                <a:gd name="connsiteX66" fmla="*/ 1488274 w 1920031"/>
                <a:gd name="connsiteY66" fmla="*/ 1640771 h 1691232"/>
                <a:gd name="connsiteX67" fmla="*/ 1558169 w 1920031"/>
                <a:gd name="connsiteY67" fmla="*/ 1615093 h 1691232"/>
                <a:gd name="connsiteX68" fmla="*/ 1588947 w 1920031"/>
                <a:gd name="connsiteY68" fmla="*/ 1528337 h 1691232"/>
                <a:gd name="connsiteX69" fmla="*/ 1670383 w 1920031"/>
                <a:gd name="connsiteY69" fmla="*/ 1438195 h 1691232"/>
                <a:gd name="connsiteX70" fmla="*/ 1714974 w 1920031"/>
                <a:gd name="connsiteY70" fmla="*/ 1407065 h 1691232"/>
                <a:gd name="connsiteX71" fmla="*/ 1743343 w 1920031"/>
                <a:gd name="connsiteY71" fmla="*/ 1410360 h 1691232"/>
                <a:gd name="connsiteX72" fmla="*/ 1833138 w 1920031"/>
                <a:gd name="connsiteY72" fmla="*/ 1402304 h 1691232"/>
                <a:gd name="connsiteX73" fmla="*/ 1816054 w 1920031"/>
                <a:gd name="connsiteY73" fmla="*/ 1453316 h 1691232"/>
                <a:gd name="connsiteX74" fmla="*/ 1874221 w 1920031"/>
                <a:gd name="connsiteY74" fmla="*/ 1476637 h 1691232"/>
                <a:gd name="connsiteX75" fmla="*/ 1919761 w 1920031"/>
                <a:gd name="connsiteY75" fmla="*/ 1441238 h 1691232"/>
                <a:gd name="connsiteX76" fmla="*/ 1853086 w 1920031"/>
                <a:gd name="connsiteY76" fmla="*/ 1398376 h 1691232"/>
                <a:gd name="connsiteX77" fmla="*/ 1853086 w 1920031"/>
                <a:gd name="connsiteY77" fmla="*/ 1303126 h 1691232"/>
                <a:gd name="connsiteX78" fmla="*/ 1853086 w 1920031"/>
                <a:gd name="connsiteY78" fmla="*/ 1245976 h 1691232"/>
                <a:gd name="connsiteX79" fmla="*/ 1810224 w 1920031"/>
                <a:gd name="connsiteY79" fmla="*/ 1236451 h 1691232"/>
                <a:gd name="connsiteX80" fmla="*/ 1734024 w 1920031"/>
                <a:gd name="connsiteY80" fmla="*/ 1155488 h 1691232"/>
                <a:gd name="connsiteX81" fmla="*/ 1695924 w 1920031"/>
                <a:gd name="connsiteY81" fmla="*/ 974513 h 1691232"/>
                <a:gd name="connsiteX82" fmla="*/ 1643536 w 1920031"/>
                <a:gd name="connsiteY82" fmla="*/ 941176 h 1691232"/>
                <a:gd name="connsiteX83" fmla="*/ 1605436 w 1920031"/>
                <a:gd name="connsiteY83" fmla="*/ 884026 h 1691232"/>
                <a:gd name="connsiteX84" fmla="*/ 1557811 w 1920031"/>
                <a:gd name="connsiteY84" fmla="*/ 836401 h 1691232"/>
                <a:gd name="connsiteX85" fmla="*/ 1505424 w 1920031"/>
                <a:gd name="connsiteY85" fmla="*/ 817351 h 1691232"/>
                <a:gd name="connsiteX86" fmla="*/ 1453036 w 1920031"/>
                <a:gd name="connsiteY86" fmla="*/ 812588 h 1691232"/>
                <a:gd name="connsiteX87" fmla="*/ 1510186 w 1920031"/>
                <a:gd name="connsiteY87" fmla="*/ 779251 h 1691232"/>
                <a:gd name="connsiteX88" fmla="*/ 1476849 w 1920031"/>
                <a:gd name="connsiteY88" fmla="*/ 745913 h 1691232"/>
                <a:gd name="connsiteX89" fmla="*/ 1481611 w 1920031"/>
                <a:gd name="connsiteY89" fmla="*/ 722101 h 1691232"/>
                <a:gd name="connsiteX90" fmla="*/ 1572099 w 1920031"/>
                <a:gd name="connsiteY90" fmla="*/ 760201 h 1691232"/>
                <a:gd name="connsiteX91" fmla="*/ 1624486 w 1920031"/>
                <a:gd name="connsiteY91" fmla="*/ 693526 h 1691232"/>
                <a:gd name="connsiteX92" fmla="*/ 1614961 w 1920031"/>
                <a:gd name="connsiteY92" fmla="*/ 550651 h 1691232"/>
                <a:gd name="connsiteX93" fmla="*/ 1610199 w 1920031"/>
                <a:gd name="connsiteY93" fmla="*/ 412538 h 1691232"/>
                <a:gd name="connsiteX0" fmla="*/ 1610199 w 1920031"/>
                <a:gd name="connsiteY0" fmla="*/ 412538 h 1691232"/>
                <a:gd name="connsiteX1" fmla="*/ 1567336 w 1920031"/>
                <a:gd name="connsiteY1" fmla="*/ 369676 h 1691232"/>
                <a:gd name="connsiteX2" fmla="*/ 1467324 w 1920031"/>
                <a:gd name="connsiteY2" fmla="*/ 345863 h 1691232"/>
                <a:gd name="connsiteX3" fmla="*/ 1419699 w 1920031"/>
                <a:gd name="connsiteY3" fmla="*/ 317288 h 1691232"/>
                <a:gd name="connsiteX4" fmla="*/ 1367311 w 1920031"/>
                <a:gd name="connsiteY4" fmla="*/ 160126 h 1691232"/>
                <a:gd name="connsiteX5" fmla="*/ 1338736 w 1920031"/>
                <a:gd name="connsiteY5" fmla="*/ 12488 h 1691232"/>
                <a:gd name="connsiteX6" fmla="*/ 1267299 w 1920031"/>
                <a:gd name="connsiteY6" fmla="*/ 12488 h 1691232"/>
                <a:gd name="connsiteX7" fmla="*/ 1214911 w 1920031"/>
                <a:gd name="connsiteY7" fmla="*/ 50588 h 1691232"/>
                <a:gd name="connsiteX8" fmla="*/ 1214911 w 1920031"/>
                <a:gd name="connsiteY8" fmla="*/ 155363 h 1691232"/>
                <a:gd name="connsiteX9" fmla="*/ 1186336 w 1920031"/>
                <a:gd name="connsiteY9" fmla="*/ 183938 h 1691232"/>
                <a:gd name="connsiteX10" fmla="*/ 1176811 w 1920031"/>
                <a:gd name="connsiteY10" fmla="*/ 255376 h 1691232"/>
                <a:gd name="connsiteX11" fmla="*/ 1114899 w 1920031"/>
                <a:gd name="connsiteY11" fmla="*/ 298238 h 1691232"/>
                <a:gd name="connsiteX12" fmla="*/ 1005361 w 1920031"/>
                <a:gd name="connsiteY12" fmla="*/ 312526 h 1691232"/>
                <a:gd name="connsiteX13" fmla="*/ 962499 w 1920031"/>
                <a:gd name="connsiteY13" fmla="*/ 355388 h 1691232"/>
                <a:gd name="connsiteX14" fmla="*/ 838674 w 1920031"/>
                <a:gd name="connsiteY14" fmla="*/ 355388 h 1691232"/>
                <a:gd name="connsiteX15" fmla="*/ 781524 w 1920031"/>
                <a:gd name="connsiteY15" fmla="*/ 426826 h 1691232"/>
                <a:gd name="connsiteX16" fmla="*/ 781524 w 1920031"/>
                <a:gd name="connsiteY16" fmla="*/ 460163 h 1691232"/>
                <a:gd name="connsiteX17" fmla="*/ 743424 w 1920031"/>
                <a:gd name="connsiteY17" fmla="*/ 483976 h 1691232"/>
                <a:gd name="connsiteX18" fmla="*/ 671986 w 1920031"/>
                <a:gd name="connsiteY18" fmla="*/ 417301 h 1691232"/>
                <a:gd name="connsiteX19" fmla="*/ 519586 w 1920031"/>
                <a:gd name="connsiteY19" fmla="*/ 412538 h 1691232"/>
                <a:gd name="connsiteX20" fmla="*/ 457674 w 1920031"/>
                <a:gd name="connsiteY20" fmla="*/ 431588 h 1691232"/>
                <a:gd name="connsiteX21" fmla="*/ 419574 w 1920031"/>
                <a:gd name="connsiteY21" fmla="*/ 417301 h 1691232"/>
                <a:gd name="connsiteX22" fmla="*/ 400524 w 1920031"/>
                <a:gd name="connsiteY22" fmla="*/ 355388 h 1691232"/>
                <a:gd name="connsiteX23" fmla="*/ 333849 w 1920031"/>
                <a:gd name="connsiteY23" fmla="*/ 303001 h 1691232"/>
                <a:gd name="connsiteX24" fmla="*/ 286224 w 1920031"/>
                <a:gd name="connsiteY24" fmla="*/ 236326 h 1691232"/>
                <a:gd name="connsiteX25" fmla="*/ 143349 w 1920031"/>
                <a:gd name="connsiteY25" fmla="*/ 255376 h 1691232"/>
                <a:gd name="connsiteX26" fmla="*/ 124299 w 1920031"/>
                <a:gd name="connsiteY26" fmla="*/ 331576 h 1691232"/>
                <a:gd name="connsiteX27" fmla="*/ 110011 w 1920031"/>
                <a:gd name="connsiteY27" fmla="*/ 364913 h 1691232"/>
                <a:gd name="connsiteX28" fmla="*/ 133824 w 1920031"/>
                <a:gd name="connsiteY28" fmla="*/ 412538 h 1691232"/>
                <a:gd name="connsiteX29" fmla="*/ 81436 w 1920031"/>
                <a:gd name="connsiteY29" fmla="*/ 450638 h 1691232"/>
                <a:gd name="connsiteX30" fmla="*/ 33811 w 1920031"/>
                <a:gd name="connsiteY30" fmla="*/ 445876 h 1691232"/>
                <a:gd name="connsiteX31" fmla="*/ 33811 w 1920031"/>
                <a:gd name="connsiteY31" fmla="*/ 517313 h 1691232"/>
                <a:gd name="connsiteX32" fmla="*/ 474 w 1920031"/>
                <a:gd name="connsiteY32" fmla="*/ 622088 h 1691232"/>
                <a:gd name="connsiteX33" fmla="*/ 62386 w 1920031"/>
                <a:gd name="connsiteY33" fmla="*/ 698288 h 1691232"/>
                <a:gd name="connsiteX34" fmla="*/ 111977 w 1920031"/>
                <a:gd name="connsiteY34" fmla="*/ 678550 h 1691232"/>
                <a:gd name="connsiteX35" fmla="*/ 112334 w 1920031"/>
                <a:gd name="connsiteY35" fmla="*/ 748809 h 1691232"/>
                <a:gd name="connsiteX36" fmla="*/ 167161 w 1920031"/>
                <a:gd name="connsiteY36" fmla="*/ 779251 h 1691232"/>
                <a:gd name="connsiteX37" fmla="*/ 236159 w 1920031"/>
                <a:gd name="connsiteY37" fmla="*/ 789463 h 1691232"/>
                <a:gd name="connsiteX38" fmla="*/ 271462 w 1920031"/>
                <a:gd name="connsiteY38" fmla="*/ 845434 h 1691232"/>
                <a:gd name="connsiteX39" fmla="*/ 270869 w 1920031"/>
                <a:gd name="connsiteY39" fmla="*/ 890506 h 1691232"/>
                <a:gd name="connsiteX40" fmla="*/ 295393 w 1920031"/>
                <a:gd name="connsiteY40" fmla="*/ 929981 h 1691232"/>
                <a:gd name="connsiteX41" fmla="*/ 341051 w 1920031"/>
                <a:gd name="connsiteY41" fmla="*/ 968573 h 1691232"/>
                <a:gd name="connsiteX42" fmla="*/ 426184 w 1920031"/>
                <a:gd name="connsiteY42" fmla="*/ 1022825 h 1691232"/>
                <a:gd name="connsiteX43" fmla="*/ 461961 w 1920031"/>
                <a:gd name="connsiteY43" fmla="*/ 1093918 h 1691232"/>
                <a:gd name="connsiteX44" fmla="*/ 441064 w 1920031"/>
                <a:gd name="connsiteY44" fmla="*/ 1163491 h 1691232"/>
                <a:gd name="connsiteX45" fmla="*/ 519111 w 1920031"/>
                <a:gd name="connsiteY45" fmla="*/ 1219954 h 1691232"/>
                <a:gd name="connsiteX46" fmla="*/ 591143 w 1920031"/>
                <a:gd name="connsiteY46" fmla="*/ 1252948 h 1691232"/>
                <a:gd name="connsiteX47" fmla="*/ 571974 w 1920031"/>
                <a:gd name="connsiteY47" fmla="*/ 1312651 h 1691232"/>
                <a:gd name="connsiteX48" fmla="*/ 662461 w 1920031"/>
                <a:gd name="connsiteY48" fmla="*/ 1465051 h 1691232"/>
                <a:gd name="connsiteX49" fmla="*/ 755271 w 1920031"/>
                <a:gd name="connsiteY49" fmla="*/ 1538205 h 1691232"/>
                <a:gd name="connsiteX50" fmla="*/ 805336 w 1920031"/>
                <a:gd name="connsiteY50" fmla="*/ 1488863 h 1691232"/>
                <a:gd name="connsiteX51" fmla="*/ 869926 w 1920031"/>
                <a:gd name="connsiteY51" fmla="*/ 1516260 h 1691232"/>
                <a:gd name="connsiteX52" fmla="*/ 924399 w 1920031"/>
                <a:gd name="connsiteY52" fmla="*/ 1484101 h 1691232"/>
                <a:gd name="connsiteX53" fmla="*/ 941246 w 1920031"/>
                <a:gd name="connsiteY53" fmla="*/ 1441925 h 1691232"/>
                <a:gd name="connsiteX54" fmla="*/ 1005123 w 1920031"/>
                <a:gd name="connsiteY54" fmla="*/ 1528337 h 1691232"/>
                <a:gd name="connsiteX55" fmla="*/ 1050190 w 1920031"/>
                <a:gd name="connsiteY55" fmla="*/ 1599431 h 1691232"/>
                <a:gd name="connsiteX56" fmla="*/ 1120136 w 1920031"/>
                <a:gd name="connsiteY56" fmla="*/ 1690950 h 1691232"/>
                <a:gd name="connsiteX57" fmla="*/ 1151034 w 1920031"/>
                <a:gd name="connsiteY57" fmla="*/ 1627859 h 1691232"/>
                <a:gd name="connsiteX58" fmla="*/ 1181693 w 1920031"/>
                <a:gd name="connsiteY58" fmla="*/ 1621379 h 1691232"/>
                <a:gd name="connsiteX59" fmla="*/ 1224792 w 1920031"/>
                <a:gd name="connsiteY59" fmla="*/ 1650642 h 1691232"/>
                <a:gd name="connsiteX60" fmla="*/ 1258367 w 1920031"/>
                <a:gd name="connsiteY60" fmla="*/ 1609988 h 1691232"/>
                <a:gd name="connsiteX61" fmla="*/ 1277188 w 1920031"/>
                <a:gd name="connsiteY61" fmla="*/ 1614605 h 1691232"/>
                <a:gd name="connsiteX62" fmla="*/ 1311230 w 1920031"/>
                <a:gd name="connsiteY62" fmla="*/ 1681082 h 1691232"/>
                <a:gd name="connsiteX63" fmla="*/ 1367786 w 1920031"/>
                <a:gd name="connsiteY63" fmla="*/ 1657613 h 1691232"/>
                <a:gd name="connsiteX64" fmla="*/ 1419818 w 1920031"/>
                <a:gd name="connsiteY64" fmla="*/ 1601492 h 1691232"/>
                <a:gd name="connsiteX65" fmla="*/ 1470595 w 1920031"/>
                <a:gd name="connsiteY65" fmla="*/ 1584949 h 1691232"/>
                <a:gd name="connsiteX66" fmla="*/ 1488274 w 1920031"/>
                <a:gd name="connsiteY66" fmla="*/ 1640771 h 1691232"/>
                <a:gd name="connsiteX67" fmla="*/ 1558169 w 1920031"/>
                <a:gd name="connsiteY67" fmla="*/ 1615093 h 1691232"/>
                <a:gd name="connsiteX68" fmla="*/ 1588947 w 1920031"/>
                <a:gd name="connsiteY68" fmla="*/ 1528337 h 1691232"/>
                <a:gd name="connsiteX69" fmla="*/ 1670383 w 1920031"/>
                <a:gd name="connsiteY69" fmla="*/ 1438195 h 1691232"/>
                <a:gd name="connsiteX70" fmla="*/ 1714974 w 1920031"/>
                <a:gd name="connsiteY70" fmla="*/ 1407065 h 1691232"/>
                <a:gd name="connsiteX71" fmla="*/ 1743343 w 1920031"/>
                <a:gd name="connsiteY71" fmla="*/ 1410360 h 1691232"/>
                <a:gd name="connsiteX72" fmla="*/ 1820935 w 1920031"/>
                <a:gd name="connsiteY72" fmla="*/ 1399752 h 1691232"/>
                <a:gd name="connsiteX73" fmla="*/ 1816054 w 1920031"/>
                <a:gd name="connsiteY73" fmla="*/ 1453316 h 1691232"/>
                <a:gd name="connsiteX74" fmla="*/ 1874221 w 1920031"/>
                <a:gd name="connsiteY74" fmla="*/ 1476637 h 1691232"/>
                <a:gd name="connsiteX75" fmla="*/ 1919761 w 1920031"/>
                <a:gd name="connsiteY75" fmla="*/ 1441238 h 1691232"/>
                <a:gd name="connsiteX76" fmla="*/ 1853086 w 1920031"/>
                <a:gd name="connsiteY76" fmla="*/ 1398376 h 1691232"/>
                <a:gd name="connsiteX77" fmla="*/ 1853086 w 1920031"/>
                <a:gd name="connsiteY77" fmla="*/ 1303126 h 1691232"/>
                <a:gd name="connsiteX78" fmla="*/ 1853086 w 1920031"/>
                <a:gd name="connsiteY78" fmla="*/ 1245976 h 1691232"/>
                <a:gd name="connsiteX79" fmla="*/ 1810224 w 1920031"/>
                <a:gd name="connsiteY79" fmla="*/ 1236451 h 1691232"/>
                <a:gd name="connsiteX80" fmla="*/ 1734024 w 1920031"/>
                <a:gd name="connsiteY80" fmla="*/ 1155488 h 1691232"/>
                <a:gd name="connsiteX81" fmla="*/ 1695924 w 1920031"/>
                <a:gd name="connsiteY81" fmla="*/ 974513 h 1691232"/>
                <a:gd name="connsiteX82" fmla="*/ 1643536 w 1920031"/>
                <a:gd name="connsiteY82" fmla="*/ 941176 h 1691232"/>
                <a:gd name="connsiteX83" fmla="*/ 1605436 w 1920031"/>
                <a:gd name="connsiteY83" fmla="*/ 884026 h 1691232"/>
                <a:gd name="connsiteX84" fmla="*/ 1557811 w 1920031"/>
                <a:gd name="connsiteY84" fmla="*/ 836401 h 1691232"/>
                <a:gd name="connsiteX85" fmla="*/ 1505424 w 1920031"/>
                <a:gd name="connsiteY85" fmla="*/ 817351 h 1691232"/>
                <a:gd name="connsiteX86" fmla="*/ 1453036 w 1920031"/>
                <a:gd name="connsiteY86" fmla="*/ 812588 h 1691232"/>
                <a:gd name="connsiteX87" fmla="*/ 1510186 w 1920031"/>
                <a:gd name="connsiteY87" fmla="*/ 779251 h 1691232"/>
                <a:gd name="connsiteX88" fmla="*/ 1476849 w 1920031"/>
                <a:gd name="connsiteY88" fmla="*/ 745913 h 1691232"/>
                <a:gd name="connsiteX89" fmla="*/ 1481611 w 1920031"/>
                <a:gd name="connsiteY89" fmla="*/ 722101 h 1691232"/>
                <a:gd name="connsiteX90" fmla="*/ 1572099 w 1920031"/>
                <a:gd name="connsiteY90" fmla="*/ 760201 h 1691232"/>
                <a:gd name="connsiteX91" fmla="*/ 1624486 w 1920031"/>
                <a:gd name="connsiteY91" fmla="*/ 693526 h 1691232"/>
                <a:gd name="connsiteX92" fmla="*/ 1614961 w 1920031"/>
                <a:gd name="connsiteY92" fmla="*/ 550651 h 1691232"/>
                <a:gd name="connsiteX93" fmla="*/ 1610199 w 1920031"/>
                <a:gd name="connsiteY93" fmla="*/ 412538 h 1691232"/>
                <a:gd name="connsiteX0" fmla="*/ 1610199 w 1880151"/>
                <a:gd name="connsiteY0" fmla="*/ 412538 h 1691232"/>
                <a:gd name="connsiteX1" fmla="*/ 1567336 w 1880151"/>
                <a:gd name="connsiteY1" fmla="*/ 369676 h 1691232"/>
                <a:gd name="connsiteX2" fmla="*/ 1467324 w 1880151"/>
                <a:gd name="connsiteY2" fmla="*/ 345863 h 1691232"/>
                <a:gd name="connsiteX3" fmla="*/ 1419699 w 1880151"/>
                <a:gd name="connsiteY3" fmla="*/ 317288 h 1691232"/>
                <a:gd name="connsiteX4" fmla="*/ 1367311 w 1880151"/>
                <a:gd name="connsiteY4" fmla="*/ 160126 h 1691232"/>
                <a:gd name="connsiteX5" fmla="*/ 1338736 w 1880151"/>
                <a:gd name="connsiteY5" fmla="*/ 12488 h 1691232"/>
                <a:gd name="connsiteX6" fmla="*/ 1267299 w 1880151"/>
                <a:gd name="connsiteY6" fmla="*/ 12488 h 1691232"/>
                <a:gd name="connsiteX7" fmla="*/ 1214911 w 1880151"/>
                <a:gd name="connsiteY7" fmla="*/ 50588 h 1691232"/>
                <a:gd name="connsiteX8" fmla="*/ 1214911 w 1880151"/>
                <a:gd name="connsiteY8" fmla="*/ 155363 h 1691232"/>
                <a:gd name="connsiteX9" fmla="*/ 1186336 w 1880151"/>
                <a:gd name="connsiteY9" fmla="*/ 183938 h 1691232"/>
                <a:gd name="connsiteX10" fmla="*/ 1176811 w 1880151"/>
                <a:gd name="connsiteY10" fmla="*/ 255376 h 1691232"/>
                <a:gd name="connsiteX11" fmla="*/ 1114899 w 1880151"/>
                <a:gd name="connsiteY11" fmla="*/ 298238 h 1691232"/>
                <a:gd name="connsiteX12" fmla="*/ 1005361 w 1880151"/>
                <a:gd name="connsiteY12" fmla="*/ 312526 h 1691232"/>
                <a:gd name="connsiteX13" fmla="*/ 962499 w 1880151"/>
                <a:gd name="connsiteY13" fmla="*/ 355388 h 1691232"/>
                <a:gd name="connsiteX14" fmla="*/ 838674 w 1880151"/>
                <a:gd name="connsiteY14" fmla="*/ 355388 h 1691232"/>
                <a:gd name="connsiteX15" fmla="*/ 781524 w 1880151"/>
                <a:gd name="connsiteY15" fmla="*/ 426826 h 1691232"/>
                <a:gd name="connsiteX16" fmla="*/ 781524 w 1880151"/>
                <a:gd name="connsiteY16" fmla="*/ 460163 h 1691232"/>
                <a:gd name="connsiteX17" fmla="*/ 743424 w 1880151"/>
                <a:gd name="connsiteY17" fmla="*/ 483976 h 1691232"/>
                <a:gd name="connsiteX18" fmla="*/ 671986 w 1880151"/>
                <a:gd name="connsiteY18" fmla="*/ 417301 h 1691232"/>
                <a:gd name="connsiteX19" fmla="*/ 519586 w 1880151"/>
                <a:gd name="connsiteY19" fmla="*/ 412538 h 1691232"/>
                <a:gd name="connsiteX20" fmla="*/ 457674 w 1880151"/>
                <a:gd name="connsiteY20" fmla="*/ 431588 h 1691232"/>
                <a:gd name="connsiteX21" fmla="*/ 419574 w 1880151"/>
                <a:gd name="connsiteY21" fmla="*/ 417301 h 1691232"/>
                <a:gd name="connsiteX22" fmla="*/ 400524 w 1880151"/>
                <a:gd name="connsiteY22" fmla="*/ 355388 h 1691232"/>
                <a:gd name="connsiteX23" fmla="*/ 333849 w 1880151"/>
                <a:gd name="connsiteY23" fmla="*/ 303001 h 1691232"/>
                <a:gd name="connsiteX24" fmla="*/ 286224 w 1880151"/>
                <a:gd name="connsiteY24" fmla="*/ 236326 h 1691232"/>
                <a:gd name="connsiteX25" fmla="*/ 143349 w 1880151"/>
                <a:gd name="connsiteY25" fmla="*/ 255376 h 1691232"/>
                <a:gd name="connsiteX26" fmla="*/ 124299 w 1880151"/>
                <a:gd name="connsiteY26" fmla="*/ 331576 h 1691232"/>
                <a:gd name="connsiteX27" fmla="*/ 110011 w 1880151"/>
                <a:gd name="connsiteY27" fmla="*/ 364913 h 1691232"/>
                <a:gd name="connsiteX28" fmla="*/ 133824 w 1880151"/>
                <a:gd name="connsiteY28" fmla="*/ 412538 h 1691232"/>
                <a:gd name="connsiteX29" fmla="*/ 81436 w 1880151"/>
                <a:gd name="connsiteY29" fmla="*/ 450638 h 1691232"/>
                <a:gd name="connsiteX30" fmla="*/ 33811 w 1880151"/>
                <a:gd name="connsiteY30" fmla="*/ 445876 h 1691232"/>
                <a:gd name="connsiteX31" fmla="*/ 33811 w 1880151"/>
                <a:gd name="connsiteY31" fmla="*/ 517313 h 1691232"/>
                <a:gd name="connsiteX32" fmla="*/ 474 w 1880151"/>
                <a:gd name="connsiteY32" fmla="*/ 622088 h 1691232"/>
                <a:gd name="connsiteX33" fmla="*/ 62386 w 1880151"/>
                <a:gd name="connsiteY33" fmla="*/ 698288 h 1691232"/>
                <a:gd name="connsiteX34" fmla="*/ 111977 w 1880151"/>
                <a:gd name="connsiteY34" fmla="*/ 678550 h 1691232"/>
                <a:gd name="connsiteX35" fmla="*/ 112334 w 1880151"/>
                <a:gd name="connsiteY35" fmla="*/ 748809 h 1691232"/>
                <a:gd name="connsiteX36" fmla="*/ 167161 w 1880151"/>
                <a:gd name="connsiteY36" fmla="*/ 779251 h 1691232"/>
                <a:gd name="connsiteX37" fmla="*/ 236159 w 1880151"/>
                <a:gd name="connsiteY37" fmla="*/ 789463 h 1691232"/>
                <a:gd name="connsiteX38" fmla="*/ 271462 w 1880151"/>
                <a:gd name="connsiteY38" fmla="*/ 845434 h 1691232"/>
                <a:gd name="connsiteX39" fmla="*/ 270869 w 1880151"/>
                <a:gd name="connsiteY39" fmla="*/ 890506 h 1691232"/>
                <a:gd name="connsiteX40" fmla="*/ 295393 w 1880151"/>
                <a:gd name="connsiteY40" fmla="*/ 929981 h 1691232"/>
                <a:gd name="connsiteX41" fmla="*/ 341051 w 1880151"/>
                <a:gd name="connsiteY41" fmla="*/ 968573 h 1691232"/>
                <a:gd name="connsiteX42" fmla="*/ 426184 w 1880151"/>
                <a:gd name="connsiteY42" fmla="*/ 1022825 h 1691232"/>
                <a:gd name="connsiteX43" fmla="*/ 461961 w 1880151"/>
                <a:gd name="connsiteY43" fmla="*/ 1093918 h 1691232"/>
                <a:gd name="connsiteX44" fmla="*/ 441064 w 1880151"/>
                <a:gd name="connsiteY44" fmla="*/ 1163491 h 1691232"/>
                <a:gd name="connsiteX45" fmla="*/ 519111 w 1880151"/>
                <a:gd name="connsiteY45" fmla="*/ 1219954 h 1691232"/>
                <a:gd name="connsiteX46" fmla="*/ 591143 w 1880151"/>
                <a:gd name="connsiteY46" fmla="*/ 1252948 h 1691232"/>
                <a:gd name="connsiteX47" fmla="*/ 571974 w 1880151"/>
                <a:gd name="connsiteY47" fmla="*/ 1312651 h 1691232"/>
                <a:gd name="connsiteX48" fmla="*/ 662461 w 1880151"/>
                <a:gd name="connsiteY48" fmla="*/ 1465051 h 1691232"/>
                <a:gd name="connsiteX49" fmla="*/ 755271 w 1880151"/>
                <a:gd name="connsiteY49" fmla="*/ 1538205 h 1691232"/>
                <a:gd name="connsiteX50" fmla="*/ 805336 w 1880151"/>
                <a:gd name="connsiteY50" fmla="*/ 1488863 h 1691232"/>
                <a:gd name="connsiteX51" fmla="*/ 869926 w 1880151"/>
                <a:gd name="connsiteY51" fmla="*/ 1516260 h 1691232"/>
                <a:gd name="connsiteX52" fmla="*/ 924399 w 1880151"/>
                <a:gd name="connsiteY52" fmla="*/ 1484101 h 1691232"/>
                <a:gd name="connsiteX53" fmla="*/ 941246 w 1880151"/>
                <a:gd name="connsiteY53" fmla="*/ 1441925 h 1691232"/>
                <a:gd name="connsiteX54" fmla="*/ 1005123 w 1880151"/>
                <a:gd name="connsiteY54" fmla="*/ 1528337 h 1691232"/>
                <a:gd name="connsiteX55" fmla="*/ 1050190 w 1880151"/>
                <a:gd name="connsiteY55" fmla="*/ 1599431 h 1691232"/>
                <a:gd name="connsiteX56" fmla="*/ 1120136 w 1880151"/>
                <a:gd name="connsiteY56" fmla="*/ 1690950 h 1691232"/>
                <a:gd name="connsiteX57" fmla="*/ 1151034 w 1880151"/>
                <a:gd name="connsiteY57" fmla="*/ 1627859 h 1691232"/>
                <a:gd name="connsiteX58" fmla="*/ 1181693 w 1880151"/>
                <a:gd name="connsiteY58" fmla="*/ 1621379 h 1691232"/>
                <a:gd name="connsiteX59" fmla="*/ 1224792 w 1880151"/>
                <a:gd name="connsiteY59" fmla="*/ 1650642 h 1691232"/>
                <a:gd name="connsiteX60" fmla="*/ 1258367 w 1880151"/>
                <a:gd name="connsiteY60" fmla="*/ 1609988 h 1691232"/>
                <a:gd name="connsiteX61" fmla="*/ 1277188 w 1880151"/>
                <a:gd name="connsiteY61" fmla="*/ 1614605 h 1691232"/>
                <a:gd name="connsiteX62" fmla="*/ 1311230 w 1880151"/>
                <a:gd name="connsiteY62" fmla="*/ 1681082 h 1691232"/>
                <a:gd name="connsiteX63" fmla="*/ 1367786 w 1880151"/>
                <a:gd name="connsiteY63" fmla="*/ 1657613 h 1691232"/>
                <a:gd name="connsiteX64" fmla="*/ 1419818 w 1880151"/>
                <a:gd name="connsiteY64" fmla="*/ 1601492 h 1691232"/>
                <a:gd name="connsiteX65" fmla="*/ 1470595 w 1880151"/>
                <a:gd name="connsiteY65" fmla="*/ 1584949 h 1691232"/>
                <a:gd name="connsiteX66" fmla="*/ 1488274 w 1880151"/>
                <a:gd name="connsiteY66" fmla="*/ 1640771 h 1691232"/>
                <a:gd name="connsiteX67" fmla="*/ 1558169 w 1880151"/>
                <a:gd name="connsiteY67" fmla="*/ 1615093 h 1691232"/>
                <a:gd name="connsiteX68" fmla="*/ 1588947 w 1880151"/>
                <a:gd name="connsiteY68" fmla="*/ 1528337 h 1691232"/>
                <a:gd name="connsiteX69" fmla="*/ 1670383 w 1880151"/>
                <a:gd name="connsiteY69" fmla="*/ 1438195 h 1691232"/>
                <a:gd name="connsiteX70" fmla="*/ 1714974 w 1880151"/>
                <a:gd name="connsiteY70" fmla="*/ 1407065 h 1691232"/>
                <a:gd name="connsiteX71" fmla="*/ 1743343 w 1880151"/>
                <a:gd name="connsiteY71" fmla="*/ 1410360 h 1691232"/>
                <a:gd name="connsiteX72" fmla="*/ 1820935 w 1880151"/>
                <a:gd name="connsiteY72" fmla="*/ 1399752 h 1691232"/>
                <a:gd name="connsiteX73" fmla="*/ 1816054 w 1880151"/>
                <a:gd name="connsiteY73" fmla="*/ 1453316 h 1691232"/>
                <a:gd name="connsiteX74" fmla="*/ 1874221 w 1880151"/>
                <a:gd name="connsiteY74" fmla="*/ 1476637 h 1691232"/>
                <a:gd name="connsiteX75" fmla="*/ 1875830 w 1880151"/>
                <a:gd name="connsiteY75" fmla="*/ 1451451 h 1691232"/>
                <a:gd name="connsiteX76" fmla="*/ 1853086 w 1880151"/>
                <a:gd name="connsiteY76" fmla="*/ 1398376 h 1691232"/>
                <a:gd name="connsiteX77" fmla="*/ 1853086 w 1880151"/>
                <a:gd name="connsiteY77" fmla="*/ 1303126 h 1691232"/>
                <a:gd name="connsiteX78" fmla="*/ 1853086 w 1880151"/>
                <a:gd name="connsiteY78" fmla="*/ 1245976 h 1691232"/>
                <a:gd name="connsiteX79" fmla="*/ 1810224 w 1880151"/>
                <a:gd name="connsiteY79" fmla="*/ 1236451 h 1691232"/>
                <a:gd name="connsiteX80" fmla="*/ 1734024 w 1880151"/>
                <a:gd name="connsiteY80" fmla="*/ 1155488 h 1691232"/>
                <a:gd name="connsiteX81" fmla="*/ 1695924 w 1880151"/>
                <a:gd name="connsiteY81" fmla="*/ 974513 h 1691232"/>
                <a:gd name="connsiteX82" fmla="*/ 1643536 w 1880151"/>
                <a:gd name="connsiteY82" fmla="*/ 941176 h 1691232"/>
                <a:gd name="connsiteX83" fmla="*/ 1605436 w 1880151"/>
                <a:gd name="connsiteY83" fmla="*/ 884026 h 1691232"/>
                <a:gd name="connsiteX84" fmla="*/ 1557811 w 1880151"/>
                <a:gd name="connsiteY84" fmla="*/ 836401 h 1691232"/>
                <a:gd name="connsiteX85" fmla="*/ 1505424 w 1880151"/>
                <a:gd name="connsiteY85" fmla="*/ 817351 h 1691232"/>
                <a:gd name="connsiteX86" fmla="*/ 1453036 w 1880151"/>
                <a:gd name="connsiteY86" fmla="*/ 812588 h 1691232"/>
                <a:gd name="connsiteX87" fmla="*/ 1510186 w 1880151"/>
                <a:gd name="connsiteY87" fmla="*/ 779251 h 1691232"/>
                <a:gd name="connsiteX88" fmla="*/ 1476849 w 1880151"/>
                <a:gd name="connsiteY88" fmla="*/ 745913 h 1691232"/>
                <a:gd name="connsiteX89" fmla="*/ 1481611 w 1880151"/>
                <a:gd name="connsiteY89" fmla="*/ 722101 h 1691232"/>
                <a:gd name="connsiteX90" fmla="*/ 1572099 w 1880151"/>
                <a:gd name="connsiteY90" fmla="*/ 760201 h 1691232"/>
                <a:gd name="connsiteX91" fmla="*/ 1624486 w 1880151"/>
                <a:gd name="connsiteY91" fmla="*/ 693526 h 1691232"/>
                <a:gd name="connsiteX92" fmla="*/ 1614961 w 1880151"/>
                <a:gd name="connsiteY92" fmla="*/ 550651 h 1691232"/>
                <a:gd name="connsiteX93" fmla="*/ 1610199 w 1880151"/>
                <a:gd name="connsiteY93" fmla="*/ 412538 h 1691232"/>
                <a:gd name="connsiteX0" fmla="*/ 1610199 w 1874950"/>
                <a:gd name="connsiteY0" fmla="*/ 412538 h 1691232"/>
                <a:gd name="connsiteX1" fmla="*/ 1567336 w 1874950"/>
                <a:gd name="connsiteY1" fmla="*/ 369676 h 1691232"/>
                <a:gd name="connsiteX2" fmla="*/ 1467324 w 1874950"/>
                <a:gd name="connsiteY2" fmla="*/ 345863 h 1691232"/>
                <a:gd name="connsiteX3" fmla="*/ 1419699 w 1874950"/>
                <a:gd name="connsiteY3" fmla="*/ 317288 h 1691232"/>
                <a:gd name="connsiteX4" fmla="*/ 1367311 w 1874950"/>
                <a:gd name="connsiteY4" fmla="*/ 160126 h 1691232"/>
                <a:gd name="connsiteX5" fmla="*/ 1338736 w 1874950"/>
                <a:gd name="connsiteY5" fmla="*/ 12488 h 1691232"/>
                <a:gd name="connsiteX6" fmla="*/ 1267299 w 1874950"/>
                <a:gd name="connsiteY6" fmla="*/ 12488 h 1691232"/>
                <a:gd name="connsiteX7" fmla="*/ 1214911 w 1874950"/>
                <a:gd name="connsiteY7" fmla="*/ 50588 h 1691232"/>
                <a:gd name="connsiteX8" fmla="*/ 1214911 w 1874950"/>
                <a:gd name="connsiteY8" fmla="*/ 155363 h 1691232"/>
                <a:gd name="connsiteX9" fmla="*/ 1186336 w 1874950"/>
                <a:gd name="connsiteY9" fmla="*/ 183938 h 1691232"/>
                <a:gd name="connsiteX10" fmla="*/ 1176811 w 1874950"/>
                <a:gd name="connsiteY10" fmla="*/ 255376 h 1691232"/>
                <a:gd name="connsiteX11" fmla="*/ 1114899 w 1874950"/>
                <a:gd name="connsiteY11" fmla="*/ 298238 h 1691232"/>
                <a:gd name="connsiteX12" fmla="*/ 1005361 w 1874950"/>
                <a:gd name="connsiteY12" fmla="*/ 312526 h 1691232"/>
                <a:gd name="connsiteX13" fmla="*/ 962499 w 1874950"/>
                <a:gd name="connsiteY13" fmla="*/ 355388 h 1691232"/>
                <a:gd name="connsiteX14" fmla="*/ 838674 w 1874950"/>
                <a:gd name="connsiteY14" fmla="*/ 355388 h 1691232"/>
                <a:gd name="connsiteX15" fmla="*/ 781524 w 1874950"/>
                <a:gd name="connsiteY15" fmla="*/ 426826 h 1691232"/>
                <a:gd name="connsiteX16" fmla="*/ 781524 w 1874950"/>
                <a:gd name="connsiteY16" fmla="*/ 460163 h 1691232"/>
                <a:gd name="connsiteX17" fmla="*/ 743424 w 1874950"/>
                <a:gd name="connsiteY17" fmla="*/ 483976 h 1691232"/>
                <a:gd name="connsiteX18" fmla="*/ 671986 w 1874950"/>
                <a:gd name="connsiteY18" fmla="*/ 417301 h 1691232"/>
                <a:gd name="connsiteX19" fmla="*/ 519586 w 1874950"/>
                <a:gd name="connsiteY19" fmla="*/ 412538 h 1691232"/>
                <a:gd name="connsiteX20" fmla="*/ 457674 w 1874950"/>
                <a:gd name="connsiteY20" fmla="*/ 431588 h 1691232"/>
                <a:gd name="connsiteX21" fmla="*/ 419574 w 1874950"/>
                <a:gd name="connsiteY21" fmla="*/ 417301 h 1691232"/>
                <a:gd name="connsiteX22" fmla="*/ 400524 w 1874950"/>
                <a:gd name="connsiteY22" fmla="*/ 355388 h 1691232"/>
                <a:gd name="connsiteX23" fmla="*/ 333849 w 1874950"/>
                <a:gd name="connsiteY23" fmla="*/ 303001 h 1691232"/>
                <a:gd name="connsiteX24" fmla="*/ 286224 w 1874950"/>
                <a:gd name="connsiteY24" fmla="*/ 236326 h 1691232"/>
                <a:gd name="connsiteX25" fmla="*/ 143349 w 1874950"/>
                <a:gd name="connsiteY25" fmla="*/ 255376 h 1691232"/>
                <a:gd name="connsiteX26" fmla="*/ 124299 w 1874950"/>
                <a:gd name="connsiteY26" fmla="*/ 331576 h 1691232"/>
                <a:gd name="connsiteX27" fmla="*/ 110011 w 1874950"/>
                <a:gd name="connsiteY27" fmla="*/ 364913 h 1691232"/>
                <a:gd name="connsiteX28" fmla="*/ 133824 w 1874950"/>
                <a:gd name="connsiteY28" fmla="*/ 412538 h 1691232"/>
                <a:gd name="connsiteX29" fmla="*/ 81436 w 1874950"/>
                <a:gd name="connsiteY29" fmla="*/ 450638 h 1691232"/>
                <a:gd name="connsiteX30" fmla="*/ 33811 w 1874950"/>
                <a:gd name="connsiteY30" fmla="*/ 445876 h 1691232"/>
                <a:gd name="connsiteX31" fmla="*/ 33811 w 1874950"/>
                <a:gd name="connsiteY31" fmla="*/ 517313 h 1691232"/>
                <a:gd name="connsiteX32" fmla="*/ 474 w 1874950"/>
                <a:gd name="connsiteY32" fmla="*/ 622088 h 1691232"/>
                <a:gd name="connsiteX33" fmla="*/ 62386 w 1874950"/>
                <a:gd name="connsiteY33" fmla="*/ 698288 h 1691232"/>
                <a:gd name="connsiteX34" fmla="*/ 111977 w 1874950"/>
                <a:gd name="connsiteY34" fmla="*/ 678550 h 1691232"/>
                <a:gd name="connsiteX35" fmla="*/ 112334 w 1874950"/>
                <a:gd name="connsiteY35" fmla="*/ 748809 h 1691232"/>
                <a:gd name="connsiteX36" fmla="*/ 167161 w 1874950"/>
                <a:gd name="connsiteY36" fmla="*/ 779251 h 1691232"/>
                <a:gd name="connsiteX37" fmla="*/ 236159 w 1874950"/>
                <a:gd name="connsiteY37" fmla="*/ 789463 h 1691232"/>
                <a:gd name="connsiteX38" fmla="*/ 271462 w 1874950"/>
                <a:gd name="connsiteY38" fmla="*/ 845434 h 1691232"/>
                <a:gd name="connsiteX39" fmla="*/ 270869 w 1874950"/>
                <a:gd name="connsiteY39" fmla="*/ 890506 h 1691232"/>
                <a:gd name="connsiteX40" fmla="*/ 295393 w 1874950"/>
                <a:gd name="connsiteY40" fmla="*/ 929981 h 1691232"/>
                <a:gd name="connsiteX41" fmla="*/ 341051 w 1874950"/>
                <a:gd name="connsiteY41" fmla="*/ 968573 h 1691232"/>
                <a:gd name="connsiteX42" fmla="*/ 426184 w 1874950"/>
                <a:gd name="connsiteY42" fmla="*/ 1022825 h 1691232"/>
                <a:gd name="connsiteX43" fmla="*/ 461961 w 1874950"/>
                <a:gd name="connsiteY43" fmla="*/ 1093918 h 1691232"/>
                <a:gd name="connsiteX44" fmla="*/ 441064 w 1874950"/>
                <a:gd name="connsiteY44" fmla="*/ 1163491 h 1691232"/>
                <a:gd name="connsiteX45" fmla="*/ 519111 w 1874950"/>
                <a:gd name="connsiteY45" fmla="*/ 1219954 h 1691232"/>
                <a:gd name="connsiteX46" fmla="*/ 591143 w 1874950"/>
                <a:gd name="connsiteY46" fmla="*/ 1252948 h 1691232"/>
                <a:gd name="connsiteX47" fmla="*/ 571974 w 1874950"/>
                <a:gd name="connsiteY47" fmla="*/ 1312651 h 1691232"/>
                <a:gd name="connsiteX48" fmla="*/ 662461 w 1874950"/>
                <a:gd name="connsiteY48" fmla="*/ 1465051 h 1691232"/>
                <a:gd name="connsiteX49" fmla="*/ 755271 w 1874950"/>
                <a:gd name="connsiteY49" fmla="*/ 1538205 h 1691232"/>
                <a:gd name="connsiteX50" fmla="*/ 805336 w 1874950"/>
                <a:gd name="connsiteY50" fmla="*/ 1488863 h 1691232"/>
                <a:gd name="connsiteX51" fmla="*/ 869926 w 1874950"/>
                <a:gd name="connsiteY51" fmla="*/ 1516260 h 1691232"/>
                <a:gd name="connsiteX52" fmla="*/ 924399 w 1874950"/>
                <a:gd name="connsiteY52" fmla="*/ 1484101 h 1691232"/>
                <a:gd name="connsiteX53" fmla="*/ 941246 w 1874950"/>
                <a:gd name="connsiteY53" fmla="*/ 1441925 h 1691232"/>
                <a:gd name="connsiteX54" fmla="*/ 1005123 w 1874950"/>
                <a:gd name="connsiteY54" fmla="*/ 1528337 h 1691232"/>
                <a:gd name="connsiteX55" fmla="*/ 1050190 w 1874950"/>
                <a:gd name="connsiteY55" fmla="*/ 1599431 h 1691232"/>
                <a:gd name="connsiteX56" fmla="*/ 1120136 w 1874950"/>
                <a:gd name="connsiteY56" fmla="*/ 1690950 h 1691232"/>
                <a:gd name="connsiteX57" fmla="*/ 1151034 w 1874950"/>
                <a:gd name="connsiteY57" fmla="*/ 1627859 h 1691232"/>
                <a:gd name="connsiteX58" fmla="*/ 1181693 w 1874950"/>
                <a:gd name="connsiteY58" fmla="*/ 1621379 h 1691232"/>
                <a:gd name="connsiteX59" fmla="*/ 1224792 w 1874950"/>
                <a:gd name="connsiteY59" fmla="*/ 1650642 h 1691232"/>
                <a:gd name="connsiteX60" fmla="*/ 1258367 w 1874950"/>
                <a:gd name="connsiteY60" fmla="*/ 1609988 h 1691232"/>
                <a:gd name="connsiteX61" fmla="*/ 1277188 w 1874950"/>
                <a:gd name="connsiteY61" fmla="*/ 1614605 h 1691232"/>
                <a:gd name="connsiteX62" fmla="*/ 1311230 w 1874950"/>
                <a:gd name="connsiteY62" fmla="*/ 1681082 h 1691232"/>
                <a:gd name="connsiteX63" fmla="*/ 1367786 w 1874950"/>
                <a:gd name="connsiteY63" fmla="*/ 1657613 h 1691232"/>
                <a:gd name="connsiteX64" fmla="*/ 1419818 w 1874950"/>
                <a:gd name="connsiteY64" fmla="*/ 1601492 h 1691232"/>
                <a:gd name="connsiteX65" fmla="*/ 1470595 w 1874950"/>
                <a:gd name="connsiteY65" fmla="*/ 1584949 h 1691232"/>
                <a:gd name="connsiteX66" fmla="*/ 1488274 w 1874950"/>
                <a:gd name="connsiteY66" fmla="*/ 1640771 h 1691232"/>
                <a:gd name="connsiteX67" fmla="*/ 1558169 w 1874950"/>
                <a:gd name="connsiteY67" fmla="*/ 1615093 h 1691232"/>
                <a:gd name="connsiteX68" fmla="*/ 1588947 w 1874950"/>
                <a:gd name="connsiteY68" fmla="*/ 1528337 h 1691232"/>
                <a:gd name="connsiteX69" fmla="*/ 1670383 w 1874950"/>
                <a:gd name="connsiteY69" fmla="*/ 1438195 h 1691232"/>
                <a:gd name="connsiteX70" fmla="*/ 1714974 w 1874950"/>
                <a:gd name="connsiteY70" fmla="*/ 1407065 h 1691232"/>
                <a:gd name="connsiteX71" fmla="*/ 1743343 w 1874950"/>
                <a:gd name="connsiteY71" fmla="*/ 1410360 h 1691232"/>
                <a:gd name="connsiteX72" fmla="*/ 1820935 w 1874950"/>
                <a:gd name="connsiteY72" fmla="*/ 1399752 h 1691232"/>
                <a:gd name="connsiteX73" fmla="*/ 1816054 w 1874950"/>
                <a:gd name="connsiteY73" fmla="*/ 1453316 h 1691232"/>
                <a:gd name="connsiteX74" fmla="*/ 1874221 w 1874950"/>
                <a:gd name="connsiteY74" fmla="*/ 1476637 h 1691232"/>
                <a:gd name="connsiteX75" fmla="*/ 1848983 w 1874950"/>
                <a:gd name="connsiteY75" fmla="*/ 1443791 h 1691232"/>
                <a:gd name="connsiteX76" fmla="*/ 1853086 w 1874950"/>
                <a:gd name="connsiteY76" fmla="*/ 1398376 h 1691232"/>
                <a:gd name="connsiteX77" fmla="*/ 1853086 w 1874950"/>
                <a:gd name="connsiteY77" fmla="*/ 1303126 h 1691232"/>
                <a:gd name="connsiteX78" fmla="*/ 1853086 w 1874950"/>
                <a:gd name="connsiteY78" fmla="*/ 1245976 h 1691232"/>
                <a:gd name="connsiteX79" fmla="*/ 1810224 w 1874950"/>
                <a:gd name="connsiteY79" fmla="*/ 1236451 h 1691232"/>
                <a:gd name="connsiteX80" fmla="*/ 1734024 w 1874950"/>
                <a:gd name="connsiteY80" fmla="*/ 1155488 h 1691232"/>
                <a:gd name="connsiteX81" fmla="*/ 1695924 w 1874950"/>
                <a:gd name="connsiteY81" fmla="*/ 974513 h 1691232"/>
                <a:gd name="connsiteX82" fmla="*/ 1643536 w 1874950"/>
                <a:gd name="connsiteY82" fmla="*/ 941176 h 1691232"/>
                <a:gd name="connsiteX83" fmla="*/ 1605436 w 1874950"/>
                <a:gd name="connsiteY83" fmla="*/ 884026 h 1691232"/>
                <a:gd name="connsiteX84" fmla="*/ 1557811 w 1874950"/>
                <a:gd name="connsiteY84" fmla="*/ 836401 h 1691232"/>
                <a:gd name="connsiteX85" fmla="*/ 1505424 w 1874950"/>
                <a:gd name="connsiteY85" fmla="*/ 817351 h 1691232"/>
                <a:gd name="connsiteX86" fmla="*/ 1453036 w 1874950"/>
                <a:gd name="connsiteY86" fmla="*/ 812588 h 1691232"/>
                <a:gd name="connsiteX87" fmla="*/ 1510186 w 1874950"/>
                <a:gd name="connsiteY87" fmla="*/ 779251 h 1691232"/>
                <a:gd name="connsiteX88" fmla="*/ 1476849 w 1874950"/>
                <a:gd name="connsiteY88" fmla="*/ 745913 h 1691232"/>
                <a:gd name="connsiteX89" fmla="*/ 1481611 w 1874950"/>
                <a:gd name="connsiteY89" fmla="*/ 722101 h 1691232"/>
                <a:gd name="connsiteX90" fmla="*/ 1572099 w 1874950"/>
                <a:gd name="connsiteY90" fmla="*/ 760201 h 1691232"/>
                <a:gd name="connsiteX91" fmla="*/ 1624486 w 1874950"/>
                <a:gd name="connsiteY91" fmla="*/ 693526 h 1691232"/>
                <a:gd name="connsiteX92" fmla="*/ 1614961 w 1874950"/>
                <a:gd name="connsiteY92" fmla="*/ 550651 h 1691232"/>
                <a:gd name="connsiteX93" fmla="*/ 1610199 w 1874950"/>
                <a:gd name="connsiteY93" fmla="*/ 412538 h 1691232"/>
                <a:gd name="connsiteX0" fmla="*/ 1610199 w 1880150"/>
                <a:gd name="connsiteY0" fmla="*/ 412538 h 1691232"/>
                <a:gd name="connsiteX1" fmla="*/ 1567336 w 1880150"/>
                <a:gd name="connsiteY1" fmla="*/ 369676 h 1691232"/>
                <a:gd name="connsiteX2" fmla="*/ 1467324 w 1880150"/>
                <a:gd name="connsiteY2" fmla="*/ 345863 h 1691232"/>
                <a:gd name="connsiteX3" fmla="*/ 1419699 w 1880150"/>
                <a:gd name="connsiteY3" fmla="*/ 317288 h 1691232"/>
                <a:gd name="connsiteX4" fmla="*/ 1367311 w 1880150"/>
                <a:gd name="connsiteY4" fmla="*/ 160126 h 1691232"/>
                <a:gd name="connsiteX5" fmla="*/ 1338736 w 1880150"/>
                <a:gd name="connsiteY5" fmla="*/ 12488 h 1691232"/>
                <a:gd name="connsiteX6" fmla="*/ 1267299 w 1880150"/>
                <a:gd name="connsiteY6" fmla="*/ 12488 h 1691232"/>
                <a:gd name="connsiteX7" fmla="*/ 1214911 w 1880150"/>
                <a:gd name="connsiteY7" fmla="*/ 50588 h 1691232"/>
                <a:gd name="connsiteX8" fmla="*/ 1214911 w 1880150"/>
                <a:gd name="connsiteY8" fmla="*/ 155363 h 1691232"/>
                <a:gd name="connsiteX9" fmla="*/ 1186336 w 1880150"/>
                <a:gd name="connsiteY9" fmla="*/ 183938 h 1691232"/>
                <a:gd name="connsiteX10" fmla="*/ 1176811 w 1880150"/>
                <a:gd name="connsiteY10" fmla="*/ 255376 h 1691232"/>
                <a:gd name="connsiteX11" fmla="*/ 1114899 w 1880150"/>
                <a:gd name="connsiteY11" fmla="*/ 298238 h 1691232"/>
                <a:gd name="connsiteX12" fmla="*/ 1005361 w 1880150"/>
                <a:gd name="connsiteY12" fmla="*/ 312526 h 1691232"/>
                <a:gd name="connsiteX13" fmla="*/ 962499 w 1880150"/>
                <a:gd name="connsiteY13" fmla="*/ 355388 h 1691232"/>
                <a:gd name="connsiteX14" fmla="*/ 838674 w 1880150"/>
                <a:gd name="connsiteY14" fmla="*/ 355388 h 1691232"/>
                <a:gd name="connsiteX15" fmla="*/ 781524 w 1880150"/>
                <a:gd name="connsiteY15" fmla="*/ 426826 h 1691232"/>
                <a:gd name="connsiteX16" fmla="*/ 781524 w 1880150"/>
                <a:gd name="connsiteY16" fmla="*/ 460163 h 1691232"/>
                <a:gd name="connsiteX17" fmla="*/ 743424 w 1880150"/>
                <a:gd name="connsiteY17" fmla="*/ 483976 h 1691232"/>
                <a:gd name="connsiteX18" fmla="*/ 671986 w 1880150"/>
                <a:gd name="connsiteY18" fmla="*/ 417301 h 1691232"/>
                <a:gd name="connsiteX19" fmla="*/ 519586 w 1880150"/>
                <a:gd name="connsiteY19" fmla="*/ 412538 h 1691232"/>
                <a:gd name="connsiteX20" fmla="*/ 457674 w 1880150"/>
                <a:gd name="connsiteY20" fmla="*/ 431588 h 1691232"/>
                <a:gd name="connsiteX21" fmla="*/ 419574 w 1880150"/>
                <a:gd name="connsiteY21" fmla="*/ 417301 h 1691232"/>
                <a:gd name="connsiteX22" fmla="*/ 400524 w 1880150"/>
                <a:gd name="connsiteY22" fmla="*/ 355388 h 1691232"/>
                <a:gd name="connsiteX23" fmla="*/ 333849 w 1880150"/>
                <a:gd name="connsiteY23" fmla="*/ 303001 h 1691232"/>
                <a:gd name="connsiteX24" fmla="*/ 286224 w 1880150"/>
                <a:gd name="connsiteY24" fmla="*/ 236326 h 1691232"/>
                <a:gd name="connsiteX25" fmla="*/ 143349 w 1880150"/>
                <a:gd name="connsiteY25" fmla="*/ 255376 h 1691232"/>
                <a:gd name="connsiteX26" fmla="*/ 124299 w 1880150"/>
                <a:gd name="connsiteY26" fmla="*/ 331576 h 1691232"/>
                <a:gd name="connsiteX27" fmla="*/ 110011 w 1880150"/>
                <a:gd name="connsiteY27" fmla="*/ 364913 h 1691232"/>
                <a:gd name="connsiteX28" fmla="*/ 133824 w 1880150"/>
                <a:gd name="connsiteY28" fmla="*/ 412538 h 1691232"/>
                <a:gd name="connsiteX29" fmla="*/ 81436 w 1880150"/>
                <a:gd name="connsiteY29" fmla="*/ 450638 h 1691232"/>
                <a:gd name="connsiteX30" fmla="*/ 33811 w 1880150"/>
                <a:gd name="connsiteY30" fmla="*/ 445876 h 1691232"/>
                <a:gd name="connsiteX31" fmla="*/ 33811 w 1880150"/>
                <a:gd name="connsiteY31" fmla="*/ 517313 h 1691232"/>
                <a:gd name="connsiteX32" fmla="*/ 474 w 1880150"/>
                <a:gd name="connsiteY32" fmla="*/ 622088 h 1691232"/>
                <a:gd name="connsiteX33" fmla="*/ 62386 w 1880150"/>
                <a:gd name="connsiteY33" fmla="*/ 698288 h 1691232"/>
                <a:gd name="connsiteX34" fmla="*/ 111977 w 1880150"/>
                <a:gd name="connsiteY34" fmla="*/ 678550 h 1691232"/>
                <a:gd name="connsiteX35" fmla="*/ 112334 w 1880150"/>
                <a:gd name="connsiteY35" fmla="*/ 748809 h 1691232"/>
                <a:gd name="connsiteX36" fmla="*/ 167161 w 1880150"/>
                <a:gd name="connsiteY36" fmla="*/ 779251 h 1691232"/>
                <a:gd name="connsiteX37" fmla="*/ 236159 w 1880150"/>
                <a:gd name="connsiteY37" fmla="*/ 789463 h 1691232"/>
                <a:gd name="connsiteX38" fmla="*/ 271462 w 1880150"/>
                <a:gd name="connsiteY38" fmla="*/ 845434 h 1691232"/>
                <a:gd name="connsiteX39" fmla="*/ 270869 w 1880150"/>
                <a:gd name="connsiteY39" fmla="*/ 890506 h 1691232"/>
                <a:gd name="connsiteX40" fmla="*/ 295393 w 1880150"/>
                <a:gd name="connsiteY40" fmla="*/ 929981 h 1691232"/>
                <a:gd name="connsiteX41" fmla="*/ 341051 w 1880150"/>
                <a:gd name="connsiteY41" fmla="*/ 968573 h 1691232"/>
                <a:gd name="connsiteX42" fmla="*/ 426184 w 1880150"/>
                <a:gd name="connsiteY42" fmla="*/ 1022825 h 1691232"/>
                <a:gd name="connsiteX43" fmla="*/ 461961 w 1880150"/>
                <a:gd name="connsiteY43" fmla="*/ 1093918 h 1691232"/>
                <a:gd name="connsiteX44" fmla="*/ 441064 w 1880150"/>
                <a:gd name="connsiteY44" fmla="*/ 1163491 h 1691232"/>
                <a:gd name="connsiteX45" fmla="*/ 519111 w 1880150"/>
                <a:gd name="connsiteY45" fmla="*/ 1219954 h 1691232"/>
                <a:gd name="connsiteX46" fmla="*/ 591143 w 1880150"/>
                <a:gd name="connsiteY46" fmla="*/ 1252948 h 1691232"/>
                <a:gd name="connsiteX47" fmla="*/ 571974 w 1880150"/>
                <a:gd name="connsiteY47" fmla="*/ 1312651 h 1691232"/>
                <a:gd name="connsiteX48" fmla="*/ 662461 w 1880150"/>
                <a:gd name="connsiteY48" fmla="*/ 1465051 h 1691232"/>
                <a:gd name="connsiteX49" fmla="*/ 755271 w 1880150"/>
                <a:gd name="connsiteY49" fmla="*/ 1538205 h 1691232"/>
                <a:gd name="connsiteX50" fmla="*/ 805336 w 1880150"/>
                <a:gd name="connsiteY50" fmla="*/ 1488863 h 1691232"/>
                <a:gd name="connsiteX51" fmla="*/ 869926 w 1880150"/>
                <a:gd name="connsiteY51" fmla="*/ 1516260 h 1691232"/>
                <a:gd name="connsiteX52" fmla="*/ 924399 w 1880150"/>
                <a:gd name="connsiteY52" fmla="*/ 1484101 h 1691232"/>
                <a:gd name="connsiteX53" fmla="*/ 941246 w 1880150"/>
                <a:gd name="connsiteY53" fmla="*/ 1441925 h 1691232"/>
                <a:gd name="connsiteX54" fmla="*/ 1005123 w 1880150"/>
                <a:gd name="connsiteY54" fmla="*/ 1528337 h 1691232"/>
                <a:gd name="connsiteX55" fmla="*/ 1050190 w 1880150"/>
                <a:gd name="connsiteY55" fmla="*/ 1599431 h 1691232"/>
                <a:gd name="connsiteX56" fmla="*/ 1120136 w 1880150"/>
                <a:gd name="connsiteY56" fmla="*/ 1690950 h 1691232"/>
                <a:gd name="connsiteX57" fmla="*/ 1151034 w 1880150"/>
                <a:gd name="connsiteY57" fmla="*/ 1627859 h 1691232"/>
                <a:gd name="connsiteX58" fmla="*/ 1181693 w 1880150"/>
                <a:gd name="connsiteY58" fmla="*/ 1621379 h 1691232"/>
                <a:gd name="connsiteX59" fmla="*/ 1224792 w 1880150"/>
                <a:gd name="connsiteY59" fmla="*/ 1650642 h 1691232"/>
                <a:gd name="connsiteX60" fmla="*/ 1258367 w 1880150"/>
                <a:gd name="connsiteY60" fmla="*/ 1609988 h 1691232"/>
                <a:gd name="connsiteX61" fmla="*/ 1277188 w 1880150"/>
                <a:gd name="connsiteY61" fmla="*/ 1614605 h 1691232"/>
                <a:gd name="connsiteX62" fmla="*/ 1311230 w 1880150"/>
                <a:gd name="connsiteY62" fmla="*/ 1681082 h 1691232"/>
                <a:gd name="connsiteX63" fmla="*/ 1367786 w 1880150"/>
                <a:gd name="connsiteY63" fmla="*/ 1657613 h 1691232"/>
                <a:gd name="connsiteX64" fmla="*/ 1419818 w 1880150"/>
                <a:gd name="connsiteY64" fmla="*/ 1601492 h 1691232"/>
                <a:gd name="connsiteX65" fmla="*/ 1470595 w 1880150"/>
                <a:gd name="connsiteY65" fmla="*/ 1584949 h 1691232"/>
                <a:gd name="connsiteX66" fmla="*/ 1488274 w 1880150"/>
                <a:gd name="connsiteY66" fmla="*/ 1640771 h 1691232"/>
                <a:gd name="connsiteX67" fmla="*/ 1558169 w 1880150"/>
                <a:gd name="connsiteY67" fmla="*/ 1615093 h 1691232"/>
                <a:gd name="connsiteX68" fmla="*/ 1588947 w 1880150"/>
                <a:gd name="connsiteY68" fmla="*/ 1528337 h 1691232"/>
                <a:gd name="connsiteX69" fmla="*/ 1670383 w 1880150"/>
                <a:gd name="connsiteY69" fmla="*/ 1438195 h 1691232"/>
                <a:gd name="connsiteX70" fmla="*/ 1714974 w 1880150"/>
                <a:gd name="connsiteY70" fmla="*/ 1407065 h 1691232"/>
                <a:gd name="connsiteX71" fmla="*/ 1743343 w 1880150"/>
                <a:gd name="connsiteY71" fmla="*/ 1410360 h 1691232"/>
                <a:gd name="connsiteX72" fmla="*/ 1820935 w 1880150"/>
                <a:gd name="connsiteY72" fmla="*/ 1399752 h 1691232"/>
                <a:gd name="connsiteX73" fmla="*/ 1816054 w 1880150"/>
                <a:gd name="connsiteY73" fmla="*/ 1453316 h 1691232"/>
                <a:gd name="connsiteX74" fmla="*/ 1874221 w 1880150"/>
                <a:gd name="connsiteY74" fmla="*/ 1476637 h 1691232"/>
                <a:gd name="connsiteX75" fmla="*/ 1875829 w 1880150"/>
                <a:gd name="connsiteY75" fmla="*/ 1454003 h 1691232"/>
                <a:gd name="connsiteX76" fmla="*/ 1853086 w 1880150"/>
                <a:gd name="connsiteY76" fmla="*/ 1398376 h 1691232"/>
                <a:gd name="connsiteX77" fmla="*/ 1853086 w 1880150"/>
                <a:gd name="connsiteY77" fmla="*/ 1303126 h 1691232"/>
                <a:gd name="connsiteX78" fmla="*/ 1853086 w 1880150"/>
                <a:gd name="connsiteY78" fmla="*/ 1245976 h 1691232"/>
                <a:gd name="connsiteX79" fmla="*/ 1810224 w 1880150"/>
                <a:gd name="connsiteY79" fmla="*/ 1236451 h 1691232"/>
                <a:gd name="connsiteX80" fmla="*/ 1734024 w 1880150"/>
                <a:gd name="connsiteY80" fmla="*/ 1155488 h 1691232"/>
                <a:gd name="connsiteX81" fmla="*/ 1695924 w 1880150"/>
                <a:gd name="connsiteY81" fmla="*/ 974513 h 1691232"/>
                <a:gd name="connsiteX82" fmla="*/ 1643536 w 1880150"/>
                <a:gd name="connsiteY82" fmla="*/ 941176 h 1691232"/>
                <a:gd name="connsiteX83" fmla="*/ 1605436 w 1880150"/>
                <a:gd name="connsiteY83" fmla="*/ 884026 h 1691232"/>
                <a:gd name="connsiteX84" fmla="*/ 1557811 w 1880150"/>
                <a:gd name="connsiteY84" fmla="*/ 836401 h 1691232"/>
                <a:gd name="connsiteX85" fmla="*/ 1505424 w 1880150"/>
                <a:gd name="connsiteY85" fmla="*/ 817351 h 1691232"/>
                <a:gd name="connsiteX86" fmla="*/ 1453036 w 1880150"/>
                <a:gd name="connsiteY86" fmla="*/ 812588 h 1691232"/>
                <a:gd name="connsiteX87" fmla="*/ 1510186 w 1880150"/>
                <a:gd name="connsiteY87" fmla="*/ 779251 h 1691232"/>
                <a:gd name="connsiteX88" fmla="*/ 1476849 w 1880150"/>
                <a:gd name="connsiteY88" fmla="*/ 745913 h 1691232"/>
                <a:gd name="connsiteX89" fmla="*/ 1481611 w 1880150"/>
                <a:gd name="connsiteY89" fmla="*/ 722101 h 1691232"/>
                <a:gd name="connsiteX90" fmla="*/ 1572099 w 1880150"/>
                <a:gd name="connsiteY90" fmla="*/ 760201 h 1691232"/>
                <a:gd name="connsiteX91" fmla="*/ 1624486 w 1880150"/>
                <a:gd name="connsiteY91" fmla="*/ 693526 h 1691232"/>
                <a:gd name="connsiteX92" fmla="*/ 1614961 w 1880150"/>
                <a:gd name="connsiteY92" fmla="*/ 550651 h 1691232"/>
                <a:gd name="connsiteX93" fmla="*/ 1610199 w 1880150"/>
                <a:gd name="connsiteY93" fmla="*/ 412538 h 1691232"/>
                <a:gd name="connsiteX0" fmla="*/ 1610199 w 1879071"/>
                <a:gd name="connsiteY0" fmla="*/ 412538 h 1691232"/>
                <a:gd name="connsiteX1" fmla="*/ 1567336 w 1879071"/>
                <a:gd name="connsiteY1" fmla="*/ 369676 h 1691232"/>
                <a:gd name="connsiteX2" fmla="*/ 1467324 w 1879071"/>
                <a:gd name="connsiteY2" fmla="*/ 345863 h 1691232"/>
                <a:gd name="connsiteX3" fmla="*/ 1419699 w 1879071"/>
                <a:gd name="connsiteY3" fmla="*/ 317288 h 1691232"/>
                <a:gd name="connsiteX4" fmla="*/ 1367311 w 1879071"/>
                <a:gd name="connsiteY4" fmla="*/ 160126 h 1691232"/>
                <a:gd name="connsiteX5" fmla="*/ 1338736 w 1879071"/>
                <a:gd name="connsiteY5" fmla="*/ 12488 h 1691232"/>
                <a:gd name="connsiteX6" fmla="*/ 1267299 w 1879071"/>
                <a:gd name="connsiteY6" fmla="*/ 12488 h 1691232"/>
                <a:gd name="connsiteX7" fmla="*/ 1214911 w 1879071"/>
                <a:gd name="connsiteY7" fmla="*/ 50588 h 1691232"/>
                <a:gd name="connsiteX8" fmla="*/ 1214911 w 1879071"/>
                <a:gd name="connsiteY8" fmla="*/ 155363 h 1691232"/>
                <a:gd name="connsiteX9" fmla="*/ 1186336 w 1879071"/>
                <a:gd name="connsiteY9" fmla="*/ 183938 h 1691232"/>
                <a:gd name="connsiteX10" fmla="*/ 1176811 w 1879071"/>
                <a:gd name="connsiteY10" fmla="*/ 255376 h 1691232"/>
                <a:gd name="connsiteX11" fmla="*/ 1114899 w 1879071"/>
                <a:gd name="connsiteY11" fmla="*/ 298238 h 1691232"/>
                <a:gd name="connsiteX12" fmla="*/ 1005361 w 1879071"/>
                <a:gd name="connsiteY12" fmla="*/ 312526 h 1691232"/>
                <a:gd name="connsiteX13" fmla="*/ 962499 w 1879071"/>
                <a:gd name="connsiteY13" fmla="*/ 355388 h 1691232"/>
                <a:gd name="connsiteX14" fmla="*/ 838674 w 1879071"/>
                <a:gd name="connsiteY14" fmla="*/ 355388 h 1691232"/>
                <a:gd name="connsiteX15" fmla="*/ 781524 w 1879071"/>
                <a:gd name="connsiteY15" fmla="*/ 426826 h 1691232"/>
                <a:gd name="connsiteX16" fmla="*/ 781524 w 1879071"/>
                <a:gd name="connsiteY16" fmla="*/ 460163 h 1691232"/>
                <a:gd name="connsiteX17" fmla="*/ 743424 w 1879071"/>
                <a:gd name="connsiteY17" fmla="*/ 483976 h 1691232"/>
                <a:gd name="connsiteX18" fmla="*/ 671986 w 1879071"/>
                <a:gd name="connsiteY18" fmla="*/ 417301 h 1691232"/>
                <a:gd name="connsiteX19" fmla="*/ 519586 w 1879071"/>
                <a:gd name="connsiteY19" fmla="*/ 412538 h 1691232"/>
                <a:gd name="connsiteX20" fmla="*/ 457674 w 1879071"/>
                <a:gd name="connsiteY20" fmla="*/ 431588 h 1691232"/>
                <a:gd name="connsiteX21" fmla="*/ 419574 w 1879071"/>
                <a:gd name="connsiteY21" fmla="*/ 417301 h 1691232"/>
                <a:gd name="connsiteX22" fmla="*/ 400524 w 1879071"/>
                <a:gd name="connsiteY22" fmla="*/ 355388 h 1691232"/>
                <a:gd name="connsiteX23" fmla="*/ 333849 w 1879071"/>
                <a:gd name="connsiteY23" fmla="*/ 303001 h 1691232"/>
                <a:gd name="connsiteX24" fmla="*/ 286224 w 1879071"/>
                <a:gd name="connsiteY24" fmla="*/ 236326 h 1691232"/>
                <a:gd name="connsiteX25" fmla="*/ 143349 w 1879071"/>
                <a:gd name="connsiteY25" fmla="*/ 255376 h 1691232"/>
                <a:gd name="connsiteX26" fmla="*/ 124299 w 1879071"/>
                <a:gd name="connsiteY26" fmla="*/ 331576 h 1691232"/>
                <a:gd name="connsiteX27" fmla="*/ 110011 w 1879071"/>
                <a:gd name="connsiteY27" fmla="*/ 364913 h 1691232"/>
                <a:gd name="connsiteX28" fmla="*/ 133824 w 1879071"/>
                <a:gd name="connsiteY28" fmla="*/ 412538 h 1691232"/>
                <a:gd name="connsiteX29" fmla="*/ 81436 w 1879071"/>
                <a:gd name="connsiteY29" fmla="*/ 450638 h 1691232"/>
                <a:gd name="connsiteX30" fmla="*/ 33811 w 1879071"/>
                <a:gd name="connsiteY30" fmla="*/ 445876 h 1691232"/>
                <a:gd name="connsiteX31" fmla="*/ 33811 w 1879071"/>
                <a:gd name="connsiteY31" fmla="*/ 517313 h 1691232"/>
                <a:gd name="connsiteX32" fmla="*/ 474 w 1879071"/>
                <a:gd name="connsiteY32" fmla="*/ 622088 h 1691232"/>
                <a:gd name="connsiteX33" fmla="*/ 62386 w 1879071"/>
                <a:gd name="connsiteY33" fmla="*/ 698288 h 1691232"/>
                <a:gd name="connsiteX34" fmla="*/ 111977 w 1879071"/>
                <a:gd name="connsiteY34" fmla="*/ 678550 h 1691232"/>
                <a:gd name="connsiteX35" fmla="*/ 112334 w 1879071"/>
                <a:gd name="connsiteY35" fmla="*/ 748809 h 1691232"/>
                <a:gd name="connsiteX36" fmla="*/ 167161 w 1879071"/>
                <a:gd name="connsiteY36" fmla="*/ 779251 h 1691232"/>
                <a:gd name="connsiteX37" fmla="*/ 236159 w 1879071"/>
                <a:gd name="connsiteY37" fmla="*/ 789463 h 1691232"/>
                <a:gd name="connsiteX38" fmla="*/ 271462 w 1879071"/>
                <a:gd name="connsiteY38" fmla="*/ 845434 h 1691232"/>
                <a:gd name="connsiteX39" fmla="*/ 270869 w 1879071"/>
                <a:gd name="connsiteY39" fmla="*/ 890506 h 1691232"/>
                <a:gd name="connsiteX40" fmla="*/ 295393 w 1879071"/>
                <a:gd name="connsiteY40" fmla="*/ 929981 h 1691232"/>
                <a:gd name="connsiteX41" fmla="*/ 341051 w 1879071"/>
                <a:gd name="connsiteY41" fmla="*/ 968573 h 1691232"/>
                <a:gd name="connsiteX42" fmla="*/ 426184 w 1879071"/>
                <a:gd name="connsiteY42" fmla="*/ 1022825 h 1691232"/>
                <a:gd name="connsiteX43" fmla="*/ 461961 w 1879071"/>
                <a:gd name="connsiteY43" fmla="*/ 1093918 h 1691232"/>
                <a:gd name="connsiteX44" fmla="*/ 441064 w 1879071"/>
                <a:gd name="connsiteY44" fmla="*/ 1163491 h 1691232"/>
                <a:gd name="connsiteX45" fmla="*/ 519111 w 1879071"/>
                <a:gd name="connsiteY45" fmla="*/ 1219954 h 1691232"/>
                <a:gd name="connsiteX46" fmla="*/ 591143 w 1879071"/>
                <a:gd name="connsiteY46" fmla="*/ 1252948 h 1691232"/>
                <a:gd name="connsiteX47" fmla="*/ 571974 w 1879071"/>
                <a:gd name="connsiteY47" fmla="*/ 1312651 h 1691232"/>
                <a:gd name="connsiteX48" fmla="*/ 662461 w 1879071"/>
                <a:gd name="connsiteY48" fmla="*/ 1465051 h 1691232"/>
                <a:gd name="connsiteX49" fmla="*/ 755271 w 1879071"/>
                <a:gd name="connsiteY49" fmla="*/ 1538205 h 1691232"/>
                <a:gd name="connsiteX50" fmla="*/ 805336 w 1879071"/>
                <a:gd name="connsiteY50" fmla="*/ 1488863 h 1691232"/>
                <a:gd name="connsiteX51" fmla="*/ 869926 w 1879071"/>
                <a:gd name="connsiteY51" fmla="*/ 1516260 h 1691232"/>
                <a:gd name="connsiteX52" fmla="*/ 924399 w 1879071"/>
                <a:gd name="connsiteY52" fmla="*/ 1484101 h 1691232"/>
                <a:gd name="connsiteX53" fmla="*/ 941246 w 1879071"/>
                <a:gd name="connsiteY53" fmla="*/ 1441925 h 1691232"/>
                <a:gd name="connsiteX54" fmla="*/ 1005123 w 1879071"/>
                <a:gd name="connsiteY54" fmla="*/ 1528337 h 1691232"/>
                <a:gd name="connsiteX55" fmla="*/ 1050190 w 1879071"/>
                <a:gd name="connsiteY55" fmla="*/ 1599431 h 1691232"/>
                <a:gd name="connsiteX56" fmla="*/ 1120136 w 1879071"/>
                <a:gd name="connsiteY56" fmla="*/ 1690950 h 1691232"/>
                <a:gd name="connsiteX57" fmla="*/ 1151034 w 1879071"/>
                <a:gd name="connsiteY57" fmla="*/ 1627859 h 1691232"/>
                <a:gd name="connsiteX58" fmla="*/ 1181693 w 1879071"/>
                <a:gd name="connsiteY58" fmla="*/ 1621379 h 1691232"/>
                <a:gd name="connsiteX59" fmla="*/ 1224792 w 1879071"/>
                <a:gd name="connsiteY59" fmla="*/ 1650642 h 1691232"/>
                <a:gd name="connsiteX60" fmla="*/ 1258367 w 1879071"/>
                <a:gd name="connsiteY60" fmla="*/ 1609988 h 1691232"/>
                <a:gd name="connsiteX61" fmla="*/ 1277188 w 1879071"/>
                <a:gd name="connsiteY61" fmla="*/ 1614605 h 1691232"/>
                <a:gd name="connsiteX62" fmla="*/ 1311230 w 1879071"/>
                <a:gd name="connsiteY62" fmla="*/ 1681082 h 1691232"/>
                <a:gd name="connsiteX63" fmla="*/ 1367786 w 1879071"/>
                <a:gd name="connsiteY63" fmla="*/ 1657613 h 1691232"/>
                <a:gd name="connsiteX64" fmla="*/ 1419818 w 1879071"/>
                <a:gd name="connsiteY64" fmla="*/ 1601492 h 1691232"/>
                <a:gd name="connsiteX65" fmla="*/ 1470595 w 1879071"/>
                <a:gd name="connsiteY65" fmla="*/ 1584949 h 1691232"/>
                <a:gd name="connsiteX66" fmla="*/ 1488274 w 1879071"/>
                <a:gd name="connsiteY66" fmla="*/ 1640771 h 1691232"/>
                <a:gd name="connsiteX67" fmla="*/ 1558169 w 1879071"/>
                <a:gd name="connsiteY67" fmla="*/ 1615093 h 1691232"/>
                <a:gd name="connsiteX68" fmla="*/ 1588947 w 1879071"/>
                <a:gd name="connsiteY68" fmla="*/ 1528337 h 1691232"/>
                <a:gd name="connsiteX69" fmla="*/ 1670383 w 1879071"/>
                <a:gd name="connsiteY69" fmla="*/ 1438195 h 1691232"/>
                <a:gd name="connsiteX70" fmla="*/ 1714974 w 1879071"/>
                <a:gd name="connsiteY70" fmla="*/ 1407065 h 1691232"/>
                <a:gd name="connsiteX71" fmla="*/ 1743343 w 1879071"/>
                <a:gd name="connsiteY71" fmla="*/ 1410360 h 1691232"/>
                <a:gd name="connsiteX72" fmla="*/ 1820935 w 1879071"/>
                <a:gd name="connsiteY72" fmla="*/ 1399752 h 1691232"/>
                <a:gd name="connsiteX73" fmla="*/ 1816054 w 1879071"/>
                <a:gd name="connsiteY73" fmla="*/ 1453316 h 1691232"/>
                <a:gd name="connsiteX74" fmla="*/ 1874221 w 1879071"/>
                <a:gd name="connsiteY74" fmla="*/ 1476637 h 1691232"/>
                <a:gd name="connsiteX75" fmla="*/ 1875829 w 1879071"/>
                <a:gd name="connsiteY75" fmla="*/ 1454003 h 1691232"/>
                <a:gd name="connsiteX76" fmla="*/ 1875051 w 1879071"/>
                <a:gd name="connsiteY76" fmla="*/ 1393269 h 1691232"/>
                <a:gd name="connsiteX77" fmla="*/ 1853086 w 1879071"/>
                <a:gd name="connsiteY77" fmla="*/ 1303126 h 1691232"/>
                <a:gd name="connsiteX78" fmla="*/ 1853086 w 1879071"/>
                <a:gd name="connsiteY78" fmla="*/ 1245976 h 1691232"/>
                <a:gd name="connsiteX79" fmla="*/ 1810224 w 1879071"/>
                <a:gd name="connsiteY79" fmla="*/ 1236451 h 1691232"/>
                <a:gd name="connsiteX80" fmla="*/ 1734024 w 1879071"/>
                <a:gd name="connsiteY80" fmla="*/ 1155488 h 1691232"/>
                <a:gd name="connsiteX81" fmla="*/ 1695924 w 1879071"/>
                <a:gd name="connsiteY81" fmla="*/ 974513 h 1691232"/>
                <a:gd name="connsiteX82" fmla="*/ 1643536 w 1879071"/>
                <a:gd name="connsiteY82" fmla="*/ 941176 h 1691232"/>
                <a:gd name="connsiteX83" fmla="*/ 1605436 w 1879071"/>
                <a:gd name="connsiteY83" fmla="*/ 884026 h 1691232"/>
                <a:gd name="connsiteX84" fmla="*/ 1557811 w 1879071"/>
                <a:gd name="connsiteY84" fmla="*/ 836401 h 1691232"/>
                <a:gd name="connsiteX85" fmla="*/ 1505424 w 1879071"/>
                <a:gd name="connsiteY85" fmla="*/ 817351 h 1691232"/>
                <a:gd name="connsiteX86" fmla="*/ 1453036 w 1879071"/>
                <a:gd name="connsiteY86" fmla="*/ 812588 h 1691232"/>
                <a:gd name="connsiteX87" fmla="*/ 1510186 w 1879071"/>
                <a:gd name="connsiteY87" fmla="*/ 779251 h 1691232"/>
                <a:gd name="connsiteX88" fmla="*/ 1476849 w 1879071"/>
                <a:gd name="connsiteY88" fmla="*/ 745913 h 1691232"/>
                <a:gd name="connsiteX89" fmla="*/ 1481611 w 1879071"/>
                <a:gd name="connsiteY89" fmla="*/ 722101 h 1691232"/>
                <a:gd name="connsiteX90" fmla="*/ 1572099 w 1879071"/>
                <a:gd name="connsiteY90" fmla="*/ 760201 h 1691232"/>
                <a:gd name="connsiteX91" fmla="*/ 1624486 w 1879071"/>
                <a:gd name="connsiteY91" fmla="*/ 693526 h 1691232"/>
                <a:gd name="connsiteX92" fmla="*/ 1614961 w 1879071"/>
                <a:gd name="connsiteY92" fmla="*/ 550651 h 1691232"/>
                <a:gd name="connsiteX93" fmla="*/ 1610199 w 1879071"/>
                <a:gd name="connsiteY93" fmla="*/ 412538 h 1691232"/>
                <a:gd name="connsiteX0" fmla="*/ 1610199 w 1879071"/>
                <a:gd name="connsiteY0" fmla="*/ 412538 h 1691232"/>
                <a:gd name="connsiteX1" fmla="*/ 1567336 w 1879071"/>
                <a:gd name="connsiteY1" fmla="*/ 369676 h 1691232"/>
                <a:gd name="connsiteX2" fmla="*/ 1467324 w 1879071"/>
                <a:gd name="connsiteY2" fmla="*/ 345863 h 1691232"/>
                <a:gd name="connsiteX3" fmla="*/ 1419699 w 1879071"/>
                <a:gd name="connsiteY3" fmla="*/ 317288 h 1691232"/>
                <a:gd name="connsiteX4" fmla="*/ 1367311 w 1879071"/>
                <a:gd name="connsiteY4" fmla="*/ 160126 h 1691232"/>
                <a:gd name="connsiteX5" fmla="*/ 1338736 w 1879071"/>
                <a:gd name="connsiteY5" fmla="*/ 12488 h 1691232"/>
                <a:gd name="connsiteX6" fmla="*/ 1267299 w 1879071"/>
                <a:gd name="connsiteY6" fmla="*/ 12488 h 1691232"/>
                <a:gd name="connsiteX7" fmla="*/ 1214911 w 1879071"/>
                <a:gd name="connsiteY7" fmla="*/ 50588 h 1691232"/>
                <a:gd name="connsiteX8" fmla="*/ 1214911 w 1879071"/>
                <a:gd name="connsiteY8" fmla="*/ 155363 h 1691232"/>
                <a:gd name="connsiteX9" fmla="*/ 1186336 w 1879071"/>
                <a:gd name="connsiteY9" fmla="*/ 183938 h 1691232"/>
                <a:gd name="connsiteX10" fmla="*/ 1176811 w 1879071"/>
                <a:gd name="connsiteY10" fmla="*/ 255376 h 1691232"/>
                <a:gd name="connsiteX11" fmla="*/ 1114899 w 1879071"/>
                <a:gd name="connsiteY11" fmla="*/ 298238 h 1691232"/>
                <a:gd name="connsiteX12" fmla="*/ 1005361 w 1879071"/>
                <a:gd name="connsiteY12" fmla="*/ 312526 h 1691232"/>
                <a:gd name="connsiteX13" fmla="*/ 962499 w 1879071"/>
                <a:gd name="connsiteY13" fmla="*/ 355388 h 1691232"/>
                <a:gd name="connsiteX14" fmla="*/ 838674 w 1879071"/>
                <a:gd name="connsiteY14" fmla="*/ 355388 h 1691232"/>
                <a:gd name="connsiteX15" fmla="*/ 781524 w 1879071"/>
                <a:gd name="connsiteY15" fmla="*/ 426826 h 1691232"/>
                <a:gd name="connsiteX16" fmla="*/ 781524 w 1879071"/>
                <a:gd name="connsiteY16" fmla="*/ 460163 h 1691232"/>
                <a:gd name="connsiteX17" fmla="*/ 743424 w 1879071"/>
                <a:gd name="connsiteY17" fmla="*/ 483976 h 1691232"/>
                <a:gd name="connsiteX18" fmla="*/ 671986 w 1879071"/>
                <a:gd name="connsiteY18" fmla="*/ 417301 h 1691232"/>
                <a:gd name="connsiteX19" fmla="*/ 519586 w 1879071"/>
                <a:gd name="connsiteY19" fmla="*/ 412538 h 1691232"/>
                <a:gd name="connsiteX20" fmla="*/ 457674 w 1879071"/>
                <a:gd name="connsiteY20" fmla="*/ 431588 h 1691232"/>
                <a:gd name="connsiteX21" fmla="*/ 419574 w 1879071"/>
                <a:gd name="connsiteY21" fmla="*/ 417301 h 1691232"/>
                <a:gd name="connsiteX22" fmla="*/ 400524 w 1879071"/>
                <a:gd name="connsiteY22" fmla="*/ 355388 h 1691232"/>
                <a:gd name="connsiteX23" fmla="*/ 333849 w 1879071"/>
                <a:gd name="connsiteY23" fmla="*/ 303001 h 1691232"/>
                <a:gd name="connsiteX24" fmla="*/ 286224 w 1879071"/>
                <a:gd name="connsiteY24" fmla="*/ 236326 h 1691232"/>
                <a:gd name="connsiteX25" fmla="*/ 143349 w 1879071"/>
                <a:gd name="connsiteY25" fmla="*/ 255376 h 1691232"/>
                <a:gd name="connsiteX26" fmla="*/ 124299 w 1879071"/>
                <a:gd name="connsiteY26" fmla="*/ 331576 h 1691232"/>
                <a:gd name="connsiteX27" fmla="*/ 110011 w 1879071"/>
                <a:gd name="connsiteY27" fmla="*/ 364913 h 1691232"/>
                <a:gd name="connsiteX28" fmla="*/ 133824 w 1879071"/>
                <a:gd name="connsiteY28" fmla="*/ 412538 h 1691232"/>
                <a:gd name="connsiteX29" fmla="*/ 81436 w 1879071"/>
                <a:gd name="connsiteY29" fmla="*/ 450638 h 1691232"/>
                <a:gd name="connsiteX30" fmla="*/ 33811 w 1879071"/>
                <a:gd name="connsiteY30" fmla="*/ 445876 h 1691232"/>
                <a:gd name="connsiteX31" fmla="*/ 33811 w 1879071"/>
                <a:gd name="connsiteY31" fmla="*/ 517313 h 1691232"/>
                <a:gd name="connsiteX32" fmla="*/ 474 w 1879071"/>
                <a:gd name="connsiteY32" fmla="*/ 622088 h 1691232"/>
                <a:gd name="connsiteX33" fmla="*/ 62386 w 1879071"/>
                <a:gd name="connsiteY33" fmla="*/ 698288 h 1691232"/>
                <a:gd name="connsiteX34" fmla="*/ 111977 w 1879071"/>
                <a:gd name="connsiteY34" fmla="*/ 678550 h 1691232"/>
                <a:gd name="connsiteX35" fmla="*/ 112334 w 1879071"/>
                <a:gd name="connsiteY35" fmla="*/ 748809 h 1691232"/>
                <a:gd name="connsiteX36" fmla="*/ 167161 w 1879071"/>
                <a:gd name="connsiteY36" fmla="*/ 779251 h 1691232"/>
                <a:gd name="connsiteX37" fmla="*/ 236159 w 1879071"/>
                <a:gd name="connsiteY37" fmla="*/ 789463 h 1691232"/>
                <a:gd name="connsiteX38" fmla="*/ 271462 w 1879071"/>
                <a:gd name="connsiteY38" fmla="*/ 845434 h 1691232"/>
                <a:gd name="connsiteX39" fmla="*/ 270869 w 1879071"/>
                <a:gd name="connsiteY39" fmla="*/ 890506 h 1691232"/>
                <a:gd name="connsiteX40" fmla="*/ 295393 w 1879071"/>
                <a:gd name="connsiteY40" fmla="*/ 929981 h 1691232"/>
                <a:gd name="connsiteX41" fmla="*/ 341051 w 1879071"/>
                <a:gd name="connsiteY41" fmla="*/ 968573 h 1691232"/>
                <a:gd name="connsiteX42" fmla="*/ 426184 w 1879071"/>
                <a:gd name="connsiteY42" fmla="*/ 1022825 h 1691232"/>
                <a:gd name="connsiteX43" fmla="*/ 461961 w 1879071"/>
                <a:gd name="connsiteY43" fmla="*/ 1093918 h 1691232"/>
                <a:gd name="connsiteX44" fmla="*/ 441064 w 1879071"/>
                <a:gd name="connsiteY44" fmla="*/ 1163491 h 1691232"/>
                <a:gd name="connsiteX45" fmla="*/ 519111 w 1879071"/>
                <a:gd name="connsiteY45" fmla="*/ 1219954 h 1691232"/>
                <a:gd name="connsiteX46" fmla="*/ 591143 w 1879071"/>
                <a:gd name="connsiteY46" fmla="*/ 1252948 h 1691232"/>
                <a:gd name="connsiteX47" fmla="*/ 571974 w 1879071"/>
                <a:gd name="connsiteY47" fmla="*/ 1312651 h 1691232"/>
                <a:gd name="connsiteX48" fmla="*/ 662461 w 1879071"/>
                <a:gd name="connsiteY48" fmla="*/ 1465051 h 1691232"/>
                <a:gd name="connsiteX49" fmla="*/ 755271 w 1879071"/>
                <a:gd name="connsiteY49" fmla="*/ 1538205 h 1691232"/>
                <a:gd name="connsiteX50" fmla="*/ 805336 w 1879071"/>
                <a:gd name="connsiteY50" fmla="*/ 1488863 h 1691232"/>
                <a:gd name="connsiteX51" fmla="*/ 869926 w 1879071"/>
                <a:gd name="connsiteY51" fmla="*/ 1516260 h 1691232"/>
                <a:gd name="connsiteX52" fmla="*/ 924399 w 1879071"/>
                <a:gd name="connsiteY52" fmla="*/ 1484101 h 1691232"/>
                <a:gd name="connsiteX53" fmla="*/ 941246 w 1879071"/>
                <a:gd name="connsiteY53" fmla="*/ 1441925 h 1691232"/>
                <a:gd name="connsiteX54" fmla="*/ 1005123 w 1879071"/>
                <a:gd name="connsiteY54" fmla="*/ 1528337 h 1691232"/>
                <a:gd name="connsiteX55" fmla="*/ 1050190 w 1879071"/>
                <a:gd name="connsiteY55" fmla="*/ 1599431 h 1691232"/>
                <a:gd name="connsiteX56" fmla="*/ 1120136 w 1879071"/>
                <a:gd name="connsiteY56" fmla="*/ 1690950 h 1691232"/>
                <a:gd name="connsiteX57" fmla="*/ 1151034 w 1879071"/>
                <a:gd name="connsiteY57" fmla="*/ 1627859 h 1691232"/>
                <a:gd name="connsiteX58" fmla="*/ 1181693 w 1879071"/>
                <a:gd name="connsiteY58" fmla="*/ 1621379 h 1691232"/>
                <a:gd name="connsiteX59" fmla="*/ 1224792 w 1879071"/>
                <a:gd name="connsiteY59" fmla="*/ 1650642 h 1691232"/>
                <a:gd name="connsiteX60" fmla="*/ 1258367 w 1879071"/>
                <a:gd name="connsiteY60" fmla="*/ 1609988 h 1691232"/>
                <a:gd name="connsiteX61" fmla="*/ 1277188 w 1879071"/>
                <a:gd name="connsiteY61" fmla="*/ 1614605 h 1691232"/>
                <a:gd name="connsiteX62" fmla="*/ 1311230 w 1879071"/>
                <a:gd name="connsiteY62" fmla="*/ 1681082 h 1691232"/>
                <a:gd name="connsiteX63" fmla="*/ 1367786 w 1879071"/>
                <a:gd name="connsiteY63" fmla="*/ 1657613 h 1691232"/>
                <a:gd name="connsiteX64" fmla="*/ 1419818 w 1879071"/>
                <a:gd name="connsiteY64" fmla="*/ 1601492 h 1691232"/>
                <a:gd name="connsiteX65" fmla="*/ 1470595 w 1879071"/>
                <a:gd name="connsiteY65" fmla="*/ 1584949 h 1691232"/>
                <a:gd name="connsiteX66" fmla="*/ 1488274 w 1879071"/>
                <a:gd name="connsiteY66" fmla="*/ 1640771 h 1691232"/>
                <a:gd name="connsiteX67" fmla="*/ 1558169 w 1879071"/>
                <a:gd name="connsiteY67" fmla="*/ 1615093 h 1691232"/>
                <a:gd name="connsiteX68" fmla="*/ 1588947 w 1879071"/>
                <a:gd name="connsiteY68" fmla="*/ 1528337 h 1691232"/>
                <a:gd name="connsiteX69" fmla="*/ 1670383 w 1879071"/>
                <a:gd name="connsiteY69" fmla="*/ 1438195 h 1691232"/>
                <a:gd name="connsiteX70" fmla="*/ 1714974 w 1879071"/>
                <a:gd name="connsiteY70" fmla="*/ 1407065 h 1691232"/>
                <a:gd name="connsiteX71" fmla="*/ 1743343 w 1879071"/>
                <a:gd name="connsiteY71" fmla="*/ 1410360 h 1691232"/>
                <a:gd name="connsiteX72" fmla="*/ 1820935 w 1879071"/>
                <a:gd name="connsiteY72" fmla="*/ 1399752 h 1691232"/>
                <a:gd name="connsiteX73" fmla="*/ 1816054 w 1879071"/>
                <a:gd name="connsiteY73" fmla="*/ 1453316 h 1691232"/>
                <a:gd name="connsiteX74" fmla="*/ 1874221 w 1879071"/>
                <a:gd name="connsiteY74" fmla="*/ 1476637 h 1691232"/>
                <a:gd name="connsiteX75" fmla="*/ 1875829 w 1879071"/>
                <a:gd name="connsiteY75" fmla="*/ 1454003 h 1691232"/>
                <a:gd name="connsiteX76" fmla="*/ 1875051 w 1879071"/>
                <a:gd name="connsiteY76" fmla="*/ 1393269 h 1691232"/>
                <a:gd name="connsiteX77" fmla="*/ 1853086 w 1879071"/>
                <a:gd name="connsiteY77" fmla="*/ 1303126 h 1691232"/>
                <a:gd name="connsiteX78" fmla="*/ 1853086 w 1879071"/>
                <a:gd name="connsiteY78" fmla="*/ 1245976 h 1691232"/>
                <a:gd name="connsiteX79" fmla="*/ 1810224 w 1879071"/>
                <a:gd name="connsiteY79" fmla="*/ 1236451 h 1691232"/>
                <a:gd name="connsiteX80" fmla="*/ 1734024 w 1879071"/>
                <a:gd name="connsiteY80" fmla="*/ 1155488 h 1691232"/>
                <a:gd name="connsiteX81" fmla="*/ 1695924 w 1879071"/>
                <a:gd name="connsiteY81" fmla="*/ 974513 h 1691232"/>
                <a:gd name="connsiteX82" fmla="*/ 1643536 w 1879071"/>
                <a:gd name="connsiteY82" fmla="*/ 941176 h 1691232"/>
                <a:gd name="connsiteX83" fmla="*/ 1605436 w 1879071"/>
                <a:gd name="connsiteY83" fmla="*/ 884026 h 1691232"/>
                <a:gd name="connsiteX84" fmla="*/ 1557811 w 1879071"/>
                <a:gd name="connsiteY84" fmla="*/ 836401 h 1691232"/>
                <a:gd name="connsiteX85" fmla="*/ 1505424 w 1879071"/>
                <a:gd name="connsiteY85" fmla="*/ 817351 h 1691232"/>
                <a:gd name="connsiteX86" fmla="*/ 1453036 w 1879071"/>
                <a:gd name="connsiteY86" fmla="*/ 812588 h 1691232"/>
                <a:gd name="connsiteX87" fmla="*/ 1510186 w 1879071"/>
                <a:gd name="connsiteY87" fmla="*/ 779251 h 1691232"/>
                <a:gd name="connsiteX88" fmla="*/ 1476849 w 1879071"/>
                <a:gd name="connsiteY88" fmla="*/ 745913 h 1691232"/>
                <a:gd name="connsiteX89" fmla="*/ 1481611 w 1879071"/>
                <a:gd name="connsiteY89" fmla="*/ 722101 h 1691232"/>
                <a:gd name="connsiteX90" fmla="*/ 1572099 w 1879071"/>
                <a:gd name="connsiteY90" fmla="*/ 760201 h 1691232"/>
                <a:gd name="connsiteX91" fmla="*/ 1624486 w 1879071"/>
                <a:gd name="connsiteY91" fmla="*/ 693526 h 1691232"/>
                <a:gd name="connsiteX92" fmla="*/ 1614961 w 1879071"/>
                <a:gd name="connsiteY92" fmla="*/ 550651 h 1691232"/>
                <a:gd name="connsiteX93" fmla="*/ 1610199 w 1879071"/>
                <a:gd name="connsiteY93" fmla="*/ 412538 h 1691232"/>
                <a:gd name="connsiteX0" fmla="*/ 1610199 w 1881147"/>
                <a:gd name="connsiteY0" fmla="*/ 412538 h 1691232"/>
                <a:gd name="connsiteX1" fmla="*/ 1567336 w 1881147"/>
                <a:gd name="connsiteY1" fmla="*/ 369676 h 1691232"/>
                <a:gd name="connsiteX2" fmla="*/ 1467324 w 1881147"/>
                <a:gd name="connsiteY2" fmla="*/ 345863 h 1691232"/>
                <a:gd name="connsiteX3" fmla="*/ 1419699 w 1881147"/>
                <a:gd name="connsiteY3" fmla="*/ 317288 h 1691232"/>
                <a:gd name="connsiteX4" fmla="*/ 1367311 w 1881147"/>
                <a:gd name="connsiteY4" fmla="*/ 160126 h 1691232"/>
                <a:gd name="connsiteX5" fmla="*/ 1338736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14961 w 1881147"/>
                <a:gd name="connsiteY92" fmla="*/ 550651 h 1691232"/>
                <a:gd name="connsiteX93" fmla="*/ 1610199 w 1881147"/>
                <a:gd name="connsiteY93" fmla="*/ 412538 h 1691232"/>
                <a:gd name="connsiteX0" fmla="*/ 1639486 w 1881147"/>
                <a:gd name="connsiteY0" fmla="*/ 402325 h 1691232"/>
                <a:gd name="connsiteX1" fmla="*/ 1567336 w 1881147"/>
                <a:gd name="connsiteY1" fmla="*/ 369676 h 1691232"/>
                <a:gd name="connsiteX2" fmla="*/ 1467324 w 1881147"/>
                <a:gd name="connsiteY2" fmla="*/ 345863 h 1691232"/>
                <a:gd name="connsiteX3" fmla="*/ 1419699 w 1881147"/>
                <a:gd name="connsiteY3" fmla="*/ 317288 h 1691232"/>
                <a:gd name="connsiteX4" fmla="*/ 1367311 w 1881147"/>
                <a:gd name="connsiteY4" fmla="*/ 160126 h 1691232"/>
                <a:gd name="connsiteX5" fmla="*/ 1338736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14961 w 1881147"/>
                <a:gd name="connsiteY92" fmla="*/ 550651 h 1691232"/>
                <a:gd name="connsiteX93" fmla="*/ 1639486 w 1881147"/>
                <a:gd name="connsiteY93" fmla="*/ 402325 h 1691232"/>
                <a:gd name="connsiteX0" fmla="*/ 1639486 w 1881147"/>
                <a:gd name="connsiteY0" fmla="*/ 402325 h 1691232"/>
                <a:gd name="connsiteX1" fmla="*/ 1567336 w 1881147"/>
                <a:gd name="connsiteY1" fmla="*/ 369676 h 1691232"/>
                <a:gd name="connsiteX2" fmla="*/ 1467324 w 1881147"/>
                <a:gd name="connsiteY2" fmla="*/ 345863 h 1691232"/>
                <a:gd name="connsiteX3" fmla="*/ 1419699 w 1881147"/>
                <a:gd name="connsiteY3" fmla="*/ 317288 h 1691232"/>
                <a:gd name="connsiteX4" fmla="*/ 1367311 w 1881147"/>
                <a:gd name="connsiteY4" fmla="*/ 160126 h 1691232"/>
                <a:gd name="connsiteX5" fmla="*/ 1338736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22283 w 1881147"/>
                <a:gd name="connsiteY92" fmla="*/ 550651 h 1691232"/>
                <a:gd name="connsiteX93" fmla="*/ 1639486 w 1881147"/>
                <a:gd name="connsiteY93" fmla="*/ 402325 h 1691232"/>
                <a:gd name="connsiteX0" fmla="*/ 1639486 w 1881147"/>
                <a:gd name="connsiteY0" fmla="*/ 402325 h 1691232"/>
                <a:gd name="connsiteX1" fmla="*/ 1567336 w 1881147"/>
                <a:gd name="connsiteY1" fmla="*/ 369676 h 1691232"/>
                <a:gd name="connsiteX2" fmla="*/ 1467324 w 1881147"/>
                <a:gd name="connsiteY2" fmla="*/ 345863 h 1691232"/>
                <a:gd name="connsiteX3" fmla="*/ 1427021 w 1881147"/>
                <a:gd name="connsiteY3" fmla="*/ 289204 h 1691232"/>
                <a:gd name="connsiteX4" fmla="*/ 1367311 w 1881147"/>
                <a:gd name="connsiteY4" fmla="*/ 160126 h 1691232"/>
                <a:gd name="connsiteX5" fmla="*/ 1338736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22283 w 1881147"/>
                <a:gd name="connsiteY92" fmla="*/ 550651 h 1691232"/>
                <a:gd name="connsiteX93" fmla="*/ 1639486 w 1881147"/>
                <a:gd name="connsiteY93" fmla="*/ 402325 h 1691232"/>
                <a:gd name="connsiteX0" fmla="*/ 1639486 w 1881147"/>
                <a:gd name="connsiteY0" fmla="*/ 402325 h 1691232"/>
                <a:gd name="connsiteX1" fmla="*/ 1567336 w 1881147"/>
                <a:gd name="connsiteY1" fmla="*/ 369676 h 1691232"/>
                <a:gd name="connsiteX2" fmla="*/ 1467324 w 1881147"/>
                <a:gd name="connsiteY2" fmla="*/ 345863 h 1691232"/>
                <a:gd name="connsiteX3" fmla="*/ 1427021 w 1881147"/>
                <a:gd name="connsiteY3" fmla="*/ 289204 h 1691232"/>
                <a:gd name="connsiteX4" fmla="*/ 1379514 w 1881147"/>
                <a:gd name="connsiteY4" fmla="*/ 160126 h 1691232"/>
                <a:gd name="connsiteX5" fmla="*/ 1338736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22283 w 1881147"/>
                <a:gd name="connsiteY92" fmla="*/ 550651 h 1691232"/>
                <a:gd name="connsiteX93" fmla="*/ 1639486 w 1881147"/>
                <a:gd name="connsiteY93" fmla="*/ 402325 h 1691232"/>
                <a:gd name="connsiteX0" fmla="*/ 1639486 w 1881147"/>
                <a:gd name="connsiteY0" fmla="*/ 402325 h 1691232"/>
                <a:gd name="connsiteX1" fmla="*/ 1567336 w 1881147"/>
                <a:gd name="connsiteY1" fmla="*/ 369676 h 1691232"/>
                <a:gd name="connsiteX2" fmla="*/ 1467324 w 1881147"/>
                <a:gd name="connsiteY2" fmla="*/ 345863 h 1691232"/>
                <a:gd name="connsiteX3" fmla="*/ 1427021 w 1881147"/>
                <a:gd name="connsiteY3" fmla="*/ 289204 h 1691232"/>
                <a:gd name="connsiteX4" fmla="*/ 1379514 w 1881147"/>
                <a:gd name="connsiteY4" fmla="*/ 160126 h 1691232"/>
                <a:gd name="connsiteX5" fmla="*/ 1351753 w 1881147"/>
                <a:gd name="connsiteY5" fmla="*/ 12488 h 1691232"/>
                <a:gd name="connsiteX6" fmla="*/ 1267299 w 1881147"/>
                <a:gd name="connsiteY6" fmla="*/ 12488 h 1691232"/>
                <a:gd name="connsiteX7" fmla="*/ 1214911 w 1881147"/>
                <a:gd name="connsiteY7" fmla="*/ 50588 h 1691232"/>
                <a:gd name="connsiteX8" fmla="*/ 1214911 w 1881147"/>
                <a:gd name="connsiteY8" fmla="*/ 155363 h 1691232"/>
                <a:gd name="connsiteX9" fmla="*/ 1186336 w 1881147"/>
                <a:gd name="connsiteY9" fmla="*/ 183938 h 1691232"/>
                <a:gd name="connsiteX10" fmla="*/ 1176811 w 1881147"/>
                <a:gd name="connsiteY10" fmla="*/ 255376 h 1691232"/>
                <a:gd name="connsiteX11" fmla="*/ 1114899 w 1881147"/>
                <a:gd name="connsiteY11" fmla="*/ 298238 h 1691232"/>
                <a:gd name="connsiteX12" fmla="*/ 1005361 w 1881147"/>
                <a:gd name="connsiteY12" fmla="*/ 312526 h 1691232"/>
                <a:gd name="connsiteX13" fmla="*/ 962499 w 1881147"/>
                <a:gd name="connsiteY13" fmla="*/ 355388 h 1691232"/>
                <a:gd name="connsiteX14" fmla="*/ 838674 w 1881147"/>
                <a:gd name="connsiteY14" fmla="*/ 355388 h 1691232"/>
                <a:gd name="connsiteX15" fmla="*/ 781524 w 1881147"/>
                <a:gd name="connsiteY15" fmla="*/ 426826 h 1691232"/>
                <a:gd name="connsiteX16" fmla="*/ 781524 w 1881147"/>
                <a:gd name="connsiteY16" fmla="*/ 460163 h 1691232"/>
                <a:gd name="connsiteX17" fmla="*/ 743424 w 1881147"/>
                <a:gd name="connsiteY17" fmla="*/ 483976 h 1691232"/>
                <a:gd name="connsiteX18" fmla="*/ 671986 w 1881147"/>
                <a:gd name="connsiteY18" fmla="*/ 417301 h 1691232"/>
                <a:gd name="connsiteX19" fmla="*/ 519586 w 1881147"/>
                <a:gd name="connsiteY19" fmla="*/ 412538 h 1691232"/>
                <a:gd name="connsiteX20" fmla="*/ 457674 w 1881147"/>
                <a:gd name="connsiteY20" fmla="*/ 431588 h 1691232"/>
                <a:gd name="connsiteX21" fmla="*/ 419574 w 1881147"/>
                <a:gd name="connsiteY21" fmla="*/ 417301 h 1691232"/>
                <a:gd name="connsiteX22" fmla="*/ 400524 w 1881147"/>
                <a:gd name="connsiteY22" fmla="*/ 355388 h 1691232"/>
                <a:gd name="connsiteX23" fmla="*/ 333849 w 1881147"/>
                <a:gd name="connsiteY23" fmla="*/ 303001 h 1691232"/>
                <a:gd name="connsiteX24" fmla="*/ 286224 w 1881147"/>
                <a:gd name="connsiteY24" fmla="*/ 236326 h 1691232"/>
                <a:gd name="connsiteX25" fmla="*/ 143349 w 1881147"/>
                <a:gd name="connsiteY25" fmla="*/ 255376 h 1691232"/>
                <a:gd name="connsiteX26" fmla="*/ 124299 w 1881147"/>
                <a:gd name="connsiteY26" fmla="*/ 331576 h 1691232"/>
                <a:gd name="connsiteX27" fmla="*/ 110011 w 1881147"/>
                <a:gd name="connsiteY27" fmla="*/ 364913 h 1691232"/>
                <a:gd name="connsiteX28" fmla="*/ 133824 w 1881147"/>
                <a:gd name="connsiteY28" fmla="*/ 412538 h 1691232"/>
                <a:gd name="connsiteX29" fmla="*/ 81436 w 1881147"/>
                <a:gd name="connsiteY29" fmla="*/ 450638 h 1691232"/>
                <a:gd name="connsiteX30" fmla="*/ 33811 w 1881147"/>
                <a:gd name="connsiteY30" fmla="*/ 445876 h 1691232"/>
                <a:gd name="connsiteX31" fmla="*/ 33811 w 1881147"/>
                <a:gd name="connsiteY31" fmla="*/ 517313 h 1691232"/>
                <a:gd name="connsiteX32" fmla="*/ 474 w 1881147"/>
                <a:gd name="connsiteY32" fmla="*/ 622088 h 1691232"/>
                <a:gd name="connsiteX33" fmla="*/ 62386 w 1881147"/>
                <a:gd name="connsiteY33" fmla="*/ 698288 h 1691232"/>
                <a:gd name="connsiteX34" fmla="*/ 111977 w 1881147"/>
                <a:gd name="connsiteY34" fmla="*/ 678550 h 1691232"/>
                <a:gd name="connsiteX35" fmla="*/ 112334 w 1881147"/>
                <a:gd name="connsiteY35" fmla="*/ 748809 h 1691232"/>
                <a:gd name="connsiteX36" fmla="*/ 167161 w 1881147"/>
                <a:gd name="connsiteY36" fmla="*/ 779251 h 1691232"/>
                <a:gd name="connsiteX37" fmla="*/ 236159 w 1881147"/>
                <a:gd name="connsiteY37" fmla="*/ 789463 h 1691232"/>
                <a:gd name="connsiteX38" fmla="*/ 271462 w 1881147"/>
                <a:gd name="connsiteY38" fmla="*/ 845434 h 1691232"/>
                <a:gd name="connsiteX39" fmla="*/ 270869 w 1881147"/>
                <a:gd name="connsiteY39" fmla="*/ 890506 h 1691232"/>
                <a:gd name="connsiteX40" fmla="*/ 295393 w 1881147"/>
                <a:gd name="connsiteY40" fmla="*/ 929981 h 1691232"/>
                <a:gd name="connsiteX41" fmla="*/ 341051 w 1881147"/>
                <a:gd name="connsiteY41" fmla="*/ 968573 h 1691232"/>
                <a:gd name="connsiteX42" fmla="*/ 426184 w 1881147"/>
                <a:gd name="connsiteY42" fmla="*/ 1022825 h 1691232"/>
                <a:gd name="connsiteX43" fmla="*/ 461961 w 1881147"/>
                <a:gd name="connsiteY43" fmla="*/ 1093918 h 1691232"/>
                <a:gd name="connsiteX44" fmla="*/ 441064 w 1881147"/>
                <a:gd name="connsiteY44" fmla="*/ 1163491 h 1691232"/>
                <a:gd name="connsiteX45" fmla="*/ 519111 w 1881147"/>
                <a:gd name="connsiteY45" fmla="*/ 1219954 h 1691232"/>
                <a:gd name="connsiteX46" fmla="*/ 591143 w 1881147"/>
                <a:gd name="connsiteY46" fmla="*/ 1252948 h 1691232"/>
                <a:gd name="connsiteX47" fmla="*/ 571974 w 1881147"/>
                <a:gd name="connsiteY47" fmla="*/ 1312651 h 1691232"/>
                <a:gd name="connsiteX48" fmla="*/ 662461 w 1881147"/>
                <a:gd name="connsiteY48" fmla="*/ 1465051 h 1691232"/>
                <a:gd name="connsiteX49" fmla="*/ 755271 w 1881147"/>
                <a:gd name="connsiteY49" fmla="*/ 1538205 h 1691232"/>
                <a:gd name="connsiteX50" fmla="*/ 805336 w 1881147"/>
                <a:gd name="connsiteY50" fmla="*/ 1488863 h 1691232"/>
                <a:gd name="connsiteX51" fmla="*/ 869926 w 1881147"/>
                <a:gd name="connsiteY51" fmla="*/ 1516260 h 1691232"/>
                <a:gd name="connsiteX52" fmla="*/ 924399 w 1881147"/>
                <a:gd name="connsiteY52" fmla="*/ 1484101 h 1691232"/>
                <a:gd name="connsiteX53" fmla="*/ 941246 w 1881147"/>
                <a:gd name="connsiteY53" fmla="*/ 1441925 h 1691232"/>
                <a:gd name="connsiteX54" fmla="*/ 1005123 w 1881147"/>
                <a:gd name="connsiteY54" fmla="*/ 1528337 h 1691232"/>
                <a:gd name="connsiteX55" fmla="*/ 1050190 w 1881147"/>
                <a:gd name="connsiteY55" fmla="*/ 1599431 h 1691232"/>
                <a:gd name="connsiteX56" fmla="*/ 1120136 w 1881147"/>
                <a:gd name="connsiteY56" fmla="*/ 1690950 h 1691232"/>
                <a:gd name="connsiteX57" fmla="*/ 1151034 w 1881147"/>
                <a:gd name="connsiteY57" fmla="*/ 1627859 h 1691232"/>
                <a:gd name="connsiteX58" fmla="*/ 1181693 w 1881147"/>
                <a:gd name="connsiteY58" fmla="*/ 1621379 h 1691232"/>
                <a:gd name="connsiteX59" fmla="*/ 1224792 w 1881147"/>
                <a:gd name="connsiteY59" fmla="*/ 1650642 h 1691232"/>
                <a:gd name="connsiteX60" fmla="*/ 1258367 w 1881147"/>
                <a:gd name="connsiteY60" fmla="*/ 1609988 h 1691232"/>
                <a:gd name="connsiteX61" fmla="*/ 1277188 w 1881147"/>
                <a:gd name="connsiteY61" fmla="*/ 1614605 h 1691232"/>
                <a:gd name="connsiteX62" fmla="*/ 1311230 w 1881147"/>
                <a:gd name="connsiteY62" fmla="*/ 1681082 h 1691232"/>
                <a:gd name="connsiteX63" fmla="*/ 1367786 w 1881147"/>
                <a:gd name="connsiteY63" fmla="*/ 1657613 h 1691232"/>
                <a:gd name="connsiteX64" fmla="*/ 1419818 w 1881147"/>
                <a:gd name="connsiteY64" fmla="*/ 1601492 h 1691232"/>
                <a:gd name="connsiteX65" fmla="*/ 1470595 w 1881147"/>
                <a:gd name="connsiteY65" fmla="*/ 1584949 h 1691232"/>
                <a:gd name="connsiteX66" fmla="*/ 1488274 w 1881147"/>
                <a:gd name="connsiteY66" fmla="*/ 1640771 h 1691232"/>
                <a:gd name="connsiteX67" fmla="*/ 1558169 w 1881147"/>
                <a:gd name="connsiteY67" fmla="*/ 1615093 h 1691232"/>
                <a:gd name="connsiteX68" fmla="*/ 1588947 w 1881147"/>
                <a:gd name="connsiteY68" fmla="*/ 1528337 h 1691232"/>
                <a:gd name="connsiteX69" fmla="*/ 1670383 w 1881147"/>
                <a:gd name="connsiteY69" fmla="*/ 1438195 h 1691232"/>
                <a:gd name="connsiteX70" fmla="*/ 1714974 w 1881147"/>
                <a:gd name="connsiteY70" fmla="*/ 1407065 h 1691232"/>
                <a:gd name="connsiteX71" fmla="*/ 1743343 w 1881147"/>
                <a:gd name="connsiteY71" fmla="*/ 1410360 h 1691232"/>
                <a:gd name="connsiteX72" fmla="*/ 1820935 w 1881147"/>
                <a:gd name="connsiteY72" fmla="*/ 1399752 h 1691232"/>
                <a:gd name="connsiteX73" fmla="*/ 1816054 w 1881147"/>
                <a:gd name="connsiteY73" fmla="*/ 1453316 h 1691232"/>
                <a:gd name="connsiteX74" fmla="*/ 1874221 w 1881147"/>
                <a:gd name="connsiteY74" fmla="*/ 1476637 h 1691232"/>
                <a:gd name="connsiteX75" fmla="*/ 1875829 w 1881147"/>
                <a:gd name="connsiteY75" fmla="*/ 1454003 h 1691232"/>
                <a:gd name="connsiteX76" fmla="*/ 1875051 w 1881147"/>
                <a:gd name="connsiteY76" fmla="*/ 1393269 h 1691232"/>
                <a:gd name="connsiteX77" fmla="*/ 1853086 w 1881147"/>
                <a:gd name="connsiteY77" fmla="*/ 1303126 h 1691232"/>
                <a:gd name="connsiteX78" fmla="*/ 1853086 w 1881147"/>
                <a:gd name="connsiteY78" fmla="*/ 1245976 h 1691232"/>
                <a:gd name="connsiteX79" fmla="*/ 1810224 w 1881147"/>
                <a:gd name="connsiteY79" fmla="*/ 1236451 h 1691232"/>
                <a:gd name="connsiteX80" fmla="*/ 1734024 w 1881147"/>
                <a:gd name="connsiteY80" fmla="*/ 1155488 h 1691232"/>
                <a:gd name="connsiteX81" fmla="*/ 1695924 w 1881147"/>
                <a:gd name="connsiteY81" fmla="*/ 974513 h 1691232"/>
                <a:gd name="connsiteX82" fmla="*/ 1643536 w 1881147"/>
                <a:gd name="connsiteY82" fmla="*/ 941176 h 1691232"/>
                <a:gd name="connsiteX83" fmla="*/ 1605436 w 1881147"/>
                <a:gd name="connsiteY83" fmla="*/ 884026 h 1691232"/>
                <a:gd name="connsiteX84" fmla="*/ 1557811 w 1881147"/>
                <a:gd name="connsiteY84" fmla="*/ 836401 h 1691232"/>
                <a:gd name="connsiteX85" fmla="*/ 1505424 w 1881147"/>
                <a:gd name="connsiteY85" fmla="*/ 817351 h 1691232"/>
                <a:gd name="connsiteX86" fmla="*/ 1453036 w 1881147"/>
                <a:gd name="connsiteY86" fmla="*/ 812588 h 1691232"/>
                <a:gd name="connsiteX87" fmla="*/ 1510186 w 1881147"/>
                <a:gd name="connsiteY87" fmla="*/ 779251 h 1691232"/>
                <a:gd name="connsiteX88" fmla="*/ 1476849 w 1881147"/>
                <a:gd name="connsiteY88" fmla="*/ 745913 h 1691232"/>
                <a:gd name="connsiteX89" fmla="*/ 1481611 w 1881147"/>
                <a:gd name="connsiteY89" fmla="*/ 722101 h 1691232"/>
                <a:gd name="connsiteX90" fmla="*/ 1572099 w 1881147"/>
                <a:gd name="connsiteY90" fmla="*/ 760201 h 1691232"/>
                <a:gd name="connsiteX91" fmla="*/ 1624486 w 1881147"/>
                <a:gd name="connsiteY91" fmla="*/ 693526 h 1691232"/>
                <a:gd name="connsiteX92" fmla="*/ 1622283 w 1881147"/>
                <a:gd name="connsiteY92" fmla="*/ 550651 h 1691232"/>
                <a:gd name="connsiteX93" fmla="*/ 1639486 w 1881147"/>
                <a:gd name="connsiteY93" fmla="*/ 402325 h 1691232"/>
                <a:gd name="connsiteX0" fmla="*/ 1639486 w 1881147"/>
                <a:gd name="connsiteY0" fmla="*/ 402822 h 1691729"/>
                <a:gd name="connsiteX1" fmla="*/ 1567336 w 1881147"/>
                <a:gd name="connsiteY1" fmla="*/ 370173 h 1691729"/>
                <a:gd name="connsiteX2" fmla="*/ 1467324 w 1881147"/>
                <a:gd name="connsiteY2" fmla="*/ 346360 h 1691729"/>
                <a:gd name="connsiteX3" fmla="*/ 1427021 w 1881147"/>
                <a:gd name="connsiteY3" fmla="*/ 289701 h 1691729"/>
                <a:gd name="connsiteX4" fmla="*/ 1395785 w 1881147"/>
                <a:gd name="connsiteY4" fmla="*/ 167431 h 1691729"/>
                <a:gd name="connsiteX5" fmla="*/ 1351753 w 1881147"/>
                <a:gd name="connsiteY5" fmla="*/ 12985 h 1691729"/>
                <a:gd name="connsiteX6" fmla="*/ 1267299 w 1881147"/>
                <a:gd name="connsiteY6" fmla="*/ 12985 h 1691729"/>
                <a:gd name="connsiteX7" fmla="*/ 1214911 w 1881147"/>
                <a:gd name="connsiteY7" fmla="*/ 51085 h 1691729"/>
                <a:gd name="connsiteX8" fmla="*/ 1214911 w 1881147"/>
                <a:gd name="connsiteY8" fmla="*/ 155860 h 1691729"/>
                <a:gd name="connsiteX9" fmla="*/ 1186336 w 1881147"/>
                <a:gd name="connsiteY9" fmla="*/ 184435 h 1691729"/>
                <a:gd name="connsiteX10" fmla="*/ 1176811 w 1881147"/>
                <a:gd name="connsiteY10" fmla="*/ 255873 h 1691729"/>
                <a:gd name="connsiteX11" fmla="*/ 1114899 w 1881147"/>
                <a:gd name="connsiteY11" fmla="*/ 298735 h 1691729"/>
                <a:gd name="connsiteX12" fmla="*/ 1005361 w 1881147"/>
                <a:gd name="connsiteY12" fmla="*/ 313023 h 1691729"/>
                <a:gd name="connsiteX13" fmla="*/ 962499 w 1881147"/>
                <a:gd name="connsiteY13" fmla="*/ 355885 h 1691729"/>
                <a:gd name="connsiteX14" fmla="*/ 838674 w 1881147"/>
                <a:gd name="connsiteY14" fmla="*/ 355885 h 1691729"/>
                <a:gd name="connsiteX15" fmla="*/ 781524 w 1881147"/>
                <a:gd name="connsiteY15" fmla="*/ 427323 h 1691729"/>
                <a:gd name="connsiteX16" fmla="*/ 781524 w 1881147"/>
                <a:gd name="connsiteY16" fmla="*/ 460660 h 1691729"/>
                <a:gd name="connsiteX17" fmla="*/ 743424 w 1881147"/>
                <a:gd name="connsiteY17" fmla="*/ 484473 h 1691729"/>
                <a:gd name="connsiteX18" fmla="*/ 671986 w 1881147"/>
                <a:gd name="connsiteY18" fmla="*/ 417798 h 1691729"/>
                <a:gd name="connsiteX19" fmla="*/ 519586 w 1881147"/>
                <a:gd name="connsiteY19" fmla="*/ 413035 h 1691729"/>
                <a:gd name="connsiteX20" fmla="*/ 457674 w 1881147"/>
                <a:gd name="connsiteY20" fmla="*/ 432085 h 1691729"/>
                <a:gd name="connsiteX21" fmla="*/ 419574 w 1881147"/>
                <a:gd name="connsiteY21" fmla="*/ 417798 h 1691729"/>
                <a:gd name="connsiteX22" fmla="*/ 400524 w 1881147"/>
                <a:gd name="connsiteY22" fmla="*/ 355885 h 1691729"/>
                <a:gd name="connsiteX23" fmla="*/ 333849 w 1881147"/>
                <a:gd name="connsiteY23" fmla="*/ 303498 h 1691729"/>
                <a:gd name="connsiteX24" fmla="*/ 286224 w 1881147"/>
                <a:gd name="connsiteY24" fmla="*/ 236823 h 1691729"/>
                <a:gd name="connsiteX25" fmla="*/ 143349 w 1881147"/>
                <a:gd name="connsiteY25" fmla="*/ 255873 h 1691729"/>
                <a:gd name="connsiteX26" fmla="*/ 124299 w 1881147"/>
                <a:gd name="connsiteY26" fmla="*/ 332073 h 1691729"/>
                <a:gd name="connsiteX27" fmla="*/ 110011 w 1881147"/>
                <a:gd name="connsiteY27" fmla="*/ 365410 h 1691729"/>
                <a:gd name="connsiteX28" fmla="*/ 133824 w 1881147"/>
                <a:gd name="connsiteY28" fmla="*/ 413035 h 1691729"/>
                <a:gd name="connsiteX29" fmla="*/ 81436 w 1881147"/>
                <a:gd name="connsiteY29" fmla="*/ 451135 h 1691729"/>
                <a:gd name="connsiteX30" fmla="*/ 33811 w 1881147"/>
                <a:gd name="connsiteY30" fmla="*/ 446373 h 1691729"/>
                <a:gd name="connsiteX31" fmla="*/ 33811 w 1881147"/>
                <a:gd name="connsiteY31" fmla="*/ 517810 h 1691729"/>
                <a:gd name="connsiteX32" fmla="*/ 474 w 1881147"/>
                <a:gd name="connsiteY32" fmla="*/ 622585 h 1691729"/>
                <a:gd name="connsiteX33" fmla="*/ 62386 w 1881147"/>
                <a:gd name="connsiteY33" fmla="*/ 698785 h 1691729"/>
                <a:gd name="connsiteX34" fmla="*/ 111977 w 1881147"/>
                <a:gd name="connsiteY34" fmla="*/ 679047 h 1691729"/>
                <a:gd name="connsiteX35" fmla="*/ 112334 w 1881147"/>
                <a:gd name="connsiteY35" fmla="*/ 749306 h 1691729"/>
                <a:gd name="connsiteX36" fmla="*/ 167161 w 1881147"/>
                <a:gd name="connsiteY36" fmla="*/ 779748 h 1691729"/>
                <a:gd name="connsiteX37" fmla="*/ 236159 w 1881147"/>
                <a:gd name="connsiteY37" fmla="*/ 789960 h 1691729"/>
                <a:gd name="connsiteX38" fmla="*/ 271462 w 1881147"/>
                <a:gd name="connsiteY38" fmla="*/ 845931 h 1691729"/>
                <a:gd name="connsiteX39" fmla="*/ 270869 w 1881147"/>
                <a:gd name="connsiteY39" fmla="*/ 891003 h 1691729"/>
                <a:gd name="connsiteX40" fmla="*/ 295393 w 1881147"/>
                <a:gd name="connsiteY40" fmla="*/ 930478 h 1691729"/>
                <a:gd name="connsiteX41" fmla="*/ 341051 w 1881147"/>
                <a:gd name="connsiteY41" fmla="*/ 969070 h 1691729"/>
                <a:gd name="connsiteX42" fmla="*/ 426184 w 1881147"/>
                <a:gd name="connsiteY42" fmla="*/ 1023322 h 1691729"/>
                <a:gd name="connsiteX43" fmla="*/ 461961 w 1881147"/>
                <a:gd name="connsiteY43" fmla="*/ 1094415 h 1691729"/>
                <a:gd name="connsiteX44" fmla="*/ 441064 w 1881147"/>
                <a:gd name="connsiteY44" fmla="*/ 1163988 h 1691729"/>
                <a:gd name="connsiteX45" fmla="*/ 519111 w 1881147"/>
                <a:gd name="connsiteY45" fmla="*/ 1220451 h 1691729"/>
                <a:gd name="connsiteX46" fmla="*/ 591143 w 1881147"/>
                <a:gd name="connsiteY46" fmla="*/ 1253445 h 1691729"/>
                <a:gd name="connsiteX47" fmla="*/ 571974 w 1881147"/>
                <a:gd name="connsiteY47" fmla="*/ 1313148 h 1691729"/>
                <a:gd name="connsiteX48" fmla="*/ 662461 w 1881147"/>
                <a:gd name="connsiteY48" fmla="*/ 1465548 h 1691729"/>
                <a:gd name="connsiteX49" fmla="*/ 755271 w 1881147"/>
                <a:gd name="connsiteY49" fmla="*/ 1538702 h 1691729"/>
                <a:gd name="connsiteX50" fmla="*/ 805336 w 1881147"/>
                <a:gd name="connsiteY50" fmla="*/ 1489360 h 1691729"/>
                <a:gd name="connsiteX51" fmla="*/ 869926 w 1881147"/>
                <a:gd name="connsiteY51" fmla="*/ 1516757 h 1691729"/>
                <a:gd name="connsiteX52" fmla="*/ 924399 w 1881147"/>
                <a:gd name="connsiteY52" fmla="*/ 1484598 h 1691729"/>
                <a:gd name="connsiteX53" fmla="*/ 941246 w 1881147"/>
                <a:gd name="connsiteY53" fmla="*/ 1442422 h 1691729"/>
                <a:gd name="connsiteX54" fmla="*/ 1005123 w 1881147"/>
                <a:gd name="connsiteY54" fmla="*/ 1528834 h 1691729"/>
                <a:gd name="connsiteX55" fmla="*/ 1050190 w 1881147"/>
                <a:gd name="connsiteY55" fmla="*/ 1599928 h 1691729"/>
                <a:gd name="connsiteX56" fmla="*/ 1120136 w 1881147"/>
                <a:gd name="connsiteY56" fmla="*/ 1691447 h 1691729"/>
                <a:gd name="connsiteX57" fmla="*/ 1151034 w 1881147"/>
                <a:gd name="connsiteY57" fmla="*/ 1628356 h 1691729"/>
                <a:gd name="connsiteX58" fmla="*/ 1181693 w 1881147"/>
                <a:gd name="connsiteY58" fmla="*/ 1621876 h 1691729"/>
                <a:gd name="connsiteX59" fmla="*/ 1224792 w 1881147"/>
                <a:gd name="connsiteY59" fmla="*/ 1651139 h 1691729"/>
                <a:gd name="connsiteX60" fmla="*/ 1258367 w 1881147"/>
                <a:gd name="connsiteY60" fmla="*/ 1610485 h 1691729"/>
                <a:gd name="connsiteX61" fmla="*/ 1277188 w 1881147"/>
                <a:gd name="connsiteY61" fmla="*/ 1615102 h 1691729"/>
                <a:gd name="connsiteX62" fmla="*/ 1311230 w 1881147"/>
                <a:gd name="connsiteY62" fmla="*/ 1681579 h 1691729"/>
                <a:gd name="connsiteX63" fmla="*/ 1367786 w 1881147"/>
                <a:gd name="connsiteY63" fmla="*/ 1658110 h 1691729"/>
                <a:gd name="connsiteX64" fmla="*/ 1419818 w 1881147"/>
                <a:gd name="connsiteY64" fmla="*/ 1601989 h 1691729"/>
                <a:gd name="connsiteX65" fmla="*/ 1470595 w 1881147"/>
                <a:gd name="connsiteY65" fmla="*/ 1585446 h 1691729"/>
                <a:gd name="connsiteX66" fmla="*/ 1488274 w 1881147"/>
                <a:gd name="connsiteY66" fmla="*/ 1641268 h 1691729"/>
                <a:gd name="connsiteX67" fmla="*/ 1558169 w 1881147"/>
                <a:gd name="connsiteY67" fmla="*/ 1615590 h 1691729"/>
                <a:gd name="connsiteX68" fmla="*/ 1588947 w 1881147"/>
                <a:gd name="connsiteY68" fmla="*/ 1528834 h 1691729"/>
                <a:gd name="connsiteX69" fmla="*/ 1670383 w 1881147"/>
                <a:gd name="connsiteY69" fmla="*/ 1438692 h 1691729"/>
                <a:gd name="connsiteX70" fmla="*/ 1714974 w 1881147"/>
                <a:gd name="connsiteY70" fmla="*/ 1407562 h 1691729"/>
                <a:gd name="connsiteX71" fmla="*/ 1743343 w 1881147"/>
                <a:gd name="connsiteY71" fmla="*/ 1410857 h 1691729"/>
                <a:gd name="connsiteX72" fmla="*/ 1820935 w 1881147"/>
                <a:gd name="connsiteY72" fmla="*/ 1400249 h 1691729"/>
                <a:gd name="connsiteX73" fmla="*/ 1816054 w 1881147"/>
                <a:gd name="connsiteY73" fmla="*/ 1453813 h 1691729"/>
                <a:gd name="connsiteX74" fmla="*/ 1874221 w 1881147"/>
                <a:gd name="connsiteY74" fmla="*/ 1477134 h 1691729"/>
                <a:gd name="connsiteX75" fmla="*/ 1875829 w 1881147"/>
                <a:gd name="connsiteY75" fmla="*/ 1454500 h 1691729"/>
                <a:gd name="connsiteX76" fmla="*/ 1875051 w 1881147"/>
                <a:gd name="connsiteY76" fmla="*/ 1393766 h 1691729"/>
                <a:gd name="connsiteX77" fmla="*/ 1853086 w 1881147"/>
                <a:gd name="connsiteY77" fmla="*/ 1303623 h 1691729"/>
                <a:gd name="connsiteX78" fmla="*/ 1853086 w 1881147"/>
                <a:gd name="connsiteY78" fmla="*/ 1246473 h 1691729"/>
                <a:gd name="connsiteX79" fmla="*/ 1810224 w 1881147"/>
                <a:gd name="connsiteY79" fmla="*/ 1236948 h 1691729"/>
                <a:gd name="connsiteX80" fmla="*/ 1734024 w 1881147"/>
                <a:gd name="connsiteY80" fmla="*/ 1155985 h 1691729"/>
                <a:gd name="connsiteX81" fmla="*/ 1695924 w 1881147"/>
                <a:gd name="connsiteY81" fmla="*/ 975010 h 1691729"/>
                <a:gd name="connsiteX82" fmla="*/ 1643536 w 1881147"/>
                <a:gd name="connsiteY82" fmla="*/ 941673 h 1691729"/>
                <a:gd name="connsiteX83" fmla="*/ 1605436 w 1881147"/>
                <a:gd name="connsiteY83" fmla="*/ 884523 h 1691729"/>
                <a:gd name="connsiteX84" fmla="*/ 1557811 w 1881147"/>
                <a:gd name="connsiteY84" fmla="*/ 836898 h 1691729"/>
                <a:gd name="connsiteX85" fmla="*/ 1505424 w 1881147"/>
                <a:gd name="connsiteY85" fmla="*/ 817848 h 1691729"/>
                <a:gd name="connsiteX86" fmla="*/ 1453036 w 1881147"/>
                <a:gd name="connsiteY86" fmla="*/ 813085 h 1691729"/>
                <a:gd name="connsiteX87" fmla="*/ 1510186 w 1881147"/>
                <a:gd name="connsiteY87" fmla="*/ 779748 h 1691729"/>
                <a:gd name="connsiteX88" fmla="*/ 1476849 w 1881147"/>
                <a:gd name="connsiteY88" fmla="*/ 746410 h 1691729"/>
                <a:gd name="connsiteX89" fmla="*/ 1481611 w 1881147"/>
                <a:gd name="connsiteY89" fmla="*/ 722598 h 1691729"/>
                <a:gd name="connsiteX90" fmla="*/ 1572099 w 1881147"/>
                <a:gd name="connsiteY90" fmla="*/ 760698 h 1691729"/>
                <a:gd name="connsiteX91" fmla="*/ 1624486 w 1881147"/>
                <a:gd name="connsiteY91" fmla="*/ 694023 h 1691729"/>
                <a:gd name="connsiteX92" fmla="*/ 1622283 w 1881147"/>
                <a:gd name="connsiteY92" fmla="*/ 551148 h 1691729"/>
                <a:gd name="connsiteX93" fmla="*/ 1639486 w 1881147"/>
                <a:gd name="connsiteY93" fmla="*/ 402822 h 1691729"/>
                <a:gd name="connsiteX0" fmla="*/ 1639486 w 1881147"/>
                <a:gd name="connsiteY0" fmla="*/ 402823 h 1691730"/>
                <a:gd name="connsiteX1" fmla="*/ 1567336 w 1881147"/>
                <a:gd name="connsiteY1" fmla="*/ 370174 h 1691730"/>
                <a:gd name="connsiteX2" fmla="*/ 1467324 w 1881147"/>
                <a:gd name="connsiteY2" fmla="*/ 346361 h 1691730"/>
                <a:gd name="connsiteX3" fmla="*/ 1436784 w 1881147"/>
                <a:gd name="connsiteY3" fmla="*/ 279489 h 1691730"/>
                <a:gd name="connsiteX4" fmla="*/ 1395785 w 1881147"/>
                <a:gd name="connsiteY4" fmla="*/ 167432 h 1691730"/>
                <a:gd name="connsiteX5" fmla="*/ 1351753 w 1881147"/>
                <a:gd name="connsiteY5" fmla="*/ 12986 h 1691730"/>
                <a:gd name="connsiteX6" fmla="*/ 1267299 w 1881147"/>
                <a:gd name="connsiteY6" fmla="*/ 12986 h 1691730"/>
                <a:gd name="connsiteX7" fmla="*/ 1214911 w 1881147"/>
                <a:gd name="connsiteY7" fmla="*/ 51086 h 1691730"/>
                <a:gd name="connsiteX8" fmla="*/ 1214911 w 1881147"/>
                <a:gd name="connsiteY8" fmla="*/ 155861 h 1691730"/>
                <a:gd name="connsiteX9" fmla="*/ 1186336 w 1881147"/>
                <a:gd name="connsiteY9" fmla="*/ 184436 h 1691730"/>
                <a:gd name="connsiteX10" fmla="*/ 1176811 w 1881147"/>
                <a:gd name="connsiteY10" fmla="*/ 255874 h 1691730"/>
                <a:gd name="connsiteX11" fmla="*/ 1114899 w 1881147"/>
                <a:gd name="connsiteY11" fmla="*/ 298736 h 1691730"/>
                <a:gd name="connsiteX12" fmla="*/ 1005361 w 1881147"/>
                <a:gd name="connsiteY12" fmla="*/ 313024 h 1691730"/>
                <a:gd name="connsiteX13" fmla="*/ 962499 w 1881147"/>
                <a:gd name="connsiteY13" fmla="*/ 355886 h 1691730"/>
                <a:gd name="connsiteX14" fmla="*/ 838674 w 1881147"/>
                <a:gd name="connsiteY14" fmla="*/ 355886 h 1691730"/>
                <a:gd name="connsiteX15" fmla="*/ 781524 w 1881147"/>
                <a:gd name="connsiteY15" fmla="*/ 427324 h 1691730"/>
                <a:gd name="connsiteX16" fmla="*/ 781524 w 1881147"/>
                <a:gd name="connsiteY16" fmla="*/ 460661 h 1691730"/>
                <a:gd name="connsiteX17" fmla="*/ 743424 w 1881147"/>
                <a:gd name="connsiteY17" fmla="*/ 484474 h 1691730"/>
                <a:gd name="connsiteX18" fmla="*/ 671986 w 1881147"/>
                <a:gd name="connsiteY18" fmla="*/ 417799 h 1691730"/>
                <a:gd name="connsiteX19" fmla="*/ 519586 w 1881147"/>
                <a:gd name="connsiteY19" fmla="*/ 413036 h 1691730"/>
                <a:gd name="connsiteX20" fmla="*/ 457674 w 1881147"/>
                <a:gd name="connsiteY20" fmla="*/ 432086 h 1691730"/>
                <a:gd name="connsiteX21" fmla="*/ 419574 w 1881147"/>
                <a:gd name="connsiteY21" fmla="*/ 417799 h 1691730"/>
                <a:gd name="connsiteX22" fmla="*/ 400524 w 1881147"/>
                <a:gd name="connsiteY22" fmla="*/ 355886 h 1691730"/>
                <a:gd name="connsiteX23" fmla="*/ 333849 w 1881147"/>
                <a:gd name="connsiteY23" fmla="*/ 303499 h 1691730"/>
                <a:gd name="connsiteX24" fmla="*/ 286224 w 1881147"/>
                <a:gd name="connsiteY24" fmla="*/ 236824 h 1691730"/>
                <a:gd name="connsiteX25" fmla="*/ 143349 w 1881147"/>
                <a:gd name="connsiteY25" fmla="*/ 255874 h 1691730"/>
                <a:gd name="connsiteX26" fmla="*/ 124299 w 1881147"/>
                <a:gd name="connsiteY26" fmla="*/ 332074 h 1691730"/>
                <a:gd name="connsiteX27" fmla="*/ 110011 w 1881147"/>
                <a:gd name="connsiteY27" fmla="*/ 365411 h 1691730"/>
                <a:gd name="connsiteX28" fmla="*/ 133824 w 1881147"/>
                <a:gd name="connsiteY28" fmla="*/ 413036 h 1691730"/>
                <a:gd name="connsiteX29" fmla="*/ 81436 w 1881147"/>
                <a:gd name="connsiteY29" fmla="*/ 451136 h 1691730"/>
                <a:gd name="connsiteX30" fmla="*/ 33811 w 1881147"/>
                <a:gd name="connsiteY30" fmla="*/ 446374 h 1691730"/>
                <a:gd name="connsiteX31" fmla="*/ 33811 w 1881147"/>
                <a:gd name="connsiteY31" fmla="*/ 517811 h 1691730"/>
                <a:gd name="connsiteX32" fmla="*/ 474 w 1881147"/>
                <a:gd name="connsiteY32" fmla="*/ 622586 h 1691730"/>
                <a:gd name="connsiteX33" fmla="*/ 62386 w 1881147"/>
                <a:gd name="connsiteY33" fmla="*/ 698786 h 1691730"/>
                <a:gd name="connsiteX34" fmla="*/ 111977 w 1881147"/>
                <a:gd name="connsiteY34" fmla="*/ 679048 h 1691730"/>
                <a:gd name="connsiteX35" fmla="*/ 112334 w 1881147"/>
                <a:gd name="connsiteY35" fmla="*/ 749307 h 1691730"/>
                <a:gd name="connsiteX36" fmla="*/ 167161 w 1881147"/>
                <a:gd name="connsiteY36" fmla="*/ 779749 h 1691730"/>
                <a:gd name="connsiteX37" fmla="*/ 236159 w 1881147"/>
                <a:gd name="connsiteY37" fmla="*/ 789961 h 1691730"/>
                <a:gd name="connsiteX38" fmla="*/ 271462 w 1881147"/>
                <a:gd name="connsiteY38" fmla="*/ 845932 h 1691730"/>
                <a:gd name="connsiteX39" fmla="*/ 270869 w 1881147"/>
                <a:gd name="connsiteY39" fmla="*/ 891004 h 1691730"/>
                <a:gd name="connsiteX40" fmla="*/ 295393 w 1881147"/>
                <a:gd name="connsiteY40" fmla="*/ 930479 h 1691730"/>
                <a:gd name="connsiteX41" fmla="*/ 341051 w 1881147"/>
                <a:gd name="connsiteY41" fmla="*/ 969071 h 1691730"/>
                <a:gd name="connsiteX42" fmla="*/ 426184 w 1881147"/>
                <a:gd name="connsiteY42" fmla="*/ 1023323 h 1691730"/>
                <a:gd name="connsiteX43" fmla="*/ 461961 w 1881147"/>
                <a:gd name="connsiteY43" fmla="*/ 1094416 h 1691730"/>
                <a:gd name="connsiteX44" fmla="*/ 441064 w 1881147"/>
                <a:gd name="connsiteY44" fmla="*/ 1163989 h 1691730"/>
                <a:gd name="connsiteX45" fmla="*/ 519111 w 1881147"/>
                <a:gd name="connsiteY45" fmla="*/ 1220452 h 1691730"/>
                <a:gd name="connsiteX46" fmla="*/ 591143 w 1881147"/>
                <a:gd name="connsiteY46" fmla="*/ 1253446 h 1691730"/>
                <a:gd name="connsiteX47" fmla="*/ 571974 w 1881147"/>
                <a:gd name="connsiteY47" fmla="*/ 1313149 h 1691730"/>
                <a:gd name="connsiteX48" fmla="*/ 662461 w 1881147"/>
                <a:gd name="connsiteY48" fmla="*/ 1465549 h 1691730"/>
                <a:gd name="connsiteX49" fmla="*/ 755271 w 1881147"/>
                <a:gd name="connsiteY49" fmla="*/ 1538703 h 1691730"/>
                <a:gd name="connsiteX50" fmla="*/ 805336 w 1881147"/>
                <a:gd name="connsiteY50" fmla="*/ 1489361 h 1691730"/>
                <a:gd name="connsiteX51" fmla="*/ 869926 w 1881147"/>
                <a:gd name="connsiteY51" fmla="*/ 1516758 h 1691730"/>
                <a:gd name="connsiteX52" fmla="*/ 924399 w 1881147"/>
                <a:gd name="connsiteY52" fmla="*/ 1484599 h 1691730"/>
                <a:gd name="connsiteX53" fmla="*/ 941246 w 1881147"/>
                <a:gd name="connsiteY53" fmla="*/ 1442423 h 1691730"/>
                <a:gd name="connsiteX54" fmla="*/ 1005123 w 1881147"/>
                <a:gd name="connsiteY54" fmla="*/ 1528835 h 1691730"/>
                <a:gd name="connsiteX55" fmla="*/ 1050190 w 1881147"/>
                <a:gd name="connsiteY55" fmla="*/ 1599929 h 1691730"/>
                <a:gd name="connsiteX56" fmla="*/ 1120136 w 1881147"/>
                <a:gd name="connsiteY56" fmla="*/ 1691448 h 1691730"/>
                <a:gd name="connsiteX57" fmla="*/ 1151034 w 1881147"/>
                <a:gd name="connsiteY57" fmla="*/ 1628357 h 1691730"/>
                <a:gd name="connsiteX58" fmla="*/ 1181693 w 1881147"/>
                <a:gd name="connsiteY58" fmla="*/ 1621877 h 1691730"/>
                <a:gd name="connsiteX59" fmla="*/ 1224792 w 1881147"/>
                <a:gd name="connsiteY59" fmla="*/ 1651140 h 1691730"/>
                <a:gd name="connsiteX60" fmla="*/ 1258367 w 1881147"/>
                <a:gd name="connsiteY60" fmla="*/ 1610486 h 1691730"/>
                <a:gd name="connsiteX61" fmla="*/ 1277188 w 1881147"/>
                <a:gd name="connsiteY61" fmla="*/ 1615103 h 1691730"/>
                <a:gd name="connsiteX62" fmla="*/ 1311230 w 1881147"/>
                <a:gd name="connsiteY62" fmla="*/ 1681580 h 1691730"/>
                <a:gd name="connsiteX63" fmla="*/ 1367786 w 1881147"/>
                <a:gd name="connsiteY63" fmla="*/ 1658111 h 1691730"/>
                <a:gd name="connsiteX64" fmla="*/ 1419818 w 1881147"/>
                <a:gd name="connsiteY64" fmla="*/ 1601990 h 1691730"/>
                <a:gd name="connsiteX65" fmla="*/ 1470595 w 1881147"/>
                <a:gd name="connsiteY65" fmla="*/ 1585447 h 1691730"/>
                <a:gd name="connsiteX66" fmla="*/ 1488274 w 1881147"/>
                <a:gd name="connsiteY66" fmla="*/ 1641269 h 1691730"/>
                <a:gd name="connsiteX67" fmla="*/ 1558169 w 1881147"/>
                <a:gd name="connsiteY67" fmla="*/ 1615591 h 1691730"/>
                <a:gd name="connsiteX68" fmla="*/ 1588947 w 1881147"/>
                <a:gd name="connsiteY68" fmla="*/ 1528835 h 1691730"/>
                <a:gd name="connsiteX69" fmla="*/ 1670383 w 1881147"/>
                <a:gd name="connsiteY69" fmla="*/ 1438693 h 1691730"/>
                <a:gd name="connsiteX70" fmla="*/ 1714974 w 1881147"/>
                <a:gd name="connsiteY70" fmla="*/ 1407563 h 1691730"/>
                <a:gd name="connsiteX71" fmla="*/ 1743343 w 1881147"/>
                <a:gd name="connsiteY71" fmla="*/ 1410858 h 1691730"/>
                <a:gd name="connsiteX72" fmla="*/ 1820935 w 1881147"/>
                <a:gd name="connsiteY72" fmla="*/ 1400250 h 1691730"/>
                <a:gd name="connsiteX73" fmla="*/ 1816054 w 1881147"/>
                <a:gd name="connsiteY73" fmla="*/ 1453814 h 1691730"/>
                <a:gd name="connsiteX74" fmla="*/ 1874221 w 1881147"/>
                <a:gd name="connsiteY74" fmla="*/ 1477135 h 1691730"/>
                <a:gd name="connsiteX75" fmla="*/ 1875829 w 1881147"/>
                <a:gd name="connsiteY75" fmla="*/ 1454501 h 1691730"/>
                <a:gd name="connsiteX76" fmla="*/ 1875051 w 1881147"/>
                <a:gd name="connsiteY76" fmla="*/ 1393767 h 1691730"/>
                <a:gd name="connsiteX77" fmla="*/ 1853086 w 1881147"/>
                <a:gd name="connsiteY77" fmla="*/ 1303624 h 1691730"/>
                <a:gd name="connsiteX78" fmla="*/ 1853086 w 1881147"/>
                <a:gd name="connsiteY78" fmla="*/ 1246474 h 1691730"/>
                <a:gd name="connsiteX79" fmla="*/ 1810224 w 1881147"/>
                <a:gd name="connsiteY79" fmla="*/ 1236949 h 1691730"/>
                <a:gd name="connsiteX80" fmla="*/ 1734024 w 1881147"/>
                <a:gd name="connsiteY80" fmla="*/ 1155986 h 1691730"/>
                <a:gd name="connsiteX81" fmla="*/ 1695924 w 1881147"/>
                <a:gd name="connsiteY81" fmla="*/ 975011 h 1691730"/>
                <a:gd name="connsiteX82" fmla="*/ 1643536 w 1881147"/>
                <a:gd name="connsiteY82" fmla="*/ 941674 h 1691730"/>
                <a:gd name="connsiteX83" fmla="*/ 1605436 w 1881147"/>
                <a:gd name="connsiteY83" fmla="*/ 884524 h 1691730"/>
                <a:gd name="connsiteX84" fmla="*/ 1557811 w 1881147"/>
                <a:gd name="connsiteY84" fmla="*/ 836899 h 1691730"/>
                <a:gd name="connsiteX85" fmla="*/ 1505424 w 1881147"/>
                <a:gd name="connsiteY85" fmla="*/ 817849 h 1691730"/>
                <a:gd name="connsiteX86" fmla="*/ 1453036 w 1881147"/>
                <a:gd name="connsiteY86" fmla="*/ 813086 h 1691730"/>
                <a:gd name="connsiteX87" fmla="*/ 1510186 w 1881147"/>
                <a:gd name="connsiteY87" fmla="*/ 779749 h 1691730"/>
                <a:gd name="connsiteX88" fmla="*/ 1476849 w 1881147"/>
                <a:gd name="connsiteY88" fmla="*/ 746411 h 1691730"/>
                <a:gd name="connsiteX89" fmla="*/ 1481611 w 1881147"/>
                <a:gd name="connsiteY89" fmla="*/ 722599 h 1691730"/>
                <a:gd name="connsiteX90" fmla="*/ 1572099 w 1881147"/>
                <a:gd name="connsiteY90" fmla="*/ 760699 h 1691730"/>
                <a:gd name="connsiteX91" fmla="*/ 1624486 w 1881147"/>
                <a:gd name="connsiteY91" fmla="*/ 694024 h 1691730"/>
                <a:gd name="connsiteX92" fmla="*/ 1622283 w 1881147"/>
                <a:gd name="connsiteY92" fmla="*/ 551149 h 1691730"/>
                <a:gd name="connsiteX93" fmla="*/ 1639486 w 1881147"/>
                <a:gd name="connsiteY93" fmla="*/ 402823 h 1691730"/>
                <a:gd name="connsiteX0" fmla="*/ 1639486 w 1881147"/>
                <a:gd name="connsiteY0" fmla="*/ 402823 h 1691730"/>
                <a:gd name="connsiteX1" fmla="*/ 1567336 w 1881147"/>
                <a:gd name="connsiteY1" fmla="*/ 370174 h 1691730"/>
                <a:gd name="connsiteX2" fmla="*/ 1477087 w 1881147"/>
                <a:gd name="connsiteY2" fmla="*/ 346361 h 1691730"/>
                <a:gd name="connsiteX3" fmla="*/ 1436784 w 1881147"/>
                <a:gd name="connsiteY3" fmla="*/ 279489 h 1691730"/>
                <a:gd name="connsiteX4" fmla="*/ 1395785 w 1881147"/>
                <a:gd name="connsiteY4" fmla="*/ 167432 h 1691730"/>
                <a:gd name="connsiteX5" fmla="*/ 1351753 w 1881147"/>
                <a:gd name="connsiteY5" fmla="*/ 12986 h 1691730"/>
                <a:gd name="connsiteX6" fmla="*/ 1267299 w 1881147"/>
                <a:gd name="connsiteY6" fmla="*/ 12986 h 1691730"/>
                <a:gd name="connsiteX7" fmla="*/ 1214911 w 1881147"/>
                <a:gd name="connsiteY7" fmla="*/ 51086 h 1691730"/>
                <a:gd name="connsiteX8" fmla="*/ 1214911 w 1881147"/>
                <a:gd name="connsiteY8" fmla="*/ 155861 h 1691730"/>
                <a:gd name="connsiteX9" fmla="*/ 1186336 w 1881147"/>
                <a:gd name="connsiteY9" fmla="*/ 184436 h 1691730"/>
                <a:gd name="connsiteX10" fmla="*/ 1176811 w 1881147"/>
                <a:gd name="connsiteY10" fmla="*/ 255874 h 1691730"/>
                <a:gd name="connsiteX11" fmla="*/ 1114899 w 1881147"/>
                <a:gd name="connsiteY11" fmla="*/ 298736 h 1691730"/>
                <a:gd name="connsiteX12" fmla="*/ 1005361 w 1881147"/>
                <a:gd name="connsiteY12" fmla="*/ 313024 h 1691730"/>
                <a:gd name="connsiteX13" fmla="*/ 962499 w 1881147"/>
                <a:gd name="connsiteY13" fmla="*/ 355886 h 1691730"/>
                <a:gd name="connsiteX14" fmla="*/ 838674 w 1881147"/>
                <a:gd name="connsiteY14" fmla="*/ 355886 h 1691730"/>
                <a:gd name="connsiteX15" fmla="*/ 781524 w 1881147"/>
                <a:gd name="connsiteY15" fmla="*/ 427324 h 1691730"/>
                <a:gd name="connsiteX16" fmla="*/ 781524 w 1881147"/>
                <a:gd name="connsiteY16" fmla="*/ 460661 h 1691730"/>
                <a:gd name="connsiteX17" fmla="*/ 743424 w 1881147"/>
                <a:gd name="connsiteY17" fmla="*/ 484474 h 1691730"/>
                <a:gd name="connsiteX18" fmla="*/ 671986 w 1881147"/>
                <a:gd name="connsiteY18" fmla="*/ 417799 h 1691730"/>
                <a:gd name="connsiteX19" fmla="*/ 519586 w 1881147"/>
                <a:gd name="connsiteY19" fmla="*/ 413036 h 1691730"/>
                <a:gd name="connsiteX20" fmla="*/ 457674 w 1881147"/>
                <a:gd name="connsiteY20" fmla="*/ 432086 h 1691730"/>
                <a:gd name="connsiteX21" fmla="*/ 419574 w 1881147"/>
                <a:gd name="connsiteY21" fmla="*/ 417799 h 1691730"/>
                <a:gd name="connsiteX22" fmla="*/ 400524 w 1881147"/>
                <a:gd name="connsiteY22" fmla="*/ 355886 h 1691730"/>
                <a:gd name="connsiteX23" fmla="*/ 333849 w 1881147"/>
                <a:gd name="connsiteY23" fmla="*/ 303499 h 1691730"/>
                <a:gd name="connsiteX24" fmla="*/ 286224 w 1881147"/>
                <a:gd name="connsiteY24" fmla="*/ 236824 h 1691730"/>
                <a:gd name="connsiteX25" fmla="*/ 143349 w 1881147"/>
                <a:gd name="connsiteY25" fmla="*/ 255874 h 1691730"/>
                <a:gd name="connsiteX26" fmla="*/ 124299 w 1881147"/>
                <a:gd name="connsiteY26" fmla="*/ 332074 h 1691730"/>
                <a:gd name="connsiteX27" fmla="*/ 110011 w 1881147"/>
                <a:gd name="connsiteY27" fmla="*/ 365411 h 1691730"/>
                <a:gd name="connsiteX28" fmla="*/ 133824 w 1881147"/>
                <a:gd name="connsiteY28" fmla="*/ 413036 h 1691730"/>
                <a:gd name="connsiteX29" fmla="*/ 81436 w 1881147"/>
                <a:gd name="connsiteY29" fmla="*/ 451136 h 1691730"/>
                <a:gd name="connsiteX30" fmla="*/ 33811 w 1881147"/>
                <a:gd name="connsiteY30" fmla="*/ 446374 h 1691730"/>
                <a:gd name="connsiteX31" fmla="*/ 33811 w 1881147"/>
                <a:gd name="connsiteY31" fmla="*/ 517811 h 1691730"/>
                <a:gd name="connsiteX32" fmla="*/ 474 w 1881147"/>
                <a:gd name="connsiteY32" fmla="*/ 622586 h 1691730"/>
                <a:gd name="connsiteX33" fmla="*/ 62386 w 1881147"/>
                <a:gd name="connsiteY33" fmla="*/ 698786 h 1691730"/>
                <a:gd name="connsiteX34" fmla="*/ 111977 w 1881147"/>
                <a:gd name="connsiteY34" fmla="*/ 679048 h 1691730"/>
                <a:gd name="connsiteX35" fmla="*/ 112334 w 1881147"/>
                <a:gd name="connsiteY35" fmla="*/ 749307 h 1691730"/>
                <a:gd name="connsiteX36" fmla="*/ 167161 w 1881147"/>
                <a:gd name="connsiteY36" fmla="*/ 779749 h 1691730"/>
                <a:gd name="connsiteX37" fmla="*/ 236159 w 1881147"/>
                <a:gd name="connsiteY37" fmla="*/ 789961 h 1691730"/>
                <a:gd name="connsiteX38" fmla="*/ 271462 w 1881147"/>
                <a:gd name="connsiteY38" fmla="*/ 845932 h 1691730"/>
                <a:gd name="connsiteX39" fmla="*/ 270869 w 1881147"/>
                <a:gd name="connsiteY39" fmla="*/ 891004 h 1691730"/>
                <a:gd name="connsiteX40" fmla="*/ 295393 w 1881147"/>
                <a:gd name="connsiteY40" fmla="*/ 930479 h 1691730"/>
                <a:gd name="connsiteX41" fmla="*/ 341051 w 1881147"/>
                <a:gd name="connsiteY41" fmla="*/ 969071 h 1691730"/>
                <a:gd name="connsiteX42" fmla="*/ 426184 w 1881147"/>
                <a:gd name="connsiteY42" fmla="*/ 1023323 h 1691730"/>
                <a:gd name="connsiteX43" fmla="*/ 461961 w 1881147"/>
                <a:gd name="connsiteY43" fmla="*/ 1094416 h 1691730"/>
                <a:gd name="connsiteX44" fmla="*/ 441064 w 1881147"/>
                <a:gd name="connsiteY44" fmla="*/ 1163989 h 1691730"/>
                <a:gd name="connsiteX45" fmla="*/ 519111 w 1881147"/>
                <a:gd name="connsiteY45" fmla="*/ 1220452 h 1691730"/>
                <a:gd name="connsiteX46" fmla="*/ 591143 w 1881147"/>
                <a:gd name="connsiteY46" fmla="*/ 1253446 h 1691730"/>
                <a:gd name="connsiteX47" fmla="*/ 571974 w 1881147"/>
                <a:gd name="connsiteY47" fmla="*/ 1313149 h 1691730"/>
                <a:gd name="connsiteX48" fmla="*/ 662461 w 1881147"/>
                <a:gd name="connsiteY48" fmla="*/ 1465549 h 1691730"/>
                <a:gd name="connsiteX49" fmla="*/ 755271 w 1881147"/>
                <a:gd name="connsiteY49" fmla="*/ 1538703 h 1691730"/>
                <a:gd name="connsiteX50" fmla="*/ 805336 w 1881147"/>
                <a:gd name="connsiteY50" fmla="*/ 1489361 h 1691730"/>
                <a:gd name="connsiteX51" fmla="*/ 869926 w 1881147"/>
                <a:gd name="connsiteY51" fmla="*/ 1516758 h 1691730"/>
                <a:gd name="connsiteX52" fmla="*/ 924399 w 1881147"/>
                <a:gd name="connsiteY52" fmla="*/ 1484599 h 1691730"/>
                <a:gd name="connsiteX53" fmla="*/ 941246 w 1881147"/>
                <a:gd name="connsiteY53" fmla="*/ 1442423 h 1691730"/>
                <a:gd name="connsiteX54" fmla="*/ 1005123 w 1881147"/>
                <a:gd name="connsiteY54" fmla="*/ 1528835 h 1691730"/>
                <a:gd name="connsiteX55" fmla="*/ 1050190 w 1881147"/>
                <a:gd name="connsiteY55" fmla="*/ 1599929 h 1691730"/>
                <a:gd name="connsiteX56" fmla="*/ 1120136 w 1881147"/>
                <a:gd name="connsiteY56" fmla="*/ 1691448 h 1691730"/>
                <a:gd name="connsiteX57" fmla="*/ 1151034 w 1881147"/>
                <a:gd name="connsiteY57" fmla="*/ 1628357 h 1691730"/>
                <a:gd name="connsiteX58" fmla="*/ 1181693 w 1881147"/>
                <a:gd name="connsiteY58" fmla="*/ 1621877 h 1691730"/>
                <a:gd name="connsiteX59" fmla="*/ 1224792 w 1881147"/>
                <a:gd name="connsiteY59" fmla="*/ 1651140 h 1691730"/>
                <a:gd name="connsiteX60" fmla="*/ 1258367 w 1881147"/>
                <a:gd name="connsiteY60" fmla="*/ 1610486 h 1691730"/>
                <a:gd name="connsiteX61" fmla="*/ 1277188 w 1881147"/>
                <a:gd name="connsiteY61" fmla="*/ 1615103 h 1691730"/>
                <a:gd name="connsiteX62" fmla="*/ 1311230 w 1881147"/>
                <a:gd name="connsiteY62" fmla="*/ 1681580 h 1691730"/>
                <a:gd name="connsiteX63" fmla="*/ 1367786 w 1881147"/>
                <a:gd name="connsiteY63" fmla="*/ 1658111 h 1691730"/>
                <a:gd name="connsiteX64" fmla="*/ 1419818 w 1881147"/>
                <a:gd name="connsiteY64" fmla="*/ 1601990 h 1691730"/>
                <a:gd name="connsiteX65" fmla="*/ 1470595 w 1881147"/>
                <a:gd name="connsiteY65" fmla="*/ 1585447 h 1691730"/>
                <a:gd name="connsiteX66" fmla="*/ 1488274 w 1881147"/>
                <a:gd name="connsiteY66" fmla="*/ 1641269 h 1691730"/>
                <a:gd name="connsiteX67" fmla="*/ 1558169 w 1881147"/>
                <a:gd name="connsiteY67" fmla="*/ 1615591 h 1691730"/>
                <a:gd name="connsiteX68" fmla="*/ 1588947 w 1881147"/>
                <a:gd name="connsiteY68" fmla="*/ 1528835 h 1691730"/>
                <a:gd name="connsiteX69" fmla="*/ 1670383 w 1881147"/>
                <a:gd name="connsiteY69" fmla="*/ 1438693 h 1691730"/>
                <a:gd name="connsiteX70" fmla="*/ 1714974 w 1881147"/>
                <a:gd name="connsiteY70" fmla="*/ 1407563 h 1691730"/>
                <a:gd name="connsiteX71" fmla="*/ 1743343 w 1881147"/>
                <a:gd name="connsiteY71" fmla="*/ 1410858 h 1691730"/>
                <a:gd name="connsiteX72" fmla="*/ 1820935 w 1881147"/>
                <a:gd name="connsiteY72" fmla="*/ 1400250 h 1691730"/>
                <a:gd name="connsiteX73" fmla="*/ 1816054 w 1881147"/>
                <a:gd name="connsiteY73" fmla="*/ 1453814 h 1691730"/>
                <a:gd name="connsiteX74" fmla="*/ 1874221 w 1881147"/>
                <a:gd name="connsiteY74" fmla="*/ 1477135 h 1691730"/>
                <a:gd name="connsiteX75" fmla="*/ 1875829 w 1881147"/>
                <a:gd name="connsiteY75" fmla="*/ 1454501 h 1691730"/>
                <a:gd name="connsiteX76" fmla="*/ 1875051 w 1881147"/>
                <a:gd name="connsiteY76" fmla="*/ 1393767 h 1691730"/>
                <a:gd name="connsiteX77" fmla="*/ 1853086 w 1881147"/>
                <a:gd name="connsiteY77" fmla="*/ 1303624 h 1691730"/>
                <a:gd name="connsiteX78" fmla="*/ 1853086 w 1881147"/>
                <a:gd name="connsiteY78" fmla="*/ 1246474 h 1691730"/>
                <a:gd name="connsiteX79" fmla="*/ 1810224 w 1881147"/>
                <a:gd name="connsiteY79" fmla="*/ 1236949 h 1691730"/>
                <a:gd name="connsiteX80" fmla="*/ 1734024 w 1881147"/>
                <a:gd name="connsiteY80" fmla="*/ 1155986 h 1691730"/>
                <a:gd name="connsiteX81" fmla="*/ 1695924 w 1881147"/>
                <a:gd name="connsiteY81" fmla="*/ 975011 h 1691730"/>
                <a:gd name="connsiteX82" fmla="*/ 1643536 w 1881147"/>
                <a:gd name="connsiteY82" fmla="*/ 941674 h 1691730"/>
                <a:gd name="connsiteX83" fmla="*/ 1605436 w 1881147"/>
                <a:gd name="connsiteY83" fmla="*/ 884524 h 1691730"/>
                <a:gd name="connsiteX84" fmla="*/ 1557811 w 1881147"/>
                <a:gd name="connsiteY84" fmla="*/ 836899 h 1691730"/>
                <a:gd name="connsiteX85" fmla="*/ 1505424 w 1881147"/>
                <a:gd name="connsiteY85" fmla="*/ 817849 h 1691730"/>
                <a:gd name="connsiteX86" fmla="*/ 1453036 w 1881147"/>
                <a:gd name="connsiteY86" fmla="*/ 813086 h 1691730"/>
                <a:gd name="connsiteX87" fmla="*/ 1510186 w 1881147"/>
                <a:gd name="connsiteY87" fmla="*/ 779749 h 1691730"/>
                <a:gd name="connsiteX88" fmla="*/ 1476849 w 1881147"/>
                <a:gd name="connsiteY88" fmla="*/ 746411 h 1691730"/>
                <a:gd name="connsiteX89" fmla="*/ 1481611 w 1881147"/>
                <a:gd name="connsiteY89" fmla="*/ 722599 h 1691730"/>
                <a:gd name="connsiteX90" fmla="*/ 1572099 w 1881147"/>
                <a:gd name="connsiteY90" fmla="*/ 760699 h 1691730"/>
                <a:gd name="connsiteX91" fmla="*/ 1624486 w 1881147"/>
                <a:gd name="connsiteY91" fmla="*/ 694024 h 1691730"/>
                <a:gd name="connsiteX92" fmla="*/ 1622283 w 1881147"/>
                <a:gd name="connsiteY92" fmla="*/ 551149 h 1691730"/>
                <a:gd name="connsiteX93" fmla="*/ 1639486 w 1881147"/>
                <a:gd name="connsiteY93" fmla="*/ 402823 h 1691730"/>
                <a:gd name="connsiteX0" fmla="*/ 1639486 w 1881147"/>
                <a:gd name="connsiteY0" fmla="*/ 402823 h 1691730"/>
                <a:gd name="connsiteX1" fmla="*/ 1567336 w 1881147"/>
                <a:gd name="connsiteY1" fmla="*/ 370174 h 1691730"/>
                <a:gd name="connsiteX2" fmla="*/ 1477087 w 1881147"/>
                <a:gd name="connsiteY2" fmla="*/ 346361 h 1691730"/>
                <a:gd name="connsiteX3" fmla="*/ 1423767 w 1881147"/>
                <a:gd name="connsiteY3" fmla="*/ 269277 h 1691730"/>
                <a:gd name="connsiteX4" fmla="*/ 1395785 w 1881147"/>
                <a:gd name="connsiteY4" fmla="*/ 167432 h 1691730"/>
                <a:gd name="connsiteX5" fmla="*/ 1351753 w 1881147"/>
                <a:gd name="connsiteY5" fmla="*/ 12986 h 1691730"/>
                <a:gd name="connsiteX6" fmla="*/ 1267299 w 1881147"/>
                <a:gd name="connsiteY6" fmla="*/ 12986 h 1691730"/>
                <a:gd name="connsiteX7" fmla="*/ 1214911 w 1881147"/>
                <a:gd name="connsiteY7" fmla="*/ 51086 h 1691730"/>
                <a:gd name="connsiteX8" fmla="*/ 1214911 w 1881147"/>
                <a:gd name="connsiteY8" fmla="*/ 155861 h 1691730"/>
                <a:gd name="connsiteX9" fmla="*/ 1186336 w 1881147"/>
                <a:gd name="connsiteY9" fmla="*/ 184436 h 1691730"/>
                <a:gd name="connsiteX10" fmla="*/ 1176811 w 1881147"/>
                <a:gd name="connsiteY10" fmla="*/ 255874 h 1691730"/>
                <a:gd name="connsiteX11" fmla="*/ 1114899 w 1881147"/>
                <a:gd name="connsiteY11" fmla="*/ 298736 h 1691730"/>
                <a:gd name="connsiteX12" fmla="*/ 1005361 w 1881147"/>
                <a:gd name="connsiteY12" fmla="*/ 313024 h 1691730"/>
                <a:gd name="connsiteX13" fmla="*/ 962499 w 1881147"/>
                <a:gd name="connsiteY13" fmla="*/ 355886 h 1691730"/>
                <a:gd name="connsiteX14" fmla="*/ 838674 w 1881147"/>
                <a:gd name="connsiteY14" fmla="*/ 355886 h 1691730"/>
                <a:gd name="connsiteX15" fmla="*/ 781524 w 1881147"/>
                <a:gd name="connsiteY15" fmla="*/ 427324 h 1691730"/>
                <a:gd name="connsiteX16" fmla="*/ 781524 w 1881147"/>
                <a:gd name="connsiteY16" fmla="*/ 460661 h 1691730"/>
                <a:gd name="connsiteX17" fmla="*/ 743424 w 1881147"/>
                <a:gd name="connsiteY17" fmla="*/ 484474 h 1691730"/>
                <a:gd name="connsiteX18" fmla="*/ 671986 w 1881147"/>
                <a:gd name="connsiteY18" fmla="*/ 417799 h 1691730"/>
                <a:gd name="connsiteX19" fmla="*/ 519586 w 1881147"/>
                <a:gd name="connsiteY19" fmla="*/ 413036 h 1691730"/>
                <a:gd name="connsiteX20" fmla="*/ 457674 w 1881147"/>
                <a:gd name="connsiteY20" fmla="*/ 432086 h 1691730"/>
                <a:gd name="connsiteX21" fmla="*/ 419574 w 1881147"/>
                <a:gd name="connsiteY21" fmla="*/ 417799 h 1691730"/>
                <a:gd name="connsiteX22" fmla="*/ 400524 w 1881147"/>
                <a:gd name="connsiteY22" fmla="*/ 355886 h 1691730"/>
                <a:gd name="connsiteX23" fmla="*/ 333849 w 1881147"/>
                <a:gd name="connsiteY23" fmla="*/ 303499 h 1691730"/>
                <a:gd name="connsiteX24" fmla="*/ 286224 w 1881147"/>
                <a:gd name="connsiteY24" fmla="*/ 236824 h 1691730"/>
                <a:gd name="connsiteX25" fmla="*/ 143349 w 1881147"/>
                <a:gd name="connsiteY25" fmla="*/ 255874 h 1691730"/>
                <a:gd name="connsiteX26" fmla="*/ 124299 w 1881147"/>
                <a:gd name="connsiteY26" fmla="*/ 332074 h 1691730"/>
                <a:gd name="connsiteX27" fmla="*/ 110011 w 1881147"/>
                <a:gd name="connsiteY27" fmla="*/ 365411 h 1691730"/>
                <a:gd name="connsiteX28" fmla="*/ 133824 w 1881147"/>
                <a:gd name="connsiteY28" fmla="*/ 413036 h 1691730"/>
                <a:gd name="connsiteX29" fmla="*/ 81436 w 1881147"/>
                <a:gd name="connsiteY29" fmla="*/ 451136 h 1691730"/>
                <a:gd name="connsiteX30" fmla="*/ 33811 w 1881147"/>
                <a:gd name="connsiteY30" fmla="*/ 446374 h 1691730"/>
                <a:gd name="connsiteX31" fmla="*/ 33811 w 1881147"/>
                <a:gd name="connsiteY31" fmla="*/ 517811 h 1691730"/>
                <a:gd name="connsiteX32" fmla="*/ 474 w 1881147"/>
                <a:gd name="connsiteY32" fmla="*/ 622586 h 1691730"/>
                <a:gd name="connsiteX33" fmla="*/ 62386 w 1881147"/>
                <a:gd name="connsiteY33" fmla="*/ 698786 h 1691730"/>
                <a:gd name="connsiteX34" fmla="*/ 111977 w 1881147"/>
                <a:gd name="connsiteY34" fmla="*/ 679048 h 1691730"/>
                <a:gd name="connsiteX35" fmla="*/ 112334 w 1881147"/>
                <a:gd name="connsiteY35" fmla="*/ 749307 h 1691730"/>
                <a:gd name="connsiteX36" fmla="*/ 167161 w 1881147"/>
                <a:gd name="connsiteY36" fmla="*/ 779749 h 1691730"/>
                <a:gd name="connsiteX37" fmla="*/ 236159 w 1881147"/>
                <a:gd name="connsiteY37" fmla="*/ 789961 h 1691730"/>
                <a:gd name="connsiteX38" fmla="*/ 271462 w 1881147"/>
                <a:gd name="connsiteY38" fmla="*/ 845932 h 1691730"/>
                <a:gd name="connsiteX39" fmla="*/ 270869 w 1881147"/>
                <a:gd name="connsiteY39" fmla="*/ 891004 h 1691730"/>
                <a:gd name="connsiteX40" fmla="*/ 295393 w 1881147"/>
                <a:gd name="connsiteY40" fmla="*/ 930479 h 1691730"/>
                <a:gd name="connsiteX41" fmla="*/ 341051 w 1881147"/>
                <a:gd name="connsiteY41" fmla="*/ 969071 h 1691730"/>
                <a:gd name="connsiteX42" fmla="*/ 426184 w 1881147"/>
                <a:gd name="connsiteY42" fmla="*/ 1023323 h 1691730"/>
                <a:gd name="connsiteX43" fmla="*/ 461961 w 1881147"/>
                <a:gd name="connsiteY43" fmla="*/ 1094416 h 1691730"/>
                <a:gd name="connsiteX44" fmla="*/ 441064 w 1881147"/>
                <a:gd name="connsiteY44" fmla="*/ 1163989 h 1691730"/>
                <a:gd name="connsiteX45" fmla="*/ 519111 w 1881147"/>
                <a:gd name="connsiteY45" fmla="*/ 1220452 h 1691730"/>
                <a:gd name="connsiteX46" fmla="*/ 591143 w 1881147"/>
                <a:gd name="connsiteY46" fmla="*/ 1253446 h 1691730"/>
                <a:gd name="connsiteX47" fmla="*/ 571974 w 1881147"/>
                <a:gd name="connsiteY47" fmla="*/ 1313149 h 1691730"/>
                <a:gd name="connsiteX48" fmla="*/ 662461 w 1881147"/>
                <a:gd name="connsiteY48" fmla="*/ 1465549 h 1691730"/>
                <a:gd name="connsiteX49" fmla="*/ 755271 w 1881147"/>
                <a:gd name="connsiteY49" fmla="*/ 1538703 h 1691730"/>
                <a:gd name="connsiteX50" fmla="*/ 805336 w 1881147"/>
                <a:gd name="connsiteY50" fmla="*/ 1489361 h 1691730"/>
                <a:gd name="connsiteX51" fmla="*/ 869926 w 1881147"/>
                <a:gd name="connsiteY51" fmla="*/ 1516758 h 1691730"/>
                <a:gd name="connsiteX52" fmla="*/ 924399 w 1881147"/>
                <a:gd name="connsiteY52" fmla="*/ 1484599 h 1691730"/>
                <a:gd name="connsiteX53" fmla="*/ 941246 w 1881147"/>
                <a:gd name="connsiteY53" fmla="*/ 1442423 h 1691730"/>
                <a:gd name="connsiteX54" fmla="*/ 1005123 w 1881147"/>
                <a:gd name="connsiteY54" fmla="*/ 1528835 h 1691730"/>
                <a:gd name="connsiteX55" fmla="*/ 1050190 w 1881147"/>
                <a:gd name="connsiteY55" fmla="*/ 1599929 h 1691730"/>
                <a:gd name="connsiteX56" fmla="*/ 1120136 w 1881147"/>
                <a:gd name="connsiteY56" fmla="*/ 1691448 h 1691730"/>
                <a:gd name="connsiteX57" fmla="*/ 1151034 w 1881147"/>
                <a:gd name="connsiteY57" fmla="*/ 1628357 h 1691730"/>
                <a:gd name="connsiteX58" fmla="*/ 1181693 w 1881147"/>
                <a:gd name="connsiteY58" fmla="*/ 1621877 h 1691730"/>
                <a:gd name="connsiteX59" fmla="*/ 1224792 w 1881147"/>
                <a:gd name="connsiteY59" fmla="*/ 1651140 h 1691730"/>
                <a:gd name="connsiteX60" fmla="*/ 1258367 w 1881147"/>
                <a:gd name="connsiteY60" fmla="*/ 1610486 h 1691730"/>
                <a:gd name="connsiteX61" fmla="*/ 1277188 w 1881147"/>
                <a:gd name="connsiteY61" fmla="*/ 1615103 h 1691730"/>
                <a:gd name="connsiteX62" fmla="*/ 1311230 w 1881147"/>
                <a:gd name="connsiteY62" fmla="*/ 1681580 h 1691730"/>
                <a:gd name="connsiteX63" fmla="*/ 1367786 w 1881147"/>
                <a:gd name="connsiteY63" fmla="*/ 1658111 h 1691730"/>
                <a:gd name="connsiteX64" fmla="*/ 1419818 w 1881147"/>
                <a:gd name="connsiteY64" fmla="*/ 1601990 h 1691730"/>
                <a:gd name="connsiteX65" fmla="*/ 1470595 w 1881147"/>
                <a:gd name="connsiteY65" fmla="*/ 1585447 h 1691730"/>
                <a:gd name="connsiteX66" fmla="*/ 1488274 w 1881147"/>
                <a:gd name="connsiteY66" fmla="*/ 1641269 h 1691730"/>
                <a:gd name="connsiteX67" fmla="*/ 1558169 w 1881147"/>
                <a:gd name="connsiteY67" fmla="*/ 1615591 h 1691730"/>
                <a:gd name="connsiteX68" fmla="*/ 1588947 w 1881147"/>
                <a:gd name="connsiteY68" fmla="*/ 1528835 h 1691730"/>
                <a:gd name="connsiteX69" fmla="*/ 1670383 w 1881147"/>
                <a:gd name="connsiteY69" fmla="*/ 1438693 h 1691730"/>
                <a:gd name="connsiteX70" fmla="*/ 1714974 w 1881147"/>
                <a:gd name="connsiteY70" fmla="*/ 1407563 h 1691730"/>
                <a:gd name="connsiteX71" fmla="*/ 1743343 w 1881147"/>
                <a:gd name="connsiteY71" fmla="*/ 1410858 h 1691730"/>
                <a:gd name="connsiteX72" fmla="*/ 1820935 w 1881147"/>
                <a:gd name="connsiteY72" fmla="*/ 1400250 h 1691730"/>
                <a:gd name="connsiteX73" fmla="*/ 1816054 w 1881147"/>
                <a:gd name="connsiteY73" fmla="*/ 1453814 h 1691730"/>
                <a:gd name="connsiteX74" fmla="*/ 1874221 w 1881147"/>
                <a:gd name="connsiteY74" fmla="*/ 1477135 h 1691730"/>
                <a:gd name="connsiteX75" fmla="*/ 1875829 w 1881147"/>
                <a:gd name="connsiteY75" fmla="*/ 1454501 h 1691730"/>
                <a:gd name="connsiteX76" fmla="*/ 1875051 w 1881147"/>
                <a:gd name="connsiteY76" fmla="*/ 1393767 h 1691730"/>
                <a:gd name="connsiteX77" fmla="*/ 1853086 w 1881147"/>
                <a:gd name="connsiteY77" fmla="*/ 1303624 h 1691730"/>
                <a:gd name="connsiteX78" fmla="*/ 1853086 w 1881147"/>
                <a:gd name="connsiteY78" fmla="*/ 1246474 h 1691730"/>
                <a:gd name="connsiteX79" fmla="*/ 1810224 w 1881147"/>
                <a:gd name="connsiteY79" fmla="*/ 1236949 h 1691730"/>
                <a:gd name="connsiteX80" fmla="*/ 1734024 w 1881147"/>
                <a:gd name="connsiteY80" fmla="*/ 1155986 h 1691730"/>
                <a:gd name="connsiteX81" fmla="*/ 1695924 w 1881147"/>
                <a:gd name="connsiteY81" fmla="*/ 975011 h 1691730"/>
                <a:gd name="connsiteX82" fmla="*/ 1643536 w 1881147"/>
                <a:gd name="connsiteY82" fmla="*/ 941674 h 1691730"/>
                <a:gd name="connsiteX83" fmla="*/ 1605436 w 1881147"/>
                <a:gd name="connsiteY83" fmla="*/ 884524 h 1691730"/>
                <a:gd name="connsiteX84" fmla="*/ 1557811 w 1881147"/>
                <a:gd name="connsiteY84" fmla="*/ 836899 h 1691730"/>
                <a:gd name="connsiteX85" fmla="*/ 1505424 w 1881147"/>
                <a:gd name="connsiteY85" fmla="*/ 817849 h 1691730"/>
                <a:gd name="connsiteX86" fmla="*/ 1453036 w 1881147"/>
                <a:gd name="connsiteY86" fmla="*/ 813086 h 1691730"/>
                <a:gd name="connsiteX87" fmla="*/ 1510186 w 1881147"/>
                <a:gd name="connsiteY87" fmla="*/ 779749 h 1691730"/>
                <a:gd name="connsiteX88" fmla="*/ 1476849 w 1881147"/>
                <a:gd name="connsiteY88" fmla="*/ 746411 h 1691730"/>
                <a:gd name="connsiteX89" fmla="*/ 1481611 w 1881147"/>
                <a:gd name="connsiteY89" fmla="*/ 722599 h 1691730"/>
                <a:gd name="connsiteX90" fmla="*/ 1572099 w 1881147"/>
                <a:gd name="connsiteY90" fmla="*/ 760699 h 1691730"/>
                <a:gd name="connsiteX91" fmla="*/ 1624486 w 1881147"/>
                <a:gd name="connsiteY91" fmla="*/ 694024 h 1691730"/>
                <a:gd name="connsiteX92" fmla="*/ 1622283 w 1881147"/>
                <a:gd name="connsiteY92" fmla="*/ 551149 h 1691730"/>
                <a:gd name="connsiteX93" fmla="*/ 1639486 w 1881147"/>
                <a:gd name="connsiteY93" fmla="*/ 402823 h 1691730"/>
                <a:gd name="connsiteX0" fmla="*/ 1639486 w 1881147"/>
                <a:gd name="connsiteY0" fmla="*/ 405145 h 1694052"/>
                <a:gd name="connsiteX1" fmla="*/ 1567336 w 1881147"/>
                <a:gd name="connsiteY1" fmla="*/ 372496 h 1694052"/>
                <a:gd name="connsiteX2" fmla="*/ 1477087 w 1881147"/>
                <a:gd name="connsiteY2" fmla="*/ 348683 h 1694052"/>
                <a:gd name="connsiteX3" fmla="*/ 1423767 w 1881147"/>
                <a:gd name="connsiteY3" fmla="*/ 271599 h 1694052"/>
                <a:gd name="connsiteX4" fmla="*/ 1395785 w 1881147"/>
                <a:gd name="connsiteY4" fmla="*/ 169754 h 1694052"/>
                <a:gd name="connsiteX5" fmla="*/ 1351753 w 1881147"/>
                <a:gd name="connsiteY5" fmla="*/ 15308 h 1694052"/>
                <a:gd name="connsiteX6" fmla="*/ 1267299 w 1881147"/>
                <a:gd name="connsiteY6" fmla="*/ 15308 h 1694052"/>
                <a:gd name="connsiteX7" fmla="*/ 1247452 w 1881147"/>
                <a:gd name="connsiteY7" fmla="*/ 101065 h 1694052"/>
                <a:gd name="connsiteX8" fmla="*/ 1214911 w 1881147"/>
                <a:gd name="connsiteY8" fmla="*/ 158183 h 1694052"/>
                <a:gd name="connsiteX9" fmla="*/ 1186336 w 1881147"/>
                <a:gd name="connsiteY9" fmla="*/ 186758 h 1694052"/>
                <a:gd name="connsiteX10" fmla="*/ 1176811 w 1881147"/>
                <a:gd name="connsiteY10" fmla="*/ 258196 h 1694052"/>
                <a:gd name="connsiteX11" fmla="*/ 1114899 w 1881147"/>
                <a:gd name="connsiteY11" fmla="*/ 301058 h 1694052"/>
                <a:gd name="connsiteX12" fmla="*/ 1005361 w 1881147"/>
                <a:gd name="connsiteY12" fmla="*/ 315346 h 1694052"/>
                <a:gd name="connsiteX13" fmla="*/ 962499 w 1881147"/>
                <a:gd name="connsiteY13" fmla="*/ 358208 h 1694052"/>
                <a:gd name="connsiteX14" fmla="*/ 838674 w 1881147"/>
                <a:gd name="connsiteY14" fmla="*/ 358208 h 1694052"/>
                <a:gd name="connsiteX15" fmla="*/ 781524 w 1881147"/>
                <a:gd name="connsiteY15" fmla="*/ 429646 h 1694052"/>
                <a:gd name="connsiteX16" fmla="*/ 781524 w 1881147"/>
                <a:gd name="connsiteY16" fmla="*/ 462983 h 1694052"/>
                <a:gd name="connsiteX17" fmla="*/ 743424 w 1881147"/>
                <a:gd name="connsiteY17" fmla="*/ 486796 h 1694052"/>
                <a:gd name="connsiteX18" fmla="*/ 671986 w 1881147"/>
                <a:gd name="connsiteY18" fmla="*/ 420121 h 1694052"/>
                <a:gd name="connsiteX19" fmla="*/ 519586 w 1881147"/>
                <a:gd name="connsiteY19" fmla="*/ 415358 h 1694052"/>
                <a:gd name="connsiteX20" fmla="*/ 457674 w 1881147"/>
                <a:gd name="connsiteY20" fmla="*/ 434408 h 1694052"/>
                <a:gd name="connsiteX21" fmla="*/ 419574 w 1881147"/>
                <a:gd name="connsiteY21" fmla="*/ 420121 h 1694052"/>
                <a:gd name="connsiteX22" fmla="*/ 400524 w 1881147"/>
                <a:gd name="connsiteY22" fmla="*/ 358208 h 1694052"/>
                <a:gd name="connsiteX23" fmla="*/ 333849 w 1881147"/>
                <a:gd name="connsiteY23" fmla="*/ 305821 h 1694052"/>
                <a:gd name="connsiteX24" fmla="*/ 286224 w 1881147"/>
                <a:gd name="connsiteY24" fmla="*/ 239146 h 1694052"/>
                <a:gd name="connsiteX25" fmla="*/ 143349 w 1881147"/>
                <a:gd name="connsiteY25" fmla="*/ 258196 h 1694052"/>
                <a:gd name="connsiteX26" fmla="*/ 124299 w 1881147"/>
                <a:gd name="connsiteY26" fmla="*/ 334396 h 1694052"/>
                <a:gd name="connsiteX27" fmla="*/ 110011 w 1881147"/>
                <a:gd name="connsiteY27" fmla="*/ 367733 h 1694052"/>
                <a:gd name="connsiteX28" fmla="*/ 133824 w 1881147"/>
                <a:gd name="connsiteY28" fmla="*/ 415358 h 1694052"/>
                <a:gd name="connsiteX29" fmla="*/ 81436 w 1881147"/>
                <a:gd name="connsiteY29" fmla="*/ 453458 h 1694052"/>
                <a:gd name="connsiteX30" fmla="*/ 33811 w 1881147"/>
                <a:gd name="connsiteY30" fmla="*/ 448696 h 1694052"/>
                <a:gd name="connsiteX31" fmla="*/ 33811 w 1881147"/>
                <a:gd name="connsiteY31" fmla="*/ 520133 h 1694052"/>
                <a:gd name="connsiteX32" fmla="*/ 474 w 1881147"/>
                <a:gd name="connsiteY32" fmla="*/ 624908 h 1694052"/>
                <a:gd name="connsiteX33" fmla="*/ 62386 w 1881147"/>
                <a:gd name="connsiteY33" fmla="*/ 701108 h 1694052"/>
                <a:gd name="connsiteX34" fmla="*/ 111977 w 1881147"/>
                <a:gd name="connsiteY34" fmla="*/ 681370 h 1694052"/>
                <a:gd name="connsiteX35" fmla="*/ 112334 w 1881147"/>
                <a:gd name="connsiteY35" fmla="*/ 751629 h 1694052"/>
                <a:gd name="connsiteX36" fmla="*/ 167161 w 1881147"/>
                <a:gd name="connsiteY36" fmla="*/ 782071 h 1694052"/>
                <a:gd name="connsiteX37" fmla="*/ 236159 w 1881147"/>
                <a:gd name="connsiteY37" fmla="*/ 792283 h 1694052"/>
                <a:gd name="connsiteX38" fmla="*/ 271462 w 1881147"/>
                <a:gd name="connsiteY38" fmla="*/ 848254 h 1694052"/>
                <a:gd name="connsiteX39" fmla="*/ 270869 w 1881147"/>
                <a:gd name="connsiteY39" fmla="*/ 893326 h 1694052"/>
                <a:gd name="connsiteX40" fmla="*/ 295393 w 1881147"/>
                <a:gd name="connsiteY40" fmla="*/ 932801 h 1694052"/>
                <a:gd name="connsiteX41" fmla="*/ 341051 w 1881147"/>
                <a:gd name="connsiteY41" fmla="*/ 971393 h 1694052"/>
                <a:gd name="connsiteX42" fmla="*/ 426184 w 1881147"/>
                <a:gd name="connsiteY42" fmla="*/ 1025645 h 1694052"/>
                <a:gd name="connsiteX43" fmla="*/ 461961 w 1881147"/>
                <a:gd name="connsiteY43" fmla="*/ 1096738 h 1694052"/>
                <a:gd name="connsiteX44" fmla="*/ 441064 w 1881147"/>
                <a:gd name="connsiteY44" fmla="*/ 1166311 h 1694052"/>
                <a:gd name="connsiteX45" fmla="*/ 519111 w 1881147"/>
                <a:gd name="connsiteY45" fmla="*/ 1222774 h 1694052"/>
                <a:gd name="connsiteX46" fmla="*/ 591143 w 1881147"/>
                <a:gd name="connsiteY46" fmla="*/ 1255768 h 1694052"/>
                <a:gd name="connsiteX47" fmla="*/ 571974 w 1881147"/>
                <a:gd name="connsiteY47" fmla="*/ 1315471 h 1694052"/>
                <a:gd name="connsiteX48" fmla="*/ 662461 w 1881147"/>
                <a:gd name="connsiteY48" fmla="*/ 1467871 h 1694052"/>
                <a:gd name="connsiteX49" fmla="*/ 755271 w 1881147"/>
                <a:gd name="connsiteY49" fmla="*/ 1541025 h 1694052"/>
                <a:gd name="connsiteX50" fmla="*/ 805336 w 1881147"/>
                <a:gd name="connsiteY50" fmla="*/ 1491683 h 1694052"/>
                <a:gd name="connsiteX51" fmla="*/ 869926 w 1881147"/>
                <a:gd name="connsiteY51" fmla="*/ 1519080 h 1694052"/>
                <a:gd name="connsiteX52" fmla="*/ 924399 w 1881147"/>
                <a:gd name="connsiteY52" fmla="*/ 1486921 h 1694052"/>
                <a:gd name="connsiteX53" fmla="*/ 941246 w 1881147"/>
                <a:gd name="connsiteY53" fmla="*/ 1444745 h 1694052"/>
                <a:gd name="connsiteX54" fmla="*/ 1005123 w 1881147"/>
                <a:gd name="connsiteY54" fmla="*/ 1531157 h 1694052"/>
                <a:gd name="connsiteX55" fmla="*/ 1050190 w 1881147"/>
                <a:gd name="connsiteY55" fmla="*/ 1602251 h 1694052"/>
                <a:gd name="connsiteX56" fmla="*/ 1120136 w 1881147"/>
                <a:gd name="connsiteY56" fmla="*/ 1693770 h 1694052"/>
                <a:gd name="connsiteX57" fmla="*/ 1151034 w 1881147"/>
                <a:gd name="connsiteY57" fmla="*/ 1630679 h 1694052"/>
                <a:gd name="connsiteX58" fmla="*/ 1181693 w 1881147"/>
                <a:gd name="connsiteY58" fmla="*/ 1624199 h 1694052"/>
                <a:gd name="connsiteX59" fmla="*/ 1224792 w 1881147"/>
                <a:gd name="connsiteY59" fmla="*/ 1653462 h 1694052"/>
                <a:gd name="connsiteX60" fmla="*/ 1258367 w 1881147"/>
                <a:gd name="connsiteY60" fmla="*/ 1612808 h 1694052"/>
                <a:gd name="connsiteX61" fmla="*/ 1277188 w 1881147"/>
                <a:gd name="connsiteY61" fmla="*/ 1617425 h 1694052"/>
                <a:gd name="connsiteX62" fmla="*/ 1311230 w 1881147"/>
                <a:gd name="connsiteY62" fmla="*/ 1683902 h 1694052"/>
                <a:gd name="connsiteX63" fmla="*/ 1367786 w 1881147"/>
                <a:gd name="connsiteY63" fmla="*/ 1660433 h 1694052"/>
                <a:gd name="connsiteX64" fmla="*/ 1419818 w 1881147"/>
                <a:gd name="connsiteY64" fmla="*/ 1604312 h 1694052"/>
                <a:gd name="connsiteX65" fmla="*/ 1470595 w 1881147"/>
                <a:gd name="connsiteY65" fmla="*/ 1587769 h 1694052"/>
                <a:gd name="connsiteX66" fmla="*/ 1488274 w 1881147"/>
                <a:gd name="connsiteY66" fmla="*/ 1643591 h 1694052"/>
                <a:gd name="connsiteX67" fmla="*/ 1558169 w 1881147"/>
                <a:gd name="connsiteY67" fmla="*/ 1617913 h 1694052"/>
                <a:gd name="connsiteX68" fmla="*/ 1588947 w 1881147"/>
                <a:gd name="connsiteY68" fmla="*/ 1531157 h 1694052"/>
                <a:gd name="connsiteX69" fmla="*/ 1670383 w 1881147"/>
                <a:gd name="connsiteY69" fmla="*/ 1441015 h 1694052"/>
                <a:gd name="connsiteX70" fmla="*/ 1714974 w 1881147"/>
                <a:gd name="connsiteY70" fmla="*/ 1409885 h 1694052"/>
                <a:gd name="connsiteX71" fmla="*/ 1743343 w 1881147"/>
                <a:gd name="connsiteY71" fmla="*/ 1413180 h 1694052"/>
                <a:gd name="connsiteX72" fmla="*/ 1820935 w 1881147"/>
                <a:gd name="connsiteY72" fmla="*/ 1402572 h 1694052"/>
                <a:gd name="connsiteX73" fmla="*/ 1816054 w 1881147"/>
                <a:gd name="connsiteY73" fmla="*/ 1456136 h 1694052"/>
                <a:gd name="connsiteX74" fmla="*/ 1874221 w 1881147"/>
                <a:gd name="connsiteY74" fmla="*/ 1479457 h 1694052"/>
                <a:gd name="connsiteX75" fmla="*/ 1875829 w 1881147"/>
                <a:gd name="connsiteY75" fmla="*/ 1456823 h 1694052"/>
                <a:gd name="connsiteX76" fmla="*/ 1875051 w 1881147"/>
                <a:gd name="connsiteY76" fmla="*/ 1396089 h 1694052"/>
                <a:gd name="connsiteX77" fmla="*/ 1853086 w 1881147"/>
                <a:gd name="connsiteY77" fmla="*/ 1305946 h 1694052"/>
                <a:gd name="connsiteX78" fmla="*/ 1853086 w 1881147"/>
                <a:gd name="connsiteY78" fmla="*/ 1248796 h 1694052"/>
                <a:gd name="connsiteX79" fmla="*/ 1810224 w 1881147"/>
                <a:gd name="connsiteY79" fmla="*/ 1239271 h 1694052"/>
                <a:gd name="connsiteX80" fmla="*/ 1734024 w 1881147"/>
                <a:gd name="connsiteY80" fmla="*/ 1158308 h 1694052"/>
                <a:gd name="connsiteX81" fmla="*/ 1695924 w 1881147"/>
                <a:gd name="connsiteY81" fmla="*/ 977333 h 1694052"/>
                <a:gd name="connsiteX82" fmla="*/ 1643536 w 1881147"/>
                <a:gd name="connsiteY82" fmla="*/ 943996 h 1694052"/>
                <a:gd name="connsiteX83" fmla="*/ 1605436 w 1881147"/>
                <a:gd name="connsiteY83" fmla="*/ 886846 h 1694052"/>
                <a:gd name="connsiteX84" fmla="*/ 1557811 w 1881147"/>
                <a:gd name="connsiteY84" fmla="*/ 839221 h 1694052"/>
                <a:gd name="connsiteX85" fmla="*/ 1505424 w 1881147"/>
                <a:gd name="connsiteY85" fmla="*/ 820171 h 1694052"/>
                <a:gd name="connsiteX86" fmla="*/ 1453036 w 1881147"/>
                <a:gd name="connsiteY86" fmla="*/ 815408 h 1694052"/>
                <a:gd name="connsiteX87" fmla="*/ 1510186 w 1881147"/>
                <a:gd name="connsiteY87" fmla="*/ 782071 h 1694052"/>
                <a:gd name="connsiteX88" fmla="*/ 1476849 w 1881147"/>
                <a:gd name="connsiteY88" fmla="*/ 748733 h 1694052"/>
                <a:gd name="connsiteX89" fmla="*/ 1481611 w 1881147"/>
                <a:gd name="connsiteY89" fmla="*/ 724921 h 1694052"/>
                <a:gd name="connsiteX90" fmla="*/ 1572099 w 1881147"/>
                <a:gd name="connsiteY90" fmla="*/ 763021 h 1694052"/>
                <a:gd name="connsiteX91" fmla="*/ 1624486 w 1881147"/>
                <a:gd name="connsiteY91" fmla="*/ 696346 h 1694052"/>
                <a:gd name="connsiteX92" fmla="*/ 1622283 w 1881147"/>
                <a:gd name="connsiteY92" fmla="*/ 553471 h 1694052"/>
                <a:gd name="connsiteX93" fmla="*/ 1639486 w 1881147"/>
                <a:gd name="connsiteY93" fmla="*/ 405145 h 1694052"/>
                <a:gd name="connsiteX0" fmla="*/ 1639486 w 1881147"/>
                <a:gd name="connsiteY0" fmla="*/ 415049 h 1703956"/>
                <a:gd name="connsiteX1" fmla="*/ 1567336 w 1881147"/>
                <a:gd name="connsiteY1" fmla="*/ 382400 h 1703956"/>
                <a:gd name="connsiteX2" fmla="*/ 1477087 w 1881147"/>
                <a:gd name="connsiteY2" fmla="*/ 358587 h 1703956"/>
                <a:gd name="connsiteX3" fmla="*/ 1423767 w 1881147"/>
                <a:gd name="connsiteY3" fmla="*/ 281503 h 1703956"/>
                <a:gd name="connsiteX4" fmla="*/ 1395785 w 1881147"/>
                <a:gd name="connsiteY4" fmla="*/ 179658 h 1703956"/>
                <a:gd name="connsiteX5" fmla="*/ 1364769 w 1881147"/>
                <a:gd name="connsiteY5" fmla="*/ 11596 h 1703956"/>
                <a:gd name="connsiteX6" fmla="*/ 1267299 w 1881147"/>
                <a:gd name="connsiteY6" fmla="*/ 25212 h 1703956"/>
                <a:gd name="connsiteX7" fmla="*/ 1247452 w 1881147"/>
                <a:gd name="connsiteY7" fmla="*/ 110969 h 1703956"/>
                <a:gd name="connsiteX8" fmla="*/ 1214911 w 1881147"/>
                <a:gd name="connsiteY8" fmla="*/ 168087 h 1703956"/>
                <a:gd name="connsiteX9" fmla="*/ 1186336 w 1881147"/>
                <a:gd name="connsiteY9" fmla="*/ 196662 h 1703956"/>
                <a:gd name="connsiteX10" fmla="*/ 1176811 w 1881147"/>
                <a:gd name="connsiteY10" fmla="*/ 268100 h 1703956"/>
                <a:gd name="connsiteX11" fmla="*/ 1114899 w 1881147"/>
                <a:gd name="connsiteY11" fmla="*/ 310962 h 1703956"/>
                <a:gd name="connsiteX12" fmla="*/ 1005361 w 1881147"/>
                <a:gd name="connsiteY12" fmla="*/ 325250 h 1703956"/>
                <a:gd name="connsiteX13" fmla="*/ 962499 w 1881147"/>
                <a:gd name="connsiteY13" fmla="*/ 368112 h 1703956"/>
                <a:gd name="connsiteX14" fmla="*/ 838674 w 1881147"/>
                <a:gd name="connsiteY14" fmla="*/ 368112 h 1703956"/>
                <a:gd name="connsiteX15" fmla="*/ 781524 w 1881147"/>
                <a:gd name="connsiteY15" fmla="*/ 439550 h 1703956"/>
                <a:gd name="connsiteX16" fmla="*/ 781524 w 1881147"/>
                <a:gd name="connsiteY16" fmla="*/ 472887 h 1703956"/>
                <a:gd name="connsiteX17" fmla="*/ 743424 w 1881147"/>
                <a:gd name="connsiteY17" fmla="*/ 496700 h 1703956"/>
                <a:gd name="connsiteX18" fmla="*/ 671986 w 1881147"/>
                <a:gd name="connsiteY18" fmla="*/ 430025 h 1703956"/>
                <a:gd name="connsiteX19" fmla="*/ 519586 w 1881147"/>
                <a:gd name="connsiteY19" fmla="*/ 425262 h 1703956"/>
                <a:gd name="connsiteX20" fmla="*/ 457674 w 1881147"/>
                <a:gd name="connsiteY20" fmla="*/ 444312 h 1703956"/>
                <a:gd name="connsiteX21" fmla="*/ 419574 w 1881147"/>
                <a:gd name="connsiteY21" fmla="*/ 430025 h 1703956"/>
                <a:gd name="connsiteX22" fmla="*/ 400524 w 1881147"/>
                <a:gd name="connsiteY22" fmla="*/ 368112 h 1703956"/>
                <a:gd name="connsiteX23" fmla="*/ 333849 w 1881147"/>
                <a:gd name="connsiteY23" fmla="*/ 315725 h 1703956"/>
                <a:gd name="connsiteX24" fmla="*/ 286224 w 1881147"/>
                <a:gd name="connsiteY24" fmla="*/ 249050 h 1703956"/>
                <a:gd name="connsiteX25" fmla="*/ 143349 w 1881147"/>
                <a:gd name="connsiteY25" fmla="*/ 268100 h 1703956"/>
                <a:gd name="connsiteX26" fmla="*/ 124299 w 1881147"/>
                <a:gd name="connsiteY26" fmla="*/ 344300 h 1703956"/>
                <a:gd name="connsiteX27" fmla="*/ 110011 w 1881147"/>
                <a:gd name="connsiteY27" fmla="*/ 377637 h 1703956"/>
                <a:gd name="connsiteX28" fmla="*/ 133824 w 1881147"/>
                <a:gd name="connsiteY28" fmla="*/ 425262 h 1703956"/>
                <a:gd name="connsiteX29" fmla="*/ 81436 w 1881147"/>
                <a:gd name="connsiteY29" fmla="*/ 463362 h 1703956"/>
                <a:gd name="connsiteX30" fmla="*/ 33811 w 1881147"/>
                <a:gd name="connsiteY30" fmla="*/ 458600 h 1703956"/>
                <a:gd name="connsiteX31" fmla="*/ 33811 w 1881147"/>
                <a:gd name="connsiteY31" fmla="*/ 530037 h 1703956"/>
                <a:gd name="connsiteX32" fmla="*/ 474 w 1881147"/>
                <a:gd name="connsiteY32" fmla="*/ 634812 h 1703956"/>
                <a:gd name="connsiteX33" fmla="*/ 62386 w 1881147"/>
                <a:gd name="connsiteY33" fmla="*/ 711012 h 1703956"/>
                <a:gd name="connsiteX34" fmla="*/ 111977 w 1881147"/>
                <a:gd name="connsiteY34" fmla="*/ 691274 h 1703956"/>
                <a:gd name="connsiteX35" fmla="*/ 112334 w 1881147"/>
                <a:gd name="connsiteY35" fmla="*/ 761533 h 1703956"/>
                <a:gd name="connsiteX36" fmla="*/ 167161 w 1881147"/>
                <a:gd name="connsiteY36" fmla="*/ 791975 h 1703956"/>
                <a:gd name="connsiteX37" fmla="*/ 236159 w 1881147"/>
                <a:gd name="connsiteY37" fmla="*/ 802187 h 1703956"/>
                <a:gd name="connsiteX38" fmla="*/ 271462 w 1881147"/>
                <a:gd name="connsiteY38" fmla="*/ 858158 h 1703956"/>
                <a:gd name="connsiteX39" fmla="*/ 270869 w 1881147"/>
                <a:gd name="connsiteY39" fmla="*/ 903230 h 1703956"/>
                <a:gd name="connsiteX40" fmla="*/ 295393 w 1881147"/>
                <a:gd name="connsiteY40" fmla="*/ 942705 h 1703956"/>
                <a:gd name="connsiteX41" fmla="*/ 341051 w 1881147"/>
                <a:gd name="connsiteY41" fmla="*/ 981297 h 1703956"/>
                <a:gd name="connsiteX42" fmla="*/ 426184 w 1881147"/>
                <a:gd name="connsiteY42" fmla="*/ 1035549 h 1703956"/>
                <a:gd name="connsiteX43" fmla="*/ 461961 w 1881147"/>
                <a:gd name="connsiteY43" fmla="*/ 1106642 h 1703956"/>
                <a:gd name="connsiteX44" fmla="*/ 441064 w 1881147"/>
                <a:gd name="connsiteY44" fmla="*/ 1176215 h 1703956"/>
                <a:gd name="connsiteX45" fmla="*/ 519111 w 1881147"/>
                <a:gd name="connsiteY45" fmla="*/ 1232678 h 1703956"/>
                <a:gd name="connsiteX46" fmla="*/ 591143 w 1881147"/>
                <a:gd name="connsiteY46" fmla="*/ 1265672 h 1703956"/>
                <a:gd name="connsiteX47" fmla="*/ 571974 w 1881147"/>
                <a:gd name="connsiteY47" fmla="*/ 1325375 h 1703956"/>
                <a:gd name="connsiteX48" fmla="*/ 662461 w 1881147"/>
                <a:gd name="connsiteY48" fmla="*/ 1477775 h 1703956"/>
                <a:gd name="connsiteX49" fmla="*/ 755271 w 1881147"/>
                <a:gd name="connsiteY49" fmla="*/ 1550929 h 1703956"/>
                <a:gd name="connsiteX50" fmla="*/ 805336 w 1881147"/>
                <a:gd name="connsiteY50" fmla="*/ 1501587 h 1703956"/>
                <a:gd name="connsiteX51" fmla="*/ 869926 w 1881147"/>
                <a:gd name="connsiteY51" fmla="*/ 1528984 h 1703956"/>
                <a:gd name="connsiteX52" fmla="*/ 924399 w 1881147"/>
                <a:gd name="connsiteY52" fmla="*/ 1496825 h 1703956"/>
                <a:gd name="connsiteX53" fmla="*/ 941246 w 1881147"/>
                <a:gd name="connsiteY53" fmla="*/ 1454649 h 1703956"/>
                <a:gd name="connsiteX54" fmla="*/ 1005123 w 1881147"/>
                <a:gd name="connsiteY54" fmla="*/ 1541061 h 1703956"/>
                <a:gd name="connsiteX55" fmla="*/ 1050190 w 1881147"/>
                <a:gd name="connsiteY55" fmla="*/ 1612155 h 1703956"/>
                <a:gd name="connsiteX56" fmla="*/ 1120136 w 1881147"/>
                <a:gd name="connsiteY56" fmla="*/ 1703674 h 1703956"/>
                <a:gd name="connsiteX57" fmla="*/ 1151034 w 1881147"/>
                <a:gd name="connsiteY57" fmla="*/ 1640583 h 1703956"/>
                <a:gd name="connsiteX58" fmla="*/ 1181693 w 1881147"/>
                <a:gd name="connsiteY58" fmla="*/ 1634103 h 1703956"/>
                <a:gd name="connsiteX59" fmla="*/ 1224792 w 1881147"/>
                <a:gd name="connsiteY59" fmla="*/ 1663366 h 1703956"/>
                <a:gd name="connsiteX60" fmla="*/ 1258367 w 1881147"/>
                <a:gd name="connsiteY60" fmla="*/ 1622712 h 1703956"/>
                <a:gd name="connsiteX61" fmla="*/ 1277188 w 1881147"/>
                <a:gd name="connsiteY61" fmla="*/ 1627329 h 1703956"/>
                <a:gd name="connsiteX62" fmla="*/ 1311230 w 1881147"/>
                <a:gd name="connsiteY62" fmla="*/ 1693806 h 1703956"/>
                <a:gd name="connsiteX63" fmla="*/ 1367786 w 1881147"/>
                <a:gd name="connsiteY63" fmla="*/ 1670337 h 1703956"/>
                <a:gd name="connsiteX64" fmla="*/ 1419818 w 1881147"/>
                <a:gd name="connsiteY64" fmla="*/ 1614216 h 1703956"/>
                <a:gd name="connsiteX65" fmla="*/ 1470595 w 1881147"/>
                <a:gd name="connsiteY65" fmla="*/ 1597673 h 1703956"/>
                <a:gd name="connsiteX66" fmla="*/ 1488274 w 1881147"/>
                <a:gd name="connsiteY66" fmla="*/ 1653495 h 1703956"/>
                <a:gd name="connsiteX67" fmla="*/ 1558169 w 1881147"/>
                <a:gd name="connsiteY67" fmla="*/ 1627817 h 1703956"/>
                <a:gd name="connsiteX68" fmla="*/ 1588947 w 1881147"/>
                <a:gd name="connsiteY68" fmla="*/ 1541061 h 1703956"/>
                <a:gd name="connsiteX69" fmla="*/ 1670383 w 1881147"/>
                <a:gd name="connsiteY69" fmla="*/ 1450919 h 1703956"/>
                <a:gd name="connsiteX70" fmla="*/ 1714974 w 1881147"/>
                <a:gd name="connsiteY70" fmla="*/ 1419789 h 1703956"/>
                <a:gd name="connsiteX71" fmla="*/ 1743343 w 1881147"/>
                <a:gd name="connsiteY71" fmla="*/ 1423084 h 1703956"/>
                <a:gd name="connsiteX72" fmla="*/ 1820935 w 1881147"/>
                <a:gd name="connsiteY72" fmla="*/ 1412476 h 1703956"/>
                <a:gd name="connsiteX73" fmla="*/ 1816054 w 1881147"/>
                <a:gd name="connsiteY73" fmla="*/ 1466040 h 1703956"/>
                <a:gd name="connsiteX74" fmla="*/ 1874221 w 1881147"/>
                <a:gd name="connsiteY74" fmla="*/ 1489361 h 1703956"/>
                <a:gd name="connsiteX75" fmla="*/ 1875829 w 1881147"/>
                <a:gd name="connsiteY75" fmla="*/ 1466727 h 1703956"/>
                <a:gd name="connsiteX76" fmla="*/ 1875051 w 1881147"/>
                <a:gd name="connsiteY76" fmla="*/ 1405993 h 1703956"/>
                <a:gd name="connsiteX77" fmla="*/ 1853086 w 1881147"/>
                <a:gd name="connsiteY77" fmla="*/ 1315850 h 1703956"/>
                <a:gd name="connsiteX78" fmla="*/ 1853086 w 1881147"/>
                <a:gd name="connsiteY78" fmla="*/ 1258700 h 1703956"/>
                <a:gd name="connsiteX79" fmla="*/ 1810224 w 1881147"/>
                <a:gd name="connsiteY79" fmla="*/ 1249175 h 1703956"/>
                <a:gd name="connsiteX80" fmla="*/ 1734024 w 1881147"/>
                <a:gd name="connsiteY80" fmla="*/ 1168212 h 1703956"/>
                <a:gd name="connsiteX81" fmla="*/ 1695924 w 1881147"/>
                <a:gd name="connsiteY81" fmla="*/ 987237 h 1703956"/>
                <a:gd name="connsiteX82" fmla="*/ 1643536 w 1881147"/>
                <a:gd name="connsiteY82" fmla="*/ 953900 h 1703956"/>
                <a:gd name="connsiteX83" fmla="*/ 1605436 w 1881147"/>
                <a:gd name="connsiteY83" fmla="*/ 896750 h 1703956"/>
                <a:gd name="connsiteX84" fmla="*/ 1557811 w 1881147"/>
                <a:gd name="connsiteY84" fmla="*/ 849125 h 1703956"/>
                <a:gd name="connsiteX85" fmla="*/ 1505424 w 1881147"/>
                <a:gd name="connsiteY85" fmla="*/ 830075 h 1703956"/>
                <a:gd name="connsiteX86" fmla="*/ 1453036 w 1881147"/>
                <a:gd name="connsiteY86" fmla="*/ 825312 h 1703956"/>
                <a:gd name="connsiteX87" fmla="*/ 1510186 w 1881147"/>
                <a:gd name="connsiteY87" fmla="*/ 791975 h 1703956"/>
                <a:gd name="connsiteX88" fmla="*/ 1476849 w 1881147"/>
                <a:gd name="connsiteY88" fmla="*/ 758637 h 1703956"/>
                <a:gd name="connsiteX89" fmla="*/ 1481611 w 1881147"/>
                <a:gd name="connsiteY89" fmla="*/ 734825 h 1703956"/>
                <a:gd name="connsiteX90" fmla="*/ 1572099 w 1881147"/>
                <a:gd name="connsiteY90" fmla="*/ 772925 h 1703956"/>
                <a:gd name="connsiteX91" fmla="*/ 1624486 w 1881147"/>
                <a:gd name="connsiteY91" fmla="*/ 706250 h 1703956"/>
                <a:gd name="connsiteX92" fmla="*/ 1622283 w 1881147"/>
                <a:gd name="connsiteY92" fmla="*/ 563375 h 1703956"/>
                <a:gd name="connsiteX93" fmla="*/ 1639486 w 1881147"/>
                <a:gd name="connsiteY93" fmla="*/ 415049 h 1703956"/>
                <a:gd name="connsiteX0" fmla="*/ 1639486 w 1881147"/>
                <a:gd name="connsiteY0" fmla="*/ 410094 h 1699001"/>
                <a:gd name="connsiteX1" fmla="*/ 1567336 w 1881147"/>
                <a:gd name="connsiteY1" fmla="*/ 377445 h 1699001"/>
                <a:gd name="connsiteX2" fmla="*/ 1477087 w 1881147"/>
                <a:gd name="connsiteY2" fmla="*/ 353632 h 1699001"/>
                <a:gd name="connsiteX3" fmla="*/ 1423767 w 1881147"/>
                <a:gd name="connsiteY3" fmla="*/ 276548 h 1699001"/>
                <a:gd name="connsiteX4" fmla="*/ 1395785 w 1881147"/>
                <a:gd name="connsiteY4" fmla="*/ 174703 h 1699001"/>
                <a:gd name="connsiteX5" fmla="*/ 1364769 w 1881147"/>
                <a:gd name="connsiteY5" fmla="*/ 6641 h 1699001"/>
                <a:gd name="connsiteX6" fmla="*/ 1270553 w 1881147"/>
                <a:gd name="connsiteY6" fmla="*/ 40681 h 1699001"/>
                <a:gd name="connsiteX7" fmla="*/ 1247452 w 1881147"/>
                <a:gd name="connsiteY7" fmla="*/ 106014 h 1699001"/>
                <a:gd name="connsiteX8" fmla="*/ 1214911 w 1881147"/>
                <a:gd name="connsiteY8" fmla="*/ 163132 h 1699001"/>
                <a:gd name="connsiteX9" fmla="*/ 1186336 w 1881147"/>
                <a:gd name="connsiteY9" fmla="*/ 191707 h 1699001"/>
                <a:gd name="connsiteX10" fmla="*/ 1176811 w 1881147"/>
                <a:gd name="connsiteY10" fmla="*/ 263145 h 1699001"/>
                <a:gd name="connsiteX11" fmla="*/ 1114899 w 1881147"/>
                <a:gd name="connsiteY11" fmla="*/ 306007 h 1699001"/>
                <a:gd name="connsiteX12" fmla="*/ 1005361 w 1881147"/>
                <a:gd name="connsiteY12" fmla="*/ 320295 h 1699001"/>
                <a:gd name="connsiteX13" fmla="*/ 962499 w 1881147"/>
                <a:gd name="connsiteY13" fmla="*/ 363157 h 1699001"/>
                <a:gd name="connsiteX14" fmla="*/ 838674 w 1881147"/>
                <a:gd name="connsiteY14" fmla="*/ 363157 h 1699001"/>
                <a:gd name="connsiteX15" fmla="*/ 781524 w 1881147"/>
                <a:gd name="connsiteY15" fmla="*/ 434595 h 1699001"/>
                <a:gd name="connsiteX16" fmla="*/ 781524 w 1881147"/>
                <a:gd name="connsiteY16" fmla="*/ 467932 h 1699001"/>
                <a:gd name="connsiteX17" fmla="*/ 743424 w 1881147"/>
                <a:gd name="connsiteY17" fmla="*/ 491745 h 1699001"/>
                <a:gd name="connsiteX18" fmla="*/ 671986 w 1881147"/>
                <a:gd name="connsiteY18" fmla="*/ 425070 h 1699001"/>
                <a:gd name="connsiteX19" fmla="*/ 519586 w 1881147"/>
                <a:gd name="connsiteY19" fmla="*/ 420307 h 1699001"/>
                <a:gd name="connsiteX20" fmla="*/ 457674 w 1881147"/>
                <a:gd name="connsiteY20" fmla="*/ 439357 h 1699001"/>
                <a:gd name="connsiteX21" fmla="*/ 419574 w 1881147"/>
                <a:gd name="connsiteY21" fmla="*/ 425070 h 1699001"/>
                <a:gd name="connsiteX22" fmla="*/ 400524 w 1881147"/>
                <a:gd name="connsiteY22" fmla="*/ 363157 h 1699001"/>
                <a:gd name="connsiteX23" fmla="*/ 333849 w 1881147"/>
                <a:gd name="connsiteY23" fmla="*/ 310770 h 1699001"/>
                <a:gd name="connsiteX24" fmla="*/ 286224 w 1881147"/>
                <a:gd name="connsiteY24" fmla="*/ 244095 h 1699001"/>
                <a:gd name="connsiteX25" fmla="*/ 143349 w 1881147"/>
                <a:gd name="connsiteY25" fmla="*/ 263145 h 1699001"/>
                <a:gd name="connsiteX26" fmla="*/ 124299 w 1881147"/>
                <a:gd name="connsiteY26" fmla="*/ 339345 h 1699001"/>
                <a:gd name="connsiteX27" fmla="*/ 110011 w 1881147"/>
                <a:gd name="connsiteY27" fmla="*/ 372682 h 1699001"/>
                <a:gd name="connsiteX28" fmla="*/ 133824 w 1881147"/>
                <a:gd name="connsiteY28" fmla="*/ 420307 h 1699001"/>
                <a:gd name="connsiteX29" fmla="*/ 81436 w 1881147"/>
                <a:gd name="connsiteY29" fmla="*/ 458407 h 1699001"/>
                <a:gd name="connsiteX30" fmla="*/ 33811 w 1881147"/>
                <a:gd name="connsiteY30" fmla="*/ 453645 h 1699001"/>
                <a:gd name="connsiteX31" fmla="*/ 33811 w 1881147"/>
                <a:gd name="connsiteY31" fmla="*/ 525082 h 1699001"/>
                <a:gd name="connsiteX32" fmla="*/ 474 w 1881147"/>
                <a:gd name="connsiteY32" fmla="*/ 629857 h 1699001"/>
                <a:gd name="connsiteX33" fmla="*/ 62386 w 1881147"/>
                <a:gd name="connsiteY33" fmla="*/ 706057 h 1699001"/>
                <a:gd name="connsiteX34" fmla="*/ 111977 w 1881147"/>
                <a:gd name="connsiteY34" fmla="*/ 686319 h 1699001"/>
                <a:gd name="connsiteX35" fmla="*/ 112334 w 1881147"/>
                <a:gd name="connsiteY35" fmla="*/ 756578 h 1699001"/>
                <a:gd name="connsiteX36" fmla="*/ 167161 w 1881147"/>
                <a:gd name="connsiteY36" fmla="*/ 787020 h 1699001"/>
                <a:gd name="connsiteX37" fmla="*/ 236159 w 1881147"/>
                <a:gd name="connsiteY37" fmla="*/ 797232 h 1699001"/>
                <a:gd name="connsiteX38" fmla="*/ 271462 w 1881147"/>
                <a:gd name="connsiteY38" fmla="*/ 853203 h 1699001"/>
                <a:gd name="connsiteX39" fmla="*/ 270869 w 1881147"/>
                <a:gd name="connsiteY39" fmla="*/ 898275 h 1699001"/>
                <a:gd name="connsiteX40" fmla="*/ 295393 w 1881147"/>
                <a:gd name="connsiteY40" fmla="*/ 937750 h 1699001"/>
                <a:gd name="connsiteX41" fmla="*/ 341051 w 1881147"/>
                <a:gd name="connsiteY41" fmla="*/ 976342 h 1699001"/>
                <a:gd name="connsiteX42" fmla="*/ 426184 w 1881147"/>
                <a:gd name="connsiteY42" fmla="*/ 1030594 h 1699001"/>
                <a:gd name="connsiteX43" fmla="*/ 461961 w 1881147"/>
                <a:gd name="connsiteY43" fmla="*/ 1101687 h 1699001"/>
                <a:gd name="connsiteX44" fmla="*/ 441064 w 1881147"/>
                <a:gd name="connsiteY44" fmla="*/ 1171260 h 1699001"/>
                <a:gd name="connsiteX45" fmla="*/ 519111 w 1881147"/>
                <a:gd name="connsiteY45" fmla="*/ 1227723 h 1699001"/>
                <a:gd name="connsiteX46" fmla="*/ 591143 w 1881147"/>
                <a:gd name="connsiteY46" fmla="*/ 1260717 h 1699001"/>
                <a:gd name="connsiteX47" fmla="*/ 571974 w 1881147"/>
                <a:gd name="connsiteY47" fmla="*/ 1320420 h 1699001"/>
                <a:gd name="connsiteX48" fmla="*/ 662461 w 1881147"/>
                <a:gd name="connsiteY48" fmla="*/ 1472820 h 1699001"/>
                <a:gd name="connsiteX49" fmla="*/ 755271 w 1881147"/>
                <a:gd name="connsiteY49" fmla="*/ 1545974 h 1699001"/>
                <a:gd name="connsiteX50" fmla="*/ 805336 w 1881147"/>
                <a:gd name="connsiteY50" fmla="*/ 1496632 h 1699001"/>
                <a:gd name="connsiteX51" fmla="*/ 869926 w 1881147"/>
                <a:gd name="connsiteY51" fmla="*/ 1524029 h 1699001"/>
                <a:gd name="connsiteX52" fmla="*/ 924399 w 1881147"/>
                <a:gd name="connsiteY52" fmla="*/ 1491870 h 1699001"/>
                <a:gd name="connsiteX53" fmla="*/ 941246 w 1881147"/>
                <a:gd name="connsiteY53" fmla="*/ 1449694 h 1699001"/>
                <a:gd name="connsiteX54" fmla="*/ 1005123 w 1881147"/>
                <a:gd name="connsiteY54" fmla="*/ 1536106 h 1699001"/>
                <a:gd name="connsiteX55" fmla="*/ 1050190 w 1881147"/>
                <a:gd name="connsiteY55" fmla="*/ 1607200 h 1699001"/>
                <a:gd name="connsiteX56" fmla="*/ 1120136 w 1881147"/>
                <a:gd name="connsiteY56" fmla="*/ 1698719 h 1699001"/>
                <a:gd name="connsiteX57" fmla="*/ 1151034 w 1881147"/>
                <a:gd name="connsiteY57" fmla="*/ 1635628 h 1699001"/>
                <a:gd name="connsiteX58" fmla="*/ 1181693 w 1881147"/>
                <a:gd name="connsiteY58" fmla="*/ 1629148 h 1699001"/>
                <a:gd name="connsiteX59" fmla="*/ 1224792 w 1881147"/>
                <a:gd name="connsiteY59" fmla="*/ 1658411 h 1699001"/>
                <a:gd name="connsiteX60" fmla="*/ 1258367 w 1881147"/>
                <a:gd name="connsiteY60" fmla="*/ 1617757 h 1699001"/>
                <a:gd name="connsiteX61" fmla="*/ 1277188 w 1881147"/>
                <a:gd name="connsiteY61" fmla="*/ 1622374 h 1699001"/>
                <a:gd name="connsiteX62" fmla="*/ 1311230 w 1881147"/>
                <a:gd name="connsiteY62" fmla="*/ 1688851 h 1699001"/>
                <a:gd name="connsiteX63" fmla="*/ 1367786 w 1881147"/>
                <a:gd name="connsiteY63" fmla="*/ 1665382 h 1699001"/>
                <a:gd name="connsiteX64" fmla="*/ 1419818 w 1881147"/>
                <a:gd name="connsiteY64" fmla="*/ 1609261 h 1699001"/>
                <a:gd name="connsiteX65" fmla="*/ 1470595 w 1881147"/>
                <a:gd name="connsiteY65" fmla="*/ 1592718 h 1699001"/>
                <a:gd name="connsiteX66" fmla="*/ 1488274 w 1881147"/>
                <a:gd name="connsiteY66" fmla="*/ 1648540 h 1699001"/>
                <a:gd name="connsiteX67" fmla="*/ 1558169 w 1881147"/>
                <a:gd name="connsiteY67" fmla="*/ 1622862 h 1699001"/>
                <a:gd name="connsiteX68" fmla="*/ 1588947 w 1881147"/>
                <a:gd name="connsiteY68" fmla="*/ 1536106 h 1699001"/>
                <a:gd name="connsiteX69" fmla="*/ 1670383 w 1881147"/>
                <a:gd name="connsiteY69" fmla="*/ 1445964 h 1699001"/>
                <a:gd name="connsiteX70" fmla="*/ 1714974 w 1881147"/>
                <a:gd name="connsiteY70" fmla="*/ 1414834 h 1699001"/>
                <a:gd name="connsiteX71" fmla="*/ 1743343 w 1881147"/>
                <a:gd name="connsiteY71" fmla="*/ 1418129 h 1699001"/>
                <a:gd name="connsiteX72" fmla="*/ 1820935 w 1881147"/>
                <a:gd name="connsiteY72" fmla="*/ 1407521 h 1699001"/>
                <a:gd name="connsiteX73" fmla="*/ 1816054 w 1881147"/>
                <a:gd name="connsiteY73" fmla="*/ 1461085 h 1699001"/>
                <a:gd name="connsiteX74" fmla="*/ 1874221 w 1881147"/>
                <a:gd name="connsiteY74" fmla="*/ 1484406 h 1699001"/>
                <a:gd name="connsiteX75" fmla="*/ 1875829 w 1881147"/>
                <a:gd name="connsiteY75" fmla="*/ 1461772 h 1699001"/>
                <a:gd name="connsiteX76" fmla="*/ 1875051 w 1881147"/>
                <a:gd name="connsiteY76" fmla="*/ 1401038 h 1699001"/>
                <a:gd name="connsiteX77" fmla="*/ 1853086 w 1881147"/>
                <a:gd name="connsiteY77" fmla="*/ 1310895 h 1699001"/>
                <a:gd name="connsiteX78" fmla="*/ 1853086 w 1881147"/>
                <a:gd name="connsiteY78" fmla="*/ 1253745 h 1699001"/>
                <a:gd name="connsiteX79" fmla="*/ 1810224 w 1881147"/>
                <a:gd name="connsiteY79" fmla="*/ 1244220 h 1699001"/>
                <a:gd name="connsiteX80" fmla="*/ 1734024 w 1881147"/>
                <a:gd name="connsiteY80" fmla="*/ 1163257 h 1699001"/>
                <a:gd name="connsiteX81" fmla="*/ 1695924 w 1881147"/>
                <a:gd name="connsiteY81" fmla="*/ 982282 h 1699001"/>
                <a:gd name="connsiteX82" fmla="*/ 1643536 w 1881147"/>
                <a:gd name="connsiteY82" fmla="*/ 948945 h 1699001"/>
                <a:gd name="connsiteX83" fmla="*/ 1605436 w 1881147"/>
                <a:gd name="connsiteY83" fmla="*/ 891795 h 1699001"/>
                <a:gd name="connsiteX84" fmla="*/ 1557811 w 1881147"/>
                <a:gd name="connsiteY84" fmla="*/ 844170 h 1699001"/>
                <a:gd name="connsiteX85" fmla="*/ 1505424 w 1881147"/>
                <a:gd name="connsiteY85" fmla="*/ 825120 h 1699001"/>
                <a:gd name="connsiteX86" fmla="*/ 1453036 w 1881147"/>
                <a:gd name="connsiteY86" fmla="*/ 820357 h 1699001"/>
                <a:gd name="connsiteX87" fmla="*/ 1510186 w 1881147"/>
                <a:gd name="connsiteY87" fmla="*/ 787020 h 1699001"/>
                <a:gd name="connsiteX88" fmla="*/ 1476849 w 1881147"/>
                <a:gd name="connsiteY88" fmla="*/ 753682 h 1699001"/>
                <a:gd name="connsiteX89" fmla="*/ 1481611 w 1881147"/>
                <a:gd name="connsiteY89" fmla="*/ 729870 h 1699001"/>
                <a:gd name="connsiteX90" fmla="*/ 1572099 w 1881147"/>
                <a:gd name="connsiteY90" fmla="*/ 767970 h 1699001"/>
                <a:gd name="connsiteX91" fmla="*/ 1624486 w 1881147"/>
                <a:gd name="connsiteY91" fmla="*/ 701295 h 1699001"/>
                <a:gd name="connsiteX92" fmla="*/ 1622283 w 1881147"/>
                <a:gd name="connsiteY92" fmla="*/ 558420 h 1699001"/>
                <a:gd name="connsiteX93" fmla="*/ 1639486 w 1881147"/>
                <a:gd name="connsiteY93" fmla="*/ 410094 h 1699001"/>
                <a:gd name="connsiteX0" fmla="*/ 1639486 w 1881147"/>
                <a:gd name="connsiteY0" fmla="*/ 410466 h 1699373"/>
                <a:gd name="connsiteX1" fmla="*/ 1567336 w 1881147"/>
                <a:gd name="connsiteY1" fmla="*/ 377817 h 1699373"/>
                <a:gd name="connsiteX2" fmla="*/ 1477087 w 1881147"/>
                <a:gd name="connsiteY2" fmla="*/ 354004 h 1699373"/>
                <a:gd name="connsiteX3" fmla="*/ 1423767 w 1881147"/>
                <a:gd name="connsiteY3" fmla="*/ 276920 h 1699373"/>
                <a:gd name="connsiteX4" fmla="*/ 1395785 w 1881147"/>
                <a:gd name="connsiteY4" fmla="*/ 175075 h 1699373"/>
                <a:gd name="connsiteX5" fmla="*/ 1364769 w 1881147"/>
                <a:gd name="connsiteY5" fmla="*/ 7013 h 1699373"/>
                <a:gd name="connsiteX6" fmla="*/ 1270553 w 1881147"/>
                <a:gd name="connsiteY6" fmla="*/ 41053 h 1699373"/>
                <a:gd name="connsiteX7" fmla="*/ 1244198 w 1881147"/>
                <a:gd name="connsiteY7" fmla="*/ 126810 h 1699373"/>
                <a:gd name="connsiteX8" fmla="*/ 1214911 w 1881147"/>
                <a:gd name="connsiteY8" fmla="*/ 163504 h 1699373"/>
                <a:gd name="connsiteX9" fmla="*/ 1186336 w 1881147"/>
                <a:gd name="connsiteY9" fmla="*/ 192079 h 1699373"/>
                <a:gd name="connsiteX10" fmla="*/ 1176811 w 1881147"/>
                <a:gd name="connsiteY10" fmla="*/ 263517 h 1699373"/>
                <a:gd name="connsiteX11" fmla="*/ 1114899 w 1881147"/>
                <a:gd name="connsiteY11" fmla="*/ 306379 h 1699373"/>
                <a:gd name="connsiteX12" fmla="*/ 1005361 w 1881147"/>
                <a:gd name="connsiteY12" fmla="*/ 320667 h 1699373"/>
                <a:gd name="connsiteX13" fmla="*/ 962499 w 1881147"/>
                <a:gd name="connsiteY13" fmla="*/ 363529 h 1699373"/>
                <a:gd name="connsiteX14" fmla="*/ 838674 w 1881147"/>
                <a:gd name="connsiteY14" fmla="*/ 363529 h 1699373"/>
                <a:gd name="connsiteX15" fmla="*/ 781524 w 1881147"/>
                <a:gd name="connsiteY15" fmla="*/ 434967 h 1699373"/>
                <a:gd name="connsiteX16" fmla="*/ 781524 w 1881147"/>
                <a:gd name="connsiteY16" fmla="*/ 468304 h 1699373"/>
                <a:gd name="connsiteX17" fmla="*/ 743424 w 1881147"/>
                <a:gd name="connsiteY17" fmla="*/ 492117 h 1699373"/>
                <a:gd name="connsiteX18" fmla="*/ 671986 w 1881147"/>
                <a:gd name="connsiteY18" fmla="*/ 425442 h 1699373"/>
                <a:gd name="connsiteX19" fmla="*/ 519586 w 1881147"/>
                <a:gd name="connsiteY19" fmla="*/ 420679 h 1699373"/>
                <a:gd name="connsiteX20" fmla="*/ 457674 w 1881147"/>
                <a:gd name="connsiteY20" fmla="*/ 439729 h 1699373"/>
                <a:gd name="connsiteX21" fmla="*/ 419574 w 1881147"/>
                <a:gd name="connsiteY21" fmla="*/ 425442 h 1699373"/>
                <a:gd name="connsiteX22" fmla="*/ 400524 w 1881147"/>
                <a:gd name="connsiteY22" fmla="*/ 363529 h 1699373"/>
                <a:gd name="connsiteX23" fmla="*/ 333849 w 1881147"/>
                <a:gd name="connsiteY23" fmla="*/ 311142 h 1699373"/>
                <a:gd name="connsiteX24" fmla="*/ 286224 w 1881147"/>
                <a:gd name="connsiteY24" fmla="*/ 244467 h 1699373"/>
                <a:gd name="connsiteX25" fmla="*/ 143349 w 1881147"/>
                <a:gd name="connsiteY25" fmla="*/ 263517 h 1699373"/>
                <a:gd name="connsiteX26" fmla="*/ 124299 w 1881147"/>
                <a:gd name="connsiteY26" fmla="*/ 339717 h 1699373"/>
                <a:gd name="connsiteX27" fmla="*/ 110011 w 1881147"/>
                <a:gd name="connsiteY27" fmla="*/ 373054 h 1699373"/>
                <a:gd name="connsiteX28" fmla="*/ 133824 w 1881147"/>
                <a:gd name="connsiteY28" fmla="*/ 420679 h 1699373"/>
                <a:gd name="connsiteX29" fmla="*/ 81436 w 1881147"/>
                <a:gd name="connsiteY29" fmla="*/ 458779 h 1699373"/>
                <a:gd name="connsiteX30" fmla="*/ 33811 w 1881147"/>
                <a:gd name="connsiteY30" fmla="*/ 454017 h 1699373"/>
                <a:gd name="connsiteX31" fmla="*/ 33811 w 1881147"/>
                <a:gd name="connsiteY31" fmla="*/ 525454 h 1699373"/>
                <a:gd name="connsiteX32" fmla="*/ 474 w 1881147"/>
                <a:gd name="connsiteY32" fmla="*/ 630229 h 1699373"/>
                <a:gd name="connsiteX33" fmla="*/ 62386 w 1881147"/>
                <a:gd name="connsiteY33" fmla="*/ 706429 h 1699373"/>
                <a:gd name="connsiteX34" fmla="*/ 111977 w 1881147"/>
                <a:gd name="connsiteY34" fmla="*/ 686691 h 1699373"/>
                <a:gd name="connsiteX35" fmla="*/ 112334 w 1881147"/>
                <a:gd name="connsiteY35" fmla="*/ 756950 h 1699373"/>
                <a:gd name="connsiteX36" fmla="*/ 167161 w 1881147"/>
                <a:gd name="connsiteY36" fmla="*/ 787392 h 1699373"/>
                <a:gd name="connsiteX37" fmla="*/ 236159 w 1881147"/>
                <a:gd name="connsiteY37" fmla="*/ 797604 h 1699373"/>
                <a:gd name="connsiteX38" fmla="*/ 271462 w 1881147"/>
                <a:gd name="connsiteY38" fmla="*/ 853575 h 1699373"/>
                <a:gd name="connsiteX39" fmla="*/ 270869 w 1881147"/>
                <a:gd name="connsiteY39" fmla="*/ 898647 h 1699373"/>
                <a:gd name="connsiteX40" fmla="*/ 295393 w 1881147"/>
                <a:gd name="connsiteY40" fmla="*/ 938122 h 1699373"/>
                <a:gd name="connsiteX41" fmla="*/ 341051 w 1881147"/>
                <a:gd name="connsiteY41" fmla="*/ 976714 h 1699373"/>
                <a:gd name="connsiteX42" fmla="*/ 426184 w 1881147"/>
                <a:gd name="connsiteY42" fmla="*/ 1030966 h 1699373"/>
                <a:gd name="connsiteX43" fmla="*/ 461961 w 1881147"/>
                <a:gd name="connsiteY43" fmla="*/ 1102059 h 1699373"/>
                <a:gd name="connsiteX44" fmla="*/ 441064 w 1881147"/>
                <a:gd name="connsiteY44" fmla="*/ 1171632 h 1699373"/>
                <a:gd name="connsiteX45" fmla="*/ 519111 w 1881147"/>
                <a:gd name="connsiteY45" fmla="*/ 1228095 h 1699373"/>
                <a:gd name="connsiteX46" fmla="*/ 591143 w 1881147"/>
                <a:gd name="connsiteY46" fmla="*/ 1261089 h 1699373"/>
                <a:gd name="connsiteX47" fmla="*/ 571974 w 1881147"/>
                <a:gd name="connsiteY47" fmla="*/ 1320792 h 1699373"/>
                <a:gd name="connsiteX48" fmla="*/ 662461 w 1881147"/>
                <a:gd name="connsiteY48" fmla="*/ 1473192 h 1699373"/>
                <a:gd name="connsiteX49" fmla="*/ 755271 w 1881147"/>
                <a:gd name="connsiteY49" fmla="*/ 1546346 h 1699373"/>
                <a:gd name="connsiteX50" fmla="*/ 805336 w 1881147"/>
                <a:gd name="connsiteY50" fmla="*/ 1497004 h 1699373"/>
                <a:gd name="connsiteX51" fmla="*/ 869926 w 1881147"/>
                <a:gd name="connsiteY51" fmla="*/ 1524401 h 1699373"/>
                <a:gd name="connsiteX52" fmla="*/ 924399 w 1881147"/>
                <a:gd name="connsiteY52" fmla="*/ 1492242 h 1699373"/>
                <a:gd name="connsiteX53" fmla="*/ 941246 w 1881147"/>
                <a:gd name="connsiteY53" fmla="*/ 1450066 h 1699373"/>
                <a:gd name="connsiteX54" fmla="*/ 1005123 w 1881147"/>
                <a:gd name="connsiteY54" fmla="*/ 1536478 h 1699373"/>
                <a:gd name="connsiteX55" fmla="*/ 1050190 w 1881147"/>
                <a:gd name="connsiteY55" fmla="*/ 1607572 h 1699373"/>
                <a:gd name="connsiteX56" fmla="*/ 1120136 w 1881147"/>
                <a:gd name="connsiteY56" fmla="*/ 1699091 h 1699373"/>
                <a:gd name="connsiteX57" fmla="*/ 1151034 w 1881147"/>
                <a:gd name="connsiteY57" fmla="*/ 1636000 h 1699373"/>
                <a:gd name="connsiteX58" fmla="*/ 1181693 w 1881147"/>
                <a:gd name="connsiteY58" fmla="*/ 1629520 h 1699373"/>
                <a:gd name="connsiteX59" fmla="*/ 1224792 w 1881147"/>
                <a:gd name="connsiteY59" fmla="*/ 1658783 h 1699373"/>
                <a:gd name="connsiteX60" fmla="*/ 1258367 w 1881147"/>
                <a:gd name="connsiteY60" fmla="*/ 1618129 h 1699373"/>
                <a:gd name="connsiteX61" fmla="*/ 1277188 w 1881147"/>
                <a:gd name="connsiteY61" fmla="*/ 1622746 h 1699373"/>
                <a:gd name="connsiteX62" fmla="*/ 1311230 w 1881147"/>
                <a:gd name="connsiteY62" fmla="*/ 1689223 h 1699373"/>
                <a:gd name="connsiteX63" fmla="*/ 1367786 w 1881147"/>
                <a:gd name="connsiteY63" fmla="*/ 1665754 h 1699373"/>
                <a:gd name="connsiteX64" fmla="*/ 1419818 w 1881147"/>
                <a:gd name="connsiteY64" fmla="*/ 1609633 h 1699373"/>
                <a:gd name="connsiteX65" fmla="*/ 1470595 w 1881147"/>
                <a:gd name="connsiteY65" fmla="*/ 1593090 h 1699373"/>
                <a:gd name="connsiteX66" fmla="*/ 1488274 w 1881147"/>
                <a:gd name="connsiteY66" fmla="*/ 1648912 h 1699373"/>
                <a:gd name="connsiteX67" fmla="*/ 1558169 w 1881147"/>
                <a:gd name="connsiteY67" fmla="*/ 1623234 h 1699373"/>
                <a:gd name="connsiteX68" fmla="*/ 1588947 w 1881147"/>
                <a:gd name="connsiteY68" fmla="*/ 1536478 h 1699373"/>
                <a:gd name="connsiteX69" fmla="*/ 1670383 w 1881147"/>
                <a:gd name="connsiteY69" fmla="*/ 1446336 h 1699373"/>
                <a:gd name="connsiteX70" fmla="*/ 1714974 w 1881147"/>
                <a:gd name="connsiteY70" fmla="*/ 1415206 h 1699373"/>
                <a:gd name="connsiteX71" fmla="*/ 1743343 w 1881147"/>
                <a:gd name="connsiteY71" fmla="*/ 1418501 h 1699373"/>
                <a:gd name="connsiteX72" fmla="*/ 1820935 w 1881147"/>
                <a:gd name="connsiteY72" fmla="*/ 1407893 h 1699373"/>
                <a:gd name="connsiteX73" fmla="*/ 1816054 w 1881147"/>
                <a:gd name="connsiteY73" fmla="*/ 1461457 h 1699373"/>
                <a:gd name="connsiteX74" fmla="*/ 1874221 w 1881147"/>
                <a:gd name="connsiteY74" fmla="*/ 1484778 h 1699373"/>
                <a:gd name="connsiteX75" fmla="*/ 1875829 w 1881147"/>
                <a:gd name="connsiteY75" fmla="*/ 1462144 h 1699373"/>
                <a:gd name="connsiteX76" fmla="*/ 1875051 w 1881147"/>
                <a:gd name="connsiteY76" fmla="*/ 1401410 h 1699373"/>
                <a:gd name="connsiteX77" fmla="*/ 1853086 w 1881147"/>
                <a:gd name="connsiteY77" fmla="*/ 1311267 h 1699373"/>
                <a:gd name="connsiteX78" fmla="*/ 1853086 w 1881147"/>
                <a:gd name="connsiteY78" fmla="*/ 1254117 h 1699373"/>
                <a:gd name="connsiteX79" fmla="*/ 1810224 w 1881147"/>
                <a:gd name="connsiteY79" fmla="*/ 1244592 h 1699373"/>
                <a:gd name="connsiteX80" fmla="*/ 1734024 w 1881147"/>
                <a:gd name="connsiteY80" fmla="*/ 1163629 h 1699373"/>
                <a:gd name="connsiteX81" fmla="*/ 1695924 w 1881147"/>
                <a:gd name="connsiteY81" fmla="*/ 982654 h 1699373"/>
                <a:gd name="connsiteX82" fmla="*/ 1643536 w 1881147"/>
                <a:gd name="connsiteY82" fmla="*/ 949317 h 1699373"/>
                <a:gd name="connsiteX83" fmla="*/ 1605436 w 1881147"/>
                <a:gd name="connsiteY83" fmla="*/ 892167 h 1699373"/>
                <a:gd name="connsiteX84" fmla="*/ 1557811 w 1881147"/>
                <a:gd name="connsiteY84" fmla="*/ 844542 h 1699373"/>
                <a:gd name="connsiteX85" fmla="*/ 1505424 w 1881147"/>
                <a:gd name="connsiteY85" fmla="*/ 825492 h 1699373"/>
                <a:gd name="connsiteX86" fmla="*/ 1453036 w 1881147"/>
                <a:gd name="connsiteY86" fmla="*/ 820729 h 1699373"/>
                <a:gd name="connsiteX87" fmla="*/ 1510186 w 1881147"/>
                <a:gd name="connsiteY87" fmla="*/ 787392 h 1699373"/>
                <a:gd name="connsiteX88" fmla="*/ 1476849 w 1881147"/>
                <a:gd name="connsiteY88" fmla="*/ 754054 h 1699373"/>
                <a:gd name="connsiteX89" fmla="*/ 1481611 w 1881147"/>
                <a:gd name="connsiteY89" fmla="*/ 730242 h 1699373"/>
                <a:gd name="connsiteX90" fmla="*/ 1572099 w 1881147"/>
                <a:gd name="connsiteY90" fmla="*/ 768342 h 1699373"/>
                <a:gd name="connsiteX91" fmla="*/ 1624486 w 1881147"/>
                <a:gd name="connsiteY91" fmla="*/ 701667 h 1699373"/>
                <a:gd name="connsiteX92" fmla="*/ 1622283 w 1881147"/>
                <a:gd name="connsiteY92" fmla="*/ 558792 h 1699373"/>
                <a:gd name="connsiteX93" fmla="*/ 1639486 w 1881147"/>
                <a:gd name="connsiteY93" fmla="*/ 410466 h 1699373"/>
                <a:gd name="connsiteX0" fmla="*/ 1639486 w 1881147"/>
                <a:gd name="connsiteY0" fmla="*/ 409992 h 1698899"/>
                <a:gd name="connsiteX1" fmla="*/ 1567336 w 1881147"/>
                <a:gd name="connsiteY1" fmla="*/ 377343 h 1698899"/>
                <a:gd name="connsiteX2" fmla="*/ 1477087 w 1881147"/>
                <a:gd name="connsiteY2" fmla="*/ 353530 h 1698899"/>
                <a:gd name="connsiteX3" fmla="*/ 1423767 w 1881147"/>
                <a:gd name="connsiteY3" fmla="*/ 276446 h 1698899"/>
                <a:gd name="connsiteX4" fmla="*/ 1395785 w 1881147"/>
                <a:gd name="connsiteY4" fmla="*/ 174601 h 1698899"/>
                <a:gd name="connsiteX5" fmla="*/ 1364769 w 1881147"/>
                <a:gd name="connsiteY5" fmla="*/ 6539 h 1698899"/>
                <a:gd name="connsiteX6" fmla="*/ 1282757 w 1881147"/>
                <a:gd name="connsiteY6" fmla="*/ 43131 h 1698899"/>
                <a:gd name="connsiteX7" fmla="*/ 1244198 w 1881147"/>
                <a:gd name="connsiteY7" fmla="*/ 126336 h 1698899"/>
                <a:gd name="connsiteX8" fmla="*/ 1214911 w 1881147"/>
                <a:gd name="connsiteY8" fmla="*/ 163030 h 1698899"/>
                <a:gd name="connsiteX9" fmla="*/ 1186336 w 1881147"/>
                <a:gd name="connsiteY9" fmla="*/ 191605 h 1698899"/>
                <a:gd name="connsiteX10" fmla="*/ 1176811 w 1881147"/>
                <a:gd name="connsiteY10" fmla="*/ 263043 h 1698899"/>
                <a:gd name="connsiteX11" fmla="*/ 1114899 w 1881147"/>
                <a:gd name="connsiteY11" fmla="*/ 305905 h 1698899"/>
                <a:gd name="connsiteX12" fmla="*/ 1005361 w 1881147"/>
                <a:gd name="connsiteY12" fmla="*/ 320193 h 1698899"/>
                <a:gd name="connsiteX13" fmla="*/ 962499 w 1881147"/>
                <a:gd name="connsiteY13" fmla="*/ 363055 h 1698899"/>
                <a:gd name="connsiteX14" fmla="*/ 838674 w 1881147"/>
                <a:gd name="connsiteY14" fmla="*/ 363055 h 1698899"/>
                <a:gd name="connsiteX15" fmla="*/ 781524 w 1881147"/>
                <a:gd name="connsiteY15" fmla="*/ 434493 h 1698899"/>
                <a:gd name="connsiteX16" fmla="*/ 781524 w 1881147"/>
                <a:gd name="connsiteY16" fmla="*/ 467830 h 1698899"/>
                <a:gd name="connsiteX17" fmla="*/ 743424 w 1881147"/>
                <a:gd name="connsiteY17" fmla="*/ 491643 h 1698899"/>
                <a:gd name="connsiteX18" fmla="*/ 671986 w 1881147"/>
                <a:gd name="connsiteY18" fmla="*/ 424968 h 1698899"/>
                <a:gd name="connsiteX19" fmla="*/ 519586 w 1881147"/>
                <a:gd name="connsiteY19" fmla="*/ 420205 h 1698899"/>
                <a:gd name="connsiteX20" fmla="*/ 457674 w 1881147"/>
                <a:gd name="connsiteY20" fmla="*/ 439255 h 1698899"/>
                <a:gd name="connsiteX21" fmla="*/ 419574 w 1881147"/>
                <a:gd name="connsiteY21" fmla="*/ 424968 h 1698899"/>
                <a:gd name="connsiteX22" fmla="*/ 400524 w 1881147"/>
                <a:gd name="connsiteY22" fmla="*/ 363055 h 1698899"/>
                <a:gd name="connsiteX23" fmla="*/ 333849 w 1881147"/>
                <a:gd name="connsiteY23" fmla="*/ 310668 h 1698899"/>
                <a:gd name="connsiteX24" fmla="*/ 286224 w 1881147"/>
                <a:gd name="connsiteY24" fmla="*/ 243993 h 1698899"/>
                <a:gd name="connsiteX25" fmla="*/ 143349 w 1881147"/>
                <a:gd name="connsiteY25" fmla="*/ 263043 h 1698899"/>
                <a:gd name="connsiteX26" fmla="*/ 124299 w 1881147"/>
                <a:gd name="connsiteY26" fmla="*/ 339243 h 1698899"/>
                <a:gd name="connsiteX27" fmla="*/ 110011 w 1881147"/>
                <a:gd name="connsiteY27" fmla="*/ 372580 h 1698899"/>
                <a:gd name="connsiteX28" fmla="*/ 133824 w 1881147"/>
                <a:gd name="connsiteY28" fmla="*/ 420205 h 1698899"/>
                <a:gd name="connsiteX29" fmla="*/ 81436 w 1881147"/>
                <a:gd name="connsiteY29" fmla="*/ 458305 h 1698899"/>
                <a:gd name="connsiteX30" fmla="*/ 33811 w 1881147"/>
                <a:gd name="connsiteY30" fmla="*/ 453543 h 1698899"/>
                <a:gd name="connsiteX31" fmla="*/ 33811 w 1881147"/>
                <a:gd name="connsiteY31" fmla="*/ 524980 h 1698899"/>
                <a:gd name="connsiteX32" fmla="*/ 474 w 1881147"/>
                <a:gd name="connsiteY32" fmla="*/ 629755 h 1698899"/>
                <a:gd name="connsiteX33" fmla="*/ 62386 w 1881147"/>
                <a:gd name="connsiteY33" fmla="*/ 705955 h 1698899"/>
                <a:gd name="connsiteX34" fmla="*/ 111977 w 1881147"/>
                <a:gd name="connsiteY34" fmla="*/ 686217 h 1698899"/>
                <a:gd name="connsiteX35" fmla="*/ 112334 w 1881147"/>
                <a:gd name="connsiteY35" fmla="*/ 756476 h 1698899"/>
                <a:gd name="connsiteX36" fmla="*/ 167161 w 1881147"/>
                <a:gd name="connsiteY36" fmla="*/ 786918 h 1698899"/>
                <a:gd name="connsiteX37" fmla="*/ 236159 w 1881147"/>
                <a:gd name="connsiteY37" fmla="*/ 797130 h 1698899"/>
                <a:gd name="connsiteX38" fmla="*/ 271462 w 1881147"/>
                <a:gd name="connsiteY38" fmla="*/ 853101 h 1698899"/>
                <a:gd name="connsiteX39" fmla="*/ 270869 w 1881147"/>
                <a:gd name="connsiteY39" fmla="*/ 898173 h 1698899"/>
                <a:gd name="connsiteX40" fmla="*/ 295393 w 1881147"/>
                <a:gd name="connsiteY40" fmla="*/ 937648 h 1698899"/>
                <a:gd name="connsiteX41" fmla="*/ 341051 w 1881147"/>
                <a:gd name="connsiteY41" fmla="*/ 976240 h 1698899"/>
                <a:gd name="connsiteX42" fmla="*/ 426184 w 1881147"/>
                <a:gd name="connsiteY42" fmla="*/ 1030492 h 1698899"/>
                <a:gd name="connsiteX43" fmla="*/ 461961 w 1881147"/>
                <a:gd name="connsiteY43" fmla="*/ 1101585 h 1698899"/>
                <a:gd name="connsiteX44" fmla="*/ 441064 w 1881147"/>
                <a:gd name="connsiteY44" fmla="*/ 1171158 h 1698899"/>
                <a:gd name="connsiteX45" fmla="*/ 519111 w 1881147"/>
                <a:gd name="connsiteY45" fmla="*/ 1227621 h 1698899"/>
                <a:gd name="connsiteX46" fmla="*/ 591143 w 1881147"/>
                <a:gd name="connsiteY46" fmla="*/ 1260615 h 1698899"/>
                <a:gd name="connsiteX47" fmla="*/ 571974 w 1881147"/>
                <a:gd name="connsiteY47" fmla="*/ 1320318 h 1698899"/>
                <a:gd name="connsiteX48" fmla="*/ 662461 w 1881147"/>
                <a:gd name="connsiteY48" fmla="*/ 1472718 h 1698899"/>
                <a:gd name="connsiteX49" fmla="*/ 755271 w 1881147"/>
                <a:gd name="connsiteY49" fmla="*/ 1545872 h 1698899"/>
                <a:gd name="connsiteX50" fmla="*/ 805336 w 1881147"/>
                <a:gd name="connsiteY50" fmla="*/ 1496530 h 1698899"/>
                <a:gd name="connsiteX51" fmla="*/ 869926 w 1881147"/>
                <a:gd name="connsiteY51" fmla="*/ 1523927 h 1698899"/>
                <a:gd name="connsiteX52" fmla="*/ 924399 w 1881147"/>
                <a:gd name="connsiteY52" fmla="*/ 1491768 h 1698899"/>
                <a:gd name="connsiteX53" fmla="*/ 941246 w 1881147"/>
                <a:gd name="connsiteY53" fmla="*/ 1449592 h 1698899"/>
                <a:gd name="connsiteX54" fmla="*/ 1005123 w 1881147"/>
                <a:gd name="connsiteY54" fmla="*/ 1536004 h 1698899"/>
                <a:gd name="connsiteX55" fmla="*/ 1050190 w 1881147"/>
                <a:gd name="connsiteY55" fmla="*/ 1607098 h 1698899"/>
                <a:gd name="connsiteX56" fmla="*/ 1120136 w 1881147"/>
                <a:gd name="connsiteY56" fmla="*/ 1698617 h 1698899"/>
                <a:gd name="connsiteX57" fmla="*/ 1151034 w 1881147"/>
                <a:gd name="connsiteY57" fmla="*/ 1635526 h 1698899"/>
                <a:gd name="connsiteX58" fmla="*/ 1181693 w 1881147"/>
                <a:gd name="connsiteY58" fmla="*/ 1629046 h 1698899"/>
                <a:gd name="connsiteX59" fmla="*/ 1224792 w 1881147"/>
                <a:gd name="connsiteY59" fmla="*/ 1658309 h 1698899"/>
                <a:gd name="connsiteX60" fmla="*/ 1258367 w 1881147"/>
                <a:gd name="connsiteY60" fmla="*/ 1617655 h 1698899"/>
                <a:gd name="connsiteX61" fmla="*/ 1277188 w 1881147"/>
                <a:gd name="connsiteY61" fmla="*/ 1622272 h 1698899"/>
                <a:gd name="connsiteX62" fmla="*/ 1311230 w 1881147"/>
                <a:gd name="connsiteY62" fmla="*/ 1688749 h 1698899"/>
                <a:gd name="connsiteX63" fmla="*/ 1367786 w 1881147"/>
                <a:gd name="connsiteY63" fmla="*/ 1665280 h 1698899"/>
                <a:gd name="connsiteX64" fmla="*/ 1419818 w 1881147"/>
                <a:gd name="connsiteY64" fmla="*/ 1609159 h 1698899"/>
                <a:gd name="connsiteX65" fmla="*/ 1470595 w 1881147"/>
                <a:gd name="connsiteY65" fmla="*/ 1592616 h 1698899"/>
                <a:gd name="connsiteX66" fmla="*/ 1488274 w 1881147"/>
                <a:gd name="connsiteY66" fmla="*/ 1648438 h 1698899"/>
                <a:gd name="connsiteX67" fmla="*/ 1558169 w 1881147"/>
                <a:gd name="connsiteY67" fmla="*/ 1622760 h 1698899"/>
                <a:gd name="connsiteX68" fmla="*/ 1588947 w 1881147"/>
                <a:gd name="connsiteY68" fmla="*/ 1536004 h 1698899"/>
                <a:gd name="connsiteX69" fmla="*/ 1670383 w 1881147"/>
                <a:gd name="connsiteY69" fmla="*/ 1445862 h 1698899"/>
                <a:gd name="connsiteX70" fmla="*/ 1714974 w 1881147"/>
                <a:gd name="connsiteY70" fmla="*/ 1414732 h 1698899"/>
                <a:gd name="connsiteX71" fmla="*/ 1743343 w 1881147"/>
                <a:gd name="connsiteY71" fmla="*/ 1418027 h 1698899"/>
                <a:gd name="connsiteX72" fmla="*/ 1820935 w 1881147"/>
                <a:gd name="connsiteY72" fmla="*/ 1407419 h 1698899"/>
                <a:gd name="connsiteX73" fmla="*/ 1816054 w 1881147"/>
                <a:gd name="connsiteY73" fmla="*/ 1460983 h 1698899"/>
                <a:gd name="connsiteX74" fmla="*/ 1874221 w 1881147"/>
                <a:gd name="connsiteY74" fmla="*/ 1484304 h 1698899"/>
                <a:gd name="connsiteX75" fmla="*/ 1875829 w 1881147"/>
                <a:gd name="connsiteY75" fmla="*/ 1461670 h 1698899"/>
                <a:gd name="connsiteX76" fmla="*/ 1875051 w 1881147"/>
                <a:gd name="connsiteY76" fmla="*/ 1400936 h 1698899"/>
                <a:gd name="connsiteX77" fmla="*/ 1853086 w 1881147"/>
                <a:gd name="connsiteY77" fmla="*/ 1310793 h 1698899"/>
                <a:gd name="connsiteX78" fmla="*/ 1853086 w 1881147"/>
                <a:gd name="connsiteY78" fmla="*/ 1253643 h 1698899"/>
                <a:gd name="connsiteX79" fmla="*/ 1810224 w 1881147"/>
                <a:gd name="connsiteY79" fmla="*/ 1244118 h 1698899"/>
                <a:gd name="connsiteX80" fmla="*/ 1734024 w 1881147"/>
                <a:gd name="connsiteY80" fmla="*/ 1163155 h 1698899"/>
                <a:gd name="connsiteX81" fmla="*/ 1695924 w 1881147"/>
                <a:gd name="connsiteY81" fmla="*/ 982180 h 1698899"/>
                <a:gd name="connsiteX82" fmla="*/ 1643536 w 1881147"/>
                <a:gd name="connsiteY82" fmla="*/ 948843 h 1698899"/>
                <a:gd name="connsiteX83" fmla="*/ 1605436 w 1881147"/>
                <a:gd name="connsiteY83" fmla="*/ 891693 h 1698899"/>
                <a:gd name="connsiteX84" fmla="*/ 1557811 w 1881147"/>
                <a:gd name="connsiteY84" fmla="*/ 844068 h 1698899"/>
                <a:gd name="connsiteX85" fmla="*/ 1505424 w 1881147"/>
                <a:gd name="connsiteY85" fmla="*/ 825018 h 1698899"/>
                <a:gd name="connsiteX86" fmla="*/ 1453036 w 1881147"/>
                <a:gd name="connsiteY86" fmla="*/ 820255 h 1698899"/>
                <a:gd name="connsiteX87" fmla="*/ 1510186 w 1881147"/>
                <a:gd name="connsiteY87" fmla="*/ 786918 h 1698899"/>
                <a:gd name="connsiteX88" fmla="*/ 1476849 w 1881147"/>
                <a:gd name="connsiteY88" fmla="*/ 753580 h 1698899"/>
                <a:gd name="connsiteX89" fmla="*/ 1481611 w 1881147"/>
                <a:gd name="connsiteY89" fmla="*/ 729768 h 1698899"/>
                <a:gd name="connsiteX90" fmla="*/ 1572099 w 1881147"/>
                <a:gd name="connsiteY90" fmla="*/ 767868 h 1698899"/>
                <a:gd name="connsiteX91" fmla="*/ 1624486 w 1881147"/>
                <a:gd name="connsiteY91" fmla="*/ 701193 h 1698899"/>
                <a:gd name="connsiteX92" fmla="*/ 1622283 w 1881147"/>
                <a:gd name="connsiteY92" fmla="*/ 558318 h 1698899"/>
                <a:gd name="connsiteX93" fmla="*/ 1639486 w 1881147"/>
                <a:gd name="connsiteY93" fmla="*/ 409992 h 1698899"/>
                <a:gd name="connsiteX0" fmla="*/ 1639486 w 1881147"/>
                <a:gd name="connsiteY0" fmla="*/ 410565 h 1699472"/>
                <a:gd name="connsiteX1" fmla="*/ 1567336 w 1881147"/>
                <a:gd name="connsiteY1" fmla="*/ 377916 h 1699472"/>
                <a:gd name="connsiteX2" fmla="*/ 1477087 w 1881147"/>
                <a:gd name="connsiteY2" fmla="*/ 354103 h 1699472"/>
                <a:gd name="connsiteX3" fmla="*/ 1423767 w 1881147"/>
                <a:gd name="connsiteY3" fmla="*/ 277019 h 1699472"/>
                <a:gd name="connsiteX4" fmla="*/ 1395785 w 1881147"/>
                <a:gd name="connsiteY4" fmla="*/ 175174 h 1699472"/>
                <a:gd name="connsiteX5" fmla="*/ 1364769 w 1881147"/>
                <a:gd name="connsiteY5" fmla="*/ 7112 h 1699472"/>
                <a:gd name="connsiteX6" fmla="*/ 1282757 w 1881147"/>
                <a:gd name="connsiteY6" fmla="*/ 43704 h 1699472"/>
                <a:gd name="connsiteX7" fmla="*/ 1275927 w 1881147"/>
                <a:gd name="connsiteY7" fmla="*/ 157546 h 1699472"/>
                <a:gd name="connsiteX8" fmla="*/ 1214911 w 1881147"/>
                <a:gd name="connsiteY8" fmla="*/ 163603 h 1699472"/>
                <a:gd name="connsiteX9" fmla="*/ 1186336 w 1881147"/>
                <a:gd name="connsiteY9" fmla="*/ 192178 h 1699472"/>
                <a:gd name="connsiteX10" fmla="*/ 1176811 w 1881147"/>
                <a:gd name="connsiteY10" fmla="*/ 263616 h 1699472"/>
                <a:gd name="connsiteX11" fmla="*/ 1114899 w 1881147"/>
                <a:gd name="connsiteY11" fmla="*/ 306478 h 1699472"/>
                <a:gd name="connsiteX12" fmla="*/ 1005361 w 1881147"/>
                <a:gd name="connsiteY12" fmla="*/ 320766 h 1699472"/>
                <a:gd name="connsiteX13" fmla="*/ 962499 w 1881147"/>
                <a:gd name="connsiteY13" fmla="*/ 363628 h 1699472"/>
                <a:gd name="connsiteX14" fmla="*/ 838674 w 1881147"/>
                <a:gd name="connsiteY14" fmla="*/ 363628 h 1699472"/>
                <a:gd name="connsiteX15" fmla="*/ 781524 w 1881147"/>
                <a:gd name="connsiteY15" fmla="*/ 435066 h 1699472"/>
                <a:gd name="connsiteX16" fmla="*/ 781524 w 1881147"/>
                <a:gd name="connsiteY16" fmla="*/ 468403 h 1699472"/>
                <a:gd name="connsiteX17" fmla="*/ 743424 w 1881147"/>
                <a:gd name="connsiteY17" fmla="*/ 492216 h 1699472"/>
                <a:gd name="connsiteX18" fmla="*/ 671986 w 1881147"/>
                <a:gd name="connsiteY18" fmla="*/ 425541 h 1699472"/>
                <a:gd name="connsiteX19" fmla="*/ 519586 w 1881147"/>
                <a:gd name="connsiteY19" fmla="*/ 420778 h 1699472"/>
                <a:gd name="connsiteX20" fmla="*/ 457674 w 1881147"/>
                <a:gd name="connsiteY20" fmla="*/ 439828 h 1699472"/>
                <a:gd name="connsiteX21" fmla="*/ 419574 w 1881147"/>
                <a:gd name="connsiteY21" fmla="*/ 425541 h 1699472"/>
                <a:gd name="connsiteX22" fmla="*/ 400524 w 1881147"/>
                <a:gd name="connsiteY22" fmla="*/ 363628 h 1699472"/>
                <a:gd name="connsiteX23" fmla="*/ 333849 w 1881147"/>
                <a:gd name="connsiteY23" fmla="*/ 311241 h 1699472"/>
                <a:gd name="connsiteX24" fmla="*/ 286224 w 1881147"/>
                <a:gd name="connsiteY24" fmla="*/ 244566 h 1699472"/>
                <a:gd name="connsiteX25" fmla="*/ 143349 w 1881147"/>
                <a:gd name="connsiteY25" fmla="*/ 263616 h 1699472"/>
                <a:gd name="connsiteX26" fmla="*/ 124299 w 1881147"/>
                <a:gd name="connsiteY26" fmla="*/ 339816 h 1699472"/>
                <a:gd name="connsiteX27" fmla="*/ 110011 w 1881147"/>
                <a:gd name="connsiteY27" fmla="*/ 373153 h 1699472"/>
                <a:gd name="connsiteX28" fmla="*/ 133824 w 1881147"/>
                <a:gd name="connsiteY28" fmla="*/ 420778 h 1699472"/>
                <a:gd name="connsiteX29" fmla="*/ 81436 w 1881147"/>
                <a:gd name="connsiteY29" fmla="*/ 458878 h 1699472"/>
                <a:gd name="connsiteX30" fmla="*/ 33811 w 1881147"/>
                <a:gd name="connsiteY30" fmla="*/ 454116 h 1699472"/>
                <a:gd name="connsiteX31" fmla="*/ 33811 w 1881147"/>
                <a:gd name="connsiteY31" fmla="*/ 525553 h 1699472"/>
                <a:gd name="connsiteX32" fmla="*/ 474 w 1881147"/>
                <a:gd name="connsiteY32" fmla="*/ 630328 h 1699472"/>
                <a:gd name="connsiteX33" fmla="*/ 62386 w 1881147"/>
                <a:gd name="connsiteY33" fmla="*/ 706528 h 1699472"/>
                <a:gd name="connsiteX34" fmla="*/ 111977 w 1881147"/>
                <a:gd name="connsiteY34" fmla="*/ 686790 h 1699472"/>
                <a:gd name="connsiteX35" fmla="*/ 112334 w 1881147"/>
                <a:gd name="connsiteY35" fmla="*/ 757049 h 1699472"/>
                <a:gd name="connsiteX36" fmla="*/ 167161 w 1881147"/>
                <a:gd name="connsiteY36" fmla="*/ 787491 h 1699472"/>
                <a:gd name="connsiteX37" fmla="*/ 236159 w 1881147"/>
                <a:gd name="connsiteY37" fmla="*/ 797703 h 1699472"/>
                <a:gd name="connsiteX38" fmla="*/ 271462 w 1881147"/>
                <a:gd name="connsiteY38" fmla="*/ 853674 h 1699472"/>
                <a:gd name="connsiteX39" fmla="*/ 270869 w 1881147"/>
                <a:gd name="connsiteY39" fmla="*/ 898746 h 1699472"/>
                <a:gd name="connsiteX40" fmla="*/ 295393 w 1881147"/>
                <a:gd name="connsiteY40" fmla="*/ 938221 h 1699472"/>
                <a:gd name="connsiteX41" fmla="*/ 341051 w 1881147"/>
                <a:gd name="connsiteY41" fmla="*/ 976813 h 1699472"/>
                <a:gd name="connsiteX42" fmla="*/ 426184 w 1881147"/>
                <a:gd name="connsiteY42" fmla="*/ 1031065 h 1699472"/>
                <a:gd name="connsiteX43" fmla="*/ 461961 w 1881147"/>
                <a:gd name="connsiteY43" fmla="*/ 1102158 h 1699472"/>
                <a:gd name="connsiteX44" fmla="*/ 441064 w 1881147"/>
                <a:gd name="connsiteY44" fmla="*/ 1171731 h 1699472"/>
                <a:gd name="connsiteX45" fmla="*/ 519111 w 1881147"/>
                <a:gd name="connsiteY45" fmla="*/ 1228194 h 1699472"/>
                <a:gd name="connsiteX46" fmla="*/ 591143 w 1881147"/>
                <a:gd name="connsiteY46" fmla="*/ 1261188 h 1699472"/>
                <a:gd name="connsiteX47" fmla="*/ 571974 w 1881147"/>
                <a:gd name="connsiteY47" fmla="*/ 1320891 h 1699472"/>
                <a:gd name="connsiteX48" fmla="*/ 662461 w 1881147"/>
                <a:gd name="connsiteY48" fmla="*/ 1473291 h 1699472"/>
                <a:gd name="connsiteX49" fmla="*/ 755271 w 1881147"/>
                <a:gd name="connsiteY49" fmla="*/ 1546445 h 1699472"/>
                <a:gd name="connsiteX50" fmla="*/ 805336 w 1881147"/>
                <a:gd name="connsiteY50" fmla="*/ 1497103 h 1699472"/>
                <a:gd name="connsiteX51" fmla="*/ 869926 w 1881147"/>
                <a:gd name="connsiteY51" fmla="*/ 1524500 h 1699472"/>
                <a:gd name="connsiteX52" fmla="*/ 924399 w 1881147"/>
                <a:gd name="connsiteY52" fmla="*/ 1492341 h 1699472"/>
                <a:gd name="connsiteX53" fmla="*/ 941246 w 1881147"/>
                <a:gd name="connsiteY53" fmla="*/ 1450165 h 1699472"/>
                <a:gd name="connsiteX54" fmla="*/ 1005123 w 1881147"/>
                <a:gd name="connsiteY54" fmla="*/ 1536577 h 1699472"/>
                <a:gd name="connsiteX55" fmla="*/ 1050190 w 1881147"/>
                <a:gd name="connsiteY55" fmla="*/ 1607671 h 1699472"/>
                <a:gd name="connsiteX56" fmla="*/ 1120136 w 1881147"/>
                <a:gd name="connsiteY56" fmla="*/ 1699190 h 1699472"/>
                <a:gd name="connsiteX57" fmla="*/ 1151034 w 1881147"/>
                <a:gd name="connsiteY57" fmla="*/ 1636099 h 1699472"/>
                <a:gd name="connsiteX58" fmla="*/ 1181693 w 1881147"/>
                <a:gd name="connsiteY58" fmla="*/ 1629619 h 1699472"/>
                <a:gd name="connsiteX59" fmla="*/ 1224792 w 1881147"/>
                <a:gd name="connsiteY59" fmla="*/ 1658882 h 1699472"/>
                <a:gd name="connsiteX60" fmla="*/ 1258367 w 1881147"/>
                <a:gd name="connsiteY60" fmla="*/ 1618228 h 1699472"/>
                <a:gd name="connsiteX61" fmla="*/ 1277188 w 1881147"/>
                <a:gd name="connsiteY61" fmla="*/ 1622845 h 1699472"/>
                <a:gd name="connsiteX62" fmla="*/ 1311230 w 1881147"/>
                <a:gd name="connsiteY62" fmla="*/ 1689322 h 1699472"/>
                <a:gd name="connsiteX63" fmla="*/ 1367786 w 1881147"/>
                <a:gd name="connsiteY63" fmla="*/ 1665853 h 1699472"/>
                <a:gd name="connsiteX64" fmla="*/ 1419818 w 1881147"/>
                <a:gd name="connsiteY64" fmla="*/ 1609732 h 1699472"/>
                <a:gd name="connsiteX65" fmla="*/ 1470595 w 1881147"/>
                <a:gd name="connsiteY65" fmla="*/ 1593189 h 1699472"/>
                <a:gd name="connsiteX66" fmla="*/ 1488274 w 1881147"/>
                <a:gd name="connsiteY66" fmla="*/ 1649011 h 1699472"/>
                <a:gd name="connsiteX67" fmla="*/ 1558169 w 1881147"/>
                <a:gd name="connsiteY67" fmla="*/ 1623333 h 1699472"/>
                <a:gd name="connsiteX68" fmla="*/ 1588947 w 1881147"/>
                <a:gd name="connsiteY68" fmla="*/ 1536577 h 1699472"/>
                <a:gd name="connsiteX69" fmla="*/ 1670383 w 1881147"/>
                <a:gd name="connsiteY69" fmla="*/ 1446435 h 1699472"/>
                <a:gd name="connsiteX70" fmla="*/ 1714974 w 1881147"/>
                <a:gd name="connsiteY70" fmla="*/ 1415305 h 1699472"/>
                <a:gd name="connsiteX71" fmla="*/ 1743343 w 1881147"/>
                <a:gd name="connsiteY71" fmla="*/ 1418600 h 1699472"/>
                <a:gd name="connsiteX72" fmla="*/ 1820935 w 1881147"/>
                <a:gd name="connsiteY72" fmla="*/ 1407992 h 1699472"/>
                <a:gd name="connsiteX73" fmla="*/ 1816054 w 1881147"/>
                <a:gd name="connsiteY73" fmla="*/ 1461556 h 1699472"/>
                <a:gd name="connsiteX74" fmla="*/ 1874221 w 1881147"/>
                <a:gd name="connsiteY74" fmla="*/ 1484877 h 1699472"/>
                <a:gd name="connsiteX75" fmla="*/ 1875829 w 1881147"/>
                <a:gd name="connsiteY75" fmla="*/ 1462243 h 1699472"/>
                <a:gd name="connsiteX76" fmla="*/ 1875051 w 1881147"/>
                <a:gd name="connsiteY76" fmla="*/ 1401509 h 1699472"/>
                <a:gd name="connsiteX77" fmla="*/ 1853086 w 1881147"/>
                <a:gd name="connsiteY77" fmla="*/ 1311366 h 1699472"/>
                <a:gd name="connsiteX78" fmla="*/ 1853086 w 1881147"/>
                <a:gd name="connsiteY78" fmla="*/ 1254216 h 1699472"/>
                <a:gd name="connsiteX79" fmla="*/ 1810224 w 1881147"/>
                <a:gd name="connsiteY79" fmla="*/ 1244691 h 1699472"/>
                <a:gd name="connsiteX80" fmla="*/ 1734024 w 1881147"/>
                <a:gd name="connsiteY80" fmla="*/ 1163728 h 1699472"/>
                <a:gd name="connsiteX81" fmla="*/ 1695924 w 1881147"/>
                <a:gd name="connsiteY81" fmla="*/ 982753 h 1699472"/>
                <a:gd name="connsiteX82" fmla="*/ 1643536 w 1881147"/>
                <a:gd name="connsiteY82" fmla="*/ 949416 h 1699472"/>
                <a:gd name="connsiteX83" fmla="*/ 1605436 w 1881147"/>
                <a:gd name="connsiteY83" fmla="*/ 892266 h 1699472"/>
                <a:gd name="connsiteX84" fmla="*/ 1557811 w 1881147"/>
                <a:gd name="connsiteY84" fmla="*/ 844641 h 1699472"/>
                <a:gd name="connsiteX85" fmla="*/ 1505424 w 1881147"/>
                <a:gd name="connsiteY85" fmla="*/ 825591 h 1699472"/>
                <a:gd name="connsiteX86" fmla="*/ 1453036 w 1881147"/>
                <a:gd name="connsiteY86" fmla="*/ 820828 h 1699472"/>
                <a:gd name="connsiteX87" fmla="*/ 1510186 w 1881147"/>
                <a:gd name="connsiteY87" fmla="*/ 787491 h 1699472"/>
                <a:gd name="connsiteX88" fmla="*/ 1476849 w 1881147"/>
                <a:gd name="connsiteY88" fmla="*/ 754153 h 1699472"/>
                <a:gd name="connsiteX89" fmla="*/ 1481611 w 1881147"/>
                <a:gd name="connsiteY89" fmla="*/ 730341 h 1699472"/>
                <a:gd name="connsiteX90" fmla="*/ 1572099 w 1881147"/>
                <a:gd name="connsiteY90" fmla="*/ 768441 h 1699472"/>
                <a:gd name="connsiteX91" fmla="*/ 1624486 w 1881147"/>
                <a:gd name="connsiteY91" fmla="*/ 701766 h 1699472"/>
                <a:gd name="connsiteX92" fmla="*/ 1622283 w 1881147"/>
                <a:gd name="connsiteY92" fmla="*/ 558891 h 1699472"/>
                <a:gd name="connsiteX93" fmla="*/ 1639486 w 1881147"/>
                <a:gd name="connsiteY93" fmla="*/ 410565 h 1699472"/>
                <a:gd name="connsiteX0" fmla="*/ 1639486 w 1881147"/>
                <a:gd name="connsiteY0" fmla="*/ 408922 h 1697829"/>
                <a:gd name="connsiteX1" fmla="*/ 1567336 w 1881147"/>
                <a:gd name="connsiteY1" fmla="*/ 376273 h 1697829"/>
                <a:gd name="connsiteX2" fmla="*/ 1477087 w 1881147"/>
                <a:gd name="connsiteY2" fmla="*/ 352460 h 1697829"/>
                <a:gd name="connsiteX3" fmla="*/ 1423767 w 1881147"/>
                <a:gd name="connsiteY3" fmla="*/ 275376 h 1697829"/>
                <a:gd name="connsiteX4" fmla="*/ 1395785 w 1881147"/>
                <a:gd name="connsiteY4" fmla="*/ 173531 h 1697829"/>
                <a:gd name="connsiteX5" fmla="*/ 1364769 w 1881147"/>
                <a:gd name="connsiteY5" fmla="*/ 5469 h 1697829"/>
                <a:gd name="connsiteX6" fmla="*/ 1282757 w 1881147"/>
                <a:gd name="connsiteY6" fmla="*/ 42061 h 1697829"/>
                <a:gd name="connsiteX7" fmla="*/ 1294272 w 1881147"/>
                <a:gd name="connsiteY7" fmla="*/ 53629 h 1697829"/>
                <a:gd name="connsiteX8" fmla="*/ 1275927 w 1881147"/>
                <a:gd name="connsiteY8" fmla="*/ 155903 h 1697829"/>
                <a:gd name="connsiteX9" fmla="*/ 1214911 w 1881147"/>
                <a:gd name="connsiteY9" fmla="*/ 161960 h 1697829"/>
                <a:gd name="connsiteX10" fmla="*/ 1186336 w 1881147"/>
                <a:gd name="connsiteY10" fmla="*/ 190535 h 1697829"/>
                <a:gd name="connsiteX11" fmla="*/ 1176811 w 1881147"/>
                <a:gd name="connsiteY11" fmla="*/ 261973 h 1697829"/>
                <a:gd name="connsiteX12" fmla="*/ 1114899 w 1881147"/>
                <a:gd name="connsiteY12" fmla="*/ 304835 h 1697829"/>
                <a:gd name="connsiteX13" fmla="*/ 1005361 w 1881147"/>
                <a:gd name="connsiteY13" fmla="*/ 319123 h 1697829"/>
                <a:gd name="connsiteX14" fmla="*/ 962499 w 1881147"/>
                <a:gd name="connsiteY14" fmla="*/ 361985 h 1697829"/>
                <a:gd name="connsiteX15" fmla="*/ 838674 w 1881147"/>
                <a:gd name="connsiteY15" fmla="*/ 361985 h 1697829"/>
                <a:gd name="connsiteX16" fmla="*/ 781524 w 1881147"/>
                <a:gd name="connsiteY16" fmla="*/ 433423 h 1697829"/>
                <a:gd name="connsiteX17" fmla="*/ 781524 w 1881147"/>
                <a:gd name="connsiteY17" fmla="*/ 466760 h 1697829"/>
                <a:gd name="connsiteX18" fmla="*/ 743424 w 1881147"/>
                <a:gd name="connsiteY18" fmla="*/ 490573 h 1697829"/>
                <a:gd name="connsiteX19" fmla="*/ 671986 w 1881147"/>
                <a:gd name="connsiteY19" fmla="*/ 423898 h 1697829"/>
                <a:gd name="connsiteX20" fmla="*/ 519586 w 1881147"/>
                <a:gd name="connsiteY20" fmla="*/ 419135 h 1697829"/>
                <a:gd name="connsiteX21" fmla="*/ 457674 w 1881147"/>
                <a:gd name="connsiteY21" fmla="*/ 438185 h 1697829"/>
                <a:gd name="connsiteX22" fmla="*/ 419574 w 1881147"/>
                <a:gd name="connsiteY22" fmla="*/ 423898 h 1697829"/>
                <a:gd name="connsiteX23" fmla="*/ 400524 w 1881147"/>
                <a:gd name="connsiteY23" fmla="*/ 361985 h 1697829"/>
                <a:gd name="connsiteX24" fmla="*/ 333849 w 1881147"/>
                <a:gd name="connsiteY24" fmla="*/ 309598 h 1697829"/>
                <a:gd name="connsiteX25" fmla="*/ 286224 w 1881147"/>
                <a:gd name="connsiteY25" fmla="*/ 242923 h 1697829"/>
                <a:gd name="connsiteX26" fmla="*/ 143349 w 1881147"/>
                <a:gd name="connsiteY26" fmla="*/ 261973 h 1697829"/>
                <a:gd name="connsiteX27" fmla="*/ 124299 w 1881147"/>
                <a:gd name="connsiteY27" fmla="*/ 338173 h 1697829"/>
                <a:gd name="connsiteX28" fmla="*/ 110011 w 1881147"/>
                <a:gd name="connsiteY28" fmla="*/ 371510 h 1697829"/>
                <a:gd name="connsiteX29" fmla="*/ 133824 w 1881147"/>
                <a:gd name="connsiteY29" fmla="*/ 419135 h 1697829"/>
                <a:gd name="connsiteX30" fmla="*/ 81436 w 1881147"/>
                <a:gd name="connsiteY30" fmla="*/ 457235 h 1697829"/>
                <a:gd name="connsiteX31" fmla="*/ 33811 w 1881147"/>
                <a:gd name="connsiteY31" fmla="*/ 452473 h 1697829"/>
                <a:gd name="connsiteX32" fmla="*/ 33811 w 1881147"/>
                <a:gd name="connsiteY32" fmla="*/ 523910 h 1697829"/>
                <a:gd name="connsiteX33" fmla="*/ 474 w 1881147"/>
                <a:gd name="connsiteY33" fmla="*/ 628685 h 1697829"/>
                <a:gd name="connsiteX34" fmla="*/ 62386 w 1881147"/>
                <a:gd name="connsiteY34" fmla="*/ 704885 h 1697829"/>
                <a:gd name="connsiteX35" fmla="*/ 111977 w 1881147"/>
                <a:gd name="connsiteY35" fmla="*/ 685147 h 1697829"/>
                <a:gd name="connsiteX36" fmla="*/ 112334 w 1881147"/>
                <a:gd name="connsiteY36" fmla="*/ 755406 h 1697829"/>
                <a:gd name="connsiteX37" fmla="*/ 167161 w 1881147"/>
                <a:gd name="connsiteY37" fmla="*/ 785848 h 1697829"/>
                <a:gd name="connsiteX38" fmla="*/ 236159 w 1881147"/>
                <a:gd name="connsiteY38" fmla="*/ 796060 h 1697829"/>
                <a:gd name="connsiteX39" fmla="*/ 271462 w 1881147"/>
                <a:gd name="connsiteY39" fmla="*/ 852031 h 1697829"/>
                <a:gd name="connsiteX40" fmla="*/ 270869 w 1881147"/>
                <a:gd name="connsiteY40" fmla="*/ 897103 h 1697829"/>
                <a:gd name="connsiteX41" fmla="*/ 295393 w 1881147"/>
                <a:gd name="connsiteY41" fmla="*/ 936578 h 1697829"/>
                <a:gd name="connsiteX42" fmla="*/ 341051 w 1881147"/>
                <a:gd name="connsiteY42" fmla="*/ 975170 h 1697829"/>
                <a:gd name="connsiteX43" fmla="*/ 426184 w 1881147"/>
                <a:gd name="connsiteY43" fmla="*/ 1029422 h 1697829"/>
                <a:gd name="connsiteX44" fmla="*/ 461961 w 1881147"/>
                <a:gd name="connsiteY44" fmla="*/ 1100515 h 1697829"/>
                <a:gd name="connsiteX45" fmla="*/ 441064 w 1881147"/>
                <a:gd name="connsiteY45" fmla="*/ 1170088 h 1697829"/>
                <a:gd name="connsiteX46" fmla="*/ 519111 w 1881147"/>
                <a:gd name="connsiteY46" fmla="*/ 1226551 h 1697829"/>
                <a:gd name="connsiteX47" fmla="*/ 591143 w 1881147"/>
                <a:gd name="connsiteY47" fmla="*/ 1259545 h 1697829"/>
                <a:gd name="connsiteX48" fmla="*/ 571974 w 1881147"/>
                <a:gd name="connsiteY48" fmla="*/ 1319248 h 1697829"/>
                <a:gd name="connsiteX49" fmla="*/ 662461 w 1881147"/>
                <a:gd name="connsiteY49" fmla="*/ 1471648 h 1697829"/>
                <a:gd name="connsiteX50" fmla="*/ 755271 w 1881147"/>
                <a:gd name="connsiteY50" fmla="*/ 1544802 h 1697829"/>
                <a:gd name="connsiteX51" fmla="*/ 805336 w 1881147"/>
                <a:gd name="connsiteY51" fmla="*/ 1495460 h 1697829"/>
                <a:gd name="connsiteX52" fmla="*/ 869926 w 1881147"/>
                <a:gd name="connsiteY52" fmla="*/ 1522857 h 1697829"/>
                <a:gd name="connsiteX53" fmla="*/ 924399 w 1881147"/>
                <a:gd name="connsiteY53" fmla="*/ 1490698 h 1697829"/>
                <a:gd name="connsiteX54" fmla="*/ 941246 w 1881147"/>
                <a:gd name="connsiteY54" fmla="*/ 1448522 h 1697829"/>
                <a:gd name="connsiteX55" fmla="*/ 1005123 w 1881147"/>
                <a:gd name="connsiteY55" fmla="*/ 1534934 h 1697829"/>
                <a:gd name="connsiteX56" fmla="*/ 1050190 w 1881147"/>
                <a:gd name="connsiteY56" fmla="*/ 1606028 h 1697829"/>
                <a:gd name="connsiteX57" fmla="*/ 1120136 w 1881147"/>
                <a:gd name="connsiteY57" fmla="*/ 1697547 h 1697829"/>
                <a:gd name="connsiteX58" fmla="*/ 1151034 w 1881147"/>
                <a:gd name="connsiteY58" fmla="*/ 1634456 h 1697829"/>
                <a:gd name="connsiteX59" fmla="*/ 1181693 w 1881147"/>
                <a:gd name="connsiteY59" fmla="*/ 1627976 h 1697829"/>
                <a:gd name="connsiteX60" fmla="*/ 1224792 w 1881147"/>
                <a:gd name="connsiteY60" fmla="*/ 1657239 h 1697829"/>
                <a:gd name="connsiteX61" fmla="*/ 1258367 w 1881147"/>
                <a:gd name="connsiteY61" fmla="*/ 1616585 h 1697829"/>
                <a:gd name="connsiteX62" fmla="*/ 1277188 w 1881147"/>
                <a:gd name="connsiteY62" fmla="*/ 1621202 h 1697829"/>
                <a:gd name="connsiteX63" fmla="*/ 1311230 w 1881147"/>
                <a:gd name="connsiteY63" fmla="*/ 1687679 h 1697829"/>
                <a:gd name="connsiteX64" fmla="*/ 1367786 w 1881147"/>
                <a:gd name="connsiteY64" fmla="*/ 1664210 h 1697829"/>
                <a:gd name="connsiteX65" fmla="*/ 1419818 w 1881147"/>
                <a:gd name="connsiteY65" fmla="*/ 1608089 h 1697829"/>
                <a:gd name="connsiteX66" fmla="*/ 1470595 w 1881147"/>
                <a:gd name="connsiteY66" fmla="*/ 1591546 h 1697829"/>
                <a:gd name="connsiteX67" fmla="*/ 1488274 w 1881147"/>
                <a:gd name="connsiteY67" fmla="*/ 1647368 h 1697829"/>
                <a:gd name="connsiteX68" fmla="*/ 1558169 w 1881147"/>
                <a:gd name="connsiteY68" fmla="*/ 1621690 h 1697829"/>
                <a:gd name="connsiteX69" fmla="*/ 1588947 w 1881147"/>
                <a:gd name="connsiteY69" fmla="*/ 1534934 h 1697829"/>
                <a:gd name="connsiteX70" fmla="*/ 1670383 w 1881147"/>
                <a:gd name="connsiteY70" fmla="*/ 1444792 h 1697829"/>
                <a:gd name="connsiteX71" fmla="*/ 1714974 w 1881147"/>
                <a:gd name="connsiteY71" fmla="*/ 1413662 h 1697829"/>
                <a:gd name="connsiteX72" fmla="*/ 1743343 w 1881147"/>
                <a:gd name="connsiteY72" fmla="*/ 1416957 h 1697829"/>
                <a:gd name="connsiteX73" fmla="*/ 1820935 w 1881147"/>
                <a:gd name="connsiteY73" fmla="*/ 1406349 h 1697829"/>
                <a:gd name="connsiteX74" fmla="*/ 1816054 w 1881147"/>
                <a:gd name="connsiteY74" fmla="*/ 1459913 h 1697829"/>
                <a:gd name="connsiteX75" fmla="*/ 1874221 w 1881147"/>
                <a:gd name="connsiteY75" fmla="*/ 1483234 h 1697829"/>
                <a:gd name="connsiteX76" fmla="*/ 1875829 w 1881147"/>
                <a:gd name="connsiteY76" fmla="*/ 1460600 h 1697829"/>
                <a:gd name="connsiteX77" fmla="*/ 1875051 w 1881147"/>
                <a:gd name="connsiteY77" fmla="*/ 1399866 h 1697829"/>
                <a:gd name="connsiteX78" fmla="*/ 1853086 w 1881147"/>
                <a:gd name="connsiteY78" fmla="*/ 1309723 h 1697829"/>
                <a:gd name="connsiteX79" fmla="*/ 1853086 w 1881147"/>
                <a:gd name="connsiteY79" fmla="*/ 1252573 h 1697829"/>
                <a:gd name="connsiteX80" fmla="*/ 1810224 w 1881147"/>
                <a:gd name="connsiteY80" fmla="*/ 1243048 h 1697829"/>
                <a:gd name="connsiteX81" fmla="*/ 1734024 w 1881147"/>
                <a:gd name="connsiteY81" fmla="*/ 1162085 h 1697829"/>
                <a:gd name="connsiteX82" fmla="*/ 1695924 w 1881147"/>
                <a:gd name="connsiteY82" fmla="*/ 981110 h 1697829"/>
                <a:gd name="connsiteX83" fmla="*/ 1643536 w 1881147"/>
                <a:gd name="connsiteY83" fmla="*/ 947773 h 1697829"/>
                <a:gd name="connsiteX84" fmla="*/ 1605436 w 1881147"/>
                <a:gd name="connsiteY84" fmla="*/ 890623 h 1697829"/>
                <a:gd name="connsiteX85" fmla="*/ 1557811 w 1881147"/>
                <a:gd name="connsiteY85" fmla="*/ 842998 h 1697829"/>
                <a:gd name="connsiteX86" fmla="*/ 1505424 w 1881147"/>
                <a:gd name="connsiteY86" fmla="*/ 823948 h 1697829"/>
                <a:gd name="connsiteX87" fmla="*/ 1453036 w 1881147"/>
                <a:gd name="connsiteY87" fmla="*/ 819185 h 1697829"/>
                <a:gd name="connsiteX88" fmla="*/ 1510186 w 1881147"/>
                <a:gd name="connsiteY88" fmla="*/ 785848 h 1697829"/>
                <a:gd name="connsiteX89" fmla="*/ 1476849 w 1881147"/>
                <a:gd name="connsiteY89" fmla="*/ 752510 h 1697829"/>
                <a:gd name="connsiteX90" fmla="*/ 1481611 w 1881147"/>
                <a:gd name="connsiteY90" fmla="*/ 728698 h 1697829"/>
                <a:gd name="connsiteX91" fmla="*/ 1572099 w 1881147"/>
                <a:gd name="connsiteY91" fmla="*/ 766798 h 1697829"/>
                <a:gd name="connsiteX92" fmla="*/ 1624486 w 1881147"/>
                <a:gd name="connsiteY92" fmla="*/ 700123 h 1697829"/>
                <a:gd name="connsiteX93" fmla="*/ 1622283 w 1881147"/>
                <a:gd name="connsiteY93" fmla="*/ 557248 h 1697829"/>
                <a:gd name="connsiteX94" fmla="*/ 1639486 w 1881147"/>
                <a:gd name="connsiteY94" fmla="*/ 408922 h 1697829"/>
                <a:gd name="connsiteX0" fmla="*/ 1639486 w 1881147"/>
                <a:gd name="connsiteY0" fmla="*/ 408922 h 1697829"/>
                <a:gd name="connsiteX1" fmla="*/ 1567336 w 1881147"/>
                <a:gd name="connsiteY1" fmla="*/ 376273 h 1697829"/>
                <a:gd name="connsiteX2" fmla="*/ 1477087 w 1881147"/>
                <a:gd name="connsiteY2" fmla="*/ 352460 h 1697829"/>
                <a:gd name="connsiteX3" fmla="*/ 1423767 w 1881147"/>
                <a:gd name="connsiteY3" fmla="*/ 275376 h 1697829"/>
                <a:gd name="connsiteX4" fmla="*/ 1395785 w 1881147"/>
                <a:gd name="connsiteY4" fmla="*/ 173531 h 1697829"/>
                <a:gd name="connsiteX5" fmla="*/ 1364769 w 1881147"/>
                <a:gd name="connsiteY5" fmla="*/ 5469 h 1697829"/>
                <a:gd name="connsiteX6" fmla="*/ 1282757 w 1881147"/>
                <a:gd name="connsiteY6" fmla="*/ 42061 h 1697829"/>
                <a:gd name="connsiteX7" fmla="*/ 1294272 w 1881147"/>
                <a:gd name="connsiteY7" fmla="*/ 53629 h 1697829"/>
                <a:gd name="connsiteX8" fmla="*/ 1275927 w 1881147"/>
                <a:gd name="connsiteY8" fmla="*/ 155903 h 1697829"/>
                <a:gd name="connsiteX9" fmla="*/ 1214911 w 1881147"/>
                <a:gd name="connsiteY9" fmla="*/ 161960 h 1697829"/>
                <a:gd name="connsiteX10" fmla="*/ 1186336 w 1881147"/>
                <a:gd name="connsiteY10" fmla="*/ 190535 h 1697829"/>
                <a:gd name="connsiteX11" fmla="*/ 1176811 w 1881147"/>
                <a:gd name="connsiteY11" fmla="*/ 261973 h 1697829"/>
                <a:gd name="connsiteX12" fmla="*/ 1114899 w 1881147"/>
                <a:gd name="connsiteY12" fmla="*/ 304835 h 1697829"/>
                <a:gd name="connsiteX13" fmla="*/ 1005361 w 1881147"/>
                <a:gd name="connsiteY13" fmla="*/ 319123 h 1697829"/>
                <a:gd name="connsiteX14" fmla="*/ 962499 w 1881147"/>
                <a:gd name="connsiteY14" fmla="*/ 361985 h 1697829"/>
                <a:gd name="connsiteX15" fmla="*/ 838674 w 1881147"/>
                <a:gd name="connsiteY15" fmla="*/ 361985 h 1697829"/>
                <a:gd name="connsiteX16" fmla="*/ 781524 w 1881147"/>
                <a:gd name="connsiteY16" fmla="*/ 433423 h 1697829"/>
                <a:gd name="connsiteX17" fmla="*/ 781524 w 1881147"/>
                <a:gd name="connsiteY17" fmla="*/ 466760 h 1697829"/>
                <a:gd name="connsiteX18" fmla="*/ 743424 w 1881147"/>
                <a:gd name="connsiteY18" fmla="*/ 490573 h 1697829"/>
                <a:gd name="connsiteX19" fmla="*/ 671986 w 1881147"/>
                <a:gd name="connsiteY19" fmla="*/ 423898 h 1697829"/>
                <a:gd name="connsiteX20" fmla="*/ 519586 w 1881147"/>
                <a:gd name="connsiteY20" fmla="*/ 419135 h 1697829"/>
                <a:gd name="connsiteX21" fmla="*/ 457674 w 1881147"/>
                <a:gd name="connsiteY21" fmla="*/ 438185 h 1697829"/>
                <a:gd name="connsiteX22" fmla="*/ 419574 w 1881147"/>
                <a:gd name="connsiteY22" fmla="*/ 423898 h 1697829"/>
                <a:gd name="connsiteX23" fmla="*/ 400524 w 1881147"/>
                <a:gd name="connsiteY23" fmla="*/ 361985 h 1697829"/>
                <a:gd name="connsiteX24" fmla="*/ 333849 w 1881147"/>
                <a:gd name="connsiteY24" fmla="*/ 309598 h 1697829"/>
                <a:gd name="connsiteX25" fmla="*/ 286224 w 1881147"/>
                <a:gd name="connsiteY25" fmla="*/ 242923 h 1697829"/>
                <a:gd name="connsiteX26" fmla="*/ 143349 w 1881147"/>
                <a:gd name="connsiteY26" fmla="*/ 261973 h 1697829"/>
                <a:gd name="connsiteX27" fmla="*/ 124299 w 1881147"/>
                <a:gd name="connsiteY27" fmla="*/ 338173 h 1697829"/>
                <a:gd name="connsiteX28" fmla="*/ 110011 w 1881147"/>
                <a:gd name="connsiteY28" fmla="*/ 371510 h 1697829"/>
                <a:gd name="connsiteX29" fmla="*/ 133824 w 1881147"/>
                <a:gd name="connsiteY29" fmla="*/ 419135 h 1697829"/>
                <a:gd name="connsiteX30" fmla="*/ 81436 w 1881147"/>
                <a:gd name="connsiteY30" fmla="*/ 457235 h 1697829"/>
                <a:gd name="connsiteX31" fmla="*/ 33811 w 1881147"/>
                <a:gd name="connsiteY31" fmla="*/ 452473 h 1697829"/>
                <a:gd name="connsiteX32" fmla="*/ 33811 w 1881147"/>
                <a:gd name="connsiteY32" fmla="*/ 523910 h 1697829"/>
                <a:gd name="connsiteX33" fmla="*/ 474 w 1881147"/>
                <a:gd name="connsiteY33" fmla="*/ 628685 h 1697829"/>
                <a:gd name="connsiteX34" fmla="*/ 62386 w 1881147"/>
                <a:gd name="connsiteY34" fmla="*/ 704885 h 1697829"/>
                <a:gd name="connsiteX35" fmla="*/ 111977 w 1881147"/>
                <a:gd name="connsiteY35" fmla="*/ 685147 h 1697829"/>
                <a:gd name="connsiteX36" fmla="*/ 112334 w 1881147"/>
                <a:gd name="connsiteY36" fmla="*/ 755406 h 1697829"/>
                <a:gd name="connsiteX37" fmla="*/ 167161 w 1881147"/>
                <a:gd name="connsiteY37" fmla="*/ 785848 h 1697829"/>
                <a:gd name="connsiteX38" fmla="*/ 236159 w 1881147"/>
                <a:gd name="connsiteY38" fmla="*/ 796060 h 1697829"/>
                <a:gd name="connsiteX39" fmla="*/ 271462 w 1881147"/>
                <a:gd name="connsiteY39" fmla="*/ 852031 h 1697829"/>
                <a:gd name="connsiteX40" fmla="*/ 270869 w 1881147"/>
                <a:gd name="connsiteY40" fmla="*/ 897103 h 1697829"/>
                <a:gd name="connsiteX41" fmla="*/ 295393 w 1881147"/>
                <a:gd name="connsiteY41" fmla="*/ 936578 h 1697829"/>
                <a:gd name="connsiteX42" fmla="*/ 341051 w 1881147"/>
                <a:gd name="connsiteY42" fmla="*/ 975170 h 1697829"/>
                <a:gd name="connsiteX43" fmla="*/ 426184 w 1881147"/>
                <a:gd name="connsiteY43" fmla="*/ 1029422 h 1697829"/>
                <a:gd name="connsiteX44" fmla="*/ 461961 w 1881147"/>
                <a:gd name="connsiteY44" fmla="*/ 1100515 h 1697829"/>
                <a:gd name="connsiteX45" fmla="*/ 441064 w 1881147"/>
                <a:gd name="connsiteY45" fmla="*/ 1170088 h 1697829"/>
                <a:gd name="connsiteX46" fmla="*/ 519111 w 1881147"/>
                <a:gd name="connsiteY46" fmla="*/ 1226551 h 1697829"/>
                <a:gd name="connsiteX47" fmla="*/ 591143 w 1881147"/>
                <a:gd name="connsiteY47" fmla="*/ 1259545 h 1697829"/>
                <a:gd name="connsiteX48" fmla="*/ 571974 w 1881147"/>
                <a:gd name="connsiteY48" fmla="*/ 1319248 h 1697829"/>
                <a:gd name="connsiteX49" fmla="*/ 662461 w 1881147"/>
                <a:gd name="connsiteY49" fmla="*/ 1471648 h 1697829"/>
                <a:gd name="connsiteX50" fmla="*/ 755271 w 1881147"/>
                <a:gd name="connsiteY50" fmla="*/ 1544802 h 1697829"/>
                <a:gd name="connsiteX51" fmla="*/ 805336 w 1881147"/>
                <a:gd name="connsiteY51" fmla="*/ 1495460 h 1697829"/>
                <a:gd name="connsiteX52" fmla="*/ 869926 w 1881147"/>
                <a:gd name="connsiteY52" fmla="*/ 1522857 h 1697829"/>
                <a:gd name="connsiteX53" fmla="*/ 924399 w 1881147"/>
                <a:gd name="connsiteY53" fmla="*/ 1490698 h 1697829"/>
                <a:gd name="connsiteX54" fmla="*/ 941246 w 1881147"/>
                <a:gd name="connsiteY54" fmla="*/ 1448522 h 1697829"/>
                <a:gd name="connsiteX55" fmla="*/ 1005123 w 1881147"/>
                <a:gd name="connsiteY55" fmla="*/ 1534934 h 1697829"/>
                <a:gd name="connsiteX56" fmla="*/ 1050190 w 1881147"/>
                <a:gd name="connsiteY56" fmla="*/ 1606028 h 1697829"/>
                <a:gd name="connsiteX57" fmla="*/ 1120136 w 1881147"/>
                <a:gd name="connsiteY57" fmla="*/ 1697547 h 1697829"/>
                <a:gd name="connsiteX58" fmla="*/ 1151034 w 1881147"/>
                <a:gd name="connsiteY58" fmla="*/ 1634456 h 1697829"/>
                <a:gd name="connsiteX59" fmla="*/ 1181693 w 1881147"/>
                <a:gd name="connsiteY59" fmla="*/ 1627976 h 1697829"/>
                <a:gd name="connsiteX60" fmla="*/ 1224792 w 1881147"/>
                <a:gd name="connsiteY60" fmla="*/ 1657239 h 1697829"/>
                <a:gd name="connsiteX61" fmla="*/ 1258367 w 1881147"/>
                <a:gd name="connsiteY61" fmla="*/ 1616585 h 1697829"/>
                <a:gd name="connsiteX62" fmla="*/ 1277188 w 1881147"/>
                <a:gd name="connsiteY62" fmla="*/ 1621202 h 1697829"/>
                <a:gd name="connsiteX63" fmla="*/ 1311230 w 1881147"/>
                <a:gd name="connsiteY63" fmla="*/ 1687679 h 1697829"/>
                <a:gd name="connsiteX64" fmla="*/ 1367786 w 1881147"/>
                <a:gd name="connsiteY64" fmla="*/ 1664210 h 1697829"/>
                <a:gd name="connsiteX65" fmla="*/ 1419818 w 1881147"/>
                <a:gd name="connsiteY65" fmla="*/ 1608089 h 1697829"/>
                <a:gd name="connsiteX66" fmla="*/ 1470595 w 1881147"/>
                <a:gd name="connsiteY66" fmla="*/ 1591546 h 1697829"/>
                <a:gd name="connsiteX67" fmla="*/ 1488274 w 1881147"/>
                <a:gd name="connsiteY67" fmla="*/ 1647368 h 1697829"/>
                <a:gd name="connsiteX68" fmla="*/ 1558169 w 1881147"/>
                <a:gd name="connsiteY68" fmla="*/ 1621690 h 1697829"/>
                <a:gd name="connsiteX69" fmla="*/ 1588947 w 1881147"/>
                <a:gd name="connsiteY69" fmla="*/ 1534934 h 1697829"/>
                <a:gd name="connsiteX70" fmla="*/ 1670383 w 1881147"/>
                <a:gd name="connsiteY70" fmla="*/ 1444792 h 1697829"/>
                <a:gd name="connsiteX71" fmla="*/ 1714974 w 1881147"/>
                <a:gd name="connsiteY71" fmla="*/ 1413662 h 1697829"/>
                <a:gd name="connsiteX72" fmla="*/ 1743343 w 1881147"/>
                <a:gd name="connsiteY72" fmla="*/ 1416957 h 1697829"/>
                <a:gd name="connsiteX73" fmla="*/ 1820935 w 1881147"/>
                <a:gd name="connsiteY73" fmla="*/ 1406349 h 1697829"/>
                <a:gd name="connsiteX74" fmla="*/ 1816054 w 1881147"/>
                <a:gd name="connsiteY74" fmla="*/ 1459913 h 1697829"/>
                <a:gd name="connsiteX75" fmla="*/ 1874221 w 1881147"/>
                <a:gd name="connsiteY75" fmla="*/ 1483234 h 1697829"/>
                <a:gd name="connsiteX76" fmla="*/ 1875829 w 1881147"/>
                <a:gd name="connsiteY76" fmla="*/ 1460600 h 1697829"/>
                <a:gd name="connsiteX77" fmla="*/ 1875051 w 1881147"/>
                <a:gd name="connsiteY77" fmla="*/ 1399866 h 1697829"/>
                <a:gd name="connsiteX78" fmla="*/ 1853086 w 1881147"/>
                <a:gd name="connsiteY78" fmla="*/ 1309723 h 1697829"/>
                <a:gd name="connsiteX79" fmla="*/ 1853086 w 1881147"/>
                <a:gd name="connsiteY79" fmla="*/ 1252573 h 1697829"/>
                <a:gd name="connsiteX80" fmla="*/ 1810224 w 1881147"/>
                <a:gd name="connsiteY80" fmla="*/ 1243048 h 1697829"/>
                <a:gd name="connsiteX81" fmla="*/ 1734024 w 1881147"/>
                <a:gd name="connsiteY81" fmla="*/ 1162085 h 1697829"/>
                <a:gd name="connsiteX82" fmla="*/ 1695924 w 1881147"/>
                <a:gd name="connsiteY82" fmla="*/ 981110 h 1697829"/>
                <a:gd name="connsiteX83" fmla="*/ 1643536 w 1881147"/>
                <a:gd name="connsiteY83" fmla="*/ 947773 h 1697829"/>
                <a:gd name="connsiteX84" fmla="*/ 1605436 w 1881147"/>
                <a:gd name="connsiteY84" fmla="*/ 890623 h 1697829"/>
                <a:gd name="connsiteX85" fmla="*/ 1557811 w 1881147"/>
                <a:gd name="connsiteY85" fmla="*/ 842998 h 1697829"/>
                <a:gd name="connsiteX86" fmla="*/ 1505424 w 1881147"/>
                <a:gd name="connsiteY86" fmla="*/ 823948 h 1697829"/>
                <a:gd name="connsiteX87" fmla="*/ 1453036 w 1881147"/>
                <a:gd name="connsiteY87" fmla="*/ 819185 h 1697829"/>
                <a:gd name="connsiteX88" fmla="*/ 1510186 w 1881147"/>
                <a:gd name="connsiteY88" fmla="*/ 785848 h 1697829"/>
                <a:gd name="connsiteX89" fmla="*/ 1476849 w 1881147"/>
                <a:gd name="connsiteY89" fmla="*/ 752510 h 1697829"/>
                <a:gd name="connsiteX90" fmla="*/ 1481611 w 1881147"/>
                <a:gd name="connsiteY90" fmla="*/ 728698 h 1697829"/>
                <a:gd name="connsiteX91" fmla="*/ 1572099 w 1881147"/>
                <a:gd name="connsiteY91" fmla="*/ 766798 h 1697829"/>
                <a:gd name="connsiteX92" fmla="*/ 1624486 w 1881147"/>
                <a:gd name="connsiteY92" fmla="*/ 700123 h 1697829"/>
                <a:gd name="connsiteX93" fmla="*/ 1622283 w 1881147"/>
                <a:gd name="connsiteY93" fmla="*/ 557248 h 1697829"/>
                <a:gd name="connsiteX94" fmla="*/ 1639486 w 1881147"/>
                <a:gd name="connsiteY94" fmla="*/ 408922 h 1697829"/>
                <a:gd name="connsiteX0" fmla="*/ 1639486 w 1881147"/>
                <a:gd name="connsiteY0" fmla="*/ 409649 h 1698556"/>
                <a:gd name="connsiteX1" fmla="*/ 1567336 w 1881147"/>
                <a:gd name="connsiteY1" fmla="*/ 377000 h 1698556"/>
                <a:gd name="connsiteX2" fmla="*/ 1477087 w 1881147"/>
                <a:gd name="connsiteY2" fmla="*/ 353187 h 1698556"/>
                <a:gd name="connsiteX3" fmla="*/ 1423767 w 1881147"/>
                <a:gd name="connsiteY3" fmla="*/ 276103 h 1698556"/>
                <a:gd name="connsiteX4" fmla="*/ 1395785 w 1881147"/>
                <a:gd name="connsiteY4" fmla="*/ 174258 h 1698556"/>
                <a:gd name="connsiteX5" fmla="*/ 1364769 w 1881147"/>
                <a:gd name="connsiteY5" fmla="*/ 6196 h 1698556"/>
                <a:gd name="connsiteX6" fmla="*/ 1282757 w 1881147"/>
                <a:gd name="connsiteY6" fmla="*/ 42788 h 1698556"/>
                <a:gd name="connsiteX7" fmla="*/ 1291832 w 1881147"/>
                <a:gd name="connsiteY7" fmla="*/ 105417 h 1698556"/>
                <a:gd name="connsiteX8" fmla="*/ 1275927 w 1881147"/>
                <a:gd name="connsiteY8" fmla="*/ 156630 h 1698556"/>
                <a:gd name="connsiteX9" fmla="*/ 1214911 w 1881147"/>
                <a:gd name="connsiteY9" fmla="*/ 162687 h 1698556"/>
                <a:gd name="connsiteX10" fmla="*/ 1186336 w 1881147"/>
                <a:gd name="connsiteY10" fmla="*/ 191262 h 1698556"/>
                <a:gd name="connsiteX11" fmla="*/ 1176811 w 1881147"/>
                <a:gd name="connsiteY11" fmla="*/ 262700 h 1698556"/>
                <a:gd name="connsiteX12" fmla="*/ 1114899 w 1881147"/>
                <a:gd name="connsiteY12" fmla="*/ 305562 h 1698556"/>
                <a:gd name="connsiteX13" fmla="*/ 1005361 w 1881147"/>
                <a:gd name="connsiteY13" fmla="*/ 319850 h 1698556"/>
                <a:gd name="connsiteX14" fmla="*/ 962499 w 1881147"/>
                <a:gd name="connsiteY14" fmla="*/ 362712 h 1698556"/>
                <a:gd name="connsiteX15" fmla="*/ 838674 w 1881147"/>
                <a:gd name="connsiteY15" fmla="*/ 362712 h 1698556"/>
                <a:gd name="connsiteX16" fmla="*/ 781524 w 1881147"/>
                <a:gd name="connsiteY16" fmla="*/ 434150 h 1698556"/>
                <a:gd name="connsiteX17" fmla="*/ 781524 w 1881147"/>
                <a:gd name="connsiteY17" fmla="*/ 467487 h 1698556"/>
                <a:gd name="connsiteX18" fmla="*/ 743424 w 1881147"/>
                <a:gd name="connsiteY18" fmla="*/ 491300 h 1698556"/>
                <a:gd name="connsiteX19" fmla="*/ 671986 w 1881147"/>
                <a:gd name="connsiteY19" fmla="*/ 424625 h 1698556"/>
                <a:gd name="connsiteX20" fmla="*/ 519586 w 1881147"/>
                <a:gd name="connsiteY20" fmla="*/ 419862 h 1698556"/>
                <a:gd name="connsiteX21" fmla="*/ 457674 w 1881147"/>
                <a:gd name="connsiteY21" fmla="*/ 438912 h 1698556"/>
                <a:gd name="connsiteX22" fmla="*/ 419574 w 1881147"/>
                <a:gd name="connsiteY22" fmla="*/ 424625 h 1698556"/>
                <a:gd name="connsiteX23" fmla="*/ 400524 w 1881147"/>
                <a:gd name="connsiteY23" fmla="*/ 362712 h 1698556"/>
                <a:gd name="connsiteX24" fmla="*/ 333849 w 1881147"/>
                <a:gd name="connsiteY24" fmla="*/ 310325 h 1698556"/>
                <a:gd name="connsiteX25" fmla="*/ 286224 w 1881147"/>
                <a:gd name="connsiteY25" fmla="*/ 243650 h 1698556"/>
                <a:gd name="connsiteX26" fmla="*/ 143349 w 1881147"/>
                <a:gd name="connsiteY26" fmla="*/ 262700 h 1698556"/>
                <a:gd name="connsiteX27" fmla="*/ 124299 w 1881147"/>
                <a:gd name="connsiteY27" fmla="*/ 338900 h 1698556"/>
                <a:gd name="connsiteX28" fmla="*/ 110011 w 1881147"/>
                <a:gd name="connsiteY28" fmla="*/ 372237 h 1698556"/>
                <a:gd name="connsiteX29" fmla="*/ 133824 w 1881147"/>
                <a:gd name="connsiteY29" fmla="*/ 419862 h 1698556"/>
                <a:gd name="connsiteX30" fmla="*/ 81436 w 1881147"/>
                <a:gd name="connsiteY30" fmla="*/ 457962 h 1698556"/>
                <a:gd name="connsiteX31" fmla="*/ 33811 w 1881147"/>
                <a:gd name="connsiteY31" fmla="*/ 453200 h 1698556"/>
                <a:gd name="connsiteX32" fmla="*/ 33811 w 1881147"/>
                <a:gd name="connsiteY32" fmla="*/ 524637 h 1698556"/>
                <a:gd name="connsiteX33" fmla="*/ 474 w 1881147"/>
                <a:gd name="connsiteY33" fmla="*/ 629412 h 1698556"/>
                <a:gd name="connsiteX34" fmla="*/ 62386 w 1881147"/>
                <a:gd name="connsiteY34" fmla="*/ 705612 h 1698556"/>
                <a:gd name="connsiteX35" fmla="*/ 111977 w 1881147"/>
                <a:gd name="connsiteY35" fmla="*/ 685874 h 1698556"/>
                <a:gd name="connsiteX36" fmla="*/ 112334 w 1881147"/>
                <a:gd name="connsiteY36" fmla="*/ 756133 h 1698556"/>
                <a:gd name="connsiteX37" fmla="*/ 167161 w 1881147"/>
                <a:gd name="connsiteY37" fmla="*/ 786575 h 1698556"/>
                <a:gd name="connsiteX38" fmla="*/ 236159 w 1881147"/>
                <a:gd name="connsiteY38" fmla="*/ 796787 h 1698556"/>
                <a:gd name="connsiteX39" fmla="*/ 271462 w 1881147"/>
                <a:gd name="connsiteY39" fmla="*/ 852758 h 1698556"/>
                <a:gd name="connsiteX40" fmla="*/ 270869 w 1881147"/>
                <a:gd name="connsiteY40" fmla="*/ 897830 h 1698556"/>
                <a:gd name="connsiteX41" fmla="*/ 295393 w 1881147"/>
                <a:gd name="connsiteY41" fmla="*/ 937305 h 1698556"/>
                <a:gd name="connsiteX42" fmla="*/ 341051 w 1881147"/>
                <a:gd name="connsiteY42" fmla="*/ 975897 h 1698556"/>
                <a:gd name="connsiteX43" fmla="*/ 426184 w 1881147"/>
                <a:gd name="connsiteY43" fmla="*/ 1030149 h 1698556"/>
                <a:gd name="connsiteX44" fmla="*/ 461961 w 1881147"/>
                <a:gd name="connsiteY44" fmla="*/ 1101242 h 1698556"/>
                <a:gd name="connsiteX45" fmla="*/ 441064 w 1881147"/>
                <a:gd name="connsiteY45" fmla="*/ 1170815 h 1698556"/>
                <a:gd name="connsiteX46" fmla="*/ 519111 w 1881147"/>
                <a:gd name="connsiteY46" fmla="*/ 1227278 h 1698556"/>
                <a:gd name="connsiteX47" fmla="*/ 591143 w 1881147"/>
                <a:gd name="connsiteY47" fmla="*/ 1260272 h 1698556"/>
                <a:gd name="connsiteX48" fmla="*/ 571974 w 1881147"/>
                <a:gd name="connsiteY48" fmla="*/ 1319975 h 1698556"/>
                <a:gd name="connsiteX49" fmla="*/ 662461 w 1881147"/>
                <a:gd name="connsiteY49" fmla="*/ 1472375 h 1698556"/>
                <a:gd name="connsiteX50" fmla="*/ 755271 w 1881147"/>
                <a:gd name="connsiteY50" fmla="*/ 1545529 h 1698556"/>
                <a:gd name="connsiteX51" fmla="*/ 805336 w 1881147"/>
                <a:gd name="connsiteY51" fmla="*/ 1496187 h 1698556"/>
                <a:gd name="connsiteX52" fmla="*/ 869926 w 1881147"/>
                <a:gd name="connsiteY52" fmla="*/ 1523584 h 1698556"/>
                <a:gd name="connsiteX53" fmla="*/ 924399 w 1881147"/>
                <a:gd name="connsiteY53" fmla="*/ 1491425 h 1698556"/>
                <a:gd name="connsiteX54" fmla="*/ 941246 w 1881147"/>
                <a:gd name="connsiteY54" fmla="*/ 1449249 h 1698556"/>
                <a:gd name="connsiteX55" fmla="*/ 1005123 w 1881147"/>
                <a:gd name="connsiteY55" fmla="*/ 1535661 h 1698556"/>
                <a:gd name="connsiteX56" fmla="*/ 1050190 w 1881147"/>
                <a:gd name="connsiteY56" fmla="*/ 1606755 h 1698556"/>
                <a:gd name="connsiteX57" fmla="*/ 1120136 w 1881147"/>
                <a:gd name="connsiteY57" fmla="*/ 1698274 h 1698556"/>
                <a:gd name="connsiteX58" fmla="*/ 1151034 w 1881147"/>
                <a:gd name="connsiteY58" fmla="*/ 1635183 h 1698556"/>
                <a:gd name="connsiteX59" fmla="*/ 1181693 w 1881147"/>
                <a:gd name="connsiteY59" fmla="*/ 1628703 h 1698556"/>
                <a:gd name="connsiteX60" fmla="*/ 1224792 w 1881147"/>
                <a:gd name="connsiteY60" fmla="*/ 1657966 h 1698556"/>
                <a:gd name="connsiteX61" fmla="*/ 1258367 w 1881147"/>
                <a:gd name="connsiteY61" fmla="*/ 1617312 h 1698556"/>
                <a:gd name="connsiteX62" fmla="*/ 1277188 w 1881147"/>
                <a:gd name="connsiteY62" fmla="*/ 1621929 h 1698556"/>
                <a:gd name="connsiteX63" fmla="*/ 1311230 w 1881147"/>
                <a:gd name="connsiteY63" fmla="*/ 1688406 h 1698556"/>
                <a:gd name="connsiteX64" fmla="*/ 1367786 w 1881147"/>
                <a:gd name="connsiteY64" fmla="*/ 1664937 h 1698556"/>
                <a:gd name="connsiteX65" fmla="*/ 1419818 w 1881147"/>
                <a:gd name="connsiteY65" fmla="*/ 1608816 h 1698556"/>
                <a:gd name="connsiteX66" fmla="*/ 1470595 w 1881147"/>
                <a:gd name="connsiteY66" fmla="*/ 1592273 h 1698556"/>
                <a:gd name="connsiteX67" fmla="*/ 1488274 w 1881147"/>
                <a:gd name="connsiteY67" fmla="*/ 1648095 h 1698556"/>
                <a:gd name="connsiteX68" fmla="*/ 1558169 w 1881147"/>
                <a:gd name="connsiteY68" fmla="*/ 1622417 h 1698556"/>
                <a:gd name="connsiteX69" fmla="*/ 1588947 w 1881147"/>
                <a:gd name="connsiteY69" fmla="*/ 1535661 h 1698556"/>
                <a:gd name="connsiteX70" fmla="*/ 1670383 w 1881147"/>
                <a:gd name="connsiteY70" fmla="*/ 1445519 h 1698556"/>
                <a:gd name="connsiteX71" fmla="*/ 1714974 w 1881147"/>
                <a:gd name="connsiteY71" fmla="*/ 1414389 h 1698556"/>
                <a:gd name="connsiteX72" fmla="*/ 1743343 w 1881147"/>
                <a:gd name="connsiteY72" fmla="*/ 1417684 h 1698556"/>
                <a:gd name="connsiteX73" fmla="*/ 1820935 w 1881147"/>
                <a:gd name="connsiteY73" fmla="*/ 1407076 h 1698556"/>
                <a:gd name="connsiteX74" fmla="*/ 1816054 w 1881147"/>
                <a:gd name="connsiteY74" fmla="*/ 1460640 h 1698556"/>
                <a:gd name="connsiteX75" fmla="*/ 1874221 w 1881147"/>
                <a:gd name="connsiteY75" fmla="*/ 1483961 h 1698556"/>
                <a:gd name="connsiteX76" fmla="*/ 1875829 w 1881147"/>
                <a:gd name="connsiteY76" fmla="*/ 1461327 h 1698556"/>
                <a:gd name="connsiteX77" fmla="*/ 1875051 w 1881147"/>
                <a:gd name="connsiteY77" fmla="*/ 1400593 h 1698556"/>
                <a:gd name="connsiteX78" fmla="*/ 1853086 w 1881147"/>
                <a:gd name="connsiteY78" fmla="*/ 1310450 h 1698556"/>
                <a:gd name="connsiteX79" fmla="*/ 1853086 w 1881147"/>
                <a:gd name="connsiteY79" fmla="*/ 1253300 h 1698556"/>
                <a:gd name="connsiteX80" fmla="*/ 1810224 w 1881147"/>
                <a:gd name="connsiteY80" fmla="*/ 1243775 h 1698556"/>
                <a:gd name="connsiteX81" fmla="*/ 1734024 w 1881147"/>
                <a:gd name="connsiteY81" fmla="*/ 1162812 h 1698556"/>
                <a:gd name="connsiteX82" fmla="*/ 1695924 w 1881147"/>
                <a:gd name="connsiteY82" fmla="*/ 981837 h 1698556"/>
                <a:gd name="connsiteX83" fmla="*/ 1643536 w 1881147"/>
                <a:gd name="connsiteY83" fmla="*/ 948500 h 1698556"/>
                <a:gd name="connsiteX84" fmla="*/ 1605436 w 1881147"/>
                <a:gd name="connsiteY84" fmla="*/ 891350 h 1698556"/>
                <a:gd name="connsiteX85" fmla="*/ 1557811 w 1881147"/>
                <a:gd name="connsiteY85" fmla="*/ 843725 h 1698556"/>
                <a:gd name="connsiteX86" fmla="*/ 1505424 w 1881147"/>
                <a:gd name="connsiteY86" fmla="*/ 824675 h 1698556"/>
                <a:gd name="connsiteX87" fmla="*/ 1453036 w 1881147"/>
                <a:gd name="connsiteY87" fmla="*/ 819912 h 1698556"/>
                <a:gd name="connsiteX88" fmla="*/ 1510186 w 1881147"/>
                <a:gd name="connsiteY88" fmla="*/ 786575 h 1698556"/>
                <a:gd name="connsiteX89" fmla="*/ 1476849 w 1881147"/>
                <a:gd name="connsiteY89" fmla="*/ 753237 h 1698556"/>
                <a:gd name="connsiteX90" fmla="*/ 1481611 w 1881147"/>
                <a:gd name="connsiteY90" fmla="*/ 729425 h 1698556"/>
                <a:gd name="connsiteX91" fmla="*/ 1572099 w 1881147"/>
                <a:gd name="connsiteY91" fmla="*/ 767525 h 1698556"/>
                <a:gd name="connsiteX92" fmla="*/ 1624486 w 1881147"/>
                <a:gd name="connsiteY92" fmla="*/ 700850 h 1698556"/>
                <a:gd name="connsiteX93" fmla="*/ 1622283 w 1881147"/>
                <a:gd name="connsiteY93" fmla="*/ 557975 h 1698556"/>
                <a:gd name="connsiteX94" fmla="*/ 1639486 w 1881147"/>
                <a:gd name="connsiteY94" fmla="*/ 409649 h 1698556"/>
                <a:gd name="connsiteX0" fmla="*/ 1639486 w 1881147"/>
                <a:gd name="connsiteY0" fmla="*/ 411844 h 1700751"/>
                <a:gd name="connsiteX1" fmla="*/ 1567336 w 1881147"/>
                <a:gd name="connsiteY1" fmla="*/ 379195 h 1700751"/>
                <a:gd name="connsiteX2" fmla="*/ 1477087 w 1881147"/>
                <a:gd name="connsiteY2" fmla="*/ 355382 h 1700751"/>
                <a:gd name="connsiteX3" fmla="*/ 1423767 w 1881147"/>
                <a:gd name="connsiteY3" fmla="*/ 278298 h 1700751"/>
                <a:gd name="connsiteX4" fmla="*/ 1395785 w 1881147"/>
                <a:gd name="connsiteY4" fmla="*/ 176453 h 1700751"/>
                <a:gd name="connsiteX5" fmla="*/ 1364769 w 1881147"/>
                <a:gd name="connsiteY5" fmla="*/ 8391 h 1700751"/>
                <a:gd name="connsiteX6" fmla="*/ 1282757 w 1881147"/>
                <a:gd name="connsiteY6" fmla="*/ 44983 h 1700751"/>
                <a:gd name="connsiteX7" fmla="*/ 1291832 w 1881147"/>
                <a:gd name="connsiteY7" fmla="*/ 107612 h 1700751"/>
                <a:gd name="connsiteX8" fmla="*/ 1275927 w 1881147"/>
                <a:gd name="connsiteY8" fmla="*/ 158825 h 1700751"/>
                <a:gd name="connsiteX9" fmla="*/ 1214911 w 1881147"/>
                <a:gd name="connsiteY9" fmla="*/ 164882 h 1700751"/>
                <a:gd name="connsiteX10" fmla="*/ 1186336 w 1881147"/>
                <a:gd name="connsiteY10" fmla="*/ 193457 h 1700751"/>
                <a:gd name="connsiteX11" fmla="*/ 1176811 w 1881147"/>
                <a:gd name="connsiteY11" fmla="*/ 264895 h 1700751"/>
                <a:gd name="connsiteX12" fmla="*/ 1114899 w 1881147"/>
                <a:gd name="connsiteY12" fmla="*/ 307757 h 1700751"/>
                <a:gd name="connsiteX13" fmla="*/ 1005361 w 1881147"/>
                <a:gd name="connsiteY13" fmla="*/ 322045 h 1700751"/>
                <a:gd name="connsiteX14" fmla="*/ 962499 w 1881147"/>
                <a:gd name="connsiteY14" fmla="*/ 364907 h 1700751"/>
                <a:gd name="connsiteX15" fmla="*/ 838674 w 1881147"/>
                <a:gd name="connsiteY15" fmla="*/ 364907 h 1700751"/>
                <a:gd name="connsiteX16" fmla="*/ 781524 w 1881147"/>
                <a:gd name="connsiteY16" fmla="*/ 436345 h 1700751"/>
                <a:gd name="connsiteX17" fmla="*/ 781524 w 1881147"/>
                <a:gd name="connsiteY17" fmla="*/ 469682 h 1700751"/>
                <a:gd name="connsiteX18" fmla="*/ 743424 w 1881147"/>
                <a:gd name="connsiteY18" fmla="*/ 493495 h 1700751"/>
                <a:gd name="connsiteX19" fmla="*/ 671986 w 1881147"/>
                <a:gd name="connsiteY19" fmla="*/ 426820 h 1700751"/>
                <a:gd name="connsiteX20" fmla="*/ 519586 w 1881147"/>
                <a:gd name="connsiteY20" fmla="*/ 422057 h 1700751"/>
                <a:gd name="connsiteX21" fmla="*/ 457674 w 1881147"/>
                <a:gd name="connsiteY21" fmla="*/ 441107 h 1700751"/>
                <a:gd name="connsiteX22" fmla="*/ 419574 w 1881147"/>
                <a:gd name="connsiteY22" fmla="*/ 426820 h 1700751"/>
                <a:gd name="connsiteX23" fmla="*/ 400524 w 1881147"/>
                <a:gd name="connsiteY23" fmla="*/ 364907 h 1700751"/>
                <a:gd name="connsiteX24" fmla="*/ 333849 w 1881147"/>
                <a:gd name="connsiteY24" fmla="*/ 312520 h 1700751"/>
                <a:gd name="connsiteX25" fmla="*/ 286224 w 1881147"/>
                <a:gd name="connsiteY25" fmla="*/ 245845 h 1700751"/>
                <a:gd name="connsiteX26" fmla="*/ 143349 w 1881147"/>
                <a:gd name="connsiteY26" fmla="*/ 264895 h 1700751"/>
                <a:gd name="connsiteX27" fmla="*/ 124299 w 1881147"/>
                <a:gd name="connsiteY27" fmla="*/ 341095 h 1700751"/>
                <a:gd name="connsiteX28" fmla="*/ 110011 w 1881147"/>
                <a:gd name="connsiteY28" fmla="*/ 374432 h 1700751"/>
                <a:gd name="connsiteX29" fmla="*/ 133824 w 1881147"/>
                <a:gd name="connsiteY29" fmla="*/ 422057 h 1700751"/>
                <a:gd name="connsiteX30" fmla="*/ 81436 w 1881147"/>
                <a:gd name="connsiteY30" fmla="*/ 460157 h 1700751"/>
                <a:gd name="connsiteX31" fmla="*/ 33811 w 1881147"/>
                <a:gd name="connsiteY31" fmla="*/ 455395 h 1700751"/>
                <a:gd name="connsiteX32" fmla="*/ 33811 w 1881147"/>
                <a:gd name="connsiteY32" fmla="*/ 526832 h 1700751"/>
                <a:gd name="connsiteX33" fmla="*/ 474 w 1881147"/>
                <a:gd name="connsiteY33" fmla="*/ 631607 h 1700751"/>
                <a:gd name="connsiteX34" fmla="*/ 62386 w 1881147"/>
                <a:gd name="connsiteY34" fmla="*/ 707807 h 1700751"/>
                <a:gd name="connsiteX35" fmla="*/ 111977 w 1881147"/>
                <a:gd name="connsiteY35" fmla="*/ 688069 h 1700751"/>
                <a:gd name="connsiteX36" fmla="*/ 112334 w 1881147"/>
                <a:gd name="connsiteY36" fmla="*/ 758328 h 1700751"/>
                <a:gd name="connsiteX37" fmla="*/ 167161 w 1881147"/>
                <a:gd name="connsiteY37" fmla="*/ 788770 h 1700751"/>
                <a:gd name="connsiteX38" fmla="*/ 236159 w 1881147"/>
                <a:gd name="connsiteY38" fmla="*/ 798982 h 1700751"/>
                <a:gd name="connsiteX39" fmla="*/ 271462 w 1881147"/>
                <a:gd name="connsiteY39" fmla="*/ 854953 h 1700751"/>
                <a:gd name="connsiteX40" fmla="*/ 270869 w 1881147"/>
                <a:gd name="connsiteY40" fmla="*/ 900025 h 1700751"/>
                <a:gd name="connsiteX41" fmla="*/ 295393 w 1881147"/>
                <a:gd name="connsiteY41" fmla="*/ 939500 h 1700751"/>
                <a:gd name="connsiteX42" fmla="*/ 341051 w 1881147"/>
                <a:gd name="connsiteY42" fmla="*/ 978092 h 1700751"/>
                <a:gd name="connsiteX43" fmla="*/ 426184 w 1881147"/>
                <a:gd name="connsiteY43" fmla="*/ 1032344 h 1700751"/>
                <a:gd name="connsiteX44" fmla="*/ 461961 w 1881147"/>
                <a:gd name="connsiteY44" fmla="*/ 1103437 h 1700751"/>
                <a:gd name="connsiteX45" fmla="*/ 441064 w 1881147"/>
                <a:gd name="connsiteY45" fmla="*/ 1173010 h 1700751"/>
                <a:gd name="connsiteX46" fmla="*/ 519111 w 1881147"/>
                <a:gd name="connsiteY46" fmla="*/ 1229473 h 1700751"/>
                <a:gd name="connsiteX47" fmla="*/ 591143 w 1881147"/>
                <a:gd name="connsiteY47" fmla="*/ 1262467 h 1700751"/>
                <a:gd name="connsiteX48" fmla="*/ 571974 w 1881147"/>
                <a:gd name="connsiteY48" fmla="*/ 1322170 h 1700751"/>
                <a:gd name="connsiteX49" fmla="*/ 662461 w 1881147"/>
                <a:gd name="connsiteY49" fmla="*/ 1474570 h 1700751"/>
                <a:gd name="connsiteX50" fmla="*/ 755271 w 1881147"/>
                <a:gd name="connsiteY50" fmla="*/ 1547724 h 1700751"/>
                <a:gd name="connsiteX51" fmla="*/ 805336 w 1881147"/>
                <a:gd name="connsiteY51" fmla="*/ 1498382 h 1700751"/>
                <a:gd name="connsiteX52" fmla="*/ 869926 w 1881147"/>
                <a:gd name="connsiteY52" fmla="*/ 1525779 h 1700751"/>
                <a:gd name="connsiteX53" fmla="*/ 924399 w 1881147"/>
                <a:gd name="connsiteY53" fmla="*/ 1493620 h 1700751"/>
                <a:gd name="connsiteX54" fmla="*/ 941246 w 1881147"/>
                <a:gd name="connsiteY54" fmla="*/ 1451444 h 1700751"/>
                <a:gd name="connsiteX55" fmla="*/ 1005123 w 1881147"/>
                <a:gd name="connsiteY55" fmla="*/ 1537856 h 1700751"/>
                <a:gd name="connsiteX56" fmla="*/ 1050190 w 1881147"/>
                <a:gd name="connsiteY56" fmla="*/ 1608950 h 1700751"/>
                <a:gd name="connsiteX57" fmla="*/ 1120136 w 1881147"/>
                <a:gd name="connsiteY57" fmla="*/ 1700469 h 1700751"/>
                <a:gd name="connsiteX58" fmla="*/ 1151034 w 1881147"/>
                <a:gd name="connsiteY58" fmla="*/ 1637378 h 1700751"/>
                <a:gd name="connsiteX59" fmla="*/ 1181693 w 1881147"/>
                <a:gd name="connsiteY59" fmla="*/ 1630898 h 1700751"/>
                <a:gd name="connsiteX60" fmla="*/ 1224792 w 1881147"/>
                <a:gd name="connsiteY60" fmla="*/ 1660161 h 1700751"/>
                <a:gd name="connsiteX61" fmla="*/ 1258367 w 1881147"/>
                <a:gd name="connsiteY61" fmla="*/ 1619507 h 1700751"/>
                <a:gd name="connsiteX62" fmla="*/ 1277188 w 1881147"/>
                <a:gd name="connsiteY62" fmla="*/ 1624124 h 1700751"/>
                <a:gd name="connsiteX63" fmla="*/ 1311230 w 1881147"/>
                <a:gd name="connsiteY63" fmla="*/ 1690601 h 1700751"/>
                <a:gd name="connsiteX64" fmla="*/ 1367786 w 1881147"/>
                <a:gd name="connsiteY64" fmla="*/ 1667132 h 1700751"/>
                <a:gd name="connsiteX65" fmla="*/ 1419818 w 1881147"/>
                <a:gd name="connsiteY65" fmla="*/ 1611011 h 1700751"/>
                <a:gd name="connsiteX66" fmla="*/ 1470595 w 1881147"/>
                <a:gd name="connsiteY66" fmla="*/ 1594468 h 1700751"/>
                <a:gd name="connsiteX67" fmla="*/ 1488274 w 1881147"/>
                <a:gd name="connsiteY67" fmla="*/ 1650290 h 1700751"/>
                <a:gd name="connsiteX68" fmla="*/ 1558169 w 1881147"/>
                <a:gd name="connsiteY68" fmla="*/ 1624612 h 1700751"/>
                <a:gd name="connsiteX69" fmla="*/ 1588947 w 1881147"/>
                <a:gd name="connsiteY69" fmla="*/ 1537856 h 1700751"/>
                <a:gd name="connsiteX70" fmla="*/ 1670383 w 1881147"/>
                <a:gd name="connsiteY70" fmla="*/ 1447714 h 1700751"/>
                <a:gd name="connsiteX71" fmla="*/ 1714974 w 1881147"/>
                <a:gd name="connsiteY71" fmla="*/ 1416584 h 1700751"/>
                <a:gd name="connsiteX72" fmla="*/ 1743343 w 1881147"/>
                <a:gd name="connsiteY72" fmla="*/ 1419879 h 1700751"/>
                <a:gd name="connsiteX73" fmla="*/ 1820935 w 1881147"/>
                <a:gd name="connsiteY73" fmla="*/ 1409271 h 1700751"/>
                <a:gd name="connsiteX74" fmla="*/ 1816054 w 1881147"/>
                <a:gd name="connsiteY74" fmla="*/ 1462835 h 1700751"/>
                <a:gd name="connsiteX75" fmla="*/ 1874221 w 1881147"/>
                <a:gd name="connsiteY75" fmla="*/ 1486156 h 1700751"/>
                <a:gd name="connsiteX76" fmla="*/ 1875829 w 1881147"/>
                <a:gd name="connsiteY76" fmla="*/ 1463522 h 1700751"/>
                <a:gd name="connsiteX77" fmla="*/ 1875051 w 1881147"/>
                <a:gd name="connsiteY77" fmla="*/ 1402788 h 1700751"/>
                <a:gd name="connsiteX78" fmla="*/ 1853086 w 1881147"/>
                <a:gd name="connsiteY78" fmla="*/ 1312645 h 1700751"/>
                <a:gd name="connsiteX79" fmla="*/ 1853086 w 1881147"/>
                <a:gd name="connsiteY79" fmla="*/ 1255495 h 1700751"/>
                <a:gd name="connsiteX80" fmla="*/ 1810224 w 1881147"/>
                <a:gd name="connsiteY80" fmla="*/ 1245970 h 1700751"/>
                <a:gd name="connsiteX81" fmla="*/ 1734024 w 1881147"/>
                <a:gd name="connsiteY81" fmla="*/ 1165007 h 1700751"/>
                <a:gd name="connsiteX82" fmla="*/ 1695924 w 1881147"/>
                <a:gd name="connsiteY82" fmla="*/ 984032 h 1700751"/>
                <a:gd name="connsiteX83" fmla="*/ 1643536 w 1881147"/>
                <a:gd name="connsiteY83" fmla="*/ 950695 h 1700751"/>
                <a:gd name="connsiteX84" fmla="*/ 1605436 w 1881147"/>
                <a:gd name="connsiteY84" fmla="*/ 893545 h 1700751"/>
                <a:gd name="connsiteX85" fmla="*/ 1557811 w 1881147"/>
                <a:gd name="connsiteY85" fmla="*/ 845920 h 1700751"/>
                <a:gd name="connsiteX86" fmla="*/ 1505424 w 1881147"/>
                <a:gd name="connsiteY86" fmla="*/ 826870 h 1700751"/>
                <a:gd name="connsiteX87" fmla="*/ 1453036 w 1881147"/>
                <a:gd name="connsiteY87" fmla="*/ 822107 h 1700751"/>
                <a:gd name="connsiteX88" fmla="*/ 1510186 w 1881147"/>
                <a:gd name="connsiteY88" fmla="*/ 788770 h 1700751"/>
                <a:gd name="connsiteX89" fmla="*/ 1476849 w 1881147"/>
                <a:gd name="connsiteY89" fmla="*/ 755432 h 1700751"/>
                <a:gd name="connsiteX90" fmla="*/ 1481611 w 1881147"/>
                <a:gd name="connsiteY90" fmla="*/ 731620 h 1700751"/>
                <a:gd name="connsiteX91" fmla="*/ 1572099 w 1881147"/>
                <a:gd name="connsiteY91" fmla="*/ 769720 h 1700751"/>
                <a:gd name="connsiteX92" fmla="*/ 1624486 w 1881147"/>
                <a:gd name="connsiteY92" fmla="*/ 703045 h 1700751"/>
                <a:gd name="connsiteX93" fmla="*/ 1622283 w 1881147"/>
                <a:gd name="connsiteY93" fmla="*/ 560170 h 1700751"/>
                <a:gd name="connsiteX94" fmla="*/ 1639486 w 1881147"/>
                <a:gd name="connsiteY94" fmla="*/ 411844 h 1700751"/>
                <a:gd name="connsiteX0" fmla="*/ 1639486 w 1881147"/>
                <a:gd name="connsiteY0" fmla="*/ 410679 h 1699586"/>
                <a:gd name="connsiteX1" fmla="*/ 1567336 w 1881147"/>
                <a:gd name="connsiteY1" fmla="*/ 378030 h 1699586"/>
                <a:gd name="connsiteX2" fmla="*/ 1477087 w 1881147"/>
                <a:gd name="connsiteY2" fmla="*/ 354217 h 1699586"/>
                <a:gd name="connsiteX3" fmla="*/ 1423767 w 1881147"/>
                <a:gd name="connsiteY3" fmla="*/ 277133 h 1699586"/>
                <a:gd name="connsiteX4" fmla="*/ 1395785 w 1881147"/>
                <a:gd name="connsiteY4" fmla="*/ 175288 h 1699586"/>
                <a:gd name="connsiteX5" fmla="*/ 1364769 w 1881147"/>
                <a:gd name="connsiteY5" fmla="*/ 7226 h 1699586"/>
                <a:gd name="connsiteX6" fmla="*/ 1297400 w 1881147"/>
                <a:gd name="connsiteY6" fmla="*/ 48924 h 1699586"/>
                <a:gd name="connsiteX7" fmla="*/ 1291832 w 1881147"/>
                <a:gd name="connsiteY7" fmla="*/ 106447 h 1699586"/>
                <a:gd name="connsiteX8" fmla="*/ 1275927 w 1881147"/>
                <a:gd name="connsiteY8" fmla="*/ 157660 h 1699586"/>
                <a:gd name="connsiteX9" fmla="*/ 1214911 w 1881147"/>
                <a:gd name="connsiteY9" fmla="*/ 163717 h 1699586"/>
                <a:gd name="connsiteX10" fmla="*/ 1186336 w 1881147"/>
                <a:gd name="connsiteY10" fmla="*/ 192292 h 1699586"/>
                <a:gd name="connsiteX11" fmla="*/ 1176811 w 1881147"/>
                <a:gd name="connsiteY11" fmla="*/ 263730 h 1699586"/>
                <a:gd name="connsiteX12" fmla="*/ 1114899 w 1881147"/>
                <a:gd name="connsiteY12" fmla="*/ 306592 h 1699586"/>
                <a:gd name="connsiteX13" fmla="*/ 1005361 w 1881147"/>
                <a:gd name="connsiteY13" fmla="*/ 320880 h 1699586"/>
                <a:gd name="connsiteX14" fmla="*/ 962499 w 1881147"/>
                <a:gd name="connsiteY14" fmla="*/ 363742 h 1699586"/>
                <a:gd name="connsiteX15" fmla="*/ 838674 w 1881147"/>
                <a:gd name="connsiteY15" fmla="*/ 363742 h 1699586"/>
                <a:gd name="connsiteX16" fmla="*/ 781524 w 1881147"/>
                <a:gd name="connsiteY16" fmla="*/ 435180 h 1699586"/>
                <a:gd name="connsiteX17" fmla="*/ 781524 w 1881147"/>
                <a:gd name="connsiteY17" fmla="*/ 468517 h 1699586"/>
                <a:gd name="connsiteX18" fmla="*/ 743424 w 1881147"/>
                <a:gd name="connsiteY18" fmla="*/ 492330 h 1699586"/>
                <a:gd name="connsiteX19" fmla="*/ 671986 w 1881147"/>
                <a:gd name="connsiteY19" fmla="*/ 425655 h 1699586"/>
                <a:gd name="connsiteX20" fmla="*/ 519586 w 1881147"/>
                <a:gd name="connsiteY20" fmla="*/ 420892 h 1699586"/>
                <a:gd name="connsiteX21" fmla="*/ 457674 w 1881147"/>
                <a:gd name="connsiteY21" fmla="*/ 439942 h 1699586"/>
                <a:gd name="connsiteX22" fmla="*/ 419574 w 1881147"/>
                <a:gd name="connsiteY22" fmla="*/ 425655 h 1699586"/>
                <a:gd name="connsiteX23" fmla="*/ 400524 w 1881147"/>
                <a:gd name="connsiteY23" fmla="*/ 363742 h 1699586"/>
                <a:gd name="connsiteX24" fmla="*/ 333849 w 1881147"/>
                <a:gd name="connsiteY24" fmla="*/ 311355 h 1699586"/>
                <a:gd name="connsiteX25" fmla="*/ 286224 w 1881147"/>
                <a:gd name="connsiteY25" fmla="*/ 244680 h 1699586"/>
                <a:gd name="connsiteX26" fmla="*/ 143349 w 1881147"/>
                <a:gd name="connsiteY26" fmla="*/ 263730 h 1699586"/>
                <a:gd name="connsiteX27" fmla="*/ 124299 w 1881147"/>
                <a:gd name="connsiteY27" fmla="*/ 339930 h 1699586"/>
                <a:gd name="connsiteX28" fmla="*/ 110011 w 1881147"/>
                <a:gd name="connsiteY28" fmla="*/ 373267 h 1699586"/>
                <a:gd name="connsiteX29" fmla="*/ 133824 w 1881147"/>
                <a:gd name="connsiteY29" fmla="*/ 420892 h 1699586"/>
                <a:gd name="connsiteX30" fmla="*/ 81436 w 1881147"/>
                <a:gd name="connsiteY30" fmla="*/ 458992 h 1699586"/>
                <a:gd name="connsiteX31" fmla="*/ 33811 w 1881147"/>
                <a:gd name="connsiteY31" fmla="*/ 454230 h 1699586"/>
                <a:gd name="connsiteX32" fmla="*/ 33811 w 1881147"/>
                <a:gd name="connsiteY32" fmla="*/ 525667 h 1699586"/>
                <a:gd name="connsiteX33" fmla="*/ 474 w 1881147"/>
                <a:gd name="connsiteY33" fmla="*/ 630442 h 1699586"/>
                <a:gd name="connsiteX34" fmla="*/ 62386 w 1881147"/>
                <a:gd name="connsiteY34" fmla="*/ 706642 h 1699586"/>
                <a:gd name="connsiteX35" fmla="*/ 111977 w 1881147"/>
                <a:gd name="connsiteY35" fmla="*/ 686904 h 1699586"/>
                <a:gd name="connsiteX36" fmla="*/ 112334 w 1881147"/>
                <a:gd name="connsiteY36" fmla="*/ 757163 h 1699586"/>
                <a:gd name="connsiteX37" fmla="*/ 167161 w 1881147"/>
                <a:gd name="connsiteY37" fmla="*/ 787605 h 1699586"/>
                <a:gd name="connsiteX38" fmla="*/ 236159 w 1881147"/>
                <a:gd name="connsiteY38" fmla="*/ 797817 h 1699586"/>
                <a:gd name="connsiteX39" fmla="*/ 271462 w 1881147"/>
                <a:gd name="connsiteY39" fmla="*/ 853788 h 1699586"/>
                <a:gd name="connsiteX40" fmla="*/ 270869 w 1881147"/>
                <a:gd name="connsiteY40" fmla="*/ 898860 h 1699586"/>
                <a:gd name="connsiteX41" fmla="*/ 295393 w 1881147"/>
                <a:gd name="connsiteY41" fmla="*/ 938335 h 1699586"/>
                <a:gd name="connsiteX42" fmla="*/ 341051 w 1881147"/>
                <a:gd name="connsiteY42" fmla="*/ 976927 h 1699586"/>
                <a:gd name="connsiteX43" fmla="*/ 426184 w 1881147"/>
                <a:gd name="connsiteY43" fmla="*/ 1031179 h 1699586"/>
                <a:gd name="connsiteX44" fmla="*/ 461961 w 1881147"/>
                <a:gd name="connsiteY44" fmla="*/ 1102272 h 1699586"/>
                <a:gd name="connsiteX45" fmla="*/ 441064 w 1881147"/>
                <a:gd name="connsiteY45" fmla="*/ 1171845 h 1699586"/>
                <a:gd name="connsiteX46" fmla="*/ 519111 w 1881147"/>
                <a:gd name="connsiteY46" fmla="*/ 1228308 h 1699586"/>
                <a:gd name="connsiteX47" fmla="*/ 591143 w 1881147"/>
                <a:gd name="connsiteY47" fmla="*/ 1261302 h 1699586"/>
                <a:gd name="connsiteX48" fmla="*/ 571974 w 1881147"/>
                <a:gd name="connsiteY48" fmla="*/ 1321005 h 1699586"/>
                <a:gd name="connsiteX49" fmla="*/ 662461 w 1881147"/>
                <a:gd name="connsiteY49" fmla="*/ 1473405 h 1699586"/>
                <a:gd name="connsiteX50" fmla="*/ 755271 w 1881147"/>
                <a:gd name="connsiteY50" fmla="*/ 1546559 h 1699586"/>
                <a:gd name="connsiteX51" fmla="*/ 805336 w 1881147"/>
                <a:gd name="connsiteY51" fmla="*/ 1497217 h 1699586"/>
                <a:gd name="connsiteX52" fmla="*/ 869926 w 1881147"/>
                <a:gd name="connsiteY52" fmla="*/ 1524614 h 1699586"/>
                <a:gd name="connsiteX53" fmla="*/ 924399 w 1881147"/>
                <a:gd name="connsiteY53" fmla="*/ 1492455 h 1699586"/>
                <a:gd name="connsiteX54" fmla="*/ 941246 w 1881147"/>
                <a:gd name="connsiteY54" fmla="*/ 1450279 h 1699586"/>
                <a:gd name="connsiteX55" fmla="*/ 1005123 w 1881147"/>
                <a:gd name="connsiteY55" fmla="*/ 1536691 h 1699586"/>
                <a:gd name="connsiteX56" fmla="*/ 1050190 w 1881147"/>
                <a:gd name="connsiteY56" fmla="*/ 1607785 h 1699586"/>
                <a:gd name="connsiteX57" fmla="*/ 1120136 w 1881147"/>
                <a:gd name="connsiteY57" fmla="*/ 1699304 h 1699586"/>
                <a:gd name="connsiteX58" fmla="*/ 1151034 w 1881147"/>
                <a:gd name="connsiteY58" fmla="*/ 1636213 h 1699586"/>
                <a:gd name="connsiteX59" fmla="*/ 1181693 w 1881147"/>
                <a:gd name="connsiteY59" fmla="*/ 1629733 h 1699586"/>
                <a:gd name="connsiteX60" fmla="*/ 1224792 w 1881147"/>
                <a:gd name="connsiteY60" fmla="*/ 1658996 h 1699586"/>
                <a:gd name="connsiteX61" fmla="*/ 1258367 w 1881147"/>
                <a:gd name="connsiteY61" fmla="*/ 1618342 h 1699586"/>
                <a:gd name="connsiteX62" fmla="*/ 1277188 w 1881147"/>
                <a:gd name="connsiteY62" fmla="*/ 1622959 h 1699586"/>
                <a:gd name="connsiteX63" fmla="*/ 1311230 w 1881147"/>
                <a:gd name="connsiteY63" fmla="*/ 1689436 h 1699586"/>
                <a:gd name="connsiteX64" fmla="*/ 1367786 w 1881147"/>
                <a:gd name="connsiteY64" fmla="*/ 1665967 h 1699586"/>
                <a:gd name="connsiteX65" fmla="*/ 1419818 w 1881147"/>
                <a:gd name="connsiteY65" fmla="*/ 1609846 h 1699586"/>
                <a:gd name="connsiteX66" fmla="*/ 1470595 w 1881147"/>
                <a:gd name="connsiteY66" fmla="*/ 1593303 h 1699586"/>
                <a:gd name="connsiteX67" fmla="*/ 1488274 w 1881147"/>
                <a:gd name="connsiteY67" fmla="*/ 1649125 h 1699586"/>
                <a:gd name="connsiteX68" fmla="*/ 1558169 w 1881147"/>
                <a:gd name="connsiteY68" fmla="*/ 1623447 h 1699586"/>
                <a:gd name="connsiteX69" fmla="*/ 1588947 w 1881147"/>
                <a:gd name="connsiteY69" fmla="*/ 1536691 h 1699586"/>
                <a:gd name="connsiteX70" fmla="*/ 1670383 w 1881147"/>
                <a:gd name="connsiteY70" fmla="*/ 1446549 h 1699586"/>
                <a:gd name="connsiteX71" fmla="*/ 1714974 w 1881147"/>
                <a:gd name="connsiteY71" fmla="*/ 1415419 h 1699586"/>
                <a:gd name="connsiteX72" fmla="*/ 1743343 w 1881147"/>
                <a:gd name="connsiteY72" fmla="*/ 1418714 h 1699586"/>
                <a:gd name="connsiteX73" fmla="*/ 1820935 w 1881147"/>
                <a:gd name="connsiteY73" fmla="*/ 1408106 h 1699586"/>
                <a:gd name="connsiteX74" fmla="*/ 1816054 w 1881147"/>
                <a:gd name="connsiteY74" fmla="*/ 1461670 h 1699586"/>
                <a:gd name="connsiteX75" fmla="*/ 1874221 w 1881147"/>
                <a:gd name="connsiteY75" fmla="*/ 1484991 h 1699586"/>
                <a:gd name="connsiteX76" fmla="*/ 1875829 w 1881147"/>
                <a:gd name="connsiteY76" fmla="*/ 1462357 h 1699586"/>
                <a:gd name="connsiteX77" fmla="*/ 1875051 w 1881147"/>
                <a:gd name="connsiteY77" fmla="*/ 1401623 h 1699586"/>
                <a:gd name="connsiteX78" fmla="*/ 1853086 w 1881147"/>
                <a:gd name="connsiteY78" fmla="*/ 1311480 h 1699586"/>
                <a:gd name="connsiteX79" fmla="*/ 1853086 w 1881147"/>
                <a:gd name="connsiteY79" fmla="*/ 1254330 h 1699586"/>
                <a:gd name="connsiteX80" fmla="*/ 1810224 w 1881147"/>
                <a:gd name="connsiteY80" fmla="*/ 1244805 h 1699586"/>
                <a:gd name="connsiteX81" fmla="*/ 1734024 w 1881147"/>
                <a:gd name="connsiteY81" fmla="*/ 1163842 h 1699586"/>
                <a:gd name="connsiteX82" fmla="*/ 1695924 w 1881147"/>
                <a:gd name="connsiteY82" fmla="*/ 982867 h 1699586"/>
                <a:gd name="connsiteX83" fmla="*/ 1643536 w 1881147"/>
                <a:gd name="connsiteY83" fmla="*/ 949530 h 1699586"/>
                <a:gd name="connsiteX84" fmla="*/ 1605436 w 1881147"/>
                <a:gd name="connsiteY84" fmla="*/ 892380 h 1699586"/>
                <a:gd name="connsiteX85" fmla="*/ 1557811 w 1881147"/>
                <a:gd name="connsiteY85" fmla="*/ 844755 h 1699586"/>
                <a:gd name="connsiteX86" fmla="*/ 1505424 w 1881147"/>
                <a:gd name="connsiteY86" fmla="*/ 825705 h 1699586"/>
                <a:gd name="connsiteX87" fmla="*/ 1453036 w 1881147"/>
                <a:gd name="connsiteY87" fmla="*/ 820942 h 1699586"/>
                <a:gd name="connsiteX88" fmla="*/ 1510186 w 1881147"/>
                <a:gd name="connsiteY88" fmla="*/ 787605 h 1699586"/>
                <a:gd name="connsiteX89" fmla="*/ 1476849 w 1881147"/>
                <a:gd name="connsiteY89" fmla="*/ 754267 h 1699586"/>
                <a:gd name="connsiteX90" fmla="*/ 1481611 w 1881147"/>
                <a:gd name="connsiteY90" fmla="*/ 730455 h 1699586"/>
                <a:gd name="connsiteX91" fmla="*/ 1572099 w 1881147"/>
                <a:gd name="connsiteY91" fmla="*/ 768555 h 1699586"/>
                <a:gd name="connsiteX92" fmla="*/ 1624486 w 1881147"/>
                <a:gd name="connsiteY92" fmla="*/ 701880 h 1699586"/>
                <a:gd name="connsiteX93" fmla="*/ 1622283 w 1881147"/>
                <a:gd name="connsiteY93" fmla="*/ 559005 h 1699586"/>
                <a:gd name="connsiteX94" fmla="*/ 1639486 w 1881147"/>
                <a:gd name="connsiteY94" fmla="*/ 410679 h 1699586"/>
                <a:gd name="connsiteX0" fmla="*/ 1639486 w 1881147"/>
                <a:gd name="connsiteY0" fmla="*/ 403727 h 1692634"/>
                <a:gd name="connsiteX1" fmla="*/ 1567336 w 1881147"/>
                <a:gd name="connsiteY1" fmla="*/ 371078 h 1692634"/>
                <a:gd name="connsiteX2" fmla="*/ 1477087 w 1881147"/>
                <a:gd name="connsiteY2" fmla="*/ 347265 h 1692634"/>
                <a:gd name="connsiteX3" fmla="*/ 1423767 w 1881147"/>
                <a:gd name="connsiteY3" fmla="*/ 270181 h 1692634"/>
                <a:gd name="connsiteX4" fmla="*/ 1395785 w 1881147"/>
                <a:gd name="connsiteY4" fmla="*/ 168336 h 1692634"/>
                <a:gd name="connsiteX5" fmla="*/ 1364769 w 1881147"/>
                <a:gd name="connsiteY5" fmla="*/ 274 h 1692634"/>
                <a:gd name="connsiteX6" fmla="*/ 1297400 w 1881147"/>
                <a:gd name="connsiteY6" fmla="*/ 41972 h 1692634"/>
                <a:gd name="connsiteX7" fmla="*/ 1291832 w 1881147"/>
                <a:gd name="connsiteY7" fmla="*/ 99495 h 1692634"/>
                <a:gd name="connsiteX8" fmla="*/ 1275927 w 1881147"/>
                <a:gd name="connsiteY8" fmla="*/ 150708 h 1692634"/>
                <a:gd name="connsiteX9" fmla="*/ 1214911 w 1881147"/>
                <a:gd name="connsiteY9" fmla="*/ 156765 h 1692634"/>
                <a:gd name="connsiteX10" fmla="*/ 1186336 w 1881147"/>
                <a:gd name="connsiteY10" fmla="*/ 185340 h 1692634"/>
                <a:gd name="connsiteX11" fmla="*/ 1176811 w 1881147"/>
                <a:gd name="connsiteY11" fmla="*/ 256778 h 1692634"/>
                <a:gd name="connsiteX12" fmla="*/ 1114899 w 1881147"/>
                <a:gd name="connsiteY12" fmla="*/ 299640 h 1692634"/>
                <a:gd name="connsiteX13" fmla="*/ 1005361 w 1881147"/>
                <a:gd name="connsiteY13" fmla="*/ 313928 h 1692634"/>
                <a:gd name="connsiteX14" fmla="*/ 962499 w 1881147"/>
                <a:gd name="connsiteY14" fmla="*/ 356790 h 1692634"/>
                <a:gd name="connsiteX15" fmla="*/ 838674 w 1881147"/>
                <a:gd name="connsiteY15" fmla="*/ 356790 h 1692634"/>
                <a:gd name="connsiteX16" fmla="*/ 781524 w 1881147"/>
                <a:gd name="connsiteY16" fmla="*/ 428228 h 1692634"/>
                <a:gd name="connsiteX17" fmla="*/ 781524 w 1881147"/>
                <a:gd name="connsiteY17" fmla="*/ 461565 h 1692634"/>
                <a:gd name="connsiteX18" fmla="*/ 743424 w 1881147"/>
                <a:gd name="connsiteY18" fmla="*/ 485378 h 1692634"/>
                <a:gd name="connsiteX19" fmla="*/ 671986 w 1881147"/>
                <a:gd name="connsiteY19" fmla="*/ 418703 h 1692634"/>
                <a:gd name="connsiteX20" fmla="*/ 519586 w 1881147"/>
                <a:gd name="connsiteY20" fmla="*/ 413940 h 1692634"/>
                <a:gd name="connsiteX21" fmla="*/ 457674 w 1881147"/>
                <a:gd name="connsiteY21" fmla="*/ 432990 h 1692634"/>
                <a:gd name="connsiteX22" fmla="*/ 419574 w 1881147"/>
                <a:gd name="connsiteY22" fmla="*/ 418703 h 1692634"/>
                <a:gd name="connsiteX23" fmla="*/ 400524 w 1881147"/>
                <a:gd name="connsiteY23" fmla="*/ 356790 h 1692634"/>
                <a:gd name="connsiteX24" fmla="*/ 333849 w 1881147"/>
                <a:gd name="connsiteY24" fmla="*/ 304403 h 1692634"/>
                <a:gd name="connsiteX25" fmla="*/ 286224 w 1881147"/>
                <a:gd name="connsiteY25" fmla="*/ 237728 h 1692634"/>
                <a:gd name="connsiteX26" fmla="*/ 143349 w 1881147"/>
                <a:gd name="connsiteY26" fmla="*/ 256778 h 1692634"/>
                <a:gd name="connsiteX27" fmla="*/ 124299 w 1881147"/>
                <a:gd name="connsiteY27" fmla="*/ 332978 h 1692634"/>
                <a:gd name="connsiteX28" fmla="*/ 110011 w 1881147"/>
                <a:gd name="connsiteY28" fmla="*/ 366315 h 1692634"/>
                <a:gd name="connsiteX29" fmla="*/ 133824 w 1881147"/>
                <a:gd name="connsiteY29" fmla="*/ 413940 h 1692634"/>
                <a:gd name="connsiteX30" fmla="*/ 81436 w 1881147"/>
                <a:gd name="connsiteY30" fmla="*/ 452040 h 1692634"/>
                <a:gd name="connsiteX31" fmla="*/ 33811 w 1881147"/>
                <a:gd name="connsiteY31" fmla="*/ 447278 h 1692634"/>
                <a:gd name="connsiteX32" fmla="*/ 33811 w 1881147"/>
                <a:gd name="connsiteY32" fmla="*/ 518715 h 1692634"/>
                <a:gd name="connsiteX33" fmla="*/ 474 w 1881147"/>
                <a:gd name="connsiteY33" fmla="*/ 623490 h 1692634"/>
                <a:gd name="connsiteX34" fmla="*/ 62386 w 1881147"/>
                <a:gd name="connsiteY34" fmla="*/ 699690 h 1692634"/>
                <a:gd name="connsiteX35" fmla="*/ 111977 w 1881147"/>
                <a:gd name="connsiteY35" fmla="*/ 679952 h 1692634"/>
                <a:gd name="connsiteX36" fmla="*/ 112334 w 1881147"/>
                <a:gd name="connsiteY36" fmla="*/ 750211 h 1692634"/>
                <a:gd name="connsiteX37" fmla="*/ 167161 w 1881147"/>
                <a:gd name="connsiteY37" fmla="*/ 780653 h 1692634"/>
                <a:gd name="connsiteX38" fmla="*/ 236159 w 1881147"/>
                <a:gd name="connsiteY38" fmla="*/ 790865 h 1692634"/>
                <a:gd name="connsiteX39" fmla="*/ 271462 w 1881147"/>
                <a:gd name="connsiteY39" fmla="*/ 846836 h 1692634"/>
                <a:gd name="connsiteX40" fmla="*/ 270869 w 1881147"/>
                <a:gd name="connsiteY40" fmla="*/ 891908 h 1692634"/>
                <a:gd name="connsiteX41" fmla="*/ 295393 w 1881147"/>
                <a:gd name="connsiteY41" fmla="*/ 931383 h 1692634"/>
                <a:gd name="connsiteX42" fmla="*/ 341051 w 1881147"/>
                <a:gd name="connsiteY42" fmla="*/ 969975 h 1692634"/>
                <a:gd name="connsiteX43" fmla="*/ 426184 w 1881147"/>
                <a:gd name="connsiteY43" fmla="*/ 1024227 h 1692634"/>
                <a:gd name="connsiteX44" fmla="*/ 461961 w 1881147"/>
                <a:gd name="connsiteY44" fmla="*/ 1095320 h 1692634"/>
                <a:gd name="connsiteX45" fmla="*/ 441064 w 1881147"/>
                <a:gd name="connsiteY45" fmla="*/ 1164893 h 1692634"/>
                <a:gd name="connsiteX46" fmla="*/ 519111 w 1881147"/>
                <a:gd name="connsiteY46" fmla="*/ 1221356 h 1692634"/>
                <a:gd name="connsiteX47" fmla="*/ 591143 w 1881147"/>
                <a:gd name="connsiteY47" fmla="*/ 1254350 h 1692634"/>
                <a:gd name="connsiteX48" fmla="*/ 571974 w 1881147"/>
                <a:gd name="connsiteY48" fmla="*/ 1314053 h 1692634"/>
                <a:gd name="connsiteX49" fmla="*/ 662461 w 1881147"/>
                <a:gd name="connsiteY49" fmla="*/ 1466453 h 1692634"/>
                <a:gd name="connsiteX50" fmla="*/ 755271 w 1881147"/>
                <a:gd name="connsiteY50" fmla="*/ 1539607 h 1692634"/>
                <a:gd name="connsiteX51" fmla="*/ 805336 w 1881147"/>
                <a:gd name="connsiteY51" fmla="*/ 1490265 h 1692634"/>
                <a:gd name="connsiteX52" fmla="*/ 869926 w 1881147"/>
                <a:gd name="connsiteY52" fmla="*/ 1517662 h 1692634"/>
                <a:gd name="connsiteX53" fmla="*/ 924399 w 1881147"/>
                <a:gd name="connsiteY53" fmla="*/ 1485503 h 1692634"/>
                <a:gd name="connsiteX54" fmla="*/ 941246 w 1881147"/>
                <a:gd name="connsiteY54" fmla="*/ 1443327 h 1692634"/>
                <a:gd name="connsiteX55" fmla="*/ 1005123 w 1881147"/>
                <a:gd name="connsiteY55" fmla="*/ 1529739 h 1692634"/>
                <a:gd name="connsiteX56" fmla="*/ 1050190 w 1881147"/>
                <a:gd name="connsiteY56" fmla="*/ 1600833 h 1692634"/>
                <a:gd name="connsiteX57" fmla="*/ 1120136 w 1881147"/>
                <a:gd name="connsiteY57" fmla="*/ 1692352 h 1692634"/>
                <a:gd name="connsiteX58" fmla="*/ 1151034 w 1881147"/>
                <a:gd name="connsiteY58" fmla="*/ 1629261 h 1692634"/>
                <a:gd name="connsiteX59" fmla="*/ 1181693 w 1881147"/>
                <a:gd name="connsiteY59" fmla="*/ 1622781 h 1692634"/>
                <a:gd name="connsiteX60" fmla="*/ 1224792 w 1881147"/>
                <a:gd name="connsiteY60" fmla="*/ 1652044 h 1692634"/>
                <a:gd name="connsiteX61" fmla="*/ 1258367 w 1881147"/>
                <a:gd name="connsiteY61" fmla="*/ 1611390 h 1692634"/>
                <a:gd name="connsiteX62" fmla="*/ 1277188 w 1881147"/>
                <a:gd name="connsiteY62" fmla="*/ 1616007 h 1692634"/>
                <a:gd name="connsiteX63" fmla="*/ 1311230 w 1881147"/>
                <a:gd name="connsiteY63" fmla="*/ 1682484 h 1692634"/>
                <a:gd name="connsiteX64" fmla="*/ 1367786 w 1881147"/>
                <a:gd name="connsiteY64" fmla="*/ 1659015 h 1692634"/>
                <a:gd name="connsiteX65" fmla="*/ 1419818 w 1881147"/>
                <a:gd name="connsiteY65" fmla="*/ 1602894 h 1692634"/>
                <a:gd name="connsiteX66" fmla="*/ 1470595 w 1881147"/>
                <a:gd name="connsiteY66" fmla="*/ 1586351 h 1692634"/>
                <a:gd name="connsiteX67" fmla="*/ 1488274 w 1881147"/>
                <a:gd name="connsiteY67" fmla="*/ 1642173 h 1692634"/>
                <a:gd name="connsiteX68" fmla="*/ 1558169 w 1881147"/>
                <a:gd name="connsiteY68" fmla="*/ 1616495 h 1692634"/>
                <a:gd name="connsiteX69" fmla="*/ 1588947 w 1881147"/>
                <a:gd name="connsiteY69" fmla="*/ 1529739 h 1692634"/>
                <a:gd name="connsiteX70" fmla="*/ 1670383 w 1881147"/>
                <a:gd name="connsiteY70" fmla="*/ 1439597 h 1692634"/>
                <a:gd name="connsiteX71" fmla="*/ 1714974 w 1881147"/>
                <a:gd name="connsiteY71" fmla="*/ 1408467 h 1692634"/>
                <a:gd name="connsiteX72" fmla="*/ 1743343 w 1881147"/>
                <a:gd name="connsiteY72" fmla="*/ 1411762 h 1692634"/>
                <a:gd name="connsiteX73" fmla="*/ 1820935 w 1881147"/>
                <a:gd name="connsiteY73" fmla="*/ 1401154 h 1692634"/>
                <a:gd name="connsiteX74" fmla="*/ 1816054 w 1881147"/>
                <a:gd name="connsiteY74" fmla="*/ 1454718 h 1692634"/>
                <a:gd name="connsiteX75" fmla="*/ 1874221 w 1881147"/>
                <a:gd name="connsiteY75" fmla="*/ 1478039 h 1692634"/>
                <a:gd name="connsiteX76" fmla="*/ 1875829 w 1881147"/>
                <a:gd name="connsiteY76" fmla="*/ 1455405 h 1692634"/>
                <a:gd name="connsiteX77" fmla="*/ 1875051 w 1881147"/>
                <a:gd name="connsiteY77" fmla="*/ 1394671 h 1692634"/>
                <a:gd name="connsiteX78" fmla="*/ 1853086 w 1881147"/>
                <a:gd name="connsiteY78" fmla="*/ 1304528 h 1692634"/>
                <a:gd name="connsiteX79" fmla="*/ 1853086 w 1881147"/>
                <a:gd name="connsiteY79" fmla="*/ 1247378 h 1692634"/>
                <a:gd name="connsiteX80" fmla="*/ 1810224 w 1881147"/>
                <a:gd name="connsiteY80" fmla="*/ 1237853 h 1692634"/>
                <a:gd name="connsiteX81" fmla="*/ 1734024 w 1881147"/>
                <a:gd name="connsiteY81" fmla="*/ 1156890 h 1692634"/>
                <a:gd name="connsiteX82" fmla="*/ 1695924 w 1881147"/>
                <a:gd name="connsiteY82" fmla="*/ 975915 h 1692634"/>
                <a:gd name="connsiteX83" fmla="*/ 1643536 w 1881147"/>
                <a:gd name="connsiteY83" fmla="*/ 942578 h 1692634"/>
                <a:gd name="connsiteX84" fmla="*/ 1605436 w 1881147"/>
                <a:gd name="connsiteY84" fmla="*/ 885428 h 1692634"/>
                <a:gd name="connsiteX85" fmla="*/ 1557811 w 1881147"/>
                <a:gd name="connsiteY85" fmla="*/ 837803 h 1692634"/>
                <a:gd name="connsiteX86" fmla="*/ 1505424 w 1881147"/>
                <a:gd name="connsiteY86" fmla="*/ 818753 h 1692634"/>
                <a:gd name="connsiteX87" fmla="*/ 1453036 w 1881147"/>
                <a:gd name="connsiteY87" fmla="*/ 813990 h 1692634"/>
                <a:gd name="connsiteX88" fmla="*/ 1510186 w 1881147"/>
                <a:gd name="connsiteY88" fmla="*/ 780653 h 1692634"/>
                <a:gd name="connsiteX89" fmla="*/ 1476849 w 1881147"/>
                <a:gd name="connsiteY89" fmla="*/ 747315 h 1692634"/>
                <a:gd name="connsiteX90" fmla="*/ 1481611 w 1881147"/>
                <a:gd name="connsiteY90" fmla="*/ 723503 h 1692634"/>
                <a:gd name="connsiteX91" fmla="*/ 1572099 w 1881147"/>
                <a:gd name="connsiteY91" fmla="*/ 761603 h 1692634"/>
                <a:gd name="connsiteX92" fmla="*/ 1624486 w 1881147"/>
                <a:gd name="connsiteY92" fmla="*/ 694928 h 1692634"/>
                <a:gd name="connsiteX93" fmla="*/ 1622283 w 1881147"/>
                <a:gd name="connsiteY93" fmla="*/ 552053 h 1692634"/>
                <a:gd name="connsiteX94" fmla="*/ 1639486 w 1881147"/>
                <a:gd name="connsiteY94" fmla="*/ 403727 h 1692634"/>
                <a:gd name="connsiteX0" fmla="*/ 1639486 w 1881147"/>
                <a:gd name="connsiteY0" fmla="*/ 403995 h 1692902"/>
                <a:gd name="connsiteX1" fmla="*/ 1567336 w 1881147"/>
                <a:gd name="connsiteY1" fmla="*/ 371346 h 1692902"/>
                <a:gd name="connsiteX2" fmla="*/ 1477087 w 1881147"/>
                <a:gd name="connsiteY2" fmla="*/ 347533 h 1692902"/>
                <a:gd name="connsiteX3" fmla="*/ 1423767 w 1881147"/>
                <a:gd name="connsiteY3" fmla="*/ 270449 h 1692902"/>
                <a:gd name="connsiteX4" fmla="*/ 1395785 w 1881147"/>
                <a:gd name="connsiteY4" fmla="*/ 168604 h 1692902"/>
                <a:gd name="connsiteX5" fmla="*/ 1364769 w 1881147"/>
                <a:gd name="connsiteY5" fmla="*/ 542 h 1692902"/>
                <a:gd name="connsiteX6" fmla="*/ 1297400 w 1881147"/>
                <a:gd name="connsiteY6" fmla="*/ 42240 h 1692902"/>
                <a:gd name="connsiteX7" fmla="*/ 1291832 w 1881147"/>
                <a:gd name="connsiteY7" fmla="*/ 99763 h 1692902"/>
                <a:gd name="connsiteX8" fmla="*/ 1275927 w 1881147"/>
                <a:gd name="connsiteY8" fmla="*/ 150976 h 1692902"/>
                <a:gd name="connsiteX9" fmla="*/ 1214911 w 1881147"/>
                <a:gd name="connsiteY9" fmla="*/ 157033 h 1692902"/>
                <a:gd name="connsiteX10" fmla="*/ 1186336 w 1881147"/>
                <a:gd name="connsiteY10" fmla="*/ 185608 h 1692902"/>
                <a:gd name="connsiteX11" fmla="*/ 1176811 w 1881147"/>
                <a:gd name="connsiteY11" fmla="*/ 257046 h 1692902"/>
                <a:gd name="connsiteX12" fmla="*/ 1114899 w 1881147"/>
                <a:gd name="connsiteY12" fmla="*/ 299908 h 1692902"/>
                <a:gd name="connsiteX13" fmla="*/ 1005361 w 1881147"/>
                <a:gd name="connsiteY13" fmla="*/ 314196 h 1692902"/>
                <a:gd name="connsiteX14" fmla="*/ 962499 w 1881147"/>
                <a:gd name="connsiteY14" fmla="*/ 357058 h 1692902"/>
                <a:gd name="connsiteX15" fmla="*/ 838674 w 1881147"/>
                <a:gd name="connsiteY15" fmla="*/ 357058 h 1692902"/>
                <a:gd name="connsiteX16" fmla="*/ 781524 w 1881147"/>
                <a:gd name="connsiteY16" fmla="*/ 428496 h 1692902"/>
                <a:gd name="connsiteX17" fmla="*/ 781524 w 1881147"/>
                <a:gd name="connsiteY17" fmla="*/ 461833 h 1692902"/>
                <a:gd name="connsiteX18" fmla="*/ 743424 w 1881147"/>
                <a:gd name="connsiteY18" fmla="*/ 485646 h 1692902"/>
                <a:gd name="connsiteX19" fmla="*/ 671986 w 1881147"/>
                <a:gd name="connsiteY19" fmla="*/ 418971 h 1692902"/>
                <a:gd name="connsiteX20" fmla="*/ 519586 w 1881147"/>
                <a:gd name="connsiteY20" fmla="*/ 414208 h 1692902"/>
                <a:gd name="connsiteX21" fmla="*/ 457674 w 1881147"/>
                <a:gd name="connsiteY21" fmla="*/ 433258 h 1692902"/>
                <a:gd name="connsiteX22" fmla="*/ 419574 w 1881147"/>
                <a:gd name="connsiteY22" fmla="*/ 418971 h 1692902"/>
                <a:gd name="connsiteX23" fmla="*/ 400524 w 1881147"/>
                <a:gd name="connsiteY23" fmla="*/ 357058 h 1692902"/>
                <a:gd name="connsiteX24" fmla="*/ 333849 w 1881147"/>
                <a:gd name="connsiteY24" fmla="*/ 304671 h 1692902"/>
                <a:gd name="connsiteX25" fmla="*/ 286224 w 1881147"/>
                <a:gd name="connsiteY25" fmla="*/ 237996 h 1692902"/>
                <a:gd name="connsiteX26" fmla="*/ 143349 w 1881147"/>
                <a:gd name="connsiteY26" fmla="*/ 257046 h 1692902"/>
                <a:gd name="connsiteX27" fmla="*/ 124299 w 1881147"/>
                <a:gd name="connsiteY27" fmla="*/ 333246 h 1692902"/>
                <a:gd name="connsiteX28" fmla="*/ 110011 w 1881147"/>
                <a:gd name="connsiteY28" fmla="*/ 366583 h 1692902"/>
                <a:gd name="connsiteX29" fmla="*/ 133824 w 1881147"/>
                <a:gd name="connsiteY29" fmla="*/ 414208 h 1692902"/>
                <a:gd name="connsiteX30" fmla="*/ 81436 w 1881147"/>
                <a:gd name="connsiteY30" fmla="*/ 452308 h 1692902"/>
                <a:gd name="connsiteX31" fmla="*/ 33811 w 1881147"/>
                <a:gd name="connsiteY31" fmla="*/ 447546 h 1692902"/>
                <a:gd name="connsiteX32" fmla="*/ 33811 w 1881147"/>
                <a:gd name="connsiteY32" fmla="*/ 518983 h 1692902"/>
                <a:gd name="connsiteX33" fmla="*/ 474 w 1881147"/>
                <a:gd name="connsiteY33" fmla="*/ 623758 h 1692902"/>
                <a:gd name="connsiteX34" fmla="*/ 62386 w 1881147"/>
                <a:gd name="connsiteY34" fmla="*/ 699958 h 1692902"/>
                <a:gd name="connsiteX35" fmla="*/ 111977 w 1881147"/>
                <a:gd name="connsiteY35" fmla="*/ 680220 h 1692902"/>
                <a:gd name="connsiteX36" fmla="*/ 112334 w 1881147"/>
                <a:gd name="connsiteY36" fmla="*/ 750479 h 1692902"/>
                <a:gd name="connsiteX37" fmla="*/ 167161 w 1881147"/>
                <a:gd name="connsiteY37" fmla="*/ 780921 h 1692902"/>
                <a:gd name="connsiteX38" fmla="*/ 236159 w 1881147"/>
                <a:gd name="connsiteY38" fmla="*/ 791133 h 1692902"/>
                <a:gd name="connsiteX39" fmla="*/ 271462 w 1881147"/>
                <a:gd name="connsiteY39" fmla="*/ 847104 h 1692902"/>
                <a:gd name="connsiteX40" fmla="*/ 270869 w 1881147"/>
                <a:gd name="connsiteY40" fmla="*/ 892176 h 1692902"/>
                <a:gd name="connsiteX41" fmla="*/ 295393 w 1881147"/>
                <a:gd name="connsiteY41" fmla="*/ 931651 h 1692902"/>
                <a:gd name="connsiteX42" fmla="*/ 341051 w 1881147"/>
                <a:gd name="connsiteY42" fmla="*/ 970243 h 1692902"/>
                <a:gd name="connsiteX43" fmla="*/ 426184 w 1881147"/>
                <a:gd name="connsiteY43" fmla="*/ 1024495 h 1692902"/>
                <a:gd name="connsiteX44" fmla="*/ 461961 w 1881147"/>
                <a:gd name="connsiteY44" fmla="*/ 1095588 h 1692902"/>
                <a:gd name="connsiteX45" fmla="*/ 441064 w 1881147"/>
                <a:gd name="connsiteY45" fmla="*/ 1165161 h 1692902"/>
                <a:gd name="connsiteX46" fmla="*/ 519111 w 1881147"/>
                <a:gd name="connsiteY46" fmla="*/ 1221624 h 1692902"/>
                <a:gd name="connsiteX47" fmla="*/ 591143 w 1881147"/>
                <a:gd name="connsiteY47" fmla="*/ 1254618 h 1692902"/>
                <a:gd name="connsiteX48" fmla="*/ 571974 w 1881147"/>
                <a:gd name="connsiteY48" fmla="*/ 1314321 h 1692902"/>
                <a:gd name="connsiteX49" fmla="*/ 662461 w 1881147"/>
                <a:gd name="connsiteY49" fmla="*/ 1466721 h 1692902"/>
                <a:gd name="connsiteX50" fmla="*/ 755271 w 1881147"/>
                <a:gd name="connsiteY50" fmla="*/ 1539875 h 1692902"/>
                <a:gd name="connsiteX51" fmla="*/ 805336 w 1881147"/>
                <a:gd name="connsiteY51" fmla="*/ 1490533 h 1692902"/>
                <a:gd name="connsiteX52" fmla="*/ 869926 w 1881147"/>
                <a:gd name="connsiteY52" fmla="*/ 1517930 h 1692902"/>
                <a:gd name="connsiteX53" fmla="*/ 924399 w 1881147"/>
                <a:gd name="connsiteY53" fmla="*/ 1485771 h 1692902"/>
                <a:gd name="connsiteX54" fmla="*/ 941246 w 1881147"/>
                <a:gd name="connsiteY54" fmla="*/ 1443595 h 1692902"/>
                <a:gd name="connsiteX55" fmla="*/ 1005123 w 1881147"/>
                <a:gd name="connsiteY55" fmla="*/ 1530007 h 1692902"/>
                <a:gd name="connsiteX56" fmla="*/ 1050190 w 1881147"/>
                <a:gd name="connsiteY56" fmla="*/ 1601101 h 1692902"/>
                <a:gd name="connsiteX57" fmla="*/ 1120136 w 1881147"/>
                <a:gd name="connsiteY57" fmla="*/ 1692620 h 1692902"/>
                <a:gd name="connsiteX58" fmla="*/ 1151034 w 1881147"/>
                <a:gd name="connsiteY58" fmla="*/ 1629529 h 1692902"/>
                <a:gd name="connsiteX59" fmla="*/ 1181693 w 1881147"/>
                <a:gd name="connsiteY59" fmla="*/ 1623049 h 1692902"/>
                <a:gd name="connsiteX60" fmla="*/ 1224792 w 1881147"/>
                <a:gd name="connsiteY60" fmla="*/ 1652312 h 1692902"/>
                <a:gd name="connsiteX61" fmla="*/ 1258367 w 1881147"/>
                <a:gd name="connsiteY61" fmla="*/ 1611658 h 1692902"/>
                <a:gd name="connsiteX62" fmla="*/ 1277188 w 1881147"/>
                <a:gd name="connsiteY62" fmla="*/ 1616275 h 1692902"/>
                <a:gd name="connsiteX63" fmla="*/ 1311230 w 1881147"/>
                <a:gd name="connsiteY63" fmla="*/ 1682752 h 1692902"/>
                <a:gd name="connsiteX64" fmla="*/ 1367786 w 1881147"/>
                <a:gd name="connsiteY64" fmla="*/ 1659283 h 1692902"/>
                <a:gd name="connsiteX65" fmla="*/ 1419818 w 1881147"/>
                <a:gd name="connsiteY65" fmla="*/ 1603162 h 1692902"/>
                <a:gd name="connsiteX66" fmla="*/ 1470595 w 1881147"/>
                <a:gd name="connsiteY66" fmla="*/ 1586619 h 1692902"/>
                <a:gd name="connsiteX67" fmla="*/ 1488274 w 1881147"/>
                <a:gd name="connsiteY67" fmla="*/ 1642441 h 1692902"/>
                <a:gd name="connsiteX68" fmla="*/ 1558169 w 1881147"/>
                <a:gd name="connsiteY68" fmla="*/ 1616763 h 1692902"/>
                <a:gd name="connsiteX69" fmla="*/ 1588947 w 1881147"/>
                <a:gd name="connsiteY69" fmla="*/ 1530007 h 1692902"/>
                <a:gd name="connsiteX70" fmla="*/ 1670383 w 1881147"/>
                <a:gd name="connsiteY70" fmla="*/ 1439865 h 1692902"/>
                <a:gd name="connsiteX71" fmla="*/ 1714974 w 1881147"/>
                <a:gd name="connsiteY71" fmla="*/ 1408735 h 1692902"/>
                <a:gd name="connsiteX72" fmla="*/ 1743343 w 1881147"/>
                <a:gd name="connsiteY72" fmla="*/ 1412030 h 1692902"/>
                <a:gd name="connsiteX73" fmla="*/ 1820935 w 1881147"/>
                <a:gd name="connsiteY73" fmla="*/ 1401422 h 1692902"/>
                <a:gd name="connsiteX74" fmla="*/ 1816054 w 1881147"/>
                <a:gd name="connsiteY74" fmla="*/ 1454986 h 1692902"/>
                <a:gd name="connsiteX75" fmla="*/ 1874221 w 1881147"/>
                <a:gd name="connsiteY75" fmla="*/ 1478307 h 1692902"/>
                <a:gd name="connsiteX76" fmla="*/ 1875829 w 1881147"/>
                <a:gd name="connsiteY76" fmla="*/ 1455673 h 1692902"/>
                <a:gd name="connsiteX77" fmla="*/ 1875051 w 1881147"/>
                <a:gd name="connsiteY77" fmla="*/ 1394939 h 1692902"/>
                <a:gd name="connsiteX78" fmla="*/ 1853086 w 1881147"/>
                <a:gd name="connsiteY78" fmla="*/ 1304796 h 1692902"/>
                <a:gd name="connsiteX79" fmla="*/ 1853086 w 1881147"/>
                <a:gd name="connsiteY79" fmla="*/ 1247646 h 1692902"/>
                <a:gd name="connsiteX80" fmla="*/ 1810224 w 1881147"/>
                <a:gd name="connsiteY80" fmla="*/ 1238121 h 1692902"/>
                <a:gd name="connsiteX81" fmla="*/ 1734024 w 1881147"/>
                <a:gd name="connsiteY81" fmla="*/ 1157158 h 1692902"/>
                <a:gd name="connsiteX82" fmla="*/ 1695924 w 1881147"/>
                <a:gd name="connsiteY82" fmla="*/ 976183 h 1692902"/>
                <a:gd name="connsiteX83" fmla="*/ 1643536 w 1881147"/>
                <a:gd name="connsiteY83" fmla="*/ 942846 h 1692902"/>
                <a:gd name="connsiteX84" fmla="*/ 1605436 w 1881147"/>
                <a:gd name="connsiteY84" fmla="*/ 885696 h 1692902"/>
                <a:gd name="connsiteX85" fmla="*/ 1557811 w 1881147"/>
                <a:gd name="connsiteY85" fmla="*/ 838071 h 1692902"/>
                <a:gd name="connsiteX86" fmla="*/ 1505424 w 1881147"/>
                <a:gd name="connsiteY86" fmla="*/ 819021 h 1692902"/>
                <a:gd name="connsiteX87" fmla="*/ 1453036 w 1881147"/>
                <a:gd name="connsiteY87" fmla="*/ 814258 h 1692902"/>
                <a:gd name="connsiteX88" fmla="*/ 1510186 w 1881147"/>
                <a:gd name="connsiteY88" fmla="*/ 780921 h 1692902"/>
                <a:gd name="connsiteX89" fmla="*/ 1476849 w 1881147"/>
                <a:gd name="connsiteY89" fmla="*/ 747583 h 1692902"/>
                <a:gd name="connsiteX90" fmla="*/ 1481611 w 1881147"/>
                <a:gd name="connsiteY90" fmla="*/ 723771 h 1692902"/>
                <a:gd name="connsiteX91" fmla="*/ 1572099 w 1881147"/>
                <a:gd name="connsiteY91" fmla="*/ 761871 h 1692902"/>
                <a:gd name="connsiteX92" fmla="*/ 1624486 w 1881147"/>
                <a:gd name="connsiteY92" fmla="*/ 695196 h 1692902"/>
                <a:gd name="connsiteX93" fmla="*/ 1622283 w 1881147"/>
                <a:gd name="connsiteY93" fmla="*/ 552321 h 1692902"/>
                <a:gd name="connsiteX94" fmla="*/ 1639486 w 1881147"/>
                <a:gd name="connsiteY94" fmla="*/ 403995 h 1692902"/>
                <a:gd name="connsiteX0" fmla="*/ 1639486 w 1881147"/>
                <a:gd name="connsiteY0" fmla="*/ 410678 h 1699585"/>
                <a:gd name="connsiteX1" fmla="*/ 1567336 w 1881147"/>
                <a:gd name="connsiteY1" fmla="*/ 378029 h 1699585"/>
                <a:gd name="connsiteX2" fmla="*/ 1477087 w 1881147"/>
                <a:gd name="connsiteY2" fmla="*/ 354216 h 1699585"/>
                <a:gd name="connsiteX3" fmla="*/ 1423767 w 1881147"/>
                <a:gd name="connsiteY3" fmla="*/ 277132 h 1699585"/>
                <a:gd name="connsiteX4" fmla="*/ 1400666 w 1881147"/>
                <a:gd name="connsiteY4" fmla="*/ 175287 h 1699585"/>
                <a:gd name="connsiteX5" fmla="*/ 1364769 w 1881147"/>
                <a:gd name="connsiteY5" fmla="*/ 7225 h 1699585"/>
                <a:gd name="connsiteX6" fmla="*/ 1297400 w 1881147"/>
                <a:gd name="connsiteY6" fmla="*/ 48923 h 1699585"/>
                <a:gd name="connsiteX7" fmla="*/ 1291832 w 1881147"/>
                <a:gd name="connsiteY7" fmla="*/ 106446 h 1699585"/>
                <a:gd name="connsiteX8" fmla="*/ 1275927 w 1881147"/>
                <a:gd name="connsiteY8" fmla="*/ 157659 h 1699585"/>
                <a:gd name="connsiteX9" fmla="*/ 1214911 w 1881147"/>
                <a:gd name="connsiteY9" fmla="*/ 163716 h 1699585"/>
                <a:gd name="connsiteX10" fmla="*/ 1186336 w 1881147"/>
                <a:gd name="connsiteY10" fmla="*/ 192291 h 1699585"/>
                <a:gd name="connsiteX11" fmla="*/ 1176811 w 1881147"/>
                <a:gd name="connsiteY11" fmla="*/ 263729 h 1699585"/>
                <a:gd name="connsiteX12" fmla="*/ 1114899 w 1881147"/>
                <a:gd name="connsiteY12" fmla="*/ 306591 h 1699585"/>
                <a:gd name="connsiteX13" fmla="*/ 1005361 w 1881147"/>
                <a:gd name="connsiteY13" fmla="*/ 320879 h 1699585"/>
                <a:gd name="connsiteX14" fmla="*/ 962499 w 1881147"/>
                <a:gd name="connsiteY14" fmla="*/ 363741 h 1699585"/>
                <a:gd name="connsiteX15" fmla="*/ 838674 w 1881147"/>
                <a:gd name="connsiteY15" fmla="*/ 363741 h 1699585"/>
                <a:gd name="connsiteX16" fmla="*/ 781524 w 1881147"/>
                <a:gd name="connsiteY16" fmla="*/ 435179 h 1699585"/>
                <a:gd name="connsiteX17" fmla="*/ 781524 w 1881147"/>
                <a:gd name="connsiteY17" fmla="*/ 468516 h 1699585"/>
                <a:gd name="connsiteX18" fmla="*/ 743424 w 1881147"/>
                <a:gd name="connsiteY18" fmla="*/ 492329 h 1699585"/>
                <a:gd name="connsiteX19" fmla="*/ 671986 w 1881147"/>
                <a:gd name="connsiteY19" fmla="*/ 425654 h 1699585"/>
                <a:gd name="connsiteX20" fmla="*/ 519586 w 1881147"/>
                <a:gd name="connsiteY20" fmla="*/ 420891 h 1699585"/>
                <a:gd name="connsiteX21" fmla="*/ 457674 w 1881147"/>
                <a:gd name="connsiteY21" fmla="*/ 439941 h 1699585"/>
                <a:gd name="connsiteX22" fmla="*/ 419574 w 1881147"/>
                <a:gd name="connsiteY22" fmla="*/ 425654 h 1699585"/>
                <a:gd name="connsiteX23" fmla="*/ 400524 w 1881147"/>
                <a:gd name="connsiteY23" fmla="*/ 363741 h 1699585"/>
                <a:gd name="connsiteX24" fmla="*/ 333849 w 1881147"/>
                <a:gd name="connsiteY24" fmla="*/ 311354 h 1699585"/>
                <a:gd name="connsiteX25" fmla="*/ 286224 w 1881147"/>
                <a:gd name="connsiteY25" fmla="*/ 244679 h 1699585"/>
                <a:gd name="connsiteX26" fmla="*/ 143349 w 1881147"/>
                <a:gd name="connsiteY26" fmla="*/ 263729 h 1699585"/>
                <a:gd name="connsiteX27" fmla="*/ 124299 w 1881147"/>
                <a:gd name="connsiteY27" fmla="*/ 339929 h 1699585"/>
                <a:gd name="connsiteX28" fmla="*/ 110011 w 1881147"/>
                <a:gd name="connsiteY28" fmla="*/ 373266 h 1699585"/>
                <a:gd name="connsiteX29" fmla="*/ 133824 w 1881147"/>
                <a:gd name="connsiteY29" fmla="*/ 420891 h 1699585"/>
                <a:gd name="connsiteX30" fmla="*/ 81436 w 1881147"/>
                <a:gd name="connsiteY30" fmla="*/ 458991 h 1699585"/>
                <a:gd name="connsiteX31" fmla="*/ 33811 w 1881147"/>
                <a:gd name="connsiteY31" fmla="*/ 454229 h 1699585"/>
                <a:gd name="connsiteX32" fmla="*/ 33811 w 1881147"/>
                <a:gd name="connsiteY32" fmla="*/ 525666 h 1699585"/>
                <a:gd name="connsiteX33" fmla="*/ 474 w 1881147"/>
                <a:gd name="connsiteY33" fmla="*/ 630441 h 1699585"/>
                <a:gd name="connsiteX34" fmla="*/ 62386 w 1881147"/>
                <a:gd name="connsiteY34" fmla="*/ 706641 h 1699585"/>
                <a:gd name="connsiteX35" fmla="*/ 111977 w 1881147"/>
                <a:gd name="connsiteY35" fmla="*/ 686903 h 1699585"/>
                <a:gd name="connsiteX36" fmla="*/ 112334 w 1881147"/>
                <a:gd name="connsiteY36" fmla="*/ 757162 h 1699585"/>
                <a:gd name="connsiteX37" fmla="*/ 167161 w 1881147"/>
                <a:gd name="connsiteY37" fmla="*/ 787604 h 1699585"/>
                <a:gd name="connsiteX38" fmla="*/ 236159 w 1881147"/>
                <a:gd name="connsiteY38" fmla="*/ 797816 h 1699585"/>
                <a:gd name="connsiteX39" fmla="*/ 271462 w 1881147"/>
                <a:gd name="connsiteY39" fmla="*/ 853787 h 1699585"/>
                <a:gd name="connsiteX40" fmla="*/ 270869 w 1881147"/>
                <a:gd name="connsiteY40" fmla="*/ 898859 h 1699585"/>
                <a:gd name="connsiteX41" fmla="*/ 295393 w 1881147"/>
                <a:gd name="connsiteY41" fmla="*/ 938334 h 1699585"/>
                <a:gd name="connsiteX42" fmla="*/ 341051 w 1881147"/>
                <a:gd name="connsiteY42" fmla="*/ 976926 h 1699585"/>
                <a:gd name="connsiteX43" fmla="*/ 426184 w 1881147"/>
                <a:gd name="connsiteY43" fmla="*/ 1031178 h 1699585"/>
                <a:gd name="connsiteX44" fmla="*/ 461961 w 1881147"/>
                <a:gd name="connsiteY44" fmla="*/ 1102271 h 1699585"/>
                <a:gd name="connsiteX45" fmla="*/ 441064 w 1881147"/>
                <a:gd name="connsiteY45" fmla="*/ 1171844 h 1699585"/>
                <a:gd name="connsiteX46" fmla="*/ 519111 w 1881147"/>
                <a:gd name="connsiteY46" fmla="*/ 1228307 h 1699585"/>
                <a:gd name="connsiteX47" fmla="*/ 591143 w 1881147"/>
                <a:gd name="connsiteY47" fmla="*/ 1261301 h 1699585"/>
                <a:gd name="connsiteX48" fmla="*/ 571974 w 1881147"/>
                <a:gd name="connsiteY48" fmla="*/ 1321004 h 1699585"/>
                <a:gd name="connsiteX49" fmla="*/ 662461 w 1881147"/>
                <a:gd name="connsiteY49" fmla="*/ 1473404 h 1699585"/>
                <a:gd name="connsiteX50" fmla="*/ 755271 w 1881147"/>
                <a:gd name="connsiteY50" fmla="*/ 1546558 h 1699585"/>
                <a:gd name="connsiteX51" fmla="*/ 805336 w 1881147"/>
                <a:gd name="connsiteY51" fmla="*/ 1497216 h 1699585"/>
                <a:gd name="connsiteX52" fmla="*/ 869926 w 1881147"/>
                <a:gd name="connsiteY52" fmla="*/ 1524613 h 1699585"/>
                <a:gd name="connsiteX53" fmla="*/ 924399 w 1881147"/>
                <a:gd name="connsiteY53" fmla="*/ 1492454 h 1699585"/>
                <a:gd name="connsiteX54" fmla="*/ 941246 w 1881147"/>
                <a:gd name="connsiteY54" fmla="*/ 1450278 h 1699585"/>
                <a:gd name="connsiteX55" fmla="*/ 1005123 w 1881147"/>
                <a:gd name="connsiteY55" fmla="*/ 1536690 h 1699585"/>
                <a:gd name="connsiteX56" fmla="*/ 1050190 w 1881147"/>
                <a:gd name="connsiteY56" fmla="*/ 1607784 h 1699585"/>
                <a:gd name="connsiteX57" fmla="*/ 1120136 w 1881147"/>
                <a:gd name="connsiteY57" fmla="*/ 1699303 h 1699585"/>
                <a:gd name="connsiteX58" fmla="*/ 1151034 w 1881147"/>
                <a:gd name="connsiteY58" fmla="*/ 1636212 h 1699585"/>
                <a:gd name="connsiteX59" fmla="*/ 1181693 w 1881147"/>
                <a:gd name="connsiteY59" fmla="*/ 1629732 h 1699585"/>
                <a:gd name="connsiteX60" fmla="*/ 1224792 w 1881147"/>
                <a:gd name="connsiteY60" fmla="*/ 1658995 h 1699585"/>
                <a:gd name="connsiteX61" fmla="*/ 1258367 w 1881147"/>
                <a:gd name="connsiteY61" fmla="*/ 1618341 h 1699585"/>
                <a:gd name="connsiteX62" fmla="*/ 1277188 w 1881147"/>
                <a:gd name="connsiteY62" fmla="*/ 1622958 h 1699585"/>
                <a:gd name="connsiteX63" fmla="*/ 1311230 w 1881147"/>
                <a:gd name="connsiteY63" fmla="*/ 1689435 h 1699585"/>
                <a:gd name="connsiteX64" fmla="*/ 1367786 w 1881147"/>
                <a:gd name="connsiteY64" fmla="*/ 1665966 h 1699585"/>
                <a:gd name="connsiteX65" fmla="*/ 1419818 w 1881147"/>
                <a:gd name="connsiteY65" fmla="*/ 1609845 h 1699585"/>
                <a:gd name="connsiteX66" fmla="*/ 1470595 w 1881147"/>
                <a:gd name="connsiteY66" fmla="*/ 1593302 h 1699585"/>
                <a:gd name="connsiteX67" fmla="*/ 1488274 w 1881147"/>
                <a:gd name="connsiteY67" fmla="*/ 1649124 h 1699585"/>
                <a:gd name="connsiteX68" fmla="*/ 1558169 w 1881147"/>
                <a:gd name="connsiteY68" fmla="*/ 1623446 h 1699585"/>
                <a:gd name="connsiteX69" fmla="*/ 1588947 w 1881147"/>
                <a:gd name="connsiteY69" fmla="*/ 1536690 h 1699585"/>
                <a:gd name="connsiteX70" fmla="*/ 1670383 w 1881147"/>
                <a:gd name="connsiteY70" fmla="*/ 1446548 h 1699585"/>
                <a:gd name="connsiteX71" fmla="*/ 1714974 w 1881147"/>
                <a:gd name="connsiteY71" fmla="*/ 1415418 h 1699585"/>
                <a:gd name="connsiteX72" fmla="*/ 1743343 w 1881147"/>
                <a:gd name="connsiteY72" fmla="*/ 1418713 h 1699585"/>
                <a:gd name="connsiteX73" fmla="*/ 1820935 w 1881147"/>
                <a:gd name="connsiteY73" fmla="*/ 1408105 h 1699585"/>
                <a:gd name="connsiteX74" fmla="*/ 1816054 w 1881147"/>
                <a:gd name="connsiteY74" fmla="*/ 1461669 h 1699585"/>
                <a:gd name="connsiteX75" fmla="*/ 1874221 w 1881147"/>
                <a:gd name="connsiteY75" fmla="*/ 1484990 h 1699585"/>
                <a:gd name="connsiteX76" fmla="*/ 1875829 w 1881147"/>
                <a:gd name="connsiteY76" fmla="*/ 1462356 h 1699585"/>
                <a:gd name="connsiteX77" fmla="*/ 1875051 w 1881147"/>
                <a:gd name="connsiteY77" fmla="*/ 1401622 h 1699585"/>
                <a:gd name="connsiteX78" fmla="*/ 1853086 w 1881147"/>
                <a:gd name="connsiteY78" fmla="*/ 1311479 h 1699585"/>
                <a:gd name="connsiteX79" fmla="*/ 1853086 w 1881147"/>
                <a:gd name="connsiteY79" fmla="*/ 1254329 h 1699585"/>
                <a:gd name="connsiteX80" fmla="*/ 1810224 w 1881147"/>
                <a:gd name="connsiteY80" fmla="*/ 1244804 h 1699585"/>
                <a:gd name="connsiteX81" fmla="*/ 1734024 w 1881147"/>
                <a:gd name="connsiteY81" fmla="*/ 1163841 h 1699585"/>
                <a:gd name="connsiteX82" fmla="*/ 1695924 w 1881147"/>
                <a:gd name="connsiteY82" fmla="*/ 982866 h 1699585"/>
                <a:gd name="connsiteX83" fmla="*/ 1643536 w 1881147"/>
                <a:gd name="connsiteY83" fmla="*/ 949529 h 1699585"/>
                <a:gd name="connsiteX84" fmla="*/ 1605436 w 1881147"/>
                <a:gd name="connsiteY84" fmla="*/ 892379 h 1699585"/>
                <a:gd name="connsiteX85" fmla="*/ 1557811 w 1881147"/>
                <a:gd name="connsiteY85" fmla="*/ 844754 h 1699585"/>
                <a:gd name="connsiteX86" fmla="*/ 1505424 w 1881147"/>
                <a:gd name="connsiteY86" fmla="*/ 825704 h 1699585"/>
                <a:gd name="connsiteX87" fmla="*/ 1453036 w 1881147"/>
                <a:gd name="connsiteY87" fmla="*/ 820941 h 1699585"/>
                <a:gd name="connsiteX88" fmla="*/ 1510186 w 1881147"/>
                <a:gd name="connsiteY88" fmla="*/ 787604 h 1699585"/>
                <a:gd name="connsiteX89" fmla="*/ 1476849 w 1881147"/>
                <a:gd name="connsiteY89" fmla="*/ 754266 h 1699585"/>
                <a:gd name="connsiteX90" fmla="*/ 1481611 w 1881147"/>
                <a:gd name="connsiteY90" fmla="*/ 730454 h 1699585"/>
                <a:gd name="connsiteX91" fmla="*/ 1572099 w 1881147"/>
                <a:gd name="connsiteY91" fmla="*/ 768554 h 1699585"/>
                <a:gd name="connsiteX92" fmla="*/ 1624486 w 1881147"/>
                <a:gd name="connsiteY92" fmla="*/ 701879 h 1699585"/>
                <a:gd name="connsiteX93" fmla="*/ 1622283 w 1881147"/>
                <a:gd name="connsiteY93" fmla="*/ 559004 h 1699585"/>
                <a:gd name="connsiteX94" fmla="*/ 1639486 w 1881147"/>
                <a:gd name="connsiteY94" fmla="*/ 410678 h 1699585"/>
                <a:gd name="connsiteX0" fmla="*/ 1639486 w 1881147"/>
                <a:gd name="connsiteY0" fmla="*/ 419377 h 1708284"/>
                <a:gd name="connsiteX1" fmla="*/ 1567336 w 1881147"/>
                <a:gd name="connsiteY1" fmla="*/ 386728 h 1708284"/>
                <a:gd name="connsiteX2" fmla="*/ 1477087 w 1881147"/>
                <a:gd name="connsiteY2" fmla="*/ 362915 h 1708284"/>
                <a:gd name="connsiteX3" fmla="*/ 1423767 w 1881147"/>
                <a:gd name="connsiteY3" fmla="*/ 285831 h 1708284"/>
                <a:gd name="connsiteX4" fmla="*/ 1400666 w 1881147"/>
                <a:gd name="connsiteY4" fmla="*/ 183986 h 1708284"/>
                <a:gd name="connsiteX5" fmla="*/ 1364769 w 1881147"/>
                <a:gd name="connsiteY5" fmla="*/ 15924 h 1708284"/>
                <a:gd name="connsiteX6" fmla="*/ 1297400 w 1881147"/>
                <a:gd name="connsiteY6" fmla="*/ 57622 h 1708284"/>
                <a:gd name="connsiteX7" fmla="*/ 1291832 w 1881147"/>
                <a:gd name="connsiteY7" fmla="*/ 115145 h 1708284"/>
                <a:gd name="connsiteX8" fmla="*/ 1275927 w 1881147"/>
                <a:gd name="connsiteY8" fmla="*/ 166358 h 1708284"/>
                <a:gd name="connsiteX9" fmla="*/ 1214911 w 1881147"/>
                <a:gd name="connsiteY9" fmla="*/ 172415 h 1708284"/>
                <a:gd name="connsiteX10" fmla="*/ 1186336 w 1881147"/>
                <a:gd name="connsiteY10" fmla="*/ 200990 h 1708284"/>
                <a:gd name="connsiteX11" fmla="*/ 1176811 w 1881147"/>
                <a:gd name="connsiteY11" fmla="*/ 272428 h 1708284"/>
                <a:gd name="connsiteX12" fmla="*/ 1114899 w 1881147"/>
                <a:gd name="connsiteY12" fmla="*/ 315290 h 1708284"/>
                <a:gd name="connsiteX13" fmla="*/ 1005361 w 1881147"/>
                <a:gd name="connsiteY13" fmla="*/ 329578 h 1708284"/>
                <a:gd name="connsiteX14" fmla="*/ 962499 w 1881147"/>
                <a:gd name="connsiteY14" fmla="*/ 372440 h 1708284"/>
                <a:gd name="connsiteX15" fmla="*/ 838674 w 1881147"/>
                <a:gd name="connsiteY15" fmla="*/ 372440 h 1708284"/>
                <a:gd name="connsiteX16" fmla="*/ 781524 w 1881147"/>
                <a:gd name="connsiteY16" fmla="*/ 443878 h 1708284"/>
                <a:gd name="connsiteX17" fmla="*/ 781524 w 1881147"/>
                <a:gd name="connsiteY17" fmla="*/ 477215 h 1708284"/>
                <a:gd name="connsiteX18" fmla="*/ 743424 w 1881147"/>
                <a:gd name="connsiteY18" fmla="*/ 501028 h 1708284"/>
                <a:gd name="connsiteX19" fmla="*/ 671986 w 1881147"/>
                <a:gd name="connsiteY19" fmla="*/ 434353 h 1708284"/>
                <a:gd name="connsiteX20" fmla="*/ 519586 w 1881147"/>
                <a:gd name="connsiteY20" fmla="*/ 429590 h 1708284"/>
                <a:gd name="connsiteX21" fmla="*/ 457674 w 1881147"/>
                <a:gd name="connsiteY21" fmla="*/ 448640 h 1708284"/>
                <a:gd name="connsiteX22" fmla="*/ 419574 w 1881147"/>
                <a:gd name="connsiteY22" fmla="*/ 434353 h 1708284"/>
                <a:gd name="connsiteX23" fmla="*/ 400524 w 1881147"/>
                <a:gd name="connsiteY23" fmla="*/ 372440 h 1708284"/>
                <a:gd name="connsiteX24" fmla="*/ 333849 w 1881147"/>
                <a:gd name="connsiteY24" fmla="*/ 320053 h 1708284"/>
                <a:gd name="connsiteX25" fmla="*/ 286224 w 1881147"/>
                <a:gd name="connsiteY25" fmla="*/ 253378 h 1708284"/>
                <a:gd name="connsiteX26" fmla="*/ 143349 w 1881147"/>
                <a:gd name="connsiteY26" fmla="*/ 272428 h 1708284"/>
                <a:gd name="connsiteX27" fmla="*/ 124299 w 1881147"/>
                <a:gd name="connsiteY27" fmla="*/ 348628 h 1708284"/>
                <a:gd name="connsiteX28" fmla="*/ 110011 w 1881147"/>
                <a:gd name="connsiteY28" fmla="*/ 381965 h 1708284"/>
                <a:gd name="connsiteX29" fmla="*/ 133824 w 1881147"/>
                <a:gd name="connsiteY29" fmla="*/ 429590 h 1708284"/>
                <a:gd name="connsiteX30" fmla="*/ 81436 w 1881147"/>
                <a:gd name="connsiteY30" fmla="*/ 467690 h 1708284"/>
                <a:gd name="connsiteX31" fmla="*/ 33811 w 1881147"/>
                <a:gd name="connsiteY31" fmla="*/ 462928 h 1708284"/>
                <a:gd name="connsiteX32" fmla="*/ 33811 w 1881147"/>
                <a:gd name="connsiteY32" fmla="*/ 534365 h 1708284"/>
                <a:gd name="connsiteX33" fmla="*/ 474 w 1881147"/>
                <a:gd name="connsiteY33" fmla="*/ 639140 h 1708284"/>
                <a:gd name="connsiteX34" fmla="*/ 62386 w 1881147"/>
                <a:gd name="connsiteY34" fmla="*/ 715340 h 1708284"/>
                <a:gd name="connsiteX35" fmla="*/ 111977 w 1881147"/>
                <a:gd name="connsiteY35" fmla="*/ 695602 h 1708284"/>
                <a:gd name="connsiteX36" fmla="*/ 112334 w 1881147"/>
                <a:gd name="connsiteY36" fmla="*/ 765861 h 1708284"/>
                <a:gd name="connsiteX37" fmla="*/ 167161 w 1881147"/>
                <a:gd name="connsiteY37" fmla="*/ 796303 h 1708284"/>
                <a:gd name="connsiteX38" fmla="*/ 236159 w 1881147"/>
                <a:gd name="connsiteY38" fmla="*/ 806515 h 1708284"/>
                <a:gd name="connsiteX39" fmla="*/ 271462 w 1881147"/>
                <a:gd name="connsiteY39" fmla="*/ 862486 h 1708284"/>
                <a:gd name="connsiteX40" fmla="*/ 270869 w 1881147"/>
                <a:gd name="connsiteY40" fmla="*/ 907558 h 1708284"/>
                <a:gd name="connsiteX41" fmla="*/ 295393 w 1881147"/>
                <a:gd name="connsiteY41" fmla="*/ 947033 h 1708284"/>
                <a:gd name="connsiteX42" fmla="*/ 341051 w 1881147"/>
                <a:gd name="connsiteY42" fmla="*/ 985625 h 1708284"/>
                <a:gd name="connsiteX43" fmla="*/ 426184 w 1881147"/>
                <a:gd name="connsiteY43" fmla="*/ 1039877 h 1708284"/>
                <a:gd name="connsiteX44" fmla="*/ 461961 w 1881147"/>
                <a:gd name="connsiteY44" fmla="*/ 1110970 h 1708284"/>
                <a:gd name="connsiteX45" fmla="*/ 441064 w 1881147"/>
                <a:gd name="connsiteY45" fmla="*/ 1180543 h 1708284"/>
                <a:gd name="connsiteX46" fmla="*/ 519111 w 1881147"/>
                <a:gd name="connsiteY46" fmla="*/ 1237006 h 1708284"/>
                <a:gd name="connsiteX47" fmla="*/ 591143 w 1881147"/>
                <a:gd name="connsiteY47" fmla="*/ 1270000 h 1708284"/>
                <a:gd name="connsiteX48" fmla="*/ 571974 w 1881147"/>
                <a:gd name="connsiteY48" fmla="*/ 1329703 h 1708284"/>
                <a:gd name="connsiteX49" fmla="*/ 662461 w 1881147"/>
                <a:gd name="connsiteY49" fmla="*/ 1482103 h 1708284"/>
                <a:gd name="connsiteX50" fmla="*/ 755271 w 1881147"/>
                <a:gd name="connsiteY50" fmla="*/ 1555257 h 1708284"/>
                <a:gd name="connsiteX51" fmla="*/ 805336 w 1881147"/>
                <a:gd name="connsiteY51" fmla="*/ 1505915 h 1708284"/>
                <a:gd name="connsiteX52" fmla="*/ 869926 w 1881147"/>
                <a:gd name="connsiteY52" fmla="*/ 1533312 h 1708284"/>
                <a:gd name="connsiteX53" fmla="*/ 924399 w 1881147"/>
                <a:gd name="connsiteY53" fmla="*/ 1501153 h 1708284"/>
                <a:gd name="connsiteX54" fmla="*/ 941246 w 1881147"/>
                <a:gd name="connsiteY54" fmla="*/ 1458977 h 1708284"/>
                <a:gd name="connsiteX55" fmla="*/ 1005123 w 1881147"/>
                <a:gd name="connsiteY55" fmla="*/ 1545389 h 1708284"/>
                <a:gd name="connsiteX56" fmla="*/ 1050190 w 1881147"/>
                <a:gd name="connsiteY56" fmla="*/ 1616483 h 1708284"/>
                <a:gd name="connsiteX57" fmla="*/ 1120136 w 1881147"/>
                <a:gd name="connsiteY57" fmla="*/ 1708002 h 1708284"/>
                <a:gd name="connsiteX58" fmla="*/ 1151034 w 1881147"/>
                <a:gd name="connsiteY58" fmla="*/ 1644911 h 1708284"/>
                <a:gd name="connsiteX59" fmla="*/ 1181693 w 1881147"/>
                <a:gd name="connsiteY59" fmla="*/ 1638431 h 1708284"/>
                <a:gd name="connsiteX60" fmla="*/ 1224792 w 1881147"/>
                <a:gd name="connsiteY60" fmla="*/ 1667694 h 1708284"/>
                <a:gd name="connsiteX61" fmla="*/ 1258367 w 1881147"/>
                <a:gd name="connsiteY61" fmla="*/ 1627040 h 1708284"/>
                <a:gd name="connsiteX62" fmla="*/ 1277188 w 1881147"/>
                <a:gd name="connsiteY62" fmla="*/ 1631657 h 1708284"/>
                <a:gd name="connsiteX63" fmla="*/ 1311230 w 1881147"/>
                <a:gd name="connsiteY63" fmla="*/ 1698134 h 1708284"/>
                <a:gd name="connsiteX64" fmla="*/ 1367786 w 1881147"/>
                <a:gd name="connsiteY64" fmla="*/ 1674665 h 1708284"/>
                <a:gd name="connsiteX65" fmla="*/ 1419818 w 1881147"/>
                <a:gd name="connsiteY65" fmla="*/ 1618544 h 1708284"/>
                <a:gd name="connsiteX66" fmla="*/ 1470595 w 1881147"/>
                <a:gd name="connsiteY66" fmla="*/ 1602001 h 1708284"/>
                <a:gd name="connsiteX67" fmla="*/ 1488274 w 1881147"/>
                <a:gd name="connsiteY67" fmla="*/ 1657823 h 1708284"/>
                <a:gd name="connsiteX68" fmla="*/ 1558169 w 1881147"/>
                <a:gd name="connsiteY68" fmla="*/ 1632145 h 1708284"/>
                <a:gd name="connsiteX69" fmla="*/ 1588947 w 1881147"/>
                <a:gd name="connsiteY69" fmla="*/ 1545389 h 1708284"/>
                <a:gd name="connsiteX70" fmla="*/ 1670383 w 1881147"/>
                <a:gd name="connsiteY70" fmla="*/ 1455247 h 1708284"/>
                <a:gd name="connsiteX71" fmla="*/ 1714974 w 1881147"/>
                <a:gd name="connsiteY71" fmla="*/ 1424117 h 1708284"/>
                <a:gd name="connsiteX72" fmla="*/ 1743343 w 1881147"/>
                <a:gd name="connsiteY72" fmla="*/ 1427412 h 1708284"/>
                <a:gd name="connsiteX73" fmla="*/ 1820935 w 1881147"/>
                <a:gd name="connsiteY73" fmla="*/ 1416804 h 1708284"/>
                <a:gd name="connsiteX74" fmla="*/ 1816054 w 1881147"/>
                <a:gd name="connsiteY74" fmla="*/ 1470368 h 1708284"/>
                <a:gd name="connsiteX75" fmla="*/ 1874221 w 1881147"/>
                <a:gd name="connsiteY75" fmla="*/ 1493689 h 1708284"/>
                <a:gd name="connsiteX76" fmla="*/ 1875829 w 1881147"/>
                <a:gd name="connsiteY76" fmla="*/ 1471055 h 1708284"/>
                <a:gd name="connsiteX77" fmla="*/ 1875051 w 1881147"/>
                <a:gd name="connsiteY77" fmla="*/ 1410321 h 1708284"/>
                <a:gd name="connsiteX78" fmla="*/ 1853086 w 1881147"/>
                <a:gd name="connsiteY78" fmla="*/ 1320178 h 1708284"/>
                <a:gd name="connsiteX79" fmla="*/ 1853086 w 1881147"/>
                <a:gd name="connsiteY79" fmla="*/ 1263028 h 1708284"/>
                <a:gd name="connsiteX80" fmla="*/ 1810224 w 1881147"/>
                <a:gd name="connsiteY80" fmla="*/ 1253503 h 1708284"/>
                <a:gd name="connsiteX81" fmla="*/ 1734024 w 1881147"/>
                <a:gd name="connsiteY81" fmla="*/ 1172540 h 1708284"/>
                <a:gd name="connsiteX82" fmla="*/ 1695924 w 1881147"/>
                <a:gd name="connsiteY82" fmla="*/ 991565 h 1708284"/>
                <a:gd name="connsiteX83" fmla="*/ 1643536 w 1881147"/>
                <a:gd name="connsiteY83" fmla="*/ 958228 h 1708284"/>
                <a:gd name="connsiteX84" fmla="*/ 1605436 w 1881147"/>
                <a:gd name="connsiteY84" fmla="*/ 901078 h 1708284"/>
                <a:gd name="connsiteX85" fmla="*/ 1557811 w 1881147"/>
                <a:gd name="connsiteY85" fmla="*/ 853453 h 1708284"/>
                <a:gd name="connsiteX86" fmla="*/ 1505424 w 1881147"/>
                <a:gd name="connsiteY86" fmla="*/ 834403 h 1708284"/>
                <a:gd name="connsiteX87" fmla="*/ 1453036 w 1881147"/>
                <a:gd name="connsiteY87" fmla="*/ 829640 h 1708284"/>
                <a:gd name="connsiteX88" fmla="*/ 1510186 w 1881147"/>
                <a:gd name="connsiteY88" fmla="*/ 796303 h 1708284"/>
                <a:gd name="connsiteX89" fmla="*/ 1476849 w 1881147"/>
                <a:gd name="connsiteY89" fmla="*/ 762965 h 1708284"/>
                <a:gd name="connsiteX90" fmla="*/ 1481611 w 1881147"/>
                <a:gd name="connsiteY90" fmla="*/ 739153 h 1708284"/>
                <a:gd name="connsiteX91" fmla="*/ 1572099 w 1881147"/>
                <a:gd name="connsiteY91" fmla="*/ 777253 h 1708284"/>
                <a:gd name="connsiteX92" fmla="*/ 1624486 w 1881147"/>
                <a:gd name="connsiteY92" fmla="*/ 710578 h 1708284"/>
                <a:gd name="connsiteX93" fmla="*/ 1622283 w 1881147"/>
                <a:gd name="connsiteY93" fmla="*/ 567703 h 1708284"/>
                <a:gd name="connsiteX94" fmla="*/ 1639486 w 1881147"/>
                <a:gd name="connsiteY94" fmla="*/ 419377 h 1708284"/>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14911 w 1881147"/>
                <a:gd name="connsiteY9" fmla="*/ 158360 h 1694229"/>
                <a:gd name="connsiteX10" fmla="*/ 1186336 w 1881147"/>
                <a:gd name="connsiteY10" fmla="*/ 186935 h 1694229"/>
                <a:gd name="connsiteX11" fmla="*/ 1176811 w 1881147"/>
                <a:gd name="connsiteY11" fmla="*/ 258373 h 1694229"/>
                <a:gd name="connsiteX12" fmla="*/ 1114899 w 1881147"/>
                <a:gd name="connsiteY12" fmla="*/ 301235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1520 w 1881147"/>
                <a:gd name="connsiteY9" fmla="*/ 206869 h 1694229"/>
                <a:gd name="connsiteX10" fmla="*/ 1186336 w 1881147"/>
                <a:gd name="connsiteY10" fmla="*/ 186935 h 1694229"/>
                <a:gd name="connsiteX11" fmla="*/ 1176811 w 1881147"/>
                <a:gd name="connsiteY11" fmla="*/ 258373 h 1694229"/>
                <a:gd name="connsiteX12" fmla="*/ 1114899 w 1881147"/>
                <a:gd name="connsiteY12" fmla="*/ 301235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1520 w 1881147"/>
                <a:gd name="connsiteY9" fmla="*/ 206869 h 1694229"/>
                <a:gd name="connsiteX10" fmla="*/ 1254673 w 1881147"/>
                <a:gd name="connsiteY10" fmla="*/ 273739 h 1694229"/>
                <a:gd name="connsiteX11" fmla="*/ 1176811 w 1881147"/>
                <a:gd name="connsiteY11" fmla="*/ 258373 h 1694229"/>
                <a:gd name="connsiteX12" fmla="*/ 1114899 w 1881147"/>
                <a:gd name="connsiteY12" fmla="*/ 301235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76811 w 1881147"/>
                <a:gd name="connsiteY11" fmla="*/ 258373 h 1694229"/>
                <a:gd name="connsiteX12" fmla="*/ 1114899 w 1881147"/>
                <a:gd name="connsiteY12" fmla="*/ 301235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74371 w 1881147"/>
                <a:gd name="connsiteY11" fmla="*/ 291563 h 1694229"/>
                <a:gd name="connsiteX12" fmla="*/ 1114899 w 1881147"/>
                <a:gd name="connsiteY12" fmla="*/ 301235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74371 w 1881147"/>
                <a:gd name="connsiteY11" fmla="*/ 291563 h 1694229"/>
                <a:gd name="connsiteX12" fmla="*/ 1117339 w 1881147"/>
                <a:gd name="connsiteY12" fmla="*/ 285917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05361 w 1881147"/>
                <a:gd name="connsiteY13" fmla="*/ 315523 h 1694229"/>
                <a:gd name="connsiteX14" fmla="*/ 962499 w 1881147"/>
                <a:gd name="connsiteY14" fmla="*/ 358385 h 1694229"/>
                <a:gd name="connsiteX15" fmla="*/ 838674 w 1881147"/>
                <a:gd name="connsiteY15" fmla="*/ 358385 h 1694229"/>
                <a:gd name="connsiteX16" fmla="*/ 781524 w 1881147"/>
                <a:gd name="connsiteY16" fmla="*/ 429823 h 1694229"/>
                <a:gd name="connsiteX17" fmla="*/ 781524 w 1881147"/>
                <a:gd name="connsiteY17" fmla="*/ 463160 h 1694229"/>
                <a:gd name="connsiteX18" fmla="*/ 743424 w 1881147"/>
                <a:gd name="connsiteY18" fmla="*/ 486973 h 1694229"/>
                <a:gd name="connsiteX19" fmla="*/ 671986 w 1881147"/>
                <a:gd name="connsiteY19" fmla="*/ 420298 h 1694229"/>
                <a:gd name="connsiteX20" fmla="*/ 519586 w 1881147"/>
                <a:gd name="connsiteY20" fmla="*/ 415535 h 1694229"/>
                <a:gd name="connsiteX21" fmla="*/ 457674 w 1881147"/>
                <a:gd name="connsiteY21" fmla="*/ 434585 h 1694229"/>
                <a:gd name="connsiteX22" fmla="*/ 419574 w 1881147"/>
                <a:gd name="connsiteY22" fmla="*/ 420298 h 1694229"/>
                <a:gd name="connsiteX23" fmla="*/ 400524 w 1881147"/>
                <a:gd name="connsiteY23" fmla="*/ 358385 h 1694229"/>
                <a:gd name="connsiteX24" fmla="*/ 333849 w 1881147"/>
                <a:gd name="connsiteY24" fmla="*/ 305998 h 1694229"/>
                <a:gd name="connsiteX25" fmla="*/ 286224 w 1881147"/>
                <a:gd name="connsiteY25" fmla="*/ 239323 h 1694229"/>
                <a:gd name="connsiteX26" fmla="*/ 143349 w 1881147"/>
                <a:gd name="connsiteY26" fmla="*/ 258373 h 1694229"/>
                <a:gd name="connsiteX27" fmla="*/ 124299 w 1881147"/>
                <a:gd name="connsiteY27" fmla="*/ 334573 h 1694229"/>
                <a:gd name="connsiteX28" fmla="*/ 110011 w 1881147"/>
                <a:gd name="connsiteY28" fmla="*/ 367910 h 1694229"/>
                <a:gd name="connsiteX29" fmla="*/ 133824 w 1881147"/>
                <a:gd name="connsiteY29" fmla="*/ 415535 h 1694229"/>
                <a:gd name="connsiteX30" fmla="*/ 81436 w 1881147"/>
                <a:gd name="connsiteY30" fmla="*/ 453635 h 1694229"/>
                <a:gd name="connsiteX31" fmla="*/ 33811 w 1881147"/>
                <a:gd name="connsiteY31" fmla="*/ 448873 h 1694229"/>
                <a:gd name="connsiteX32" fmla="*/ 33811 w 1881147"/>
                <a:gd name="connsiteY32" fmla="*/ 520310 h 1694229"/>
                <a:gd name="connsiteX33" fmla="*/ 474 w 1881147"/>
                <a:gd name="connsiteY33" fmla="*/ 625085 h 1694229"/>
                <a:gd name="connsiteX34" fmla="*/ 62386 w 1881147"/>
                <a:gd name="connsiteY34" fmla="*/ 701285 h 1694229"/>
                <a:gd name="connsiteX35" fmla="*/ 111977 w 1881147"/>
                <a:gd name="connsiteY35" fmla="*/ 681547 h 1694229"/>
                <a:gd name="connsiteX36" fmla="*/ 112334 w 1881147"/>
                <a:gd name="connsiteY36" fmla="*/ 751806 h 1694229"/>
                <a:gd name="connsiteX37" fmla="*/ 167161 w 1881147"/>
                <a:gd name="connsiteY37" fmla="*/ 782248 h 1694229"/>
                <a:gd name="connsiteX38" fmla="*/ 236159 w 1881147"/>
                <a:gd name="connsiteY38" fmla="*/ 792460 h 1694229"/>
                <a:gd name="connsiteX39" fmla="*/ 271462 w 1881147"/>
                <a:gd name="connsiteY39" fmla="*/ 848431 h 1694229"/>
                <a:gd name="connsiteX40" fmla="*/ 270869 w 1881147"/>
                <a:gd name="connsiteY40" fmla="*/ 893503 h 1694229"/>
                <a:gd name="connsiteX41" fmla="*/ 295393 w 1881147"/>
                <a:gd name="connsiteY41" fmla="*/ 932978 h 1694229"/>
                <a:gd name="connsiteX42" fmla="*/ 341051 w 1881147"/>
                <a:gd name="connsiteY42" fmla="*/ 971570 h 1694229"/>
                <a:gd name="connsiteX43" fmla="*/ 426184 w 1881147"/>
                <a:gd name="connsiteY43" fmla="*/ 1025822 h 1694229"/>
                <a:gd name="connsiteX44" fmla="*/ 461961 w 1881147"/>
                <a:gd name="connsiteY44" fmla="*/ 1096915 h 1694229"/>
                <a:gd name="connsiteX45" fmla="*/ 441064 w 1881147"/>
                <a:gd name="connsiteY45" fmla="*/ 1166488 h 1694229"/>
                <a:gd name="connsiteX46" fmla="*/ 519111 w 1881147"/>
                <a:gd name="connsiteY46" fmla="*/ 1222951 h 1694229"/>
                <a:gd name="connsiteX47" fmla="*/ 591143 w 1881147"/>
                <a:gd name="connsiteY47" fmla="*/ 1255945 h 1694229"/>
                <a:gd name="connsiteX48" fmla="*/ 571974 w 1881147"/>
                <a:gd name="connsiteY48" fmla="*/ 1315648 h 1694229"/>
                <a:gd name="connsiteX49" fmla="*/ 662461 w 1881147"/>
                <a:gd name="connsiteY49" fmla="*/ 1468048 h 1694229"/>
                <a:gd name="connsiteX50" fmla="*/ 755271 w 1881147"/>
                <a:gd name="connsiteY50" fmla="*/ 1541202 h 1694229"/>
                <a:gd name="connsiteX51" fmla="*/ 805336 w 1881147"/>
                <a:gd name="connsiteY51" fmla="*/ 1491860 h 1694229"/>
                <a:gd name="connsiteX52" fmla="*/ 869926 w 1881147"/>
                <a:gd name="connsiteY52" fmla="*/ 1519257 h 1694229"/>
                <a:gd name="connsiteX53" fmla="*/ 924399 w 1881147"/>
                <a:gd name="connsiteY53" fmla="*/ 1487098 h 1694229"/>
                <a:gd name="connsiteX54" fmla="*/ 941246 w 1881147"/>
                <a:gd name="connsiteY54" fmla="*/ 1444922 h 1694229"/>
                <a:gd name="connsiteX55" fmla="*/ 1005123 w 1881147"/>
                <a:gd name="connsiteY55" fmla="*/ 1531334 h 1694229"/>
                <a:gd name="connsiteX56" fmla="*/ 1050190 w 1881147"/>
                <a:gd name="connsiteY56" fmla="*/ 1602428 h 1694229"/>
                <a:gd name="connsiteX57" fmla="*/ 1120136 w 1881147"/>
                <a:gd name="connsiteY57" fmla="*/ 1693947 h 1694229"/>
                <a:gd name="connsiteX58" fmla="*/ 1151034 w 1881147"/>
                <a:gd name="connsiteY58" fmla="*/ 1630856 h 1694229"/>
                <a:gd name="connsiteX59" fmla="*/ 1181693 w 1881147"/>
                <a:gd name="connsiteY59" fmla="*/ 1624376 h 1694229"/>
                <a:gd name="connsiteX60" fmla="*/ 1224792 w 1881147"/>
                <a:gd name="connsiteY60" fmla="*/ 1653639 h 1694229"/>
                <a:gd name="connsiteX61" fmla="*/ 1258367 w 1881147"/>
                <a:gd name="connsiteY61" fmla="*/ 1612985 h 1694229"/>
                <a:gd name="connsiteX62" fmla="*/ 1277188 w 1881147"/>
                <a:gd name="connsiteY62" fmla="*/ 1617602 h 1694229"/>
                <a:gd name="connsiteX63" fmla="*/ 1311230 w 1881147"/>
                <a:gd name="connsiteY63" fmla="*/ 1684079 h 1694229"/>
                <a:gd name="connsiteX64" fmla="*/ 1367786 w 1881147"/>
                <a:gd name="connsiteY64" fmla="*/ 1660610 h 1694229"/>
                <a:gd name="connsiteX65" fmla="*/ 1419818 w 1881147"/>
                <a:gd name="connsiteY65" fmla="*/ 1604489 h 1694229"/>
                <a:gd name="connsiteX66" fmla="*/ 1470595 w 1881147"/>
                <a:gd name="connsiteY66" fmla="*/ 1587946 h 1694229"/>
                <a:gd name="connsiteX67" fmla="*/ 1488274 w 1881147"/>
                <a:gd name="connsiteY67" fmla="*/ 1643768 h 1694229"/>
                <a:gd name="connsiteX68" fmla="*/ 1558169 w 1881147"/>
                <a:gd name="connsiteY68" fmla="*/ 1618090 h 1694229"/>
                <a:gd name="connsiteX69" fmla="*/ 1588947 w 1881147"/>
                <a:gd name="connsiteY69" fmla="*/ 1531334 h 1694229"/>
                <a:gd name="connsiteX70" fmla="*/ 1670383 w 1881147"/>
                <a:gd name="connsiteY70" fmla="*/ 1441192 h 1694229"/>
                <a:gd name="connsiteX71" fmla="*/ 1714974 w 1881147"/>
                <a:gd name="connsiteY71" fmla="*/ 1410062 h 1694229"/>
                <a:gd name="connsiteX72" fmla="*/ 1743343 w 1881147"/>
                <a:gd name="connsiteY72" fmla="*/ 1413357 h 1694229"/>
                <a:gd name="connsiteX73" fmla="*/ 1820935 w 1881147"/>
                <a:gd name="connsiteY73" fmla="*/ 1402749 h 1694229"/>
                <a:gd name="connsiteX74" fmla="*/ 1816054 w 1881147"/>
                <a:gd name="connsiteY74" fmla="*/ 1456313 h 1694229"/>
                <a:gd name="connsiteX75" fmla="*/ 1874221 w 1881147"/>
                <a:gd name="connsiteY75" fmla="*/ 1479634 h 1694229"/>
                <a:gd name="connsiteX76" fmla="*/ 1875829 w 1881147"/>
                <a:gd name="connsiteY76" fmla="*/ 1457000 h 1694229"/>
                <a:gd name="connsiteX77" fmla="*/ 1875051 w 1881147"/>
                <a:gd name="connsiteY77" fmla="*/ 1396266 h 1694229"/>
                <a:gd name="connsiteX78" fmla="*/ 1853086 w 1881147"/>
                <a:gd name="connsiteY78" fmla="*/ 1306123 h 1694229"/>
                <a:gd name="connsiteX79" fmla="*/ 1853086 w 1881147"/>
                <a:gd name="connsiteY79" fmla="*/ 1248973 h 1694229"/>
                <a:gd name="connsiteX80" fmla="*/ 1810224 w 1881147"/>
                <a:gd name="connsiteY80" fmla="*/ 1239448 h 1694229"/>
                <a:gd name="connsiteX81" fmla="*/ 1734024 w 1881147"/>
                <a:gd name="connsiteY81" fmla="*/ 1158485 h 1694229"/>
                <a:gd name="connsiteX82" fmla="*/ 1695924 w 1881147"/>
                <a:gd name="connsiteY82" fmla="*/ 977510 h 1694229"/>
                <a:gd name="connsiteX83" fmla="*/ 1643536 w 1881147"/>
                <a:gd name="connsiteY83" fmla="*/ 944173 h 1694229"/>
                <a:gd name="connsiteX84" fmla="*/ 1605436 w 1881147"/>
                <a:gd name="connsiteY84" fmla="*/ 887023 h 1694229"/>
                <a:gd name="connsiteX85" fmla="*/ 1557811 w 1881147"/>
                <a:gd name="connsiteY85" fmla="*/ 839398 h 1694229"/>
                <a:gd name="connsiteX86" fmla="*/ 1505424 w 1881147"/>
                <a:gd name="connsiteY86" fmla="*/ 820348 h 1694229"/>
                <a:gd name="connsiteX87" fmla="*/ 1453036 w 1881147"/>
                <a:gd name="connsiteY87" fmla="*/ 815585 h 1694229"/>
                <a:gd name="connsiteX88" fmla="*/ 1510186 w 1881147"/>
                <a:gd name="connsiteY88" fmla="*/ 782248 h 1694229"/>
                <a:gd name="connsiteX89" fmla="*/ 1476849 w 1881147"/>
                <a:gd name="connsiteY89" fmla="*/ 748910 h 1694229"/>
                <a:gd name="connsiteX90" fmla="*/ 1481611 w 1881147"/>
                <a:gd name="connsiteY90" fmla="*/ 725098 h 1694229"/>
                <a:gd name="connsiteX91" fmla="*/ 1572099 w 1881147"/>
                <a:gd name="connsiteY91" fmla="*/ 763198 h 1694229"/>
                <a:gd name="connsiteX92" fmla="*/ 1624486 w 1881147"/>
                <a:gd name="connsiteY92" fmla="*/ 696523 h 1694229"/>
                <a:gd name="connsiteX93" fmla="*/ 1622283 w 1881147"/>
                <a:gd name="connsiteY93" fmla="*/ 553648 h 1694229"/>
                <a:gd name="connsiteX94" fmla="*/ 1639486 w 1881147"/>
                <a:gd name="connsiteY94"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4856 w 1881147"/>
                <a:gd name="connsiteY13" fmla="*/ 323206 h 1694229"/>
                <a:gd name="connsiteX14" fmla="*/ 1005361 w 1881147"/>
                <a:gd name="connsiteY14" fmla="*/ 315523 h 1694229"/>
                <a:gd name="connsiteX15" fmla="*/ 962499 w 1881147"/>
                <a:gd name="connsiteY15" fmla="*/ 358385 h 1694229"/>
                <a:gd name="connsiteX16" fmla="*/ 838674 w 1881147"/>
                <a:gd name="connsiteY16" fmla="*/ 358385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4856 w 1881147"/>
                <a:gd name="connsiteY13" fmla="*/ 323206 h 1694229"/>
                <a:gd name="connsiteX14" fmla="*/ 1005361 w 1881147"/>
                <a:gd name="connsiteY14" fmla="*/ 315523 h 1694229"/>
                <a:gd name="connsiteX15" fmla="*/ 962499 w 1881147"/>
                <a:gd name="connsiteY15" fmla="*/ 358385 h 1694229"/>
                <a:gd name="connsiteX16" fmla="*/ 838674 w 1881147"/>
                <a:gd name="connsiteY16" fmla="*/ 358385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4856 w 1881147"/>
                <a:gd name="connsiteY13" fmla="*/ 323206 h 1694229"/>
                <a:gd name="connsiteX14" fmla="*/ 1015123 w 1881147"/>
                <a:gd name="connsiteY14" fmla="*/ 371690 h 1694229"/>
                <a:gd name="connsiteX15" fmla="*/ 962499 w 1881147"/>
                <a:gd name="connsiteY15" fmla="*/ 358385 h 1694229"/>
                <a:gd name="connsiteX16" fmla="*/ 838674 w 1881147"/>
                <a:gd name="connsiteY16" fmla="*/ 358385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38674 w 1881147"/>
                <a:gd name="connsiteY16" fmla="*/ 358385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781524 w 1881147"/>
                <a:gd name="connsiteY17" fmla="*/ 429823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781524 w 1881147"/>
                <a:gd name="connsiteY18" fmla="*/ 463160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43424 w 1881147"/>
                <a:gd name="connsiteY19" fmla="*/ 486973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671986 w 1881147"/>
                <a:gd name="connsiteY20" fmla="*/ 420298 h 1694229"/>
                <a:gd name="connsiteX21" fmla="*/ 519586 w 1881147"/>
                <a:gd name="connsiteY21" fmla="*/ 415535 h 1694229"/>
                <a:gd name="connsiteX22" fmla="*/ 457674 w 1881147"/>
                <a:gd name="connsiteY22" fmla="*/ 434585 h 1694229"/>
                <a:gd name="connsiteX23" fmla="*/ 419574 w 1881147"/>
                <a:gd name="connsiteY23" fmla="*/ 420298 h 1694229"/>
                <a:gd name="connsiteX24" fmla="*/ 400524 w 1881147"/>
                <a:gd name="connsiteY24" fmla="*/ 358385 h 1694229"/>
                <a:gd name="connsiteX25" fmla="*/ 333849 w 1881147"/>
                <a:gd name="connsiteY25" fmla="*/ 305998 h 1694229"/>
                <a:gd name="connsiteX26" fmla="*/ 286224 w 1881147"/>
                <a:gd name="connsiteY26" fmla="*/ 239323 h 1694229"/>
                <a:gd name="connsiteX27" fmla="*/ 143349 w 1881147"/>
                <a:gd name="connsiteY27" fmla="*/ 258373 h 1694229"/>
                <a:gd name="connsiteX28" fmla="*/ 124299 w 1881147"/>
                <a:gd name="connsiteY28" fmla="*/ 334573 h 1694229"/>
                <a:gd name="connsiteX29" fmla="*/ 110011 w 1881147"/>
                <a:gd name="connsiteY29" fmla="*/ 367910 h 1694229"/>
                <a:gd name="connsiteX30" fmla="*/ 133824 w 1881147"/>
                <a:gd name="connsiteY30" fmla="*/ 415535 h 1694229"/>
                <a:gd name="connsiteX31" fmla="*/ 81436 w 1881147"/>
                <a:gd name="connsiteY31" fmla="*/ 453635 h 1694229"/>
                <a:gd name="connsiteX32" fmla="*/ 33811 w 1881147"/>
                <a:gd name="connsiteY32" fmla="*/ 448873 h 1694229"/>
                <a:gd name="connsiteX33" fmla="*/ 33811 w 1881147"/>
                <a:gd name="connsiteY33" fmla="*/ 520310 h 1694229"/>
                <a:gd name="connsiteX34" fmla="*/ 474 w 1881147"/>
                <a:gd name="connsiteY34" fmla="*/ 625085 h 1694229"/>
                <a:gd name="connsiteX35" fmla="*/ 62386 w 1881147"/>
                <a:gd name="connsiteY35" fmla="*/ 701285 h 1694229"/>
                <a:gd name="connsiteX36" fmla="*/ 111977 w 1881147"/>
                <a:gd name="connsiteY36" fmla="*/ 681547 h 1694229"/>
                <a:gd name="connsiteX37" fmla="*/ 112334 w 1881147"/>
                <a:gd name="connsiteY37" fmla="*/ 751806 h 1694229"/>
                <a:gd name="connsiteX38" fmla="*/ 167161 w 1881147"/>
                <a:gd name="connsiteY38" fmla="*/ 782248 h 1694229"/>
                <a:gd name="connsiteX39" fmla="*/ 236159 w 1881147"/>
                <a:gd name="connsiteY39" fmla="*/ 792460 h 1694229"/>
                <a:gd name="connsiteX40" fmla="*/ 271462 w 1881147"/>
                <a:gd name="connsiteY40" fmla="*/ 848431 h 1694229"/>
                <a:gd name="connsiteX41" fmla="*/ 270869 w 1881147"/>
                <a:gd name="connsiteY41" fmla="*/ 893503 h 1694229"/>
                <a:gd name="connsiteX42" fmla="*/ 295393 w 1881147"/>
                <a:gd name="connsiteY42" fmla="*/ 932978 h 1694229"/>
                <a:gd name="connsiteX43" fmla="*/ 341051 w 1881147"/>
                <a:gd name="connsiteY43" fmla="*/ 971570 h 1694229"/>
                <a:gd name="connsiteX44" fmla="*/ 426184 w 1881147"/>
                <a:gd name="connsiteY44" fmla="*/ 1025822 h 1694229"/>
                <a:gd name="connsiteX45" fmla="*/ 461961 w 1881147"/>
                <a:gd name="connsiteY45" fmla="*/ 1096915 h 1694229"/>
                <a:gd name="connsiteX46" fmla="*/ 441064 w 1881147"/>
                <a:gd name="connsiteY46" fmla="*/ 1166488 h 1694229"/>
                <a:gd name="connsiteX47" fmla="*/ 519111 w 1881147"/>
                <a:gd name="connsiteY47" fmla="*/ 1222951 h 1694229"/>
                <a:gd name="connsiteX48" fmla="*/ 591143 w 1881147"/>
                <a:gd name="connsiteY48" fmla="*/ 1255945 h 1694229"/>
                <a:gd name="connsiteX49" fmla="*/ 571974 w 1881147"/>
                <a:gd name="connsiteY49" fmla="*/ 1315648 h 1694229"/>
                <a:gd name="connsiteX50" fmla="*/ 662461 w 1881147"/>
                <a:gd name="connsiteY50" fmla="*/ 1468048 h 1694229"/>
                <a:gd name="connsiteX51" fmla="*/ 755271 w 1881147"/>
                <a:gd name="connsiteY51" fmla="*/ 1541202 h 1694229"/>
                <a:gd name="connsiteX52" fmla="*/ 805336 w 1881147"/>
                <a:gd name="connsiteY52" fmla="*/ 1491860 h 1694229"/>
                <a:gd name="connsiteX53" fmla="*/ 869926 w 1881147"/>
                <a:gd name="connsiteY53" fmla="*/ 1519257 h 1694229"/>
                <a:gd name="connsiteX54" fmla="*/ 924399 w 1881147"/>
                <a:gd name="connsiteY54" fmla="*/ 1487098 h 1694229"/>
                <a:gd name="connsiteX55" fmla="*/ 941246 w 1881147"/>
                <a:gd name="connsiteY55" fmla="*/ 1444922 h 1694229"/>
                <a:gd name="connsiteX56" fmla="*/ 1005123 w 1881147"/>
                <a:gd name="connsiteY56" fmla="*/ 1531334 h 1694229"/>
                <a:gd name="connsiteX57" fmla="*/ 1050190 w 1881147"/>
                <a:gd name="connsiteY57" fmla="*/ 1602428 h 1694229"/>
                <a:gd name="connsiteX58" fmla="*/ 1120136 w 1881147"/>
                <a:gd name="connsiteY58" fmla="*/ 1693947 h 1694229"/>
                <a:gd name="connsiteX59" fmla="*/ 1151034 w 1881147"/>
                <a:gd name="connsiteY59" fmla="*/ 1630856 h 1694229"/>
                <a:gd name="connsiteX60" fmla="*/ 1181693 w 1881147"/>
                <a:gd name="connsiteY60" fmla="*/ 1624376 h 1694229"/>
                <a:gd name="connsiteX61" fmla="*/ 1224792 w 1881147"/>
                <a:gd name="connsiteY61" fmla="*/ 1653639 h 1694229"/>
                <a:gd name="connsiteX62" fmla="*/ 1258367 w 1881147"/>
                <a:gd name="connsiteY62" fmla="*/ 1612985 h 1694229"/>
                <a:gd name="connsiteX63" fmla="*/ 1277188 w 1881147"/>
                <a:gd name="connsiteY63" fmla="*/ 1617602 h 1694229"/>
                <a:gd name="connsiteX64" fmla="*/ 1311230 w 1881147"/>
                <a:gd name="connsiteY64" fmla="*/ 1684079 h 1694229"/>
                <a:gd name="connsiteX65" fmla="*/ 1367786 w 1881147"/>
                <a:gd name="connsiteY65" fmla="*/ 1660610 h 1694229"/>
                <a:gd name="connsiteX66" fmla="*/ 1419818 w 1881147"/>
                <a:gd name="connsiteY66" fmla="*/ 1604489 h 1694229"/>
                <a:gd name="connsiteX67" fmla="*/ 1470595 w 1881147"/>
                <a:gd name="connsiteY67" fmla="*/ 1587946 h 1694229"/>
                <a:gd name="connsiteX68" fmla="*/ 1488274 w 1881147"/>
                <a:gd name="connsiteY68" fmla="*/ 1643768 h 1694229"/>
                <a:gd name="connsiteX69" fmla="*/ 1558169 w 1881147"/>
                <a:gd name="connsiteY69" fmla="*/ 1618090 h 1694229"/>
                <a:gd name="connsiteX70" fmla="*/ 1588947 w 1881147"/>
                <a:gd name="connsiteY70" fmla="*/ 1531334 h 1694229"/>
                <a:gd name="connsiteX71" fmla="*/ 1670383 w 1881147"/>
                <a:gd name="connsiteY71" fmla="*/ 1441192 h 1694229"/>
                <a:gd name="connsiteX72" fmla="*/ 1714974 w 1881147"/>
                <a:gd name="connsiteY72" fmla="*/ 1410062 h 1694229"/>
                <a:gd name="connsiteX73" fmla="*/ 1743343 w 1881147"/>
                <a:gd name="connsiteY73" fmla="*/ 1413357 h 1694229"/>
                <a:gd name="connsiteX74" fmla="*/ 1820935 w 1881147"/>
                <a:gd name="connsiteY74" fmla="*/ 1402749 h 1694229"/>
                <a:gd name="connsiteX75" fmla="*/ 1816054 w 1881147"/>
                <a:gd name="connsiteY75" fmla="*/ 1456313 h 1694229"/>
                <a:gd name="connsiteX76" fmla="*/ 1874221 w 1881147"/>
                <a:gd name="connsiteY76" fmla="*/ 1479634 h 1694229"/>
                <a:gd name="connsiteX77" fmla="*/ 1875829 w 1881147"/>
                <a:gd name="connsiteY77" fmla="*/ 1457000 h 1694229"/>
                <a:gd name="connsiteX78" fmla="*/ 1875051 w 1881147"/>
                <a:gd name="connsiteY78" fmla="*/ 1396266 h 1694229"/>
                <a:gd name="connsiteX79" fmla="*/ 1853086 w 1881147"/>
                <a:gd name="connsiteY79" fmla="*/ 1306123 h 1694229"/>
                <a:gd name="connsiteX80" fmla="*/ 1853086 w 1881147"/>
                <a:gd name="connsiteY80" fmla="*/ 1248973 h 1694229"/>
                <a:gd name="connsiteX81" fmla="*/ 1810224 w 1881147"/>
                <a:gd name="connsiteY81" fmla="*/ 1239448 h 1694229"/>
                <a:gd name="connsiteX82" fmla="*/ 1734024 w 1881147"/>
                <a:gd name="connsiteY82" fmla="*/ 1158485 h 1694229"/>
                <a:gd name="connsiteX83" fmla="*/ 1695924 w 1881147"/>
                <a:gd name="connsiteY83" fmla="*/ 977510 h 1694229"/>
                <a:gd name="connsiteX84" fmla="*/ 1643536 w 1881147"/>
                <a:gd name="connsiteY84" fmla="*/ 944173 h 1694229"/>
                <a:gd name="connsiteX85" fmla="*/ 1605436 w 1881147"/>
                <a:gd name="connsiteY85" fmla="*/ 887023 h 1694229"/>
                <a:gd name="connsiteX86" fmla="*/ 1557811 w 1881147"/>
                <a:gd name="connsiteY86" fmla="*/ 839398 h 1694229"/>
                <a:gd name="connsiteX87" fmla="*/ 1505424 w 1881147"/>
                <a:gd name="connsiteY87" fmla="*/ 820348 h 1694229"/>
                <a:gd name="connsiteX88" fmla="*/ 1453036 w 1881147"/>
                <a:gd name="connsiteY88" fmla="*/ 815585 h 1694229"/>
                <a:gd name="connsiteX89" fmla="*/ 1510186 w 1881147"/>
                <a:gd name="connsiteY89" fmla="*/ 782248 h 1694229"/>
                <a:gd name="connsiteX90" fmla="*/ 1476849 w 1881147"/>
                <a:gd name="connsiteY90" fmla="*/ 748910 h 1694229"/>
                <a:gd name="connsiteX91" fmla="*/ 1481611 w 1881147"/>
                <a:gd name="connsiteY91" fmla="*/ 725098 h 1694229"/>
                <a:gd name="connsiteX92" fmla="*/ 1572099 w 1881147"/>
                <a:gd name="connsiteY92" fmla="*/ 763198 h 1694229"/>
                <a:gd name="connsiteX93" fmla="*/ 1624486 w 1881147"/>
                <a:gd name="connsiteY93" fmla="*/ 696523 h 1694229"/>
                <a:gd name="connsiteX94" fmla="*/ 1622283 w 1881147"/>
                <a:gd name="connsiteY94" fmla="*/ 553648 h 1694229"/>
                <a:gd name="connsiteX95" fmla="*/ 1639486 w 1881147"/>
                <a:gd name="connsiteY95"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19586 w 1881147"/>
                <a:gd name="connsiteY22" fmla="*/ 415535 h 1694229"/>
                <a:gd name="connsiteX23" fmla="*/ 457674 w 1881147"/>
                <a:gd name="connsiteY23" fmla="*/ 434585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6224 w 1881147"/>
                <a:gd name="connsiteY27" fmla="*/ 239323 h 1694229"/>
                <a:gd name="connsiteX28" fmla="*/ 143349 w 1881147"/>
                <a:gd name="connsiteY28" fmla="*/ 258373 h 1694229"/>
                <a:gd name="connsiteX29" fmla="*/ 124299 w 1881147"/>
                <a:gd name="connsiteY29" fmla="*/ 334573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7674 w 1881147"/>
                <a:gd name="connsiteY23" fmla="*/ 434585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6224 w 1881147"/>
                <a:gd name="connsiteY27" fmla="*/ 239323 h 1694229"/>
                <a:gd name="connsiteX28" fmla="*/ 143349 w 1881147"/>
                <a:gd name="connsiteY28" fmla="*/ 258373 h 1694229"/>
                <a:gd name="connsiteX29" fmla="*/ 124299 w 1881147"/>
                <a:gd name="connsiteY29" fmla="*/ 334573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6224 w 1881147"/>
                <a:gd name="connsiteY27" fmla="*/ 239323 h 1694229"/>
                <a:gd name="connsiteX28" fmla="*/ 143349 w 1881147"/>
                <a:gd name="connsiteY28" fmla="*/ 258373 h 1694229"/>
                <a:gd name="connsiteX29" fmla="*/ 124299 w 1881147"/>
                <a:gd name="connsiteY29" fmla="*/ 334573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6224 w 1881147"/>
                <a:gd name="connsiteY27" fmla="*/ 239323 h 1694229"/>
                <a:gd name="connsiteX28" fmla="*/ 165314 w 1881147"/>
                <a:gd name="connsiteY28" fmla="*/ 258373 h 1694229"/>
                <a:gd name="connsiteX29" fmla="*/ 124299 w 1881147"/>
                <a:gd name="connsiteY29" fmla="*/ 334573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24299 w 1881147"/>
                <a:gd name="connsiteY29" fmla="*/ 334573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46264 w 1881147"/>
                <a:gd name="connsiteY29" fmla="*/ 344785 h 1694229"/>
                <a:gd name="connsiteX30" fmla="*/ 110011 w 1881147"/>
                <a:gd name="connsiteY30" fmla="*/ 367910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46264 w 1881147"/>
                <a:gd name="connsiteY29" fmla="*/ 344785 h 1694229"/>
                <a:gd name="connsiteX30" fmla="*/ 146620 w 1881147"/>
                <a:gd name="connsiteY30" fmla="*/ 390888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46264 w 1881147"/>
                <a:gd name="connsiteY29" fmla="*/ 344785 h 1694229"/>
                <a:gd name="connsiteX30" fmla="*/ 163704 w 1881147"/>
                <a:gd name="connsiteY30" fmla="*/ 411312 h 1694229"/>
                <a:gd name="connsiteX31" fmla="*/ 133824 w 1881147"/>
                <a:gd name="connsiteY31" fmla="*/ 415535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46264 w 1881147"/>
                <a:gd name="connsiteY29" fmla="*/ 344785 h 1694229"/>
                <a:gd name="connsiteX30" fmla="*/ 163704 w 1881147"/>
                <a:gd name="connsiteY30" fmla="*/ 411312 h 1694229"/>
                <a:gd name="connsiteX31" fmla="*/ 136265 w 1881147"/>
                <a:gd name="connsiteY31" fmla="*/ 446172 h 1694229"/>
                <a:gd name="connsiteX32" fmla="*/ 81436 w 1881147"/>
                <a:gd name="connsiteY32" fmla="*/ 453635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486 w 1881147"/>
                <a:gd name="connsiteY0" fmla="*/ 405322 h 1694229"/>
                <a:gd name="connsiteX1" fmla="*/ 1567336 w 1881147"/>
                <a:gd name="connsiteY1" fmla="*/ 372673 h 1694229"/>
                <a:gd name="connsiteX2" fmla="*/ 1477087 w 1881147"/>
                <a:gd name="connsiteY2" fmla="*/ 348860 h 1694229"/>
                <a:gd name="connsiteX3" fmla="*/ 1423767 w 1881147"/>
                <a:gd name="connsiteY3" fmla="*/ 271776 h 1694229"/>
                <a:gd name="connsiteX4" fmla="*/ 1400666 w 1881147"/>
                <a:gd name="connsiteY4" fmla="*/ 169931 h 1694229"/>
                <a:gd name="connsiteX5" fmla="*/ 1364769 w 1881147"/>
                <a:gd name="connsiteY5" fmla="*/ 1869 h 1694229"/>
                <a:gd name="connsiteX6" fmla="*/ 1297400 w 1881147"/>
                <a:gd name="connsiteY6" fmla="*/ 43567 h 1694229"/>
                <a:gd name="connsiteX7" fmla="*/ 1291832 w 1881147"/>
                <a:gd name="connsiteY7" fmla="*/ 101090 h 1694229"/>
                <a:gd name="connsiteX8" fmla="*/ 1275927 w 1881147"/>
                <a:gd name="connsiteY8" fmla="*/ 152303 h 1694229"/>
                <a:gd name="connsiteX9" fmla="*/ 1256402 w 1881147"/>
                <a:gd name="connsiteY9" fmla="*/ 204316 h 1694229"/>
                <a:gd name="connsiteX10" fmla="*/ 1254673 w 1881147"/>
                <a:gd name="connsiteY10" fmla="*/ 273739 h 1694229"/>
                <a:gd name="connsiteX11" fmla="*/ 1181692 w 1881147"/>
                <a:gd name="connsiteY11" fmla="*/ 283903 h 1694229"/>
                <a:gd name="connsiteX12" fmla="*/ 1117339 w 1881147"/>
                <a:gd name="connsiteY12" fmla="*/ 285917 h 1694229"/>
                <a:gd name="connsiteX13" fmla="*/ 1069738 w 1881147"/>
                <a:gd name="connsiteY13" fmla="*/ 346183 h 1694229"/>
                <a:gd name="connsiteX14" fmla="*/ 1015123 w 1881147"/>
                <a:gd name="connsiteY14" fmla="*/ 371690 h 1694229"/>
                <a:gd name="connsiteX15" fmla="*/ 962499 w 1881147"/>
                <a:gd name="connsiteY15" fmla="*/ 358385 h 1694229"/>
                <a:gd name="connsiteX16" fmla="*/ 855759 w 1881147"/>
                <a:gd name="connsiteY16" fmla="*/ 376257 h 1694229"/>
                <a:gd name="connsiteX17" fmla="*/ 832776 w 1881147"/>
                <a:gd name="connsiteY17" fmla="*/ 440035 h 1694229"/>
                <a:gd name="connsiteX18" fmla="*/ 815693 w 1881147"/>
                <a:gd name="connsiteY18" fmla="*/ 475926 h 1694229"/>
                <a:gd name="connsiteX19" fmla="*/ 733662 w 1881147"/>
                <a:gd name="connsiteY19" fmla="*/ 494632 h 1694229"/>
                <a:gd name="connsiteX20" fmla="*/ 715850 w 1881147"/>
                <a:gd name="connsiteY20" fmla="*/ 440647 h 1694229"/>
                <a:gd name="connsiteX21" fmla="*/ 671986 w 1881147"/>
                <a:gd name="connsiteY21" fmla="*/ 420298 h 1694229"/>
                <a:gd name="connsiteX22" fmla="*/ 536670 w 1881147"/>
                <a:gd name="connsiteY22" fmla="*/ 420641 h 1694229"/>
                <a:gd name="connsiteX23" fmla="*/ 452793 w 1881147"/>
                <a:gd name="connsiteY23" fmla="*/ 447350 h 1694229"/>
                <a:gd name="connsiteX24" fmla="*/ 419574 w 1881147"/>
                <a:gd name="connsiteY24" fmla="*/ 420298 h 1694229"/>
                <a:gd name="connsiteX25" fmla="*/ 400524 w 1881147"/>
                <a:gd name="connsiteY25" fmla="*/ 358385 h 1694229"/>
                <a:gd name="connsiteX26" fmla="*/ 333849 w 1881147"/>
                <a:gd name="connsiteY26" fmla="*/ 305998 h 1694229"/>
                <a:gd name="connsiteX27" fmla="*/ 288664 w 1881147"/>
                <a:gd name="connsiteY27" fmla="*/ 229110 h 1694229"/>
                <a:gd name="connsiteX28" fmla="*/ 165314 w 1881147"/>
                <a:gd name="connsiteY28" fmla="*/ 258373 h 1694229"/>
                <a:gd name="connsiteX29" fmla="*/ 146264 w 1881147"/>
                <a:gd name="connsiteY29" fmla="*/ 344785 h 1694229"/>
                <a:gd name="connsiteX30" fmla="*/ 163704 w 1881147"/>
                <a:gd name="connsiteY30" fmla="*/ 411312 h 1694229"/>
                <a:gd name="connsiteX31" fmla="*/ 136265 w 1881147"/>
                <a:gd name="connsiteY31" fmla="*/ 446172 h 1694229"/>
                <a:gd name="connsiteX32" fmla="*/ 83877 w 1881147"/>
                <a:gd name="connsiteY32" fmla="*/ 474059 h 1694229"/>
                <a:gd name="connsiteX33" fmla="*/ 33811 w 1881147"/>
                <a:gd name="connsiteY33" fmla="*/ 448873 h 1694229"/>
                <a:gd name="connsiteX34" fmla="*/ 33811 w 1881147"/>
                <a:gd name="connsiteY34" fmla="*/ 520310 h 1694229"/>
                <a:gd name="connsiteX35" fmla="*/ 474 w 1881147"/>
                <a:gd name="connsiteY35" fmla="*/ 625085 h 1694229"/>
                <a:gd name="connsiteX36" fmla="*/ 62386 w 1881147"/>
                <a:gd name="connsiteY36" fmla="*/ 701285 h 1694229"/>
                <a:gd name="connsiteX37" fmla="*/ 111977 w 1881147"/>
                <a:gd name="connsiteY37" fmla="*/ 681547 h 1694229"/>
                <a:gd name="connsiteX38" fmla="*/ 112334 w 1881147"/>
                <a:gd name="connsiteY38" fmla="*/ 751806 h 1694229"/>
                <a:gd name="connsiteX39" fmla="*/ 167161 w 1881147"/>
                <a:gd name="connsiteY39" fmla="*/ 782248 h 1694229"/>
                <a:gd name="connsiteX40" fmla="*/ 236159 w 1881147"/>
                <a:gd name="connsiteY40" fmla="*/ 792460 h 1694229"/>
                <a:gd name="connsiteX41" fmla="*/ 271462 w 1881147"/>
                <a:gd name="connsiteY41" fmla="*/ 848431 h 1694229"/>
                <a:gd name="connsiteX42" fmla="*/ 270869 w 1881147"/>
                <a:gd name="connsiteY42" fmla="*/ 893503 h 1694229"/>
                <a:gd name="connsiteX43" fmla="*/ 295393 w 1881147"/>
                <a:gd name="connsiteY43" fmla="*/ 932978 h 1694229"/>
                <a:gd name="connsiteX44" fmla="*/ 341051 w 1881147"/>
                <a:gd name="connsiteY44" fmla="*/ 971570 h 1694229"/>
                <a:gd name="connsiteX45" fmla="*/ 426184 w 1881147"/>
                <a:gd name="connsiteY45" fmla="*/ 1025822 h 1694229"/>
                <a:gd name="connsiteX46" fmla="*/ 461961 w 1881147"/>
                <a:gd name="connsiteY46" fmla="*/ 1096915 h 1694229"/>
                <a:gd name="connsiteX47" fmla="*/ 441064 w 1881147"/>
                <a:gd name="connsiteY47" fmla="*/ 1166488 h 1694229"/>
                <a:gd name="connsiteX48" fmla="*/ 519111 w 1881147"/>
                <a:gd name="connsiteY48" fmla="*/ 1222951 h 1694229"/>
                <a:gd name="connsiteX49" fmla="*/ 591143 w 1881147"/>
                <a:gd name="connsiteY49" fmla="*/ 1255945 h 1694229"/>
                <a:gd name="connsiteX50" fmla="*/ 571974 w 1881147"/>
                <a:gd name="connsiteY50" fmla="*/ 1315648 h 1694229"/>
                <a:gd name="connsiteX51" fmla="*/ 662461 w 1881147"/>
                <a:gd name="connsiteY51" fmla="*/ 1468048 h 1694229"/>
                <a:gd name="connsiteX52" fmla="*/ 755271 w 1881147"/>
                <a:gd name="connsiteY52" fmla="*/ 1541202 h 1694229"/>
                <a:gd name="connsiteX53" fmla="*/ 805336 w 1881147"/>
                <a:gd name="connsiteY53" fmla="*/ 1491860 h 1694229"/>
                <a:gd name="connsiteX54" fmla="*/ 869926 w 1881147"/>
                <a:gd name="connsiteY54" fmla="*/ 1519257 h 1694229"/>
                <a:gd name="connsiteX55" fmla="*/ 924399 w 1881147"/>
                <a:gd name="connsiteY55" fmla="*/ 1487098 h 1694229"/>
                <a:gd name="connsiteX56" fmla="*/ 941246 w 1881147"/>
                <a:gd name="connsiteY56" fmla="*/ 1444922 h 1694229"/>
                <a:gd name="connsiteX57" fmla="*/ 1005123 w 1881147"/>
                <a:gd name="connsiteY57" fmla="*/ 1531334 h 1694229"/>
                <a:gd name="connsiteX58" fmla="*/ 1050190 w 1881147"/>
                <a:gd name="connsiteY58" fmla="*/ 1602428 h 1694229"/>
                <a:gd name="connsiteX59" fmla="*/ 1120136 w 1881147"/>
                <a:gd name="connsiteY59" fmla="*/ 1693947 h 1694229"/>
                <a:gd name="connsiteX60" fmla="*/ 1151034 w 1881147"/>
                <a:gd name="connsiteY60" fmla="*/ 1630856 h 1694229"/>
                <a:gd name="connsiteX61" fmla="*/ 1181693 w 1881147"/>
                <a:gd name="connsiteY61" fmla="*/ 1624376 h 1694229"/>
                <a:gd name="connsiteX62" fmla="*/ 1224792 w 1881147"/>
                <a:gd name="connsiteY62" fmla="*/ 1653639 h 1694229"/>
                <a:gd name="connsiteX63" fmla="*/ 1258367 w 1881147"/>
                <a:gd name="connsiteY63" fmla="*/ 1612985 h 1694229"/>
                <a:gd name="connsiteX64" fmla="*/ 1277188 w 1881147"/>
                <a:gd name="connsiteY64" fmla="*/ 1617602 h 1694229"/>
                <a:gd name="connsiteX65" fmla="*/ 1311230 w 1881147"/>
                <a:gd name="connsiteY65" fmla="*/ 1684079 h 1694229"/>
                <a:gd name="connsiteX66" fmla="*/ 1367786 w 1881147"/>
                <a:gd name="connsiteY66" fmla="*/ 1660610 h 1694229"/>
                <a:gd name="connsiteX67" fmla="*/ 1419818 w 1881147"/>
                <a:gd name="connsiteY67" fmla="*/ 1604489 h 1694229"/>
                <a:gd name="connsiteX68" fmla="*/ 1470595 w 1881147"/>
                <a:gd name="connsiteY68" fmla="*/ 1587946 h 1694229"/>
                <a:gd name="connsiteX69" fmla="*/ 1488274 w 1881147"/>
                <a:gd name="connsiteY69" fmla="*/ 1643768 h 1694229"/>
                <a:gd name="connsiteX70" fmla="*/ 1558169 w 1881147"/>
                <a:gd name="connsiteY70" fmla="*/ 1618090 h 1694229"/>
                <a:gd name="connsiteX71" fmla="*/ 1588947 w 1881147"/>
                <a:gd name="connsiteY71" fmla="*/ 1531334 h 1694229"/>
                <a:gd name="connsiteX72" fmla="*/ 1670383 w 1881147"/>
                <a:gd name="connsiteY72" fmla="*/ 1441192 h 1694229"/>
                <a:gd name="connsiteX73" fmla="*/ 1714974 w 1881147"/>
                <a:gd name="connsiteY73" fmla="*/ 1410062 h 1694229"/>
                <a:gd name="connsiteX74" fmla="*/ 1743343 w 1881147"/>
                <a:gd name="connsiteY74" fmla="*/ 1413357 h 1694229"/>
                <a:gd name="connsiteX75" fmla="*/ 1820935 w 1881147"/>
                <a:gd name="connsiteY75" fmla="*/ 1402749 h 1694229"/>
                <a:gd name="connsiteX76" fmla="*/ 1816054 w 1881147"/>
                <a:gd name="connsiteY76" fmla="*/ 1456313 h 1694229"/>
                <a:gd name="connsiteX77" fmla="*/ 1874221 w 1881147"/>
                <a:gd name="connsiteY77" fmla="*/ 1479634 h 1694229"/>
                <a:gd name="connsiteX78" fmla="*/ 1875829 w 1881147"/>
                <a:gd name="connsiteY78" fmla="*/ 1457000 h 1694229"/>
                <a:gd name="connsiteX79" fmla="*/ 1875051 w 1881147"/>
                <a:gd name="connsiteY79" fmla="*/ 1396266 h 1694229"/>
                <a:gd name="connsiteX80" fmla="*/ 1853086 w 1881147"/>
                <a:gd name="connsiteY80" fmla="*/ 1306123 h 1694229"/>
                <a:gd name="connsiteX81" fmla="*/ 1853086 w 1881147"/>
                <a:gd name="connsiteY81" fmla="*/ 1248973 h 1694229"/>
                <a:gd name="connsiteX82" fmla="*/ 1810224 w 1881147"/>
                <a:gd name="connsiteY82" fmla="*/ 1239448 h 1694229"/>
                <a:gd name="connsiteX83" fmla="*/ 1734024 w 1881147"/>
                <a:gd name="connsiteY83" fmla="*/ 1158485 h 1694229"/>
                <a:gd name="connsiteX84" fmla="*/ 1695924 w 1881147"/>
                <a:gd name="connsiteY84" fmla="*/ 977510 h 1694229"/>
                <a:gd name="connsiteX85" fmla="*/ 1643536 w 1881147"/>
                <a:gd name="connsiteY85" fmla="*/ 944173 h 1694229"/>
                <a:gd name="connsiteX86" fmla="*/ 1605436 w 1881147"/>
                <a:gd name="connsiteY86" fmla="*/ 887023 h 1694229"/>
                <a:gd name="connsiteX87" fmla="*/ 1557811 w 1881147"/>
                <a:gd name="connsiteY87" fmla="*/ 839398 h 1694229"/>
                <a:gd name="connsiteX88" fmla="*/ 1505424 w 1881147"/>
                <a:gd name="connsiteY88" fmla="*/ 820348 h 1694229"/>
                <a:gd name="connsiteX89" fmla="*/ 1453036 w 1881147"/>
                <a:gd name="connsiteY89" fmla="*/ 815585 h 1694229"/>
                <a:gd name="connsiteX90" fmla="*/ 1510186 w 1881147"/>
                <a:gd name="connsiteY90" fmla="*/ 782248 h 1694229"/>
                <a:gd name="connsiteX91" fmla="*/ 1476849 w 1881147"/>
                <a:gd name="connsiteY91" fmla="*/ 748910 h 1694229"/>
                <a:gd name="connsiteX92" fmla="*/ 1481611 w 1881147"/>
                <a:gd name="connsiteY92" fmla="*/ 725098 h 1694229"/>
                <a:gd name="connsiteX93" fmla="*/ 1572099 w 1881147"/>
                <a:gd name="connsiteY93" fmla="*/ 763198 h 1694229"/>
                <a:gd name="connsiteX94" fmla="*/ 1624486 w 1881147"/>
                <a:gd name="connsiteY94" fmla="*/ 696523 h 1694229"/>
                <a:gd name="connsiteX95" fmla="*/ 1622283 w 1881147"/>
                <a:gd name="connsiteY95" fmla="*/ 553648 h 1694229"/>
                <a:gd name="connsiteX96" fmla="*/ 1639486 w 1881147"/>
                <a:gd name="connsiteY96" fmla="*/ 405322 h 1694229"/>
                <a:gd name="connsiteX0" fmla="*/ 1639538 w 1881199"/>
                <a:gd name="connsiteY0" fmla="*/ 405322 h 1694229"/>
                <a:gd name="connsiteX1" fmla="*/ 1567388 w 1881199"/>
                <a:gd name="connsiteY1" fmla="*/ 372673 h 1694229"/>
                <a:gd name="connsiteX2" fmla="*/ 1477139 w 1881199"/>
                <a:gd name="connsiteY2" fmla="*/ 348860 h 1694229"/>
                <a:gd name="connsiteX3" fmla="*/ 1423819 w 1881199"/>
                <a:gd name="connsiteY3" fmla="*/ 271776 h 1694229"/>
                <a:gd name="connsiteX4" fmla="*/ 1400718 w 1881199"/>
                <a:gd name="connsiteY4" fmla="*/ 169931 h 1694229"/>
                <a:gd name="connsiteX5" fmla="*/ 1364821 w 1881199"/>
                <a:gd name="connsiteY5" fmla="*/ 1869 h 1694229"/>
                <a:gd name="connsiteX6" fmla="*/ 1297452 w 1881199"/>
                <a:gd name="connsiteY6" fmla="*/ 43567 h 1694229"/>
                <a:gd name="connsiteX7" fmla="*/ 1291884 w 1881199"/>
                <a:gd name="connsiteY7" fmla="*/ 101090 h 1694229"/>
                <a:gd name="connsiteX8" fmla="*/ 1275979 w 1881199"/>
                <a:gd name="connsiteY8" fmla="*/ 152303 h 1694229"/>
                <a:gd name="connsiteX9" fmla="*/ 1256454 w 1881199"/>
                <a:gd name="connsiteY9" fmla="*/ 204316 h 1694229"/>
                <a:gd name="connsiteX10" fmla="*/ 1254725 w 1881199"/>
                <a:gd name="connsiteY10" fmla="*/ 273739 h 1694229"/>
                <a:gd name="connsiteX11" fmla="*/ 1181744 w 1881199"/>
                <a:gd name="connsiteY11" fmla="*/ 283903 h 1694229"/>
                <a:gd name="connsiteX12" fmla="*/ 1117391 w 1881199"/>
                <a:gd name="connsiteY12" fmla="*/ 285917 h 1694229"/>
                <a:gd name="connsiteX13" fmla="*/ 1069790 w 1881199"/>
                <a:gd name="connsiteY13" fmla="*/ 346183 h 1694229"/>
                <a:gd name="connsiteX14" fmla="*/ 1015175 w 1881199"/>
                <a:gd name="connsiteY14" fmla="*/ 371690 h 1694229"/>
                <a:gd name="connsiteX15" fmla="*/ 962551 w 1881199"/>
                <a:gd name="connsiteY15" fmla="*/ 358385 h 1694229"/>
                <a:gd name="connsiteX16" fmla="*/ 855811 w 1881199"/>
                <a:gd name="connsiteY16" fmla="*/ 376257 h 1694229"/>
                <a:gd name="connsiteX17" fmla="*/ 832828 w 1881199"/>
                <a:gd name="connsiteY17" fmla="*/ 440035 h 1694229"/>
                <a:gd name="connsiteX18" fmla="*/ 815745 w 1881199"/>
                <a:gd name="connsiteY18" fmla="*/ 475926 h 1694229"/>
                <a:gd name="connsiteX19" fmla="*/ 733714 w 1881199"/>
                <a:gd name="connsiteY19" fmla="*/ 494632 h 1694229"/>
                <a:gd name="connsiteX20" fmla="*/ 715902 w 1881199"/>
                <a:gd name="connsiteY20" fmla="*/ 440647 h 1694229"/>
                <a:gd name="connsiteX21" fmla="*/ 672038 w 1881199"/>
                <a:gd name="connsiteY21" fmla="*/ 420298 h 1694229"/>
                <a:gd name="connsiteX22" fmla="*/ 536722 w 1881199"/>
                <a:gd name="connsiteY22" fmla="*/ 420641 h 1694229"/>
                <a:gd name="connsiteX23" fmla="*/ 452845 w 1881199"/>
                <a:gd name="connsiteY23" fmla="*/ 447350 h 1694229"/>
                <a:gd name="connsiteX24" fmla="*/ 419626 w 1881199"/>
                <a:gd name="connsiteY24" fmla="*/ 420298 h 1694229"/>
                <a:gd name="connsiteX25" fmla="*/ 400576 w 1881199"/>
                <a:gd name="connsiteY25" fmla="*/ 358385 h 1694229"/>
                <a:gd name="connsiteX26" fmla="*/ 333901 w 1881199"/>
                <a:gd name="connsiteY26" fmla="*/ 305998 h 1694229"/>
                <a:gd name="connsiteX27" fmla="*/ 288716 w 1881199"/>
                <a:gd name="connsiteY27" fmla="*/ 229110 h 1694229"/>
                <a:gd name="connsiteX28" fmla="*/ 165366 w 1881199"/>
                <a:gd name="connsiteY28" fmla="*/ 258373 h 1694229"/>
                <a:gd name="connsiteX29" fmla="*/ 146316 w 1881199"/>
                <a:gd name="connsiteY29" fmla="*/ 344785 h 1694229"/>
                <a:gd name="connsiteX30" fmla="*/ 163756 w 1881199"/>
                <a:gd name="connsiteY30" fmla="*/ 411312 h 1694229"/>
                <a:gd name="connsiteX31" fmla="*/ 136317 w 1881199"/>
                <a:gd name="connsiteY31" fmla="*/ 446172 h 1694229"/>
                <a:gd name="connsiteX32" fmla="*/ 83929 w 1881199"/>
                <a:gd name="connsiteY32" fmla="*/ 474059 h 1694229"/>
                <a:gd name="connsiteX33" fmla="*/ 55828 w 1881199"/>
                <a:gd name="connsiteY33" fmla="*/ 482063 h 1694229"/>
                <a:gd name="connsiteX34" fmla="*/ 33863 w 1881199"/>
                <a:gd name="connsiteY34" fmla="*/ 520310 h 1694229"/>
                <a:gd name="connsiteX35" fmla="*/ 526 w 1881199"/>
                <a:gd name="connsiteY35" fmla="*/ 625085 h 1694229"/>
                <a:gd name="connsiteX36" fmla="*/ 62438 w 1881199"/>
                <a:gd name="connsiteY36" fmla="*/ 701285 h 1694229"/>
                <a:gd name="connsiteX37" fmla="*/ 112029 w 1881199"/>
                <a:gd name="connsiteY37" fmla="*/ 681547 h 1694229"/>
                <a:gd name="connsiteX38" fmla="*/ 112386 w 1881199"/>
                <a:gd name="connsiteY38" fmla="*/ 751806 h 1694229"/>
                <a:gd name="connsiteX39" fmla="*/ 167213 w 1881199"/>
                <a:gd name="connsiteY39" fmla="*/ 782248 h 1694229"/>
                <a:gd name="connsiteX40" fmla="*/ 236211 w 1881199"/>
                <a:gd name="connsiteY40" fmla="*/ 792460 h 1694229"/>
                <a:gd name="connsiteX41" fmla="*/ 271514 w 1881199"/>
                <a:gd name="connsiteY41" fmla="*/ 848431 h 1694229"/>
                <a:gd name="connsiteX42" fmla="*/ 270921 w 1881199"/>
                <a:gd name="connsiteY42" fmla="*/ 893503 h 1694229"/>
                <a:gd name="connsiteX43" fmla="*/ 295445 w 1881199"/>
                <a:gd name="connsiteY43" fmla="*/ 932978 h 1694229"/>
                <a:gd name="connsiteX44" fmla="*/ 341103 w 1881199"/>
                <a:gd name="connsiteY44" fmla="*/ 971570 h 1694229"/>
                <a:gd name="connsiteX45" fmla="*/ 426236 w 1881199"/>
                <a:gd name="connsiteY45" fmla="*/ 1025822 h 1694229"/>
                <a:gd name="connsiteX46" fmla="*/ 462013 w 1881199"/>
                <a:gd name="connsiteY46" fmla="*/ 1096915 h 1694229"/>
                <a:gd name="connsiteX47" fmla="*/ 441116 w 1881199"/>
                <a:gd name="connsiteY47" fmla="*/ 1166488 h 1694229"/>
                <a:gd name="connsiteX48" fmla="*/ 519163 w 1881199"/>
                <a:gd name="connsiteY48" fmla="*/ 1222951 h 1694229"/>
                <a:gd name="connsiteX49" fmla="*/ 591195 w 1881199"/>
                <a:gd name="connsiteY49" fmla="*/ 1255945 h 1694229"/>
                <a:gd name="connsiteX50" fmla="*/ 572026 w 1881199"/>
                <a:gd name="connsiteY50" fmla="*/ 1315648 h 1694229"/>
                <a:gd name="connsiteX51" fmla="*/ 662513 w 1881199"/>
                <a:gd name="connsiteY51" fmla="*/ 1468048 h 1694229"/>
                <a:gd name="connsiteX52" fmla="*/ 755323 w 1881199"/>
                <a:gd name="connsiteY52" fmla="*/ 1541202 h 1694229"/>
                <a:gd name="connsiteX53" fmla="*/ 805388 w 1881199"/>
                <a:gd name="connsiteY53" fmla="*/ 1491860 h 1694229"/>
                <a:gd name="connsiteX54" fmla="*/ 869978 w 1881199"/>
                <a:gd name="connsiteY54" fmla="*/ 1519257 h 1694229"/>
                <a:gd name="connsiteX55" fmla="*/ 924451 w 1881199"/>
                <a:gd name="connsiteY55" fmla="*/ 1487098 h 1694229"/>
                <a:gd name="connsiteX56" fmla="*/ 941298 w 1881199"/>
                <a:gd name="connsiteY56" fmla="*/ 1444922 h 1694229"/>
                <a:gd name="connsiteX57" fmla="*/ 1005175 w 1881199"/>
                <a:gd name="connsiteY57" fmla="*/ 1531334 h 1694229"/>
                <a:gd name="connsiteX58" fmla="*/ 1050242 w 1881199"/>
                <a:gd name="connsiteY58" fmla="*/ 1602428 h 1694229"/>
                <a:gd name="connsiteX59" fmla="*/ 1120188 w 1881199"/>
                <a:gd name="connsiteY59" fmla="*/ 1693947 h 1694229"/>
                <a:gd name="connsiteX60" fmla="*/ 1151086 w 1881199"/>
                <a:gd name="connsiteY60" fmla="*/ 1630856 h 1694229"/>
                <a:gd name="connsiteX61" fmla="*/ 1181745 w 1881199"/>
                <a:gd name="connsiteY61" fmla="*/ 1624376 h 1694229"/>
                <a:gd name="connsiteX62" fmla="*/ 1224844 w 1881199"/>
                <a:gd name="connsiteY62" fmla="*/ 1653639 h 1694229"/>
                <a:gd name="connsiteX63" fmla="*/ 1258419 w 1881199"/>
                <a:gd name="connsiteY63" fmla="*/ 1612985 h 1694229"/>
                <a:gd name="connsiteX64" fmla="*/ 1277240 w 1881199"/>
                <a:gd name="connsiteY64" fmla="*/ 1617602 h 1694229"/>
                <a:gd name="connsiteX65" fmla="*/ 1311282 w 1881199"/>
                <a:gd name="connsiteY65" fmla="*/ 1684079 h 1694229"/>
                <a:gd name="connsiteX66" fmla="*/ 1367838 w 1881199"/>
                <a:gd name="connsiteY66" fmla="*/ 1660610 h 1694229"/>
                <a:gd name="connsiteX67" fmla="*/ 1419870 w 1881199"/>
                <a:gd name="connsiteY67" fmla="*/ 1604489 h 1694229"/>
                <a:gd name="connsiteX68" fmla="*/ 1470647 w 1881199"/>
                <a:gd name="connsiteY68" fmla="*/ 1587946 h 1694229"/>
                <a:gd name="connsiteX69" fmla="*/ 1488326 w 1881199"/>
                <a:gd name="connsiteY69" fmla="*/ 1643768 h 1694229"/>
                <a:gd name="connsiteX70" fmla="*/ 1558221 w 1881199"/>
                <a:gd name="connsiteY70" fmla="*/ 1618090 h 1694229"/>
                <a:gd name="connsiteX71" fmla="*/ 1588999 w 1881199"/>
                <a:gd name="connsiteY71" fmla="*/ 1531334 h 1694229"/>
                <a:gd name="connsiteX72" fmla="*/ 1670435 w 1881199"/>
                <a:gd name="connsiteY72" fmla="*/ 1441192 h 1694229"/>
                <a:gd name="connsiteX73" fmla="*/ 1715026 w 1881199"/>
                <a:gd name="connsiteY73" fmla="*/ 1410062 h 1694229"/>
                <a:gd name="connsiteX74" fmla="*/ 1743395 w 1881199"/>
                <a:gd name="connsiteY74" fmla="*/ 1413357 h 1694229"/>
                <a:gd name="connsiteX75" fmla="*/ 1820987 w 1881199"/>
                <a:gd name="connsiteY75" fmla="*/ 1402749 h 1694229"/>
                <a:gd name="connsiteX76" fmla="*/ 1816106 w 1881199"/>
                <a:gd name="connsiteY76" fmla="*/ 1456313 h 1694229"/>
                <a:gd name="connsiteX77" fmla="*/ 1874273 w 1881199"/>
                <a:gd name="connsiteY77" fmla="*/ 1479634 h 1694229"/>
                <a:gd name="connsiteX78" fmla="*/ 1875881 w 1881199"/>
                <a:gd name="connsiteY78" fmla="*/ 1457000 h 1694229"/>
                <a:gd name="connsiteX79" fmla="*/ 1875103 w 1881199"/>
                <a:gd name="connsiteY79" fmla="*/ 1396266 h 1694229"/>
                <a:gd name="connsiteX80" fmla="*/ 1853138 w 1881199"/>
                <a:gd name="connsiteY80" fmla="*/ 1306123 h 1694229"/>
                <a:gd name="connsiteX81" fmla="*/ 1853138 w 1881199"/>
                <a:gd name="connsiteY81" fmla="*/ 1248973 h 1694229"/>
                <a:gd name="connsiteX82" fmla="*/ 1810276 w 1881199"/>
                <a:gd name="connsiteY82" fmla="*/ 1239448 h 1694229"/>
                <a:gd name="connsiteX83" fmla="*/ 1734076 w 1881199"/>
                <a:gd name="connsiteY83" fmla="*/ 1158485 h 1694229"/>
                <a:gd name="connsiteX84" fmla="*/ 1695976 w 1881199"/>
                <a:gd name="connsiteY84" fmla="*/ 977510 h 1694229"/>
                <a:gd name="connsiteX85" fmla="*/ 1643588 w 1881199"/>
                <a:gd name="connsiteY85" fmla="*/ 944173 h 1694229"/>
                <a:gd name="connsiteX86" fmla="*/ 1605488 w 1881199"/>
                <a:gd name="connsiteY86" fmla="*/ 887023 h 1694229"/>
                <a:gd name="connsiteX87" fmla="*/ 1557863 w 1881199"/>
                <a:gd name="connsiteY87" fmla="*/ 839398 h 1694229"/>
                <a:gd name="connsiteX88" fmla="*/ 1505476 w 1881199"/>
                <a:gd name="connsiteY88" fmla="*/ 820348 h 1694229"/>
                <a:gd name="connsiteX89" fmla="*/ 1453088 w 1881199"/>
                <a:gd name="connsiteY89" fmla="*/ 815585 h 1694229"/>
                <a:gd name="connsiteX90" fmla="*/ 1510238 w 1881199"/>
                <a:gd name="connsiteY90" fmla="*/ 782248 h 1694229"/>
                <a:gd name="connsiteX91" fmla="*/ 1476901 w 1881199"/>
                <a:gd name="connsiteY91" fmla="*/ 748910 h 1694229"/>
                <a:gd name="connsiteX92" fmla="*/ 1481663 w 1881199"/>
                <a:gd name="connsiteY92" fmla="*/ 725098 h 1694229"/>
                <a:gd name="connsiteX93" fmla="*/ 1572151 w 1881199"/>
                <a:gd name="connsiteY93" fmla="*/ 763198 h 1694229"/>
                <a:gd name="connsiteX94" fmla="*/ 1624538 w 1881199"/>
                <a:gd name="connsiteY94" fmla="*/ 696523 h 1694229"/>
                <a:gd name="connsiteX95" fmla="*/ 1622335 w 1881199"/>
                <a:gd name="connsiteY95" fmla="*/ 553648 h 1694229"/>
                <a:gd name="connsiteX96" fmla="*/ 1639538 w 1881199"/>
                <a:gd name="connsiteY96" fmla="*/ 405322 h 1694229"/>
                <a:gd name="connsiteX0" fmla="*/ 1620540 w 1862201"/>
                <a:gd name="connsiteY0" fmla="*/ 405322 h 1694229"/>
                <a:gd name="connsiteX1" fmla="*/ 1548390 w 1862201"/>
                <a:gd name="connsiteY1" fmla="*/ 372673 h 1694229"/>
                <a:gd name="connsiteX2" fmla="*/ 1458141 w 1862201"/>
                <a:gd name="connsiteY2" fmla="*/ 348860 h 1694229"/>
                <a:gd name="connsiteX3" fmla="*/ 1404821 w 1862201"/>
                <a:gd name="connsiteY3" fmla="*/ 271776 h 1694229"/>
                <a:gd name="connsiteX4" fmla="*/ 1381720 w 1862201"/>
                <a:gd name="connsiteY4" fmla="*/ 169931 h 1694229"/>
                <a:gd name="connsiteX5" fmla="*/ 1345823 w 1862201"/>
                <a:gd name="connsiteY5" fmla="*/ 1869 h 1694229"/>
                <a:gd name="connsiteX6" fmla="*/ 1278454 w 1862201"/>
                <a:gd name="connsiteY6" fmla="*/ 43567 h 1694229"/>
                <a:gd name="connsiteX7" fmla="*/ 1272886 w 1862201"/>
                <a:gd name="connsiteY7" fmla="*/ 101090 h 1694229"/>
                <a:gd name="connsiteX8" fmla="*/ 1256981 w 1862201"/>
                <a:gd name="connsiteY8" fmla="*/ 152303 h 1694229"/>
                <a:gd name="connsiteX9" fmla="*/ 1237456 w 1862201"/>
                <a:gd name="connsiteY9" fmla="*/ 204316 h 1694229"/>
                <a:gd name="connsiteX10" fmla="*/ 1235727 w 1862201"/>
                <a:gd name="connsiteY10" fmla="*/ 273739 h 1694229"/>
                <a:gd name="connsiteX11" fmla="*/ 1162746 w 1862201"/>
                <a:gd name="connsiteY11" fmla="*/ 283903 h 1694229"/>
                <a:gd name="connsiteX12" fmla="*/ 1098393 w 1862201"/>
                <a:gd name="connsiteY12" fmla="*/ 285917 h 1694229"/>
                <a:gd name="connsiteX13" fmla="*/ 1050792 w 1862201"/>
                <a:gd name="connsiteY13" fmla="*/ 346183 h 1694229"/>
                <a:gd name="connsiteX14" fmla="*/ 996177 w 1862201"/>
                <a:gd name="connsiteY14" fmla="*/ 371690 h 1694229"/>
                <a:gd name="connsiteX15" fmla="*/ 943553 w 1862201"/>
                <a:gd name="connsiteY15" fmla="*/ 358385 h 1694229"/>
                <a:gd name="connsiteX16" fmla="*/ 836813 w 1862201"/>
                <a:gd name="connsiteY16" fmla="*/ 376257 h 1694229"/>
                <a:gd name="connsiteX17" fmla="*/ 813830 w 1862201"/>
                <a:gd name="connsiteY17" fmla="*/ 440035 h 1694229"/>
                <a:gd name="connsiteX18" fmla="*/ 796747 w 1862201"/>
                <a:gd name="connsiteY18" fmla="*/ 475926 h 1694229"/>
                <a:gd name="connsiteX19" fmla="*/ 714716 w 1862201"/>
                <a:gd name="connsiteY19" fmla="*/ 494632 h 1694229"/>
                <a:gd name="connsiteX20" fmla="*/ 696904 w 1862201"/>
                <a:gd name="connsiteY20" fmla="*/ 440647 h 1694229"/>
                <a:gd name="connsiteX21" fmla="*/ 653040 w 1862201"/>
                <a:gd name="connsiteY21" fmla="*/ 420298 h 1694229"/>
                <a:gd name="connsiteX22" fmla="*/ 517724 w 1862201"/>
                <a:gd name="connsiteY22" fmla="*/ 420641 h 1694229"/>
                <a:gd name="connsiteX23" fmla="*/ 433847 w 1862201"/>
                <a:gd name="connsiteY23" fmla="*/ 447350 h 1694229"/>
                <a:gd name="connsiteX24" fmla="*/ 400628 w 1862201"/>
                <a:gd name="connsiteY24" fmla="*/ 420298 h 1694229"/>
                <a:gd name="connsiteX25" fmla="*/ 381578 w 1862201"/>
                <a:gd name="connsiteY25" fmla="*/ 358385 h 1694229"/>
                <a:gd name="connsiteX26" fmla="*/ 314903 w 1862201"/>
                <a:gd name="connsiteY26" fmla="*/ 305998 h 1694229"/>
                <a:gd name="connsiteX27" fmla="*/ 269718 w 1862201"/>
                <a:gd name="connsiteY27" fmla="*/ 229110 h 1694229"/>
                <a:gd name="connsiteX28" fmla="*/ 146368 w 1862201"/>
                <a:gd name="connsiteY28" fmla="*/ 258373 h 1694229"/>
                <a:gd name="connsiteX29" fmla="*/ 127318 w 1862201"/>
                <a:gd name="connsiteY29" fmla="*/ 344785 h 1694229"/>
                <a:gd name="connsiteX30" fmla="*/ 144758 w 1862201"/>
                <a:gd name="connsiteY30" fmla="*/ 411312 h 1694229"/>
                <a:gd name="connsiteX31" fmla="*/ 117319 w 1862201"/>
                <a:gd name="connsiteY31" fmla="*/ 446172 h 1694229"/>
                <a:gd name="connsiteX32" fmla="*/ 64931 w 1862201"/>
                <a:gd name="connsiteY32" fmla="*/ 474059 h 1694229"/>
                <a:gd name="connsiteX33" fmla="*/ 36830 w 1862201"/>
                <a:gd name="connsiteY33" fmla="*/ 482063 h 1694229"/>
                <a:gd name="connsiteX34" fmla="*/ 14865 w 1862201"/>
                <a:gd name="connsiteY34" fmla="*/ 520310 h 1694229"/>
                <a:gd name="connsiteX35" fmla="*/ 1053 w 1862201"/>
                <a:gd name="connsiteY35" fmla="*/ 632745 h 1694229"/>
                <a:gd name="connsiteX36" fmla="*/ 43440 w 1862201"/>
                <a:gd name="connsiteY36" fmla="*/ 701285 h 1694229"/>
                <a:gd name="connsiteX37" fmla="*/ 93031 w 1862201"/>
                <a:gd name="connsiteY37" fmla="*/ 681547 h 1694229"/>
                <a:gd name="connsiteX38" fmla="*/ 93388 w 1862201"/>
                <a:gd name="connsiteY38" fmla="*/ 751806 h 1694229"/>
                <a:gd name="connsiteX39" fmla="*/ 148215 w 1862201"/>
                <a:gd name="connsiteY39" fmla="*/ 782248 h 1694229"/>
                <a:gd name="connsiteX40" fmla="*/ 217213 w 1862201"/>
                <a:gd name="connsiteY40" fmla="*/ 792460 h 1694229"/>
                <a:gd name="connsiteX41" fmla="*/ 252516 w 1862201"/>
                <a:gd name="connsiteY41" fmla="*/ 848431 h 1694229"/>
                <a:gd name="connsiteX42" fmla="*/ 251923 w 1862201"/>
                <a:gd name="connsiteY42" fmla="*/ 893503 h 1694229"/>
                <a:gd name="connsiteX43" fmla="*/ 276447 w 1862201"/>
                <a:gd name="connsiteY43" fmla="*/ 932978 h 1694229"/>
                <a:gd name="connsiteX44" fmla="*/ 322105 w 1862201"/>
                <a:gd name="connsiteY44" fmla="*/ 971570 h 1694229"/>
                <a:gd name="connsiteX45" fmla="*/ 407238 w 1862201"/>
                <a:gd name="connsiteY45" fmla="*/ 1025822 h 1694229"/>
                <a:gd name="connsiteX46" fmla="*/ 443015 w 1862201"/>
                <a:gd name="connsiteY46" fmla="*/ 1096915 h 1694229"/>
                <a:gd name="connsiteX47" fmla="*/ 422118 w 1862201"/>
                <a:gd name="connsiteY47" fmla="*/ 1166488 h 1694229"/>
                <a:gd name="connsiteX48" fmla="*/ 500165 w 1862201"/>
                <a:gd name="connsiteY48" fmla="*/ 1222951 h 1694229"/>
                <a:gd name="connsiteX49" fmla="*/ 572197 w 1862201"/>
                <a:gd name="connsiteY49" fmla="*/ 1255945 h 1694229"/>
                <a:gd name="connsiteX50" fmla="*/ 553028 w 1862201"/>
                <a:gd name="connsiteY50" fmla="*/ 1315648 h 1694229"/>
                <a:gd name="connsiteX51" fmla="*/ 643515 w 1862201"/>
                <a:gd name="connsiteY51" fmla="*/ 1468048 h 1694229"/>
                <a:gd name="connsiteX52" fmla="*/ 736325 w 1862201"/>
                <a:gd name="connsiteY52" fmla="*/ 1541202 h 1694229"/>
                <a:gd name="connsiteX53" fmla="*/ 786390 w 1862201"/>
                <a:gd name="connsiteY53" fmla="*/ 1491860 h 1694229"/>
                <a:gd name="connsiteX54" fmla="*/ 850980 w 1862201"/>
                <a:gd name="connsiteY54" fmla="*/ 1519257 h 1694229"/>
                <a:gd name="connsiteX55" fmla="*/ 905453 w 1862201"/>
                <a:gd name="connsiteY55" fmla="*/ 1487098 h 1694229"/>
                <a:gd name="connsiteX56" fmla="*/ 922300 w 1862201"/>
                <a:gd name="connsiteY56" fmla="*/ 1444922 h 1694229"/>
                <a:gd name="connsiteX57" fmla="*/ 986177 w 1862201"/>
                <a:gd name="connsiteY57" fmla="*/ 1531334 h 1694229"/>
                <a:gd name="connsiteX58" fmla="*/ 1031244 w 1862201"/>
                <a:gd name="connsiteY58" fmla="*/ 1602428 h 1694229"/>
                <a:gd name="connsiteX59" fmla="*/ 1101190 w 1862201"/>
                <a:gd name="connsiteY59" fmla="*/ 1693947 h 1694229"/>
                <a:gd name="connsiteX60" fmla="*/ 1132088 w 1862201"/>
                <a:gd name="connsiteY60" fmla="*/ 1630856 h 1694229"/>
                <a:gd name="connsiteX61" fmla="*/ 1162747 w 1862201"/>
                <a:gd name="connsiteY61" fmla="*/ 1624376 h 1694229"/>
                <a:gd name="connsiteX62" fmla="*/ 1205846 w 1862201"/>
                <a:gd name="connsiteY62" fmla="*/ 1653639 h 1694229"/>
                <a:gd name="connsiteX63" fmla="*/ 1239421 w 1862201"/>
                <a:gd name="connsiteY63" fmla="*/ 1612985 h 1694229"/>
                <a:gd name="connsiteX64" fmla="*/ 1258242 w 1862201"/>
                <a:gd name="connsiteY64" fmla="*/ 1617602 h 1694229"/>
                <a:gd name="connsiteX65" fmla="*/ 1292284 w 1862201"/>
                <a:gd name="connsiteY65" fmla="*/ 1684079 h 1694229"/>
                <a:gd name="connsiteX66" fmla="*/ 1348840 w 1862201"/>
                <a:gd name="connsiteY66" fmla="*/ 1660610 h 1694229"/>
                <a:gd name="connsiteX67" fmla="*/ 1400872 w 1862201"/>
                <a:gd name="connsiteY67" fmla="*/ 1604489 h 1694229"/>
                <a:gd name="connsiteX68" fmla="*/ 1451649 w 1862201"/>
                <a:gd name="connsiteY68" fmla="*/ 1587946 h 1694229"/>
                <a:gd name="connsiteX69" fmla="*/ 1469328 w 1862201"/>
                <a:gd name="connsiteY69" fmla="*/ 1643768 h 1694229"/>
                <a:gd name="connsiteX70" fmla="*/ 1539223 w 1862201"/>
                <a:gd name="connsiteY70" fmla="*/ 1618090 h 1694229"/>
                <a:gd name="connsiteX71" fmla="*/ 1570001 w 1862201"/>
                <a:gd name="connsiteY71" fmla="*/ 1531334 h 1694229"/>
                <a:gd name="connsiteX72" fmla="*/ 1651437 w 1862201"/>
                <a:gd name="connsiteY72" fmla="*/ 1441192 h 1694229"/>
                <a:gd name="connsiteX73" fmla="*/ 1696028 w 1862201"/>
                <a:gd name="connsiteY73" fmla="*/ 1410062 h 1694229"/>
                <a:gd name="connsiteX74" fmla="*/ 1724397 w 1862201"/>
                <a:gd name="connsiteY74" fmla="*/ 1413357 h 1694229"/>
                <a:gd name="connsiteX75" fmla="*/ 1801989 w 1862201"/>
                <a:gd name="connsiteY75" fmla="*/ 1402749 h 1694229"/>
                <a:gd name="connsiteX76" fmla="*/ 1797108 w 1862201"/>
                <a:gd name="connsiteY76" fmla="*/ 1456313 h 1694229"/>
                <a:gd name="connsiteX77" fmla="*/ 1855275 w 1862201"/>
                <a:gd name="connsiteY77" fmla="*/ 1479634 h 1694229"/>
                <a:gd name="connsiteX78" fmla="*/ 1856883 w 1862201"/>
                <a:gd name="connsiteY78" fmla="*/ 1457000 h 1694229"/>
                <a:gd name="connsiteX79" fmla="*/ 1856105 w 1862201"/>
                <a:gd name="connsiteY79" fmla="*/ 1396266 h 1694229"/>
                <a:gd name="connsiteX80" fmla="*/ 1834140 w 1862201"/>
                <a:gd name="connsiteY80" fmla="*/ 1306123 h 1694229"/>
                <a:gd name="connsiteX81" fmla="*/ 1834140 w 1862201"/>
                <a:gd name="connsiteY81" fmla="*/ 1248973 h 1694229"/>
                <a:gd name="connsiteX82" fmla="*/ 1791278 w 1862201"/>
                <a:gd name="connsiteY82" fmla="*/ 1239448 h 1694229"/>
                <a:gd name="connsiteX83" fmla="*/ 1715078 w 1862201"/>
                <a:gd name="connsiteY83" fmla="*/ 1158485 h 1694229"/>
                <a:gd name="connsiteX84" fmla="*/ 1676978 w 1862201"/>
                <a:gd name="connsiteY84" fmla="*/ 977510 h 1694229"/>
                <a:gd name="connsiteX85" fmla="*/ 1624590 w 1862201"/>
                <a:gd name="connsiteY85" fmla="*/ 944173 h 1694229"/>
                <a:gd name="connsiteX86" fmla="*/ 1586490 w 1862201"/>
                <a:gd name="connsiteY86" fmla="*/ 887023 h 1694229"/>
                <a:gd name="connsiteX87" fmla="*/ 1538865 w 1862201"/>
                <a:gd name="connsiteY87" fmla="*/ 839398 h 1694229"/>
                <a:gd name="connsiteX88" fmla="*/ 1486478 w 1862201"/>
                <a:gd name="connsiteY88" fmla="*/ 820348 h 1694229"/>
                <a:gd name="connsiteX89" fmla="*/ 1434090 w 1862201"/>
                <a:gd name="connsiteY89" fmla="*/ 815585 h 1694229"/>
                <a:gd name="connsiteX90" fmla="*/ 1491240 w 1862201"/>
                <a:gd name="connsiteY90" fmla="*/ 782248 h 1694229"/>
                <a:gd name="connsiteX91" fmla="*/ 1457903 w 1862201"/>
                <a:gd name="connsiteY91" fmla="*/ 748910 h 1694229"/>
                <a:gd name="connsiteX92" fmla="*/ 1462665 w 1862201"/>
                <a:gd name="connsiteY92" fmla="*/ 725098 h 1694229"/>
                <a:gd name="connsiteX93" fmla="*/ 1553153 w 1862201"/>
                <a:gd name="connsiteY93" fmla="*/ 763198 h 1694229"/>
                <a:gd name="connsiteX94" fmla="*/ 1605540 w 1862201"/>
                <a:gd name="connsiteY94" fmla="*/ 696523 h 1694229"/>
                <a:gd name="connsiteX95" fmla="*/ 1603337 w 1862201"/>
                <a:gd name="connsiteY95" fmla="*/ 553648 h 1694229"/>
                <a:gd name="connsiteX96" fmla="*/ 1620540 w 1862201"/>
                <a:gd name="connsiteY96"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93447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86894 w 1862617"/>
                <a:gd name="connsiteY88" fmla="*/ 82034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553569 w 1862617"/>
                <a:gd name="connsiteY93" fmla="*/ 763198 h 1694229"/>
                <a:gd name="connsiteX94" fmla="*/ 1605956 w 1862617"/>
                <a:gd name="connsiteY94" fmla="*/ 696523 h 1694229"/>
                <a:gd name="connsiteX95" fmla="*/ 1603753 w 1862617"/>
                <a:gd name="connsiteY95" fmla="*/ 553648 h 1694229"/>
                <a:gd name="connsiteX96" fmla="*/ 1620956 w 1862617"/>
                <a:gd name="connsiteY96"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86894 w 1862617"/>
                <a:gd name="connsiteY88" fmla="*/ 82034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553569 w 1862617"/>
                <a:gd name="connsiteY93" fmla="*/ 763198 h 1694229"/>
                <a:gd name="connsiteX94" fmla="*/ 1605956 w 1862617"/>
                <a:gd name="connsiteY94" fmla="*/ 696523 h 1694229"/>
                <a:gd name="connsiteX95" fmla="*/ 1603753 w 1862617"/>
                <a:gd name="connsiteY95" fmla="*/ 553648 h 1694229"/>
                <a:gd name="connsiteX96" fmla="*/ 1620956 w 1862617"/>
                <a:gd name="connsiteY96"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553569 w 1862617"/>
                <a:gd name="connsiteY93" fmla="*/ 763198 h 1694229"/>
                <a:gd name="connsiteX94" fmla="*/ 1605956 w 1862617"/>
                <a:gd name="connsiteY94" fmla="*/ 696523 h 1694229"/>
                <a:gd name="connsiteX95" fmla="*/ 1603753 w 1862617"/>
                <a:gd name="connsiteY95" fmla="*/ 553648 h 1694229"/>
                <a:gd name="connsiteX96" fmla="*/ 1620956 w 1862617"/>
                <a:gd name="connsiteY96"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53569 w 1862617"/>
                <a:gd name="connsiteY94" fmla="*/ 763198 h 1694229"/>
                <a:gd name="connsiteX95" fmla="*/ 1605956 w 1862617"/>
                <a:gd name="connsiteY95" fmla="*/ 696523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05956 w 1862617"/>
                <a:gd name="connsiteY95" fmla="*/ 696523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34506 w 1862617"/>
                <a:gd name="connsiteY89" fmla="*/ 815585 h 1694229"/>
                <a:gd name="connsiteX90" fmla="*/ 1491656 w 1862617"/>
                <a:gd name="connsiteY90" fmla="*/ 782248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34506 w 1862617"/>
                <a:gd name="connsiteY89" fmla="*/ 81558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39281 w 1862617"/>
                <a:gd name="connsiteY87" fmla="*/ 839398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86906 w 1862617"/>
                <a:gd name="connsiteY86" fmla="*/ 887023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5006 w 1862617"/>
                <a:gd name="connsiteY85" fmla="*/ 944173 h 1694229"/>
                <a:gd name="connsiteX86" fmla="*/ 1594228 w 1862617"/>
                <a:gd name="connsiteY86" fmla="*/ 917660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677394 w 1862617"/>
                <a:gd name="connsiteY84" fmla="*/ 977510 h 1694229"/>
                <a:gd name="connsiteX85" fmla="*/ 1627446 w 1862617"/>
                <a:gd name="connsiteY85" fmla="*/ 972257 h 1694229"/>
                <a:gd name="connsiteX86" fmla="*/ 1594228 w 1862617"/>
                <a:gd name="connsiteY86" fmla="*/ 917660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15494 w 1862617"/>
                <a:gd name="connsiteY83" fmla="*/ 1158485 h 1694229"/>
                <a:gd name="connsiteX84" fmla="*/ 1704241 w 1862617"/>
                <a:gd name="connsiteY84" fmla="*/ 1038783 h 1694229"/>
                <a:gd name="connsiteX85" fmla="*/ 1627446 w 1862617"/>
                <a:gd name="connsiteY85" fmla="*/ 972257 h 1694229"/>
                <a:gd name="connsiteX86" fmla="*/ 1594228 w 1862617"/>
                <a:gd name="connsiteY86" fmla="*/ 917660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91694 w 1862617"/>
                <a:gd name="connsiteY82" fmla="*/ 1239448 h 1694229"/>
                <a:gd name="connsiteX83" fmla="*/ 1737459 w 1862617"/>
                <a:gd name="connsiteY83" fmla="*/ 1176356 h 1694229"/>
                <a:gd name="connsiteX84" fmla="*/ 1704241 w 1862617"/>
                <a:gd name="connsiteY84" fmla="*/ 1038783 h 1694229"/>
                <a:gd name="connsiteX85" fmla="*/ 1627446 w 1862617"/>
                <a:gd name="connsiteY85" fmla="*/ 972257 h 1694229"/>
                <a:gd name="connsiteX86" fmla="*/ 1594228 w 1862617"/>
                <a:gd name="connsiteY86" fmla="*/ 917660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62617"/>
                <a:gd name="connsiteY0" fmla="*/ 405322 h 1694229"/>
                <a:gd name="connsiteX1" fmla="*/ 1548806 w 1862617"/>
                <a:gd name="connsiteY1" fmla="*/ 372673 h 1694229"/>
                <a:gd name="connsiteX2" fmla="*/ 1458557 w 1862617"/>
                <a:gd name="connsiteY2" fmla="*/ 348860 h 1694229"/>
                <a:gd name="connsiteX3" fmla="*/ 1405237 w 1862617"/>
                <a:gd name="connsiteY3" fmla="*/ 271776 h 1694229"/>
                <a:gd name="connsiteX4" fmla="*/ 1382136 w 1862617"/>
                <a:gd name="connsiteY4" fmla="*/ 169931 h 1694229"/>
                <a:gd name="connsiteX5" fmla="*/ 1346239 w 1862617"/>
                <a:gd name="connsiteY5" fmla="*/ 1869 h 1694229"/>
                <a:gd name="connsiteX6" fmla="*/ 1278870 w 1862617"/>
                <a:gd name="connsiteY6" fmla="*/ 43567 h 1694229"/>
                <a:gd name="connsiteX7" fmla="*/ 1273302 w 1862617"/>
                <a:gd name="connsiteY7" fmla="*/ 101090 h 1694229"/>
                <a:gd name="connsiteX8" fmla="*/ 1257397 w 1862617"/>
                <a:gd name="connsiteY8" fmla="*/ 152303 h 1694229"/>
                <a:gd name="connsiteX9" fmla="*/ 1237872 w 1862617"/>
                <a:gd name="connsiteY9" fmla="*/ 204316 h 1694229"/>
                <a:gd name="connsiteX10" fmla="*/ 1236143 w 1862617"/>
                <a:gd name="connsiteY10" fmla="*/ 273739 h 1694229"/>
                <a:gd name="connsiteX11" fmla="*/ 1163162 w 1862617"/>
                <a:gd name="connsiteY11" fmla="*/ 283903 h 1694229"/>
                <a:gd name="connsiteX12" fmla="*/ 1098809 w 1862617"/>
                <a:gd name="connsiteY12" fmla="*/ 285917 h 1694229"/>
                <a:gd name="connsiteX13" fmla="*/ 1051208 w 1862617"/>
                <a:gd name="connsiteY13" fmla="*/ 346183 h 1694229"/>
                <a:gd name="connsiteX14" fmla="*/ 996593 w 1862617"/>
                <a:gd name="connsiteY14" fmla="*/ 371690 h 1694229"/>
                <a:gd name="connsiteX15" fmla="*/ 943969 w 1862617"/>
                <a:gd name="connsiteY15" fmla="*/ 358385 h 1694229"/>
                <a:gd name="connsiteX16" fmla="*/ 837229 w 1862617"/>
                <a:gd name="connsiteY16" fmla="*/ 376257 h 1694229"/>
                <a:gd name="connsiteX17" fmla="*/ 814246 w 1862617"/>
                <a:gd name="connsiteY17" fmla="*/ 440035 h 1694229"/>
                <a:gd name="connsiteX18" fmla="*/ 797163 w 1862617"/>
                <a:gd name="connsiteY18" fmla="*/ 475926 h 1694229"/>
                <a:gd name="connsiteX19" fmla="*/ 715132 w 1862617"/>
                <a:gd name="connsiteY19" fmla="*/ 494632 h 1694229"/>
                <a:gd name="connsiteX20" fmla="*/ 697320 w 1862617"/>
                <a:gd name="connsiteY20" fmla="*/ 440647 h 1694229"/>
                <a:gd name="connsiteX21" fmla="*/ 653456 w 1862617"/>
                <a:gd name="connsiteY21" fmla="*/ 420298 h 1694229"/>
                <a:gd name="connsiteX22" fmla="*/ 518140 w 1862617"/>
                <a:gd name="connsiteY22" fmla="*/ 420641 h 1694229"/>
                <a:gd name="connsiteX23" fmla="*/ 434263 w 1862617"/>
                <a:gd name="connsiteY23" fmla="*/ 447350 h 1694229"/>
                <a:gd name="connsiteX24" fmla="*/ 401044 w 1862617"/>
                <a:gd name="connsiteY24" fmla="*/ 420298 h 1694229"/>
                <a:gd name="connsiteX25" fmla="*/ 381994 w 1862617"/>
                <a:gd name="connsiteY25" fmla="*/ 358385 h 1694229"/>
                <a:gd name="connsiteX26" fmla="*/ 315319 w 1862617"/>
                <a:gd name="connsiteY26" fmla="*/ 305998 h 1694229"/>
                <a:gd name="connsiteX27" fmla="*/ 270134 w 1862617"/>
                <a:gd name="connsiteY27" fmla="*/ 229110 h 1694229"/>
                <a:gd name="connsiteX28" fmla="*/ 146784 w 1862617"/>
                <a:gd name="connsiteY28" fmla="*/ 258373 h 1694229"/>
                <a:gd name="connsiteX29" fmla="*/ 127734 w 1862617"/>
                <a:gd name="connsiteY29" fmla="*/ 344785 h 1694229"/>
                <a:gd name="connsiteX30" fmla="*/ 145174 w 1862617"/>
                <a:gd name="connsiteY30" fmla="*/ 411312 h 1694229"/>
                <a:gd name="connsiteX31" fmla="*/ 117735 w 1862617"/>
                <a:gd name="connsiteY31" fmla="*/ 446172 h 1694229"/>
                <a:gd name="connsiteX32" fmla="*/ 65347 w 1862617"/>
                <a:gd name="connsiteY32" fmla="*/ 474059 h 1694229"/>
                <a:gd name="connsiteX33" fmla="*/ 37246 w 1862617"/>
                <a:gd name="connsiteY33" fmla="*/ 482063 h 1694229"/>
                <a:gd name="connsiteX34" fmla="*/ 15281 w 1862617"/>
                <a:gd name="connsiteY34" fmla="*/ 520310 h 1694229"/>
                <a:gd name="connsiteX35" fmla="*/ 1469 w 1862617"/>
                <a:gd name="connsiteY35" fmla="*/ 632745 h 1694229"/>
                <a:gd name="connsiteX36" fmla="*/ 51178 w 1862617"/>
                <a:gd name="connsiteY36" fmla="*/ 685967 h 1694229"/>
                <a:gd name="connsiteX37" fmla="*/ 108092 w 1862617"/>
                <a:gd name="connsiteY37" fmla="*/ 681547 h 1694229"/>
                <a:gd name="connsiteX38" fmla="*/ 93804 w 1862617"/>
                <a:gd name="connsiteY38" fmla="*/ 751806 h 1694229"/>
                <a:gd name="connsiteX39" fmla="*/ 148631 w 1862617"/>
                <a:gd name="connsiteY39" fmla="*/ 782248 h 1694229"/>
                <a:gd name="connsiteX40" fmla="*/ 217629 w 1862617"/>
                <a:gd name="connsiteY40" fmla="*/ 792460 h 1694229"/>
                <a:gd name="connsiteX41" fmla="*/ 252932 w 1862617"/>
                <a:gd name="connsiteY41" fmla="*/ 848431 h 1694229"/>
                <a:gd name="connsiteX42" fmla="*/ 252339 w 1862617"/>
                <a:gd name="connsiteY42" fmla="*/ 893503 h 1694229"/>
                <a:gd name="connsiteX43" fmla="*/ 276863 w 1862617"/>
                <a:gd name="connsiteY43" fmla="*/ 932978 h 1694229"/>
                <a:gd name="connsiteX44" fmla="*/ 322521 w 1862617"/>
                <a:gd name="connsiteY44" fmla="*/ 971570 h 1694229"/>
                <a:gd name="connsiteX45" fmla="*/ 407654 w 1862617"/>
                <a:gd name="connsiteY45" fmla="*/ 1025822 h 1694229"/>
                <a:gd name="connsiteX46" fmla="*/ 443431 w 1862617"/>
                <a:gd name="connsiteY46" fmla="*/ 1096915 h 1694229"/>
                <a:gd name="connsiteX47" fmla="*/ 422534 w 1862617"/>
                <a:gd name="connsiteY47" fmla="*/ 1166488 h 1694229"/>
                <a:gd name="connsiteX48" fmla="*/ 500581 w 1862617"/>
                <a:gd name="connsiteY48" fmla="*/ 1222951 h 1694229"/>
                <a:gd name="connsiteX49" fmla="*/ 572613 w 1862617"/>
                <a:gd name="connsiteY49" fmla="*/ 1255945 h 1694229"/>
                <a:gd name="connsiteX50" fmla="*/ 553444 w 1862617"/>
                <a:gd name="connsiteY50" fmla="*/ 1315648 h 1694229"/>
                <a:gd name="connsiteX51" fmla="*/ 643931 w 1862617"/>
                <a:gd name="connsiteY51" fmla="*/ 1468048 h 1694229"/>
                <a:gd name="connsiteX52" fmla="*/ 736741 w 1862617"/>
                <a:gd name="connsiteY52" fmla="*/ 1541202 h 1694229"/>
                <a:gd name="connsiteX53" fmla="*/ 786806 w 1862617"/>
                <a:gd name="connsiteY53" fmla="*/ 1491860 h 1694229"/>
                <a:gd name="connsiteX54" fmla="*/ 851396 w 1862617"/>
                <a:gd name="connsiteY54" fmla="*/ 1519257 h 1694229"/>
                <a:gd name="connsiteX55" fmla="*/ 905869 w 1862617"/>
                <a:gd name="connsiteY55" fmla="*/ 1487098 h 1694229"/>
                <a:gd name="connsiteX56" fmla="*/ 922716 w 1862617"/>
                <a:gd name="connsiteY56" fmla="*/ 1444922 h 1694229"/>
                <a:gd name="connsiteX57" fmla="*/ 986593 w 1862617"/>
                <a:gd name="connsiteY57" fmla="*/ 1531334 h 1694229"/>
                <a:gd name="connsiteX58" fmla="*/ 1031660 w 1862617"/>
                <a:gd name="connsiteY58" fmla="*/ 1602428 h 1694229"/>
                <a:gd name="connsiteX59" fmla="*/ 1101606 w 1862617"/>
                <a:gd name="connsiteY59" fmla="*/ 1693947 h 1694229"/>
                <a:gd name="connsiteX60" fmla="*/ 1132504 w 1862617"/>
                <a:gd name="connsiteY60" fmla="*/ 1630856 h 1694229"/>
                <a:gd name="connsiteX61" fmla="*/ 1163163 w 1862617"/>
                <a:gd name="connsiteY61" fmla="*/ 1624376 h 1694229"/>
                <a:gd name="connsiteX62" fmla="*/ 1206262 w 1862617"/>
                <a:gd name="connsiteY62" fmla="*/ 1653639 h 1694229"/>
                <a:gd name="connsiteX63" fmla="*/ 1239837 w 1862617"/>
                <a:gd name="connsiteY63" fmla="*/ 1612985 h 1694229"/>
                <a:gd name="connsiteX64" fmla="*/ 1258658 w 1862617"/>
                <a:gd name="connsiteY64" fmla="*/ 1617602 h 1694229"/>
                <a:gd name="connsiteX65" fmla="*/ 1292700 w 1862617"/>
                <a:gd name="connsiteY65" fmla="*/ 1684079 h 1694229"/>
                <a:gd name="connsiteX66" fmla="*/ 1349256 w 1862617"/>
                <a:gd name="connsiteY66" fmla="*/ 1660610 h 1694229"/>
                <a:gd name="connsiteX67" fmla="*/ 1401288 w 1862617"/>
                <a:gd name="connsiteY67" fmla="*/ 1604489 h 1694229"/>
                <a:gd name="connsiteX68" fmla="*/ 1452065 w 1862617"/>
                <a:gd name="connsiteY68" fmla="*/ 1587946 h 1694229"/>
                <a:gd name="connsiteX69" fmla="*/ 1469744 w 1862617"/>
                <a:gd name="connsiteY69" fmla="*/ 1643768 h 1694229"/>
                <a:gd name="connsiteX70" fmla="*/ 1539639 w 1862617"/>
                <a:gd name="connsiteY70" fmla="*/ 1618090 h 1694229"/>
                <a:gd name="connsiteX71" fmla="*/ 1570417 w 1862617"/>
                <a:gd name="connsiteY71" fmla="*/ 1531334 h 1694229"/>
                <a:gd name="connsiteX72" fmla="*/ 1651853 w 1862617"/>
                <a:gd name="connsiteY72" fmla="*/ 1441192 h 1694229"/>
                <a:gd name="connsiteX73" fmla="*/ 1696444 w 1862617"/>
                <a:gd name="connsiteY73" fmla="*/ 1410062 h 1694229"/>
                <a:gd name="connsiteX74" fmla="*/ 1724813 w 1862617"/>
                <a:gd name="connsiteY74" fmla="*/ 1413357 h 1694229"/>
                <a:gd name="connsiteX75" fmla="*/ 1802405 w 1862617"/>
                <a:gd name="connsiteY75" fmla="*/ 1402749 h 1694229"/>
                <a:gd name="connsiteX76" fmla="*/ 1797524 w 1862617"/>
                <a:gd name="connsiteY76" fmla="*/ 1456313 h 1694229"/>
                <a:gd name="connsiteX77" fmla="*/ 1855691 w 1862617"/>
                <a:gd name="connsiteY77" fmla="*/ 1479634 h 1694229"/>
                <a:gd name="connsiteX78" fmla="*/ 1857299 w 1862617"/>
                <a:gd name="connsiteY78" fmla="*/ 1457000 h 1694229"/>
                <a:gd name="connsiteX79" fmla="*/ 1856521 w 1862617"/>
                <a:gd name="connsiteY79" fmla="*/ 1396266 h 1694229"/>
                <a:gd name="connsiteX80" fmla="*/ 1834556 w 1862617"/>
                <a:gd name="connsiteY80" fmla="*/ 1306123 h 1694229"/>
                <a:gd name="connsiteX81" fmla="*/ 1834556 w 1862617"/>
                <a:gd name="connsiteY81" fmla="*/ 1248973 h 1694229"/>
                <a:gd name="connsiteX82" fmla="*/ 1747763 w 1862617"/>
                <a:gd name="connsiteY82" fmla="*/ 1264979 h 1694229"/>
                <a:gd name="connsiteX83" fmla="*/ 1737459 w 1862617"/>
                <a:gd name="connsiteY83" fmla="*/ 1176356 h 1694229"/>
                <a:gd name="connsiteX84" fmla="*/ 1704241 w 1862617"/>
                <a:gd name="connsiteY84" fmla="*/ 1038783 h 1694229"/>
                <a:gd name="connsiteX85" fmla="*/ 1627446 w 1862617"/>
                <a:gd name="connsiteY85" fmla="*/ 972257 h 1694229"/>
                <a:gd name="connsiteX86" fmla="*/ 1594228 w 1862617"/>
                <a:gd name="connsiteY86" fmla="*/ 917660 h 1694229"/>
                <a:gd name="connsiteX87" fmla="*/ 1544162 w 1862617"/>
                <a:gd name="connsiteY87" fmla="*/ 872587 h 1694229"/>
                <a:gd name="connsiteX88" fmla="*/ 1472251 w 1862617"/>
                <a:gd name="connsiteY88" fmla="*/ 845878 h 1694229"/>
                <a:gd name="connsiteX89" fmla="*/ 1449150 w 1862617"/>
                <a:gd name="connsiteY89" fmla="*/ 823245 h 1694229"/>
                <a:gd name="connsiteX90" fmla="*/ 1477013 w 1862617"/>
                <a:gd name="connsiteY90" fmla="*/ 784801 h 1694229"/>
                <a:gd name="connsiteX91" fmla="*/ 1458319 w 1862617"/>
                <a:gd name="connsiteY91" fmla="*/ 748910 h 1694229"/>
                <a:gd name="connsiteX92" fmla="*/ 1463081 w 1862617"/>
                <a:gd name="connsiteY92" fmla="*/ 725098 h 1694229"/>
                <a:gd name="connsiteX93" fmla="*/ 1488076 w 1862617"/>
                <a:gd name="connsiteY93" fmla="*/ 724035 h 1694229"/>
                <a:gd name="connsiteX94" fmla="*/ 1580416 w 1862617"/>
                <a:gd name="connsiteY94" fmla="*/ 740220 h 1694229"/>
                <a:gd name="connsiteX95" fmla="*/ 1615719 w 1862617"/>
                <a:gd name="connsiteY95" fmla="*/ 683758 h 1694229"/>
                <a:gd name="connsiteX96" fmla="*/ 1603753 w 1862617"/>
                <a:gd name="connsiteY96" fmla="*/ 553648 h 1694229"/>
                <a:gd name="connsiteX97" fmla="*/ 1620956 w 1862617"/>
                <a:gd name="connsiteY97" fmla="*/ 405322 h 1694229"/>
                <a:gd name="connsiteX0" fmla="*/ 1620956 w 1878075"/>
                <a:gd name="connsiteY0" fmla="*/ 405322 h 1694229"/>
                <a:gd name="connsiteX1" fmla="*/ 1548806 w 1878075"/>
                <a:gd name="connsiteY1" fmla="*/ 372673 h 1694229"/>
                <a:gd name="connsiteX2" fmla="*/ 1458557 w 1878075"/>
                <a:gd name="connsiteY2" fmla="*/ 348860 h 1694229"/>
                <a:gd name="connsiteX3" fmla="*/ 1405237 w 1878075"/>
                <a:gd name="connsiteY3" fmla="*/ 271776 h 1694229"/>
                <a:gd name="connsiteX4" fmla="*/ 1382136 w 1878075"/>
                <a:gd name="connsiteY4" fmla="*/ 169931 h 1694229"/>
                <a:gd name="connsiteX5" fmla="*/ 1346239 w 1878075"/>
                <a:gd name="connsiteY5" fmla="*/ 1869 h 1694229"/>
                <a:gd name="connsiteX6" fmla="*/ 1278870 w 1878075"/>
                <a:gd name="connsiteY6" fmla="*/ 43567 h 1694229"/>
                <a:gd name="connsiteX7" fmla="*/ 1273302 w 1878075"/>
                <a:gd name="connsiteY7" fmla="*/ 101090 h 1694229"/>
                <a:gd name="connsiteX8" fmla="*/ 1257397 w 1878075"/>
                <a:gd name="connsiteY8" fmla="*/ 152303 h 1694229"/>
                <a:gd name="connsiteX9" fmla="*/ 1237872 w 1878075"/>
                <a:gd name="connsiteY9" fmla="*/ 204316 h 1694229"/>
                <a:gd name="connsiteX10" fmla="*/ 1236143 w 1878075"/>
                <a:gd name="connsiteY10" fmla="*/ 273739 h 1694229"/>
                <a:gd name="connsiteX11" fmla="*/ 1163162 w 1878075"/>
                <a:gd name="connsiteY11" fmla="*/ 283903 h 1694229"/>
                <a:gd name="connsiteX12" fmla="*/ 1098809 w 1878075"/>
                <a:gd name="connsiteY12" fmla="*/ 285917 h 1694229"/>
                <a:gd name="connsiteX13" fmla="*/ 1051208 w 1878075"/>
                <a:gd name="connsiteY13" fmla="*/ 346183 h 1694229"/>
                <a:gd name="connsiteX14" fmla="*/ 996593 w 1878075"/>
                <a:gd name="connsiteY14" fmla="*/ 371690 h 1694229"/>
                <a:gd name="connsiteX15" fmla="*/ 943969 w 1878075"/>
                <a:gd name="connsiteY15" fmla="*/ 358385 h 1694229"/>
                <a:gd name="connsiteX16" fmla="*/ 837229 w 1878075"/>
                <a:gd name="connsiteY16" fmla="*/ 376257 h 1694229"/>
                <a:gd name="connsiteX17" fmla="*/ 814246 w 1878075"/>
                <a:gd name="connsiteY17" fmla="*/ 440035 h 1694229"/>
                <a:gd name="connsiteX18" fmla="*/ 797163 w 1878075"/>
                <a:gd name="connsiteY18" fmla="*/ 475926 h 1694229"/>
                <a:gd name="connsiteX19" fmla="*/ 715132 w 1878075"/>
                <a:gd name="connsiteY19" fmla="*/ 494632 h 1694229"/>
                <a:gd name="connsiteX20" fmla="*/ 697320 w 1878075"/>
                <a:gd name="connsiteY20" fmla="*/ 440647 h 1694229"/>
                <a:gd name="connsiteX21" fmla="*/ 653456 w 1878075"/>
                <a:gd name="connsiteY21" fmla="*/ 420298 h 1694229"/>
                <a:gd name="connsiteX22" fmla="*/ 518140 w 1878075"/>
                <a:gd name="connsiteY22" fmla="*/ 420641 h 1694229"/>
                <a:gd name="connsiteX23" fmla="*/ 434263 w 1878075"/>
                <a:gd name="connsiteY23" fmla="*/ 447350 h 1694229"/>
                <a:gd name="connsiteX24" fmla="*/ 401044 w 1878075"/>
                <a:gd name="connsiteY24" fmla="*/ 420298 h 1694229"/>
                <a:gd name="connsiteX25" fmla="*/ 381994 w 1878075"/>
                <a:gd name="connsiteY25" fmla="*/ 358385 h 1694229"/>
                <a:gd name="connsiteX26" fmla="*/ 315319 w 1878075"/>
                <a:gd name="connsiteY26" fmla="*/ 305998 h 1694229"/>
                <a:gd name="connsiteX27" fmla="*/ 270134 w 1878075"/>
                <a:gd name="connsiteY27" fmla="*/ 229110 h 1694229"/>
                <a:gd name="connsiteX28" fmla="*/ 146784 w 1878075"/>
                <a:gd name="connsiteY28" fmla="*/ 258373 h 1694229"/>
                <a:gd name="connsiteX29" fmla="*/ 127734 w 1878075"/>
                <a:gd name="connsiteY29" fmla="*/ 344785 h 1694229"/>
                <a:gd name="connsiteX30" fmla="*/ 145174 w 1878075"/>
                <a:gd name="connsiteY30" fmla="*/ 411312 h 1694229"/>
                <a:gd name="connsiteX31" fmla="*/ 117735 w 1878075"/>
                <a:gd name="connsiteY31" fmla="*/ 446172 h 1694229"/>
                <a:gd name="connsiteX32" fmla="*/ 65347 w 1878075"/>
                <a:gd name="connsiteY32" fmla="*/ 474059 h 1694229"/>
                <a:gd name="connsiteX33" fmla="*/ 37246 w 1878075"/>
                <a:gd name="connsiteY33" fmla="*/ 482063 h 1694229"/>
                <a:gd name="connsiteX34" fmla="*/ 15281 w 1878075"/>
                <a:gd name="connsiteY34" fmla="*/ 520310 h 1694229"/>
                <a:gd name="connsiteX35" fmla="*/ 1469 w 1878075"/>
                <a:gd name="connsiteY35" fmla="*/ 632745 h 1694229"/>
                <a:gd name="connsiteX36" fmla="*/ 51178 w 1878075"/>
                <a:gd name="connsiteY36" fmla="*/ 685967 h 1694229"/>
                <a:gd name="connsiteX37" fmla="*/ 108092 w 1878075"/>
                <a:gd name="connsiteY37" fmla="*/ 681547 h 1694229"/>
                <a:gd name="connsiteX38" fmla="*/ 93804 w 1878075"/>
                <a:gd name="connsiteY38" fmla="*/ 751806 h 1694229"/>
                <a:gd name="connsiteX39" fmla="*/ 148631 w 1878075"/>
                <a:gd name="connsiteY39" fmla="*/ 782248 h 1694229"/>
                <a:gd name="connsiteX40" fmla="*/ 217629 w 1878075"/>
                <a:gd name="connsiteY40" fmla="*/ 792460 h 1694229"/>
                <a:gd name="connsiteX41" fmla="*/ 252932 w 1878075"/>
                <a:gd name="connsiteY41" fmla="*/ 848431 h 1694229"/>
                <a:gd name="connsiteX42" fmla="*/ 252339 w 1878075"/>
                <a:gd name="connsiteY42" fmla="*/ 893503 h 1694229"/>
                <a:gd name="connsiteX43" fmla="*/ 276863 w 1878075"/>
                <a:gd name="connsiteY43" fmla="*/ 932978 h 1694229"/>
                <a:gd name="connsiteX44" fmla="*/ 322521 w 1878075"/>
                <a:gd name="connsiteY44" fmla="*/ 971570 h 1694229"/>
                <a:gd name="connsiteX45" fmla="*/ 407654 w 1878075"/>
                <a:gd name="connsiteY45" fmla="*/ 1025822 h 1694229"/>
                <a:gd name="connsiteX46" fmla="*/ 443431 w 1878075"/>
                <a:gd name="connsiteY46" fmla="*/ 1096915 h 1694229"/>
                <a:gd name="connsiteX47" fmla="*/ 422534 w 1878075"/>
                <a:gd name="connsiteY47" fmla="*/ 1166488 h 1694229"/>
                <a:gd name="connsiteX48" fmla="*/ 500581 w 1878075"/>
                <a:gd name="connsiteY48" fmla="*/ 1222951 h 1694229"/>
                <a:gd name="connsiteX49" fmla="*/ 572613 w 1878075"/>
                <a:gd name="connsiteY49" fmla="*/ 1255945 h 1694229"/>
                <a:gd name="connsiteX50" fmla="*/ 553444 w 1878075"/>
                <a:gd name="connsiteY50" fmla="*/ 1315648 h 1694229"/>
                <a:gd name="connsiteX51" fmla="*/ 643931 w 1878075"/>
                <a:gd name="connsiteY51" fmla="*/ 1468048 h 1694229"/>
                <a:gd name="connsiteX52" fmla="*/ 736741 w 1878075"/>
                <a:gd name="connsiteY52" fmla="*/ 1541202 h 1694229"/>
                <a:gd name="connsiteX53" fmla="*/ 786806 w 1878075"/>
                <a:gd name="connsiteY53" fmla="*/ 1491860 h 1694229"/>
                <a:gd name="connsiteX54" fmla="*/ 851396 w 1878075"/>
                <a:gd name="connsiteY54" fmla="*/ 1519257 h 1694229"/>
                <a:gd name="connsiteX55" fmla="*/ 905869 w 1878075"/>
                <a:gd name="connsiteY55" fmla="*/ 1487098 h 1694229"/>
                <a:gd name="connsiteX56" fmla="*/ 922716 w 1878075"/>
                <a:gd name="connsiteY56" fmla="*/ 1444922 h 1694229"/>
                <a:gd name="connsiteX57" fmla="*/ 986593 w 1878075"/>
                <a:gd name="connsiteY57" fmla="*/ 1531334 h 1694229"/>
                <a:gd name="connsiteX58" fmla="*/ 1031660 w 1878075"/>
                <a:gd name="connsiteY58" fmla="*/ 1602428 h 1694229"/>
                <a:gd name="connsiteX59" fmla="*/ 1101606 w 1878075"/>
                <a:gd name="connsiteY59" fmla="*/ 1693947 h 1694229"/>
                <a:gd name="connsiteX60" fmla="*/ 1132504 w 1878075"/>
                <a:gd name="connsiteY60" fmla="*/ 1630856 h 1694229"/>
                <a:gd name="connsiteX61" fmla="*/ 1163163 w 1878075"/>
                <a:gd name="connsiteY61" fmla="*/ 1624376 h 1694229"/>
                <a:gd name="connsiteX62" fmla="*/ 1206262 w 1878075"/>
                <a:gd name="connsiteY62" fmla="*/ 1653639 h 1694229"/>
                <a:gd name="connsiteX63" fmla="*/ 1239837 w 1878075"/>
                <a:gd name="connsiteY63" fmla="*/ 1612985 h 1694229"/>
                <a:gd name="connsiteX64" fmla="*/ 1258658 w 1878075"/>
                <a:gd name="connsiteY64" fmla="*/ 1617602 h 1694229"/>
                <a:gd name="connsiteX65" fmla="*/ 1292700 w 1878075"/>
                <a:gd name="connsiteY65" fmla="*/ 1684079 h 1694229"/>
                <a:gd name="connsiteX66" fmla="*/ 1349256 w 1878075"/>
                <a:gd name="connsiteY66" fmla="*/ 1660610 h 1694229"/>
                <a:gd name="connsiteX67" fmla="*/ 1401288 w 1878075"/>
                <a:gd name="connsiteY67" fmla="*/ 1604489 h 1694229"/>
                <a:gd name="connsiteX68" fmla="*/ 1452065 w 1878075"/>
                <a:gd name="connsiteY68" fmla="*/ 1587946 h 1694229"/>
                <a:gd name="connsiteX69" fmla="*/ 1469744 w 1878075"/>
                <a:gd name="connsiteY69" fmla="*/ 1643768 h 1694229"/>
                <a:gd name="connsiteX70" fmla="*/ 1539639 w 1878075"/>
                <a:gd name="connsiteY70" fmla="*/ 1618090 h 1694229"/>
                <a:gd name="connsiteX71" fmla="*/ 1570417 w 1878075"/>
                <a:gd name="connsiteY71" fmla="*/ 1531334 h 1694229"/>
                <a:gd name="connsiteX72" fmla="*/ 1651853 w 1878075"/>
                <a:gd name="connsiteY72" fmla="*/ 1441192 h 1694229"/>
                <a:gd name="connsiteX73" fmla="*/ 1696444 w 1878075"/>
                <a:gd name="connsiteY73" fmla="*/ 1410062 h 1694229"/>
                <a:gd name="connsiteX74" fmla="*/ 1724813 w 1878075"/>
                <a:gd name="connsiteY74" fmla="*/ 1413357 h 1694229"/>
                <a:gd name="connsiteX75" fmla="*/ 1802405 w 1878075"/>
                <a:gd name="connsiteY75" fmla="*/ 1402749 h 1694229"/>
                <a:gd name="connsiteX76" fmla="*/ 1797524 w 1878075"/>
                <a:gd name="connsiteY76" fmla="*/ 1456313 h 1694229"/>
                <a:gd name="connsiteX77" fmla="*/ 1855691 w 1878075"/>
                <a:gd name="connsiteY77" fmla="*/ 1479634 h 1694229"/>
                <a:gd name="connsiteX78" fmla="*/ 1857299 w 1878075"/>
                <a:gd name="connsiteY78" fmla="*/ 1457000 h 1694229"/>
                <a:gd name="connsiteX79" fmla="*/ 1856521 w 1878075"/>
                <a:gd name="connsiteY79" fmla="*/ 1396266 h 1694229"/>
                <a:gd name="connsiteX80" fmla="*/ 1863843 w 1878075"/>
                <a:gd name="connsiteY80" fmla="*/ 1323993 h 1694229"/>
                <a:gd name="connsiteX81" fmla="*/ 1834556 w 1878075"/>
                <a:gd name="connsiteY81" fmla="*/ 1248973 h 1694229"/>
                <a:gd name="connsiteX82" fmla="*/ 1747763 w 1878075"/>
                <a:gd name="connsiteY82" fmla="*/ 1264979 h 1694229"/>
                <a:gd name="connsiteX83" fmla="*/ 1737459 w 1878075"/>
                <a:gd name="connsiteY83" fmla="*/ 1176356 h 1694229"/>
                <a:gd name="connsiteX84" fmla="*/ 1704241 w 1878075"/>
                <a:gd name="connsiteY84" fmla="*/ 1038783 h 1694229"/>
                <a:gd name="connsiteX85" fmla="*/ 1627446 w 1878075"/>
                <a:gd name="connsiteY85" fmla="*/ 972257 h 1694229"/>
                <a:gd name="connsiteX86" fmla="*/ 1594228 w 1878075"/>
                <a:gd name="connsiteY86" fmla="*/ 917660 h 1694229"/>
                <a:gd name="connsiteX87" fmla="*/ 1544162 w 1878075"/>
                <a:gd name="connsiteY87" fmla="*/ 872587 h 1694229"/>
                <a:gd name="connsiteX88" fmla="*/ 1472251 w 1878075"/>
                <a:gd name="connsiteY88" fmla="*/ 845878 h 1694229"/>
                <a:gd name="connsiteX89" fmla="*/ 1449150 w 1878075"/>
                <a:gd name="connsiteY89" fmla="*/ 823245 h 1694229"/>
                <a:gd name="connsiteX90" fmla="*/ 1477013 w 1878075"/>
                <a:gd name="connsiteY90" fmla="*/ 784801 h 1694229"/>
                <a:gd name="connsiteX91" fmla="*/ 1458319 w 1878075"/>
                <a:gd name="connsiteY91" fmla="*/ 748910 h 1694229"/>
                <a:gd name="connsiteX92" fmla="*/ 1463081 w 1878075"/>
                <a:gd name="connsiteY92" fmla="*/ 725098 h 1694229"/>
                <a:gd name="connsiteX93" fmla="*/ 1488076 w 1878075"/>
                <a:gd name="connsiteY93" fmla="*/ 724035 h 1694229"/>
                <a:gd name="connsiteX94" fmla="*/ 1580416 w 1878075"/>
                <a:gd name="connsiteY94" fmla="*/ 740220 h 1694229"/>
                <a:gd name="connsiteX95" fmla="*/ 1615719 w 1878075"/>
                <a:gd name="connsiteY95" fmla="*/ 683758 h 1694229"/>
                <a:gd name="connsiteX96" fmla="*/ 1603753 w 1878075"/>
                <a:gd name="connsiteY96" fmla="*/ 553648 h 1694229"/>
                <a:gd name="connsiteX97" fmla="*/ 1620956 w 1878075"/>
                <a:gd name="connsiteY97" fmla="*/ 405322 h 1694229"/>
                <a:gd name="connsiteX0" fmla="*/ 1620956 w 1866986"/>
                <a:gd name="connsiteY0" fmla="*/ 405322 h 1694229"/>
                <a:gd name="connsiteX1" fmla="*/ 1548806 w 1866986"/>
                <a:gd name="connsiteY1" fmla="*/ 372673 h 1694229"/>
                <a:gd name="connsiteX2" fmla="*/ 1458557 w 1866986"/>
                <a:gd name="connsiteY2" fmla="*/ 348860 h 1694229"/>
                <a:gd name="connsiteX3" fmla="*/ 1405237 w 1866986"/>
                <a:gd name="connsiteY3" fmla="*/ 271776 h 1694229"/>
                <a:gd name="connsiteX4" fmla="*/ 1382136 w 1866986"/>
                <a:gd name="connsiteY4" fmla="*/ 169931 h 1694229"/>
                <a:gd name="connsiteX5" fmla="*/ 1346239 w 1866986"/>
                <a:gd name="connsiteY5" fmla="*/ 1869 h 1694229"/>
                <a:gd name="connsiteX6" fmla="*/ 1278870 w 1866986"/>
                <a:gd name="connsiteY6" fmla="*/ 43567 h 1694229"/>
                <a:gd name="connsiteX7" fmla="*/ 1273302 w 1866986"/>
                <a:gd name="connsiteY7" fmla="*/ 101090 h 1694229"/>
                <a:gd name="connsiteX8" fmla="*/ 1257397 w 1866986"/>
                <a:gd name="connsiteY8" fmla="*/ 152303 h 1694229"/>
                <a:gd name="connsiteX9" fmla="*/ 1237872 w 1866986"/>
                <a:gd name="connsiteY9" fmla="*/ 204316 h 1694229"/>
                <a:gd name="connsiteX10" fmla="*/ 1236143 w 1866986"/>
                <a:gd name="connsiteY10" fmla="*/ 273739 h 1694229"/>
                <a:gd name="connsiteX11" fmla="*/ 1163162 w 1866986"/>
                <a:gd name="connsiteY11" fmla="*/ 283903 h 1694229"/>
                <a:gd name="connsiteX12" fmla="*/ 1098809 w 1866986"/>
                <a:gd name="connsiteY12" fmla="*/ 285917 h 1694229"/>
                <a:gd name="connsiteX13" fmla="*/ 1051208 w 1866986"/>
                <a:gd name="connsiteY13" fmla="*/ 346183 h 1694229"/>
                <a:gd name="connsiteX14" fmla="*/ 996593 w 1866986"/>
                <a:gd name="connsiteY14" fmla="*/ 371690 h 1694229"/>
                <a:gd name="connsiteX15" fmla="*/ 943969 w 1866986"/>
                <a:gd name="connsiteY15" fmla="*/ 358385 h 1694229"/>
                <a:gd name="connsiteX16" fmla="*/ 837229 w 1866986"/>
                <a:gd name="connsiteY16" fmla="*/ 376257 h 1694229"/>
                <a:gd name="connsiteX17" fmla="*/ 814246 w 1866986"/>
                <a:gd name="connsiteY17" fmla="*/ 440035 h 1694229"/>
                <a:gd name="connsiteX18" fmla="*/ 797163 w 1866986"/>
                <a:gd name="connsiteY18" fmla="*/ 475926 h 1694229"/>
                <a:gd name="connsiteX19" fmla="*/ 715132 w 1866986"/>
                <a:gd name="connsiteY19" fmla="*/ 494632 h 1694229"/>
                <a:gd name="connsiteX20" fmla="*/ 697320 w 1866986"/>
                <a:gd name="connsiteY20" fmla="*/ 440647 h 1694229"/>
                <a:gd name="connsiteX21" fmla="*/ 653456 w 1866986"/>
                <a:gd name="connsiteY21" fmla="*/ 420298 h 1694229"/>
                <a:gd name="connsiteX22" fmla="*/ 518140 w 1866986"/>
                <a:gd name="connsiteY22" fmla="*/ 420641 h 1694229"/>
                <a:gd name="connsiteX23" fmla="*/ 434263 w 1866986"/>
                <a:gd name="connsiteY23" fmla="*/ 447350 h 1694229"/>
                <a:gd name="connsiteX24" fmla="*/ 401044 w 1866986"/>
                <a:gd name="connsiteY24" fmla="*/ 420298 h 1694229"/>
                <a:gd name="connsiteX25" fmla="*/ 381994 w 1866986"/>
                <a:gd name="connsiteY25" fmla="*/ 358385 h 1694229"/>
                <a:gd name="connsiteX26" fmla="*/ 315319 w 1866986"/>
                <a:gd name="connsiteY26" fmla="*/ 305998 h 1694229"/>
                <a:gd name="connsiteX27" fmla="*/ 270134 w 1866986"/>
                <a:gd name="connsiteY27" fmla="*/ 229110 h 1694229"/>
                <a:gd name="connsiteX28" fmla="*/ 146784 w 1866986"/>
                <a:gd name="connsiteY28" fmla="*/ 258373 h 1694229"/>
                <a:gd name="connsiteX29" fmla="*/ 127734 w 1866986"/>
                <a:gd name="connsiteY29" fmla="*/ 344785 h 1694229"/>
                <a:gd name="connsiteX30" fmla="*/ 145174 w 1866986"/>
                <a:gd name="connsiteY30" fmla="*/ 411312 h 1694229"/>
                <a:gd name="connsiteX31" fmla="*/ 117735 w 1866986"/>
                <a:gd name="connsiteY31" fmla="*/ 446172 h 1694229"/>
                <a:gd name="connsiteX32" fmla="*/ 65347 w 1866986"/>
                <a:gd name="connsiteY32" fmla="*/ 474059 h 1694229"/>
                <a:gd name="connsiteX33" fmla="*/ 37246 w 1866986"/>
                <a:gd name="connsiteY33" fmla="*/ 482063 h 1694229"/>
                <a:gd name="connsiteX34" fmla="*/ 15281 w 1866986"/>
                <a:gd name="connsiteY34" fmla="*/ 520310 h 1694229"/>
                <a:gd name="connsiteX35" fmla="*/ 1469 w 1866986"/>
                <a:gd name="connsiteY35" fmla="*/ 632745 h 1694229"/>
                <a:gd name="connsiteX36" fmla="*/ 51178 w 1866986"/>
                <a:gd name="connsiteY36" fmla="*/ 685967 h 1694229"/>
                <a:gd name="connsiteX37" fmla="*/ 108092 w 1866986"/>
                <a:gd name="connsiteY37" fmla="*/ 681547 h 1694229"/>
                <a:gd name="connsiteX38" fmla="*/ 93804 w 1866986"/>
                <a:gd name="connsiteY38" fmla="*/ 751806 h 1694229"/>
                <a:gd name="connsiteX39" fmla="*/ 148631 w 1866986"/>
                <a:gd name="connsiteY39" fmla="*/ 782248 h 1694229"/>
                <a:gd name="connsiteX40" fmla="*/ 217629 w 1866986"/>
                <a:gd name="connsiteY40" fmla="*/ 792460 h 1694229"/>
                <a:gd name="connsiteX41" fmla="*/ 252932 w 1866986"/>
                <a:gd name="connsiteY41" fmla="*/ 848431 h 1694229"/>
                <a:gd name="connsiteX42" fmla="*/ 252339 w 1866986"/>
                <a:gd name="connsiteY42" fmla="*/ 893503 h 1694229"/>
                <a:gd name="connsiteX43" fmla="*/ 276863 w 1866986"/>
                <a:gd name="connsiteY43" fmla="*/ 932978 h 1694229"/>
                <a:gd name="connsiteX44" fmla="*/ 322521 w 1866986"/>
                <a:gd name="connsiteY44" fmla="*/ 971570 h 1694229"/>
                <a:gd name="connsiteX45" fmla="*/ 407654 w 1866986"/>
                <a:gd name="connsiteY45" fmla="*/ 1025822 h 1694229"/>
                <a:gd name="connsiteX46" fmla="*/ 443431 w 1866986"/>
                <a:gd name="connsiteY46" fmla="*/ 1096915 h 1694229"/>
                <a:gd name="connsiteX47" fmla="*/ 422534 w 1866986"/>
                <a:gd name="connsiteY47" fmla="*/ 1166488 h 1694229"/>
                <a:gd name="connsiteX48" fmla="*/ 500581 w 1866986"/>
                <a:gd name="connsiteY48" fmla="*/ 1222951 h 1694229"/>
                <a:gd name="connsiteX49" fmla="*/ 572613 w 1866986"/>
                <a:gd name="connsiteY49" fmla="*/ 1255945 h 1694229"/>
                <a:gd name="connsiteX50" fmla="*/ 553444 w 1866986"/>
                <a:gd name="connsiteY50" fmla="*/ 1315648 h 1694229"/>
                <a:gd name="connsiteX51" fmla="*/ 643931 w 1866986"/>
                <a:gd name="connsiteY51" fmla="*/ 1468048 h 1694229"/>
                <a:gd name="connsiteX52" fmla="*/ 736741 w 1866986"/>
                <a:gd name="connsiteY52" fmla="*/ 1541202 h 1694229"/>
                <a:gd name="connsiteX53" fmla="*/ 786806 w 1866986"/>
                <a:gd name="connsiteY53" fmla="*/ 1491860 h 1694229"/>
                <a:gd name="connsiteX54" fmla="*/ 851396 w 1866986"/>
                <a:gd name="connsiteY54" fmla="*/ 1519257 h 1694229"/>
                <a:gd name="connsiteX55" fmla="*/ 905869 w 1866986"/>
                <a:gd name="connsiteY55" fmla="*/ 1487098 h 1694229"/>
                <a:gd name="connsiteX56" fmla="*/ 922716 w 1866986"/>
                <a:gd name="connsiteY56" fmla="*/ 1444922 h 1694229"/>
                <a:gd name="connsiteX57" fmla="*/ 986593 w 1866986"/>
                <a:gd name="connsiteY57" fmla="*/ 1531334 h 1694229"/>
                <a:gd name="connsiteX58" fmla="*/ 1031660 w 1866986"/>
                <a:gd name="connsiteY58" fmla="*/ 1602428 h 1694229"/>
                <a:gd name="connsiteX59" fmla="*/ 1101606 w 1866986"/>
                <a:gd name="connsiteY59" fmla="*/ 1693947 h 1694229"/>
                <a:gd name="connsiteX60" fmla="*/ 1132504 w 1866986"/>
                <a:gd name="connsiteY60" fmla="*/ 1630856 h 1694229"/>
                <a:gd name="connsiteX61" fmla="*/ 1163163 w 1866986"/>
                <a:gd name="connsiteY61" fmla="*/ 1624376 h 1694229"/>
                <a:gd name="connsiteX62" fmla="*/ 1206262 w 1866986"/>
                <a:gd name="connsiteY62" fmla="*/ 1653639 h 1694229"/>
                <a:gd name="connsiteX63" fmla="*/ 1239837 w 1866986"/>
                <a:gd name="connsiteY63" fmla="*/ 1612985 h 1694229"/>
                <a:gd name="connsiteX64" fmla="*/ 1258658 w 1866986"/>
                <a:gd name="connsiteY64" fmla="*/ 1617602 h 1694229"/>
                <a:gd name="connsiteX65" fmla="*/ 1292700 w 1866986"/>
                <a:gd name="connsiteY65" fmla="*/ 1684079 h 1694229"/>
                <a:gd name="connsiteX66" fmla="*/ 1349256 w 1866986"/>
                <a:gd name="connsiteY66" fmla="*/ 1660610 h 1694229"/>
                <a:gd name="connsiteX67" fmla="*/ 1401288 w 1866986"/>
                <a:gd name="connsiteY67" fmla="*/ 1604489 h 1694229"/>
                <a:gd name="connsiteX68" fmla="*/ 1452065 w 1866986"/>
                <a:gd name="connsiteY68" fmla="*/ 1587946 h 1694229"/>
                <a:gd name="connsiteX69" fmla="*/ 1469744 w 1866986"/>
                <a:gd name="connsiteY69" fmla="*/ 1643768 h 1694229"/>
                <a:gd name="connsiteX70" fmla="*/ 1539639 w 1866986"/>
                <a:gd name="connsiteY70" fmla="*/ 1618090 h 1694229"/>
                <a:gd name="connsiteX71" fmla="*/ 1570417 w 1866986"/>
                <a:gd name="connsiteY71" fmla="*/ 1531334 h 1694229"/>
                <a:gd name="connsiteX72" fmla="*/ 1651853 w 1866986"/>
                <a:gd name="connsiteY72" fmla="*/ 1441192 h 1694229"/>
                <a:gd name="connsiteX73" fmla="*/ 1696444 w 1866986"/>
                <a:gd name="connsiteY73" fmla="*/ 1410062 h 1694229"/>
                <a:gd name="connsiteX74" fmla="*/ 1724813 w 1866986"/>
                <a:gd name="connsiteY74" fmla="*/ 1413357 h 1694229"/>
                <a:gd name="connsiteX75" fmla="*/ 1802405 w 1866986"/>
                <a:gd name="connsiteY75" fmla="*/ 1402749 h 1694229"/>
                <a:gd name="connsiteX76" fmla="*/ 1797524 w 1866986"/>
                <a:gd name="connsiteY76" fmla="*/ 1456313 h 1694229"/>
                <a:gd name="connsiteX77" fmla="*/ 1855691 w 1866986"/>
                <a:gd name="connsiteY77" fmla="*/ 1479634 h 1694229"/>
                <a:gd name="connsiteX78" fmla="*/ 1857299 w 1866986"/>
                <a:gd name="connsiteY78" fmla="*/ 1457000 h 1694229"/>
                <a:gd name="connsiteX79" fmla="*/ 1856521 w 1866986"/>
                <a:gd name="connsiteY79" fmla="*/ 1396266 h 1694229"/>
                <a:gd name="connsiteX80" fmla="*/ 1863843 w 1866986"/>
                <a:gd name="connsiteY80" fmla="*/ 1323993 h 1694229"/>
                <a:gd name="connsiteX81" fmla="*/ 1797946 w 1866986"/>
                <a:gd name="connsiteY81" fmla="*/ 1305140 h 1694229"/>
                <a:gd name="connsiteX82" fmla="*/ 1747763 w 1866986"/>
                <a:gd name="connsiteY82" fmla="*/ 1264979 h 1694229"/>
                <a:gd name="connsiteX83" fmla="*/ 1737459 w 1866986"/>
                <a:gd name="connsiteY83" fmla="*/ 1176356 h 1694229"/>
                <a:gd name="connsiteX84" fmla="*/ 1704241 w 1866986"/>
                <a:gd name="connsiteY84" fmla="*/ 1038783 h 1694229"/>
                <a:gd name="connsiteX85" fmla="*/ 1627446 w 1866986"/>
                <a:gd name="connsiteY85" fmla="*/ 972257 h 1694229"/>
                <a:gd name="connsiteX86" fmla="*/ 1594228 w 1866986"/>
                <a:gd name="connsiteY86" fmla="*/ 917660 h 1694229"/>
                <a:gd name="connsiteX87" fmla="*/ 1544162 w 1866986"/>
                <a:gd name="connsiteY87" fmla="*/ 872587 h 1694229"/>
                <a:gd name="connsiteX88" fmla="*/ 1472251 w 1866986"/>
                <a:gd name="connsiteY88" fmla="*/ 845878 h 1694229"/>
                <a:gd name="connsiteX89" fmla="*/ 1449150 w 1866986"/>
                <a:gd name="connsiteY89" fmla="*/ 823245 h 1694229"/>
                <a:gd name="connsiteX90" fmla="*/ 1477013 w 1866986"/>
                <a:gd name="connsiteY90" fmla="*/ 784801 h 1694229"/>
                <a:gd name="connsiteX91" fmla="*/ 1458319 w 1866986"/>
                <a:gd name="connsiteY91" fmla="*/ 748910 h 1694229"/>
                <a:gd name="connsiteX92" fmla="*/ 1463081 w 1866986"/>
                <a:gd name="connsiteY92" fmla="*/ 725098 h 1694229"/>
                <a:gd name="connsiteX93" fmla="*/ 1488076 w 1866986"/>
                <a:gd name="connsiteY93" fmla="*/ 724035 h 1694229"/>
                <a:gd name="connsiteX94" fmla="*/ 1580416 w 1866986"/>
                <a:gd name="connsiteY94" fmla="*/ 740220 h 1694229"/>
                <a:gd name="connsiteX95" fmla="*/ 1615719 w 1866986"/>
                <a:gd name="connsiteY95" fmla="*/ 683758 h 1694229"/>
                <a:gd name="connsiteX96" fmla="*/ 1603753 w 1866986"/>
                <a:gd name="connsiteY96" fmla="*/ 553648 h 1694229"/>
                <a:gd name="connsiteX97" fmla="*/ 1620956 w 1866986"/>
                <a:gd name="connsiteY97" fmla="*/ 405322 h 1694229"/>
                <a:gd name="connsiteX0" fmla="*/ 1620956 w 1880530"/>
                <a:gd name="connsiteY0" fmla="*/ 405322 h 1694229"/>
                <a:gd name="connsiteX1" fmla="*/ 1548806 w 1880530"/>
                <a:gd name="connsiteY1" fmla="*/ 372673 h 1694229"/>
                <a:gd name="connsiteX2" fmla="*/ 1458557 w 1880530"/>
                <a:gd name="connsiteY2" fmla="*/ 348860 h 1694229"/>
                <a:gd name="connsiteX3" fmla="*/ 1405237 w 1880530"/>
                <a:gd name="connsiteY3" fmla="*/ 271776 h 1694229"/>
                <a:gd name="connsiteX4" fmla="*/ 1382136 w 1880530"/>
                <a:gd name="connsiteY4" fmla="*/ 169931 h 1694229"/>
                <a:gd name="connsiteX5" fmla="*/ 1346239 w 1880530"/>
                <a:gd name="connsiteY5" fmla="*/ 1869 h 1694229"/>
                <a:gd name="connsiteX6" fmla="*/ 1278870 w 1880530"/>
                <a:gd name="connsiteY6" fmla="*/ 43567 h 1694229"/>
                <a:gd name="connsiteX7" fmla="*/ 1273302 w 1880530"/>
                <a:gd name="connsiteY7" fmla="*/ 101090 h 1694229"/>
                <a:gd name="connsiteX8" fmla="*/ 1257397 w 1880530"/>
                <a:gd name="connsiteY8" fmla="*/ 152303 h 1694229"/>
                <a:gd name="connsiteX9" fmla="*/ 1237872 w 1880530"/>
                <a:gd name="connsiteY9" fmla="*/ 204316 h 1694229"/>
                <a:gd name="connsiteX10" fmla="*/ 1236143 w 1880530"/>
                <a:gd name="connsiteY10" fmla="*/ 273739 h 1694229"/>
                <a:gd name="connsiteX11" fmla="*/ 1163162 w 1880530"/>
                <a:gd name="connsiteY11" fmla="*/ 283903 h 1694229"/>
                <a:gd name="connsiteX12" fmla="*/ 1098809 w 1880530"/>
                <a:gd name="connsiteY12" fmla="*/ 285917 h 1694229"/>
                <a:gd name="connsiteX13" fmla="*/ 1051208 w 1880530"/>
                <a:gd name="connsiteY13" fmla="*/ 346183 h 1694229"/>
                <a:gd name="connsiteX14" fmla="*/ 996593 w 1880530"/>
                <a:gd name="connsiteY14" fmla="*/ 371690 h 1694229"/>
                <a:gd name="connsiteX15" fmla="*/ 943969 w 1880530"/>
                <a:gd name="connsiteY15" fmla="*/ 358385 h 1694229"/>
                <a:gd name="connsiteX16" fmla="*/ 837229 w 1880530"/>
                <a:gd name="connsiteY16" fmla="*/ 376257 h 1694229"/>
                <a:gd name="connsiteX17" fmla="*/ 814246 w 1880530"/>
                <a:gd name="connsiteY17" fmla="*/ 440035 h 1694229"/>
                <a:gd name="connsiteX18" fmla="*/ 797163 w 1880530"/>
                <a:gd name="connsiteY18" fmla="*/ 475926 h 1694229"/>
                <a:gd name="connsiteX19" fmla="*/ 715132 w 1880530"/>
                <a:gd name="connsiteY19" fmla="*/ 494632 h 1694229"/>
                <a:gd name="connsiteX20" fmla="*/ 697320 w 1880530"/>
                <a:gd name="connsiteY20" fmla="*/ 440647 h 1694229"/>
                <a:gd name="connsiteX21" fmla="*/ 653456 w 1880530"/>
                <a:gd name="connsiteY21" fmla="*/ 420298 h 1694229"/>
                <a:gd name="connsiteX22" fmla="*/ 518140 w 1880530"/>
                <a:gd name="connsiteY22" fmla="*/ 420641 h 1694229"/>
                <a:gd name="connsiteX23" fmla="*/ 434263 w 1880530"/>
                <a:gd name="connsiteY23" fmla="*/ 447350 h 1694229"/>
                <a:gd name="connsiteX24" fmla="*/ 401044 w 1880530"/>
                <a:gd name="connsiteY24" fmla="*/ 420298 h 1694229"/>
                <a:gd name="connsiteX25" fmla="*/ 381994 w 1880530"/>
                <a:gd name="connsiteY25" fmla="*/ 358385 h 1694229"/>
                <a:gd name="connsiteX26" fmla="*/ 315319 w 1880530"/>
                <a:gd name="connsiteY26" fmla="*/ 305998 h 1694229"/>
                <a:gd name="connsiteX27" fmla="*/ 270134 w 1880530"/>
                <a:gd name="connsiteY27" fmla="*/ 229110 h 1694229"/>
                <a:gd name="connsiteX28" fmla="*/ 146784 w 1880530"/>
                <a:gd name="connsiteY28" fmla="*/ 258373 h 1694229"/>
                <a:gd name="connsiteX29" fmla="*/ 127734 w 1880530"/>
                <a:gd name="connsiteY29" fmla="*/ 344785 h 1694229"/>
                <a:gd name="connsiteX30" fmla="*/ 145174 w 1880530"/>
                <a:gd name="connsiteY30" fmla="*/ 411312 h 1694229"/>
                <a:gd name="connsiteX31" fmla="*/ 117735 w 1880530"/>
                <a:gd name="connsiteY31" fmla="*/ 446172 h 1694229"/>
                <a:gd name="connsiteX32" fmla="*/ 65347 w 1880530"/>
                <a:gd name="connsiteY32" fmla="*/ 474059 h 1694229"/>
                <a:gd name="connsiteX33" fmla="*/ 37246 w 1880530"/>
                <a:gd name="connsiteY33" fmla="*/ 482063 h 1694229"/>
                <a:gd name="connsiteX34" fmla="*/ 15281 w 1880530"/>
                <a:gd name="connsiteY34" fmla="*/ 520310 h 1694229"/>
                <a:gd name="connsiteX35" fmla="*/ 1469 w 1880530"/>
                <a:gd name="connsiteY35" fmla="*/ 632745 h 1694229"/>
                <a:gd name="connsiteX36" fmla="*/ 51178 w 1880530"/>
                <a:gd name="connsiteY36" fmla="*/ 685967 h 1694229"/>
                <a:gd name="connsiteX37" fmla="*/ 108092 w 1880530"/>
                <a:gd name="connsiteY37" fmla="*/ 681547 h 1694229"/>
                <a:gd name="connsiteX38" fmla="*/ 93804 w 1880530"/>
                <a:gd name="connsiteY38" fmla="*/ 751806 h 1694229"/>
                <a:gd name="connsiteX39" fmla="*/ 148631 w 1880530"/>
                <a:gd name="connsiteY39" fmla="*/ 782248 h 1694229"/>
                <a:gd name="connsiteX40" fmla="*/ 217629 w 1880530"/>
                <a:gd name="connsiteY40" fmla="*/ 792460 h 1694229"/>
                <a:gd name="connsiteX41" fmla="*/ 252932 w 1880530"/>
                <a:gd name="connsiteY41" fmla="*/ 848431 h 1694229"/>
                <a:gd name="connsiteX42" fmla="*/ 252339 w 1880530"/>
                <a:gd name="connsiteY42" fmla="*/ 893503 h 1694229"/>
                <a:gd name="connsiteX43" fmla="*/ 276863 w 1880530"/>
                <a:gd name="connsiteY43" fmla="*/ 932978 h 1694229"/>
                <a:gd name="connsiteX44" fmla="*/ 322521 w 1880530"/>
                <a:gd name="connsiteY44" fmla="*/ 971570 h 1694229"/>
                <a:gd name="connsiteX45" fmla="*/ 407654 w 1880530"/>
                <a:gd name="connsiteY45" fmla="*/ 1025822 h 1694229"/>
                <a:gd name="connsiteX46" fmla="*/ 443431 w 1880530"/>
                <a:gd name="connsiteY46" fmla="*/ 1096915 h 1694229"/>
                <a:gd name="connsiteX47" fmla="*/ 422534 w 1880530"/>
                <a:gd name="connsiteY47" fmla="*/ 1166488 h 1694229"/>
                <a:gd name="connsiteX48" fmla="*/ 500581 w 1880530"/>
                <a:gd name="connsiteY48" fmla="*/ 1222951 h 1694229"/>
                <a:gd name="connsiteX49" fmla="*/ 572613 w 1880530"/>
                <a:gd name="connsiteY49" fmla="*/ 1255945 h 1694229"/>
                <a:gd name="connsiteX50" fmla="*/ 553444 w 1880530"/>
                <a:gd name="connsiteY50" fmla="*/ 1315648 h 1694229"/>
                <a:gd name="connsiteX51" fmla="*/ 643931 w 1880530"/>
                <a:gd name="connsiteY51" fmla="*/ 1468048 h 1694229"/>
                <a:gd name="connsiteX52" fmla="*/ 736741 w 1880530"/>
                <a:gd name="connsiteY52" fmla="*/ 1541202 h 1694229"/>
                <a:gd name="connsiteX53" fmla="*/ 786806 w 1880530"/>
                <a:gd name="connsiteY53" fmla="*/ 1491860 h 1694229"/>
                <a:gd name="connsiteX54" fmla="*/ 851396 w 1880530"/>
                <a:gd name="connsiteY54" fmla="*/ 1519257 h 1694229"/>
                <a:gd name="connsiteX55" fmla="*/ 905869 w 1880530"/>
                <a:gd name="connsiteY55" fmla="*/ 1487098 h 1694229"/>
                <a:gd name="connsiteX56" fmla="*/ 922716 w 1880530"/>
                <a:gd name="connsiteY56" fmla="*/ 1444922 h 1694229"/>
                <a:gd name="connsiteX57" fmla="*/ 986593 w 1880530"/>
                <a:gd name="connsiteY57" fmla="*/ 1531334 h 1694229"/>
                <a:gd name="connsiteX58" fmla="*/ 1031660 w 1880530"/>
                <a:gd name="connsiteY58" fmla="*/ 1602428 h 1694229"/>
                <a:gd name="connsiteX59" fmla="*/ 1101606 w 1880530"/>
                <a:gd name="connsiteY59" fmla="*/ 1693947 h 1694229"/>
                <a:gd name="connsiteX60" fmla="*/ 1132504 w 1880530"/>
                <a:gd name="connsiteY60" fmla="*/ 1630856 h 1694229"/>
                <a:gd name="connsiteX61" fmla="*/ 1163163 w 1880530"/>
                <a:gd name="connsiteY61" fmla="*/ 1624376 h 1694229"/>
                <a:gd name="connsiteX62" fmla="*/ 1206262 w 1880530"/>
                <a:gd name="connsiteY62" fmla="*/ 1653639 h 1694229"/>
                <a:gd name="connsiteX63" fmla="*/ 1239837 w 1880530"/>
                <a:gd name="connsiteY63" fmla="*/ 1612985 h 1694229"/>
                <a:gd name="connsiteX64" fmla="*/ 1258658 w 1880530"/>
                <a:gd name="connsiteY64" fmla="*/ 1617602 h 1694229"/>
                <a:gd name="connsiteX65" fmla="*/ 1292700 w 1880530"/>
                <a:gd name="connsiteY65" fmla="*/ 1684079 h 1694229"/>
                <a:gd name="connsiteX66" fmla="*/ 1349256 w 1880530"/>
                <a:gd name="connsiteY66" fmla="*/ 1660610 h 1694229"/>
                <a:gd name="connsiteX67" fmla="*/ 1401288 w 1880530"/>
                <a:gd name="connsiteY67" fmla="*/ 1604489 h 1694229"/>
                <a:gd name="connsiteX68" fmla="*/ 1452065 w 1880530"/>
                <a:gd name="connsiteY68" fmla="*/ 1587946 h 1694229"/>
                <a:gd name="connsiteX69" fmla="*/ 1469744 w 1880530"/>
                <a:gd name="connsiteY69" fmla="*/ 1643768 h 1694229"/>
                <a:gd name="connsiteX70" fmla="*/ 1539639 w 1880530"/>
                <a:gd name="connsiteY70" fmla="*/ 1618090 h 1694229"/>
                <a:gd name="connsiteX71" fmla="*/ 1570417 w 1880530"/>
                <a:gd name="connsiteY71" fmla="*/ 1531334 h 1694229"/>
                <a:gd name="connsiteX72" fmla="*/ 1651853 w 1880530"/>
                <a:gd name="connsiteY72" fmla="*/ 1441192 h 1694229"/>
                <a:gd name="connsiteX73" fmla="*/ 1696444 w 1880530"/>
                <a:gd name="connsiteY73" fmla="*/ 1410062 h 1694229"/>
                <a:gd name="connsiteX74" fmla="*/ 1724813 w 1880530"/>
                <a:gd name="connsiteY74" fmla="*/ 1413357 h 1694229"/>
                <a:gd name="connsiteX75" fmla="*/ 1802405 w 1880530"/>
                <a:gd name="connsiteY75" fmla="*/ 1402749 h 1694229"/>
                <a:gd name="connsiteX76" fmla="*/ 1797524 w 1880530"/>
                <a:gd name="connsiteY76" fmla="*/ 1456313 h 1694229"/>
                <a:gd name="connsiteX77" fmla="*/ 1855691 w 1880530"/>
                <a:gd name="connsiteY77" fmla="*/ 1479634 h 1694229"/>
                <a:gd name="connsiteX78" fmla="*/ 1857299 w 1880530"/>
                <a:gd name="connsiteY78" fmla="*/ 1457000 h 1694229"/>
                <a:gd name="connsiteX79" fmla="*/ 1856521 w 1880530"/>
                <a:gd name="connsiteY79" fmla="*/ 1396266 h 1694229"/>
                <a:gd name="connsiteX80" fmla="*/ 1878487 w 1880530"/>
                <a:gd name="connsiteY80" fmla="*/ 1326546 h 1694229"/>
                <a:gd name="connsiteX81" fmla="*/ 1797946 w 1880530"/>
                <a:gd name="connsiteY81" fmla="*/ 1305140 h 1694229"/>
                <a:gd name="connsiteX82" fmla="*/ 1747763 w 1880530"/>
                <a:gd name="connsiteY82" fmla="*/ 1264979 h 1694229"/>
                <a:gd name="connsiteX83" fmla="*/ 1737459 w 1880530"/>
                <a:gd name="connsiteY83" fmla="*/ 1176356 h 1694229"/>
                <a:gd name="connsiteX84" fmla="*/ 1704241 w 1880530"/>
                <a:gd name="connsiteY84" fmla="*/ 1038783 h 1694229"/>
                <a:gd name="connsiteX85" fmla="*/ 1627446 w 1880530"/>
                <a:gd name="connsiteY85" fmla="*/ 972257 h 1694229"/>
                <a:gd name="connsiteX86" fmla="*/ 1594228 w 1880530"/>
                <a:gd name="connsiteY86" fmla="*/ 917660 h 1694229"/>
                <a:gd name="connsiteX87" fmla="*/ 1544162 w 1880530"/>
                <a:gd name="connsiteY87" fmla="*/ 872587 h 1694229"/>
                <a:gd name="connsiteX88" fmla="*/ 1472251 w 1880530"/>
                <a:gd name="connsiteY88" fmla="*/ 845878 h 1694229"/>
                <a:gd name="connsiteX89" fmla="*/ 1449150 w 1880530"/>
                <a:gd name="connsiteY89" fmla="*/ 823245 h 1694229"/>
                <a:gd name="connsiteX90" fmla="*/ 1477013 w 1880530"/>
                <a:gd name="connsiteY90" fmla="*/ 784801 h 1694229"/>
                <a:gd name="connsiteX91" fmla="*/ 1458319 w 1880530"/>
                <a:gd name="connsiteY91" fmla="*/ 748910 h 1694229"/>
                <a:gd name="connsiteX92" fmla="*/ 1463081 w 1880530"/>
                <a:gd name="connsiteY92" fmla="*/ 725098 h 1694229"/>
                <a:gd name="connsiteX93" fmla="*/ 1488076 w 1880530"/>
                <a:gd name="connsiteY93" fmla="*/ 724035 h 1694229"/>
                <a:gd name="connsiteX94" fmla="*/ 1580416 w 1880530"/>
                <a:gd name="connsiteY94" fmla="*/ 740220 h 1694229"/>
                <a:gd name="connsiteX95" fmla="*/ 1615719 w 1880530"/>
                <a:gd name="connsiteY95" fmla="*/ 683758 h 1694229"/>
                <a:gd name="connsiteX96" fmla="*/ 1603753 w 1880530"/>
                <a:gd name="connsiteY96" fmla="*/ 553648 h 1694229"/>
                <a:gd name="connsiteX97" fmla="*/ 1620956 w 1880530"/>
                <a:gd name="connsiteY97" fmla="*/ 405322 h 1694229"/>
                <a:gd name="connsiteX0" fmla="*/ 1620956 w 1881147"/>
                <a:gd name="connsiteY0" fmla="*/ 405322 h 1694229"/>
                <a:gd name="connsiteX1" fmla="*/ 1548806 w 1881147"/>
                <a:gd name="connsiteY1" fmla="*/ 372673 h 1694229"/>
                <a:gd name="connsiteX2" fmla="*/ 1458557 w 1881147"/>
                <a:gd name="connsiteY2" fmla="*/ 348860 h 1694229"/>
                <a:gd name="connsiteX3" fmla="*/ 1405237 w 1881147"/>
                <a:gd name="connsiteY3" fmla="*/ 271776 h 1694229"/>
                <a:gd name="connsiteX4" fmla="*/ 1382136 w 1881147"/>
                <a:gd name="connsiteY4" fmla="*/ 169931 h 1694229"/>
                <a:gd name="connsiteX5" fmla="*/ 1346239 w 1881147"/>
                <a:gd name="connsiteY5" fmla="*/ 1869 h 1694229"/>
                <a:gd name="connsiteX6" fmla="*/ 1278870 w 1881147"/>
                <a:gd name="connsiteY6" fmla="*/ 43567 h 1694229"/>
                <a:gd name="connsiteX7" fmla="*/ 1273302 w 1881147"/>
                <a:gd name="connsiteY7" fmla="*/ 101090 h 1694229"/>
                <a:gd name="connsiteX8" fmla="*/ 1257397 w 1881147"/>
                <a:gd name="connsiteY8" fmla="*/ 152303 h 1694229"/>
                <a:gd name="connsiteX9" fmla="*/ 1237872 w 1881147"/>
                <a:gd name="connsiteY9" fmla="*/ 204316 h 1694229"/>
                <a:gd name="connsiteX10" fmla="*/ 1236143 w 1881147"/>
                <a:gd name="connsiteY10" fmla="*/ 273739 h 1694229"/>
                <a:gd name="connsiteX11" fmla="*/ 1163162 w 1881147"/>
                <a:gd name="connsiteY11" fmla="*/ 283903 h 1694229"/>
                <a:gd name="connsiteX12" fmla="*/ 1098809 w 1881147"/>
                <a:gd name="connsiteY12" fmla="*/ 285917 h 1694229"/>
                <a:gd name="connsiteX13" fmla="*/ 1051208 w 1881147"/>
                <a:gd name="connsiteY13" fmla="*/ 346183 h 1694229"/>
                <a:gd name="connsiteX14" fmla="*/ 996593 w 1881147"/>
                <a:gd name="connsiteY14" fmla="*/ 371690 h 1694229"/>
                <a:gd name="connsiteX15" fmla="*/ 943969 w 1881147"/>
                <a:gd name="connsiteY15" fmla="*/ 358385 h 1694229"/>
                <a:gd name="connsiteX16" fmla="*/ 837229 w 1881147"/>
                <a:gd name="connsiteY16" fmla="*/ 376257 h 1694229"/>
                <a:gd name="connsiteX17" fmla="*/ 814246 w 1881147"/>
                <a:gd name="connsiteY17" fmla="*/ 440035 h 1694229"/>
                <a:gd name="connsiteX18" fmla="*/ 797163 w 1881147"/>
                <a:gd name="connsiteY18" fmla="*/ 475926 h 1694229"/>
                <a:gd name="connsiteX19" fmla="*/ 715132 w 1881147"/>
                <a:gd name="connsiteY19" fmla="*/ 494632 h 1694229"/>
                <a:gd name="connsiteX20" fmla="*/ 697320 w 1881147"/>
                <a:gd name="connsiteY20" fmla="*/ 440647 h 1694229"/>
                <a:gd name="connsiteX21" fmla="*/ 653456 w 1881147"/>
                <a:gd name="connsiteY21" fmla="*/ 420298 h 1694229"/>
                <a:gd name="connsiteX22" fmla="*/ 518140 w 1881147"/>
                <a:gd name="connsiteY22" fmla="*/ 420641 h 1694229"/>
                <a:gd name="connsiteX23" fmla="*/ 434263 w 1881147"/>
                <a:gd name="connsiteY23" fmla="*/ 447350 h 1694229"/>
                <a:gd name="connsiteX24" fmla="*/ 401044 w 1881147"/>
                <a:gd name="connsiteY24" fmla="*/ 420298 h 1694229"/>
                <a:gd name="connsiteX25" fmla="*/ 381994 w 1881147"/>
                <a:gd name="connsiteY25" fmla="*/ 358385 h 1694229"/>
                <a:gd name="connsiteX26" fmla="*/ 315319 w 1881147"/>
                <a:gd name="connsiteY26" fmla="*/ 305998 h 1694229"/>
                <a:gd name="connsiteX27" fmla="*/ 270134 w 1881147"/>
                <a:gd name="connsiteY27" fmla="*/ 229110 h 1694229"/>
                <a:gd name="connsiteX28" fmla="*/ 146784 w 1881147"/>
                <a:gd name="connsiteY28" fmla="*/ 258373 h 1694229"/>
                <a:gd name="connsiteX29" fmla="*/ 127734 w 1881147"/>
                <a:gd name="connsiteY29" fmla="*/ 344785 h 1694229"/>
                <a:gd name="connsiteX30" fmla="*/ 145174 w 1881147"/>
                <a:gd name="connsiteY30" fmla="*/ 411312 h 1694229"/>
                <a:gd name="connsiteX31" fmla="*/ 117735 w 1881147"/>
                <a:gd name="connsiteY31" fmla="*/ 446172 h 1694229"/>
                <a:gd name="connsiteX32" fmla="*/ 65347 w 1881147"/>
                <a:gd name="connsiteY32" fmla="*/ 474059 h 1694229"/>
                <a:gd name="connsiteX33" fmla="*/ 37246 w 1881147"/>
                <a:gd name="connsiteY33" fmla="*/ 482063 h 1694229"/>
                <a:gd name="connsiteX34" fmla="*/ 15281 w 1881147"/>
                <a:gd name="connsiteY34" fmla="*/ 520310 h 1694229"/>
                <a:gd name="connsiteX35" fmla="*/ 1469 w 1881147"/>
                <a:gd name="connsiteY35" fmla="*/ 632745 h 1694229"/>
                <a:gd name="connsiteX36" fmla="*/ 51178 w 1881147"/>
                <a:gd name="connsiteY36" fmla="*/ 685967 h 1694229"/>
                <a:gd name="connsiteX37" fmla="*/ 108092 w 1881147"/>
                <a:gd name="connsiteY37" fmla="*/ 681547 h 1694229"/>
                <a:gd name="connsiteX38" fmla="*/ 93804 w 1881147"/>
                <a:gd name="connsiteY38" fmla="*/ 751806 h 1694229"/>
                <a:gd name="connsiteX39" fmla="*/ 148631 w 1881147"/>
                <a:gd name="connsiteY39" fmla="*/ 782248 h 1694229"/>
                <a:gd name="connsiteX40" fmla="*/ 217629 w 1881147"/>
                <a:gd name="connsiteY40" fmla="*/ 792460 h 1694229"/>
                <a:gd name="connsiteX41" fmla="*/ 252932 w 1881147"/>
                <a:gd name="connsiteY41" fmla="*/ 848431 h 1694229"/>
                <a:gd name="connsiteX42" fmla="*/ 252339 w 1881147"/>
                <a:gd name="connsiteY42" fmla="*/ 893503 h 1694229"/>
                <a:gd name="connsiteX43" fmla="*/ 276863 w 1881147"/>
                <a:gd name="connsiteY43" fmla="*/ 932978 h 1694229"/>
                <a:gd name="connsiteX44" fmla="*/ 322521 w 1881147"/>
                <a:gd name="connsiteY44" fmla="*/ 971570 h 1694229"/>
                <a:gd name="connsiteX45" fmla="*/ 407654 w 1881147"/>
                <a:gd name="connsiteY45" fmla="*/ 1025822 h 1694229"/>
                <a:gd name="connsiteX46" fmla="*/ 443431 w 1881147"/>
                <a:gd name="connsiteY46" fmla="*/ 1096915 h 1694229"/>
                <a:gd name="connsiteX47" fmla="*/ 422534 w 1881147"/>
                <a:gd name="connsiteY47" fmla="*/ 1166488 h 1694229"/>
                <a:gd name="connsiteX48" fmla="*/ 500581 w 1881147"/>
                <a:gd name="connsiteY48" fmla="*/ 1222951 h 1694229"/>
                <a:gd name="connsiteX49" fmla="*/ 572613 w 1881147"/>
                <a:gd name="connsiteY49" fmla="*/ 1255945 h 1694229"/>
                <a:gd name="connsiteX50" fmla="*/ 553444 w 1881147"/>
                <a:gd name="connsiteY50" fmla="*/ 1315648 h 1694229"/>
                <a:gd name="connsiteX51" fmla="*/ 643931 w 1881147"/>
                <a:gd name="connsiteY51" fmla="*/ 1468048 h 1694229"/>
                <a:gd name="connsiteX52" fmla="*/ 736741 w 1881147"/>
                <a:gd name="connsiteY52" fmla="*/ 1541202 h 1694229"/>
                <a:gd name="connsiteX53" fmla="*/ 786806 w 1881147"/>
                <a:gd name="connsiteY53" fmla="*/ 1491860 h 1694229"/>
                <a:gd name="connsiteX54" fmla="*/ 851396 w 1881147"/>
                <a:gd name="connsiteY54" fmla="*/ 1519257 h 1694229"/>
                <a:gd name="connsiteX55" fmla="*/ 905869 w 1881147"/>
                <a:gd name="connsiteY55" fmla="*/ 1487098 h 1694229"/>
                <a:gd name="connsiteX56" fmla="*/ 922716 w 1881147"/>
                <a:gd name="connsiteY56" fmla="*/ 1444922 h 1694229"/>
                <a:gd name="connsiteX57" fmla="*/ 986593 w 1881147"/>
                <a:gd name="connsiteY57" fmla="*/ 1531334 h 1694229"/>
                <a:gd name="connsiteX58" fmla="*/ 1031660 w 1881147"/>
                <a:gd name="connsiteY58" fmla="*/ 1602428 h 1694229"/>
                <a:gd name="connsiteX59" fmla="*/ 1101606 w 1881147"/>
                <a:gd name="connsiteY59" fmla="*/ 1693947 h 1694229"/>
                <a:gd name="connsiteX60" fmla="*/ 1132504 w 1881147"/>
                <a:gd name="connsiteY60" fmla="*/ 1630856 h 1694229"/>
                <a:gd name="connsiteX61" fmla="*/ 1163163 w 1881147"/>
                <a:gd name="connsiteY61" fmla="*/ 1624376 h 1694229"/>
                <a:gd name="connsiteX62" fmla="*/ 1206262 w 1881147"/>
                <a:gd name="connsiteY62" fmla="*/ 1653639 h 1694229"/>
                <a:gd name="connsiteX63" fmla="*/ 1239837 w 1881147"/>
                <a:gd name="connsiteY63" fmla="*/ 1612985 h 1694229"/>
                <a:gd name="connsiteX64" fmla="*/ 1258658 w 1881147"/>
                <a:gd name="connsiteY64" fmla="*/ 1617602 h 1694229"/>
                <a:gd name="connsiteX65" fmla="*/ 1292700 w 1881147"/>
                <a:gd name="connsiteY65" fmla="*/ 1684079 h 1694229"/>
                <a:gd name="connsiteX66" fmla="*/ 1349256 w 1881147"/>
                <a:gd name="connsiteY66" fmla="*/ 1660610 h 1694229"/>
                <a:gd name="connsiteX67" fmla="*/ 1401288 w 1881147"/>
                <a:gd name="connsiteY67" fmla="*/ 1604489 h 1694229"/>
                <a:gd name="connsiteX68" fmla="*/ 1452065 w 1881147"/>
                <a:gd name="connsiteY68" fmla="*/ 1587946 h 1694229"/>
                <a:gd name="connsiteX69" fmla="*/ 1469744 w 1881147"/>
                <a:gd name="connsiteY69" fmla="*/ 1643768 h 1694229"/>
                <a:gd name="connsiteX70" fmla="*/ 1539639 w 1881147"/>
                <a:gd name="connsiteY70" fmla="*/ 1618090 h 1694229"/>
                <a:gd name="connsiteX71" fmla="*/ 1570417 w 1881147"/>
                <a:gd name="connsiteY71" fmla="*/ 1531334 h 1694229"/>
                <a:gd name="connsiteX72" fmla="*/ 1651853 w 1881147"/>
                <a:gd name="connsiteY72" fmla="*/ 1441192 h 1694229"/>
                <a:gd name="connsiteX73" fmla="*/ 1696444 w 1881147"/>
                <a:gd name="connsiteY73" fmla="*/ 1410062 h 1694229"/>
                <a:gd name="connsiteX74" fmla="*/ 1724813 w 1881147"/>
                <a:gd name="connsiteY74" fmla="*/ 1413357 h 1694229"/>
                <a:gd name="connsiteX75" fmla="*/ 1802405 w 1881147"/>
                <a:gd name="connsiteY75" fmla="*/ 1402749 h 1694229"/>
                <a:gd name="connsiteX76" fmla="*/ 1797524 w 1881147"/>
                <a:gd name="connsiteY76" fmla="*/ 1456313 h 1694229"/>
                <a:gd name="connsiteX77" fmla="*/ 1855691 w 1881147"/>
                <a:gd name="connsiteY77" fmla="*/ 1479634 h 1694229"/>
                <a:gd name="connsiteX78" fmla="*/ 1857299 w 1881147"/>
                <a:gd name="connsiteY78" fmla="*/ 1457000 h 1694229"/>
                <a:gd name="connsiteX79" fmla="*/ 1861403 w 1881147"/>
                <a:gd name="connsiteY79" fmla="*/ 1401373 h 1694229"/>
                <a:gd name="connsiteX80" fmla="*/ 1878487 w 1881147"/>
                <a:gd name="connsiteY80" fmla="*/ 1326546 h 1694229"/>
                <a:gd name="connsiteX81" fmla="*/ 1797946 w 1881147"/>
                <a:gd name="connsiteY81" fmla="*/ 1305140 h 1694229"/>
                <a:gd name="connsiteX82" fmla="*/ 1747763 w 1881147"/>
                <a:gd name="connsiteY82" fmla="*/ 1264979 h 1694229"/>
                <a:gd name="connsiteX83" fmla="*/ 1737459 w 1881147"/>
                <a:gd name="connsiteY83" fmla="*/ 1176356 h 1694229"/>
                <a:gd name="connsiteX84" fmla="*/ 1704241 w 1881147"/>
                <a:gd name="connsiteY84" fmla="*/ 1038783 h 1694229"/>
                <a:gd name="connsiteX85" fmla="*/ 1627446 w 1881147"/>
                <a:gd name="connsiteY85" fmla="*/ 972257 h 1694229"/>
                <a:gd name="connsiteX86" fmla="*/ 1594228 w 1881147"/>
                <a:gd name="connsiteY86" fmla="*/ 917660 h 1694229"/>
                <a:gd name="connsiteX87" fmla="*/ 1544162 w 1881147"/>
                <a:gd name="connsiteY87" fmla="*/ 872587 h 1694229"/>
                <a:gd name="connsiteX88" fmla="*/ 1472251 w 1881147"/>
                <a:gd name="connsiteY88" fmla="*/ 845878 h 1694229"/>
                <a:gd name="connsiteX89" fmla="*/ 1449150 w 1881147"/>
                <a:gd name="connsiteY89" fmla="*/ 823245 h 1694229"/>
                <a:gd name="connsiteX90" fmla="*/ 1477013 w 1881147"/>
                <a:gd name="connsiteY90" fmla="*/ 784801 h 1694229"/>
                <a:gd name="connsiteX91" fmla="*/ 1458319 w 1881147"/>
                <a:gd name="connsiteY91" fmla="*/ 748910 h 1694229"/>
                <a:gd name="connsiteX92" fmla="*/ 1463081 w 1881147"/>
                <a:gd name="connsiteY92" fmla="*/ 725098 h 1694229"/>
                <a:gd name="connsiteX93" fmla="*/ 1488076 w 1881147"/>
                <a:gd name="connsiteY93" fmla="*/ 724035 h 1694229"/>
                <a:gd name="connsiteX94" fmla="*/ 1580416 w 1881147"/>
                <a:gd name="connsiteY94" fmla="*/ 740220 h 1694229"/>
                <a:gd name="connsiteX95" fmla="*/ 1615719 w 1881147"/>
                <a:gd name="connsiteY95" fmla="*/ 683758 h 1694229"/>
                <a:gd name="connsiteX96" fmla="*/ 1603753 w 1881147"/>
                <a:gd name="connsiteY96" fmla="*/ 553648 h 1694229"/>
                <a:gd name="connsiteX97" fmla="*/ 1620956 w 1881147"/>
                <a:gd name="connsiteY97" fmla="*/ 405322 h 1694229"/>
                <a:gd name="connsiteX0" fmla="*/ 1620956 w 1868187"/>
                <a:gd name="connsiteY0" fmla="*/ 405322 h 1694229"/>
                <a:gd name="connsiteX1" fmla="*/ 1548806 w 1868187"/>
                <a:gd name="connsiteY1" fmla="*/ 372673 h 1694229"/>
                <a:gd name="connsiteX2" fmla="*/ 1458557 w 1868187"/>
                <a:gd name="connsiteY2" fmla="*/ 348860 h 1694229"/>
                <a:gd name="connsiteX3" fmla="*/ 1405237 w 1868187"/>
                <a:gd name="connsiteY3" fmla="*/ 271776 h 1694229"/>
                <a:gd name="connsiteX4" fmla="*/ 1382136 w 1868187"/>
                <a:gd name="connsiteY4" fmla="*/ 169931 h 1694229"/>
                <a:gd name="connsiteX5" fmla="*/ 1346239 w 1868187"/>
                <a:gd name="connsiteY5" fmla="*/ 1869 h 1694229"/>
                <a:gd name="connsiteX6" fmla="*/ 1278870 w 1868187"/>
                <a:gd name="connsiteY6" fmla="*/ 43567 h 1694229"/>
                <a:gd name="connsiteX7" fmla="*/ 1273302 w 1868187"/>
                <a:gd name="connsiteY7" fmla="*/ 101090 h 1694229"/>
                <a:gd name="connsiteX8" fmla="*/ 1257397 w 1868187"/>
                <a:gd name="connsiteY8" fmla="*/ 152303 h 1694229"/>
                <a:gd name="connsiteX9" fmla="*/ 1237872 w 1868187"/>
                <a:gd name="connsiteY9" fmla="*/ 204316 h 1694229"/>
                <a:gd name="connsiteX10" fmla="*/ 1236143 w 1868187"/>
                <a:gd name="connsiteY10" fmla="*/ 273739 h 1694229"/>
                <a:gd name="connsiteX11" fmla="*/ 1163162 w 1868187"/>
                <a:gd name="connsiteY11" fmla="*/ 283903 h 1694229"/>
                <a:gd name="connsiteX12" fmla="*/ 1098809 w 1868187"/>
                <a:gd name="connsiteY12" fmla="*/ 285917 h 1694229"/>
                <a:gd name="connsiteX13" fmla="*/ 1051208 w 1868187"/>
                <a:gd name="connsiteY13" fmla="*/ 346183 h 1694229"/>
                <a:gd name="connsiteX14" fmla="*/ 996593 w 1868187"/>
                <a:gd name="connsiteY14" fmla="*/ 371690 h 1694229"/>
                <a:gd name="connsiteX15" fmla="*/ 943969 w 1868187"/>
                <a:gd name="connsiteY15" fmla="*/ 358385 h 1694229"/>
                <a:gd name="connsiteX16" fmla="*/ 837229 w 1868187"/>
                <a:gd name="connsiteY16" fmla="*/ 376257 h 1694229"/>
                <a:gd name="connsiteX17" fmla="*/ 814246 w 1868187"/>
                <a:gd name="connsiteY17" fmla="*/ 440035 h 1694229"/>
                <a:gd name="connsiteX18" fmla="*/ 797163 w 1868187"/>
                <a:gd name="connsiteY18" fmla="*/ 475926 h 1694229"/>
                <a:gd name="connsiteX19" fmla="*/ 715132 w 1868187"/>
                <a:gd name="connsiteY19" fmla="*/ 494632 h 1694229"/>
                <a:gd name="connsiteX20" fmla="*/ 697320 w 1868187"/>
                <a:gd name="connsiteY20" fmla="*/ 440647 h 1694229"/>
                <a:gd name="connsiteX21" fmla="*/ 653456 w 1868187"/>
                <a:gd name="connsiteY21" fmla="*/ 420298 h 1694229"/>
                <a:gd name="connsiteX22" fmla="*/ 518140 w 1868187"/>
                <a:gd name="connsiteY22" fmla="*/ 420641 h 1694229"/>
                <a:gd name="connsiteX23" fmla="*/ 434263 w 1868187"/>
                <a:gd name="connsiteY23" fmla="*/ 447350 h 1694229"/>
                <a:gd name="connsiteX24" fmla="*/ 401044 w 1868187"/>
                <a:gd name="connsiteY24" fmla="*/ 420298 h 1694229"/>
                <a:gd name="connsiteX25" fmla="*/ 381994 w 1868187"/>
                <a:gd name="connsiteY25" fmla="*/ 358385 h 1694229"/>
                <a:gd name="connsiteX26" fmla="*/ 315319 w 1868187"/>
                <a:gd name="connsiteY26" fmla="*/ 305998 h 1694229"/>
                <a:gd name="connsiteX27" fmla="*/ 270134 w 1868187"/>
                <a:gd name="connsiteY27" fmla="*/ 229110 h 1694229"/>
                <a:gd name="connsiteX28" fmla="*/ 146784 w 1868187"/>
                <a:gd name="connsiteY28" fmla="*/ 258373 h 1694229"/>
                <a:gd name="connsiteX29" fmla="*/ 127734 w 1868187"/>
                <a:gd name="connsiteY29" fmla="*/ 344785 h 1694229"/>
                <a:gd name="connsiteX30" fmla="*/ 145174 w 1868187"/>
                <a:gd name="connsiteY30" fmla="*/ 411312 h 1694229"/>
                <a:gd name="connsiteX31" fmla="*/ 117735 w 1868187"/>
                <a:gd name="connsiteY31" fmla="*/ 446172 h 1694229"/>
                <a:gd name="connsiteX32" fmla="*/ 65347 w 1868187"/>
                <a:gd name="connsiteY32" fmla="*/ 474059 h 1694229"/>
                <a:gd name="connsiteX33" fmla="*/ 37246 w 1868187"/>
                <a:gd name="connsiteY33" fmla="*/ 482063 h 1694229"/>
                <a:gd name="connsiteX34" fmla="*/ 15281 w 1868187"/>
                <a:gd name="connsiteY34" fmla="*/ 520310 h 1694229"/>
                <a:gd name="connsiteX35" fmla="*/ 1469 w 1868187"/>
                <a:gd name="connsiteY35" fmla="*/ 632745 h 1694229"/>
                <a:gd name="connsiteX36" fmla="*/ 51178 w 1868187"/>
                <a:gd name="connsiteY36" fmla="*/ 685967 h 1694229"/>
                <a:gd name="connsiteX37" fmla="*/ 108092 w 1868187"/>
                <a:gd name="connsiteY37" fmla="*/ 681547 h 1694229"/>
                <a:gd name="connsiteX38" fmla="*/ 93804 w 1868187"/>
                <a:gd name="connsiteY38" fmla="*/ 751806 h 1694229"/>
                <a:gd name="connsiteX39" fmla="*/ 148631 w 1868187"/>
                <a:gd name="connsiteY39" fmla="*/ 782248 h 1694229"/>
                <a:gd name="connsiteX40" fmla="*/ 217629 w 1868187"/>
                <a:gd name="connsiteY40" fmla="*/ 792460 h 1694229"/>
                <a:gd name="connsiteX41" fmla="*/ 252932 w 1868187"/>
                <a:gd name="connsiteY41" fmla="*/ 848431 h 1694229"/>
                <a:gd name="connsiteX42" fmla="*/ 252339 w 1868187"/>
                <a:gd name="connsiteY42" fmla="*/ 893503 h 1694229"/>
                <a:gd name="connsiteX43" fmla="*/ 276863 w 1868187"/>
                <a:gd name="connsiteY43" fmla="*/ 932978 h 1694229"/>
                <a:gd name="connsiteX44" fmla="*/ 322521 w 1868187"/>
                <a:gd name="connsiteY44" fmla="*/ 971570 h 1694229"/>
                <a:gd name="connsiteX45" fmla="*/ 407654 w 1868187"/>
                <a:gd name="connsiteY45" fmla="*/ 1025822 h 1694229"/>
                <a:gd name="connsiteX46" fmla="*/ 443431 w 1868187"/>
                <a:gd name="connsiteY46" fmla="*/ 1096915 h 1694229"/>
                <a:gd name="connsiteX47" fmla="*/ 422534 w 1868187"/>
                <a:gd name="connsiteY47" fmla="*/ 1166488 h 1694229"/>
                <a:gd name="connsiteX48" fmla="*/ 500581 w 1868187"/>
                <a:gd name="connsiteY48" fmla="*/ 1222951 h 1694229"/>
                <a:gd name="connsiteX49" fmla="*/ 572613 w 1868187"/>
                <a:gd name="connsiteY49" fmla="*/ 1255945 h 1694229"/>
                <a:gd name="connsiteX50" fmla="*/ 553444 w 1868187"/>
                <a:gd name="connsiteY50" fmla="*/ 1315648 h 1694229"/>
                <a:gd name="connsiteX51" fmla="*/ 643931 w 1868187"/>
                <a:gd name="connsiteY51" fmla="*/ 1468048 h 1694229"/>
                <a:gd name="connsiteX52" fmla="*/ 736741 w 1868187"/>
                <a:gd name="connsiteY52" fmla="*/ 1541202 h 1694229"/>
                <a:gd name="connsiteX53" fmla="*/ 786806 w 1868187"/>
                <a:gd name="connsiteY53" fmla="*/ 1491860 h 1694229"/>
                <a:gd name="connsiteX54" fmla="*/ 851396 w 1868187"/>
                <a:gd name="connsiteY54" fmla="*/ 1519257 h 1694229"/>
                <a:gd name="connsiteX55" fmla="*/ 905869 w 1868187"/>
                <a:gd name="connsiteY55" fmla="*/ 1487098 h 1694229"/>
                <a:gd name="connsiteX56" fmla="*/ 922716 w 1868187"/>
                <a:gd name="connsiteY56" fmla="*/ 1444922 h 1694229"/>
                <a:gd name="connsiteX57" fmla="*/ 986593 w 1868187"/>
                <a:gd name="connsiteY57" fmla="*/ 1531334 h 1694229"/>
                <a:gd name="connsiteX58" fmla="*/ 1031660 w 1868187"/>
                <a:gd name="connsiteY58" fmla="*/ 1602428 h 1694229"/>
                <a:gd name="connsiteX59" fmla="*/ 1101606 w 1868187"/>
                <a:gd name="connsiteY59" fmla="*/ 1693947 h 1694229"/>
                <a:gd name="connsiteX60" fmla="*/ 1132504 w 1868187"/>
                <a:gd name="connsiteY60" fmla="*/ 1630856 h 1694229"/>
                <a:gd name="connsiteX61" fmla="*/ 1163163 w 1868187"/>
                <a:gd name="connsiteY61" fmla="*/ 1624376 h 1694229"/>
                <a:gd name="connsiteX62" fmla="*/ 1206262 w 1868187"/>
                <a:gd name="connsiteY62" fmla="*/ 1653639 h 1694229"/>
                <a:gd name="connsiteX63" fmla="*/ 1239837 w 1868187"/>
                <a:gd name="connsiteY63" fmla="*/ 1612985 h 1694229"/>
                <a:gd name="connsiteX64" fmla="*/ 1258658 w 1868187"/>
                <a:gd name="connsiteY64" fmla="*/ 1617602 h 1694229"/>
                <a:gd name="connsiteX65" fmla="*/ 1292700 w 1868187"/>
                <a:gd name="connsiteY65" fmla="*/ 1684079 h 1694229"/>
                <a:gd name="connsiteX66" fmla="*/ 1349256 w 1868187"/>
                <a:gd name="connsiteY66" fmla="*/ 1660610 h 1694229"/>
                <a:gd name="connsiteX67" fmla="*/ 1401288 w 1868187"/>
                <a:gd name="connsiteY67" fmla="*/ 1604489 h 1694229"/>
                <a:gd name="connsiteX68" fmla="*/ 1452065 w 1868187"/>
                <a:gd name="connsiteY68" fmla="*/ 1587946 h 1694229"/>
                <a:gd name="connsiteX69" fmla="*/ 1469744 w 1868187"/>
                <a:gd name="connsiteY69" fmla="*/ 1643768 h 1694229"/>
                <a:gd name="connsiteX70" fmla="*/ 1539639 w 1868187"/>
                <a:gd name="connsiteY70" fmla="*/ 1618090 h 1694229"/>
                <a:gd name="connsiteX71" fmla="*/ 1570417 w 1868187"/>
                <a:gd name="connsiteY71" fmla="*/ 1531334 h 1694229"/>
                <a:gd name="connsiteX72" fmla="*/ 1651853 w 1868187"/>
                <a:gd name="connsiteY72" fmla="*/ 1441192 h 1694229"/>
                <a:gd name="connsiteX73" fmla="*/ 1696444 w 1868187"/>
                <a:gd name="connsiteY73" fmla="*/ 1410062 h 1694229"/>
                <a:gd name="connsiteX74" fmla="*/ 1724813 w 1868187"/>
                <a:gd name="connsiteY74" fmla="*/ 1413357 h 1694229"/>
                <a:gd name="connsiteX75" fmla="*/ 1802405 w 1868187"/>
                <a:gd name="connsiteY75" fmla="*/ 1402749 h 1694229"/>
                <a:gd name="connsiteX76" fmla="*/ 1797524 w 1868187"/>
                <a:gd name="connsiteY76" fmla="*/ 1456313 h 1694229"/>
                <a:gd name="connsiteX77" fmla="*/ 1855691 w 1868187"/>
                <a:gd name="connsiteY77" fmla="*/ 1479634 h 1694229"/>
                <a:gd name="connsiteX78" fmla="*/ 1857299 w 1868187"/>
                <a:gd name="connsiteY78" fmla="*/ 1457000 h 1694229"/>
                <a:gd name="connsiteX79" fmla="*/ 1861403 w 1868187"/>
                <a:gd name="connsiteY79" fmla="*/ 1401373 h 1694229"/>
                <a:gd name="connsiteX80" fmla="*/ 1863844 w 1868187"/>
                <a:gd name="connsiteY80" fmla="*/ 1326546 h 1694229"/>
                <a:gd name="connsiteX81" fmla="*/ 1797946 w 1868187"/>
                <a:gd name="connsiteY81" fmla="*/ 1305140 h 1694229"/>
                <a:gd name="connsiteX82" fmla="*/ 1747763 w 1868187"/>
                <a:gd name="connsiteY82" fmla="*/ 1264979 h 1694229"/>
                <a:gd name="connsiteX83" fmla="*/ 1737459 w 1868187"/>
                <a:gd name="connsiteY83" fmla="*/ 1176356 h 1694229"/>
                <a:gd name="connsiteX84" fmla="*/ 1704241 w 1868187"/>
                <a:gd name="connsiteY84" fmla="*/ 1038783 h 1694229"/>
                <a:gd name="connsiteX85" fmla="*/ 1627446 w 1868187"/>
                <a:gd name="connsiteY85" fmla="*/ 972257 h 1694229"/>
                <a:gd name="connsiteX86" fmla="*/ 1594228 w 1868187"/>
                <a:gd name="connsiteY86" fmla="*/ 917660 h 1694229"/>
                <a:gd name="connsiteX87" fmla="*/ 1544162 w 1868187"/>
                <a:gd name="connsiteY87" fmla="*/ 872587 h 1694229"/>
                <a:gd name="connsiteX88" fmla="*/ 1472251 w 1868187"/>
                <a:gd name="connsiteY88" fmla="*/ 845878 h 1694229"/>
                <a:gd name="connsiteX89" fmla="*/ 1449150 w 1868187"/>
                <a:gd name="connsiteY89" fmla="*/ 823245 h 1694229"/>
                <a:gd name="connsiteX90" fmla="*/ 1477013 w 1868187"/>
                <a:gd name="connsiteY90" fmla="*/ 784801 h 1694229"/>
                <a:gd name="connsiteX91" fmla="*/ 1458319 w 1868187"/>
                <a:gd name="connsiteY91" fmla="*/ 748910 h 1694229"/>
                <a:gd name="connsiteX92" fmla="*/ 1463081 w 1868187"/>
                <a:gd name="connsiteY92" fmla="*/ 725098 h 1694229"/>
                <a:gd name="connsiteX93" fmla="*/ 1488076 w 1868187"/>
                <a:gd name="connsiteY93" fmla="*/ 724035 h 1694229"/>
                <a:gd name="connsiteX94" fmla="*/ 1580416 w 1868187"/>
                <a:gd name="connsiteY94" fmla="*/ 740220 h 1694229"/>
                <a:gd name="connsiteX95" fmla="*/ 1615719 w 1868187"/>
                <a:gd name="connsiteY95" fmla="*/ 683758 h 1694229"/>
                <a:gd name="connsiteX96" fmla="*/ 1603753 w 1868187"/>
                <a:gd name="connsiteY96" fmla="*/ 553648 h 1694229"/>
                <a:gd name="connsiteX97" fmla="*/ 1620956 w 1868187"/>
                <a:gd name="connsiteY97" fmla="*/ 405322 h 1694229"/>
                <a:gd name="connsiteX0" fmla="*/ 1620956 w 1872005"/>
                <a:gd name="connsiteY0" fmla="*/ 405322 h 1694229"/>
                <a:gd name="connsiteX1" fmla="*/ 1548806 w 1872005"/>
                <a:gd name="connsiteY1" fmla="*/ 372673 h 1694229"/>
                <a:gd name="connsiteX2" fmla="*/ 1458557 w 1872005"/>
                <a:gd name="connsiteY2" fmla="*/ 348860 h 1694229"/>
                <a:gd name="connsiteX3" fmla="*/ 1405237 w 1872005"/>
                <a:gd name="connsiteY3" fmla="*/ 271776 h 1694229"/>
                <a:gd name="connsiteX4" fmla="*/ 1382136 w 1872005"/>
                <a:gd name="connsiteY4" fmla="*/ 169931 h 1694229"/>
                <a:gd name="connsiteX5" fmla="*/ 1346239 w 1872005"/>
                <a:gd name="connsiteY5" fmla="*/ 1869 h 1694229"/>
                <a:gd name="connsiteX6" fmla="*/ 1278870 w 1872005"/>
                <a:gd name="connsiteY6" fmla="*/ 43567 h 1694229"/>
                <a:gd name="connsiteX7" fmla="*/ 1273302 w 1872005"/>
                <a:gd name="connsiteY7" fmla="*/ 101090 h 1694229"/>
                <a:gd name="connsiteX8" fmla="*/ 1257397 w 1872005"/>
                <a:gd name="connsiteY8" fmla="*/ 152303 h 1694229"/>
                <a:gd name="connsiteX9" fmla="*/ 1237872 w 1872005"/>
                <a:gd name="connsiteY9" fmla="*/ 204316 h 1694229"/>
                <a:gd name="connsiteX10" fmla="*/ 1236143 w 1872005"/>
                <a:gd name="connsiteY10" fmla="*/ 273739 h 1694229"/>
                <a:gd name="connsiteX11" fmla="*/ 1163162 w 1872005"/>
                <a:gd name="connsiteY11" fmla="*/ 283903 h 1694229"/>
                <a:gd name="connsiteX12" fmla="*/ 1098809 w 1872005"/>
                <a:gd name="connsiteY12" fmla="*/ 285917 h 1694229"/>
                <a:gd name="connsiteX13" fmla="*/ 1051208 w 1872005"/>
                <a:gd name="connsiteY13" fmla="*/ 346183 h 1694229"/>
                <a:gd name="connsiteX14" fmla="*/ 996593 w 1872005"/>
                <a:gd name="connsiteY14" fmla="*/ 371690 h 1694229"/>
                <a:gd name="connsiteX15" fmla="*/ 943969 w 1872005"/>
                <a:gd name="connsiteY15" fmla="*/ 358385 h 1694229"/>
                <a:gd name="connsiteX16" fmla="*/ 837229 w 1872005"/>
                <a:gd name="connsiteY16" fmla="*/ 376257 h 1694229"/>
                <a:gd name="connsiteX17" fmla="*/ 814246 w 1872005"/>
                <a:gd name="connsiteY17" fmla="*/ 440035 h 1694229"/>
                <a:gd name="connsiteX18" fmla="*/ 797163 w 1872005"/>
                <a:gd name="connsiteY18" fmla="*/ 475926 h 1694229"/>
                <a:gd name="connsiteX19" fmla="*/ 715132 w 1872005"/>
                <a:gd name="connsiteY19" fmla="*/ 494632 h 1694229"/>
                <a:gd name="connsiteX20" fmla="*/ 697320 w 1872005"/>
                <a:gd name="connsiteY20" fmla="*/ 440647 h 1694229"/>
                <a:gd name="connsiteX21" fmla="*/ 653456 w 1872005"/>
                <a:gd name="connsiteY21" fmla="*/ 420298 h 1694229"/>
                <a:gd name="connsiteX22" fmla="*/ 518140 w 1872005"/>
                <a:gd name="connsiteY22" fmla="*/ 420641 h 1694229"/>
                <a:gd name="connsiteX23" fmla="*/ 434263 w 1872005"/>
                <a:gd name="connsiteY23" fmla="*/ 447350 h 1694229"/>
                <a:gd name="connsiteX24" fmla="*/ 401044 w 1872005"/>
                <a:gd name="connsiteY24" fmla="*/ 420298 h 1694229"/>
                <a:gd name="connsiteX25" fmla="*/ 381994 w 1872005"/>
                <a:gd name="connsiteY25" fmla="*/ 358385 h 1694229"/>
                <a:gd name="connsiteX26" fmla="*/ 315319 w 1872005"/>
                <a:gd name="connsiteY26" fmla="*/ 305998 h 1694229"/>
                <a:gd name="connsiteX27" fmla="*/ 270134 w 1872005"/>
                <a:gd name="connsiteY27" fmla="*/ 229110 h 1694229"/>
                <a:gd name="connsiteX28" fmla="*/ 146784 w 1872005"/>
                <a:gd name="connsiteY28" fmla="*/ 258373 h 1694229"/>
                <a:gd name="connsiteX29" fmla="*/ 127734 w 1872005"/>
                <a:gd name="connsiteY29" fmla="*/ 344785 h 1694229"/>
                <a:gd name="connsiteX30" fmla="*/ 145174 w 1872005"/>
                <a:gd name="connsiteY30" fmla="*/ 411312 h 1694229"/>
                <a:gd name="connsiteX31" fmla="*/ 117735 w 1872005"/>
                <a:gd name="connsiteY31" fmla="*/ 446172 h 1694229"/>
                <a:gd name="connsiteX32" fmla="*/ 65347 w 1872005"/>
                <a:gd name="connsiteY32" fmla="*/ 474059 h 1694229"/>
                <a:gd name="connsiteX33" fmla="*/ 37246 w 1872005"/>
                <a:gd name="connsiteY33" fmla="*/ 482063 h 1694229"/>
                <a:gd name="connsiteX34" fmla="*/ 15281 w 1872005"/>
                <a:gd name="connsiteY34" fmla="*/ 520310 h 1694229"/>
                <a:gd name="connsiteX35" fmla="*/ 1469 w 1872005"/>
                <a:gd name="connsiteY35" fmla="*/ 632745 h 1694229"/>
                <a:gd name="connsiteX36" fmla="*/ 51178 w 1872005"/>
                <a:gd name="connsiteY36" fmla="*/ 685967 h 1694229"/>
                <a:gd name="connsiteX37" fmla="*/ 108092 w 1872005"/>
                <a:gd name="connsiteY37" fmla="*/ 681547 h 1694229"/>
                <a:gd name="connsiteX38" fmla="*/ 93804 w 1872005"/>
                <a:gd name="connsiteY38" fmla="*/ 751806 h 1694229"/>
                <a:gd name="connsiteX39" fmla="*/ 148631 w 1872005"/>
                <a:gd name="connsiteY39" fmla="*/ 782248 h 1694229"/>
                <a:gd name="connsiteX40" fmla="*/ 217629 w 1872005"/>
                <a:gd name="connsiteY40" fmla="*/ 792460 h 1694229"/>
                <a:gd name="connsiteX41" fmla="*/ 252932 w 1872005"/>
                <a:gd name="connsiteY41" fmla="*/ 848431 h 1694229"/>
                <a:gd name="connsiteX42" fmla="*/ 252339 w 1872005"/>
                <a:gd name="connsiteY42" fmla="*/ 893503 h 1694229"/>
                <a:gd name="connsiteX43" fmla="*/ 276863 w 1872005"/>
                <a:gd name="connsiteY43" fmla="*/ 932978 h 1694229"/>
                <a:gd name="connsiteX44" fmla="*/ 322521 w 1872005"/>
                <a:gd name="connsiteY44" fmla="*/ 971570 h 1694229"/>
                <a:gd name="connsiteX45" fmla="*/ 407654 w 1872005"/>
                <a:gd name="connsiteY45" fmla="*/ 1025822 h 1694229"/>
                <a:gd name="connsiteX46" fmla="*/ 443431 w 1872005"/>
                <a:gd name="connsiteY46" fmla="*/ 1096915 h 1694229"/>
                <a:gd name="connsiteX47" fmla="*/ 422534 w 1872005"/>
                <a:gd name="connsiteY47" fmla="*/ 1166488 h 1694229"/>
                <a:gd name="connsiteX48" fmla="*/ 500581 w 1872005"/>
                <a:gd name="connsiteY48" fmla="*/ 1222951 h 1694229"/>
                <a:gd name="connsiteX49" fmla="*/ 572613 w 1872005"/>
                <a:gd name="connsiteY49" fmla="*/ 1255945 h 1694229"/>
                <a:gd name="connsiteX50" fmla="*/ 553444 w 1872005"/>
                <a:gd name="connsiteY50" fmla="*/ 1315648 h 1694229"/>
                <a:gd name="connsiteX51" fmla="*/ 643931 w 1872005"/>
                <a:gd name="connsiteY51" fmla="*/ 1468048 h 1694229"/>
                <a:gd name="connsiteX52" fmla="*/ 736741 w 1872005"/>
                <a:gd name="connsiteY52" fmla="*/ 1541202 h 1694229"/>
                <a:gd name="connsiteX53" fmla="*/ 786806 w 1872005"/>
                <a:gd name="connsiteY53" fmla="*/ 1491860 h 1694229"/>
                <a:gd name="connsiteX54" fmla="*/ 851396 w 1872005"/>
                <a:gd name="connsiteY54" fmla="*/ 1519257 h 1694229"/>
                <a:gd name="connsiteX55" fmla="*/ 905869 w 1872005"/>
                <a:gd name="connsiteY55" fmla="*/ 1487098 h 1694229"/>
                <a:gd name="connsiteX56" fmla="*/ 922716 w 1872005"/>
                <a:gd name="connsiteY56" fmla="*/ 1444922 h 1694229"/>
                <a:gd name="connsiteX57" fmla="*/ 986593 w 1872005"/>
                <a:gd name="connsiteY57" fmla="*/ 1531334 h 1694229"/>
                <a:gd name="connsiteX58" fmla="*/ 1031660 w 1872005"/>
                <a:gd name="connsiteY58" fmla="*/ 1602428 h 1694229"/>
                <a:gd name="connsiteX59" fmla="*/ 1101606 w 1872005"/>
                <a:gd name="connsiteY59" fmla="*/ 1693947 h 1694229"/>
                <a:gd name="connsiteX60" fmla="*/ 1132504 w 1872005"/>
                <a:gd name="connsiteY60" fmla="*/ 1630856 h 1694229"/>
                <a:gd name="connsiteX61" fmla="*/ 1163163 w 1872005"/>
                <a:gd name="connsiteY61" fmla="*/ 1624376 h 1694229"/>
                <a:gd name="connsiteX62" fmla="*/ 1206262 w 1872005"/>
                <a:gd name="connsiteY62" fmla="*/ 1653639 h 1694229"/>
                <a:gd name="connsiteX63" fmla="*/ 1239837 w 1872005"/>
                <a:gd name="connsiteY63" fmla="*/ 1612985 h 1694229"/>
                <a:gd name="connsiteX64" fmla="*/ 1258658 w 1872005"/>
                <a:gd name="connsiteY64" fmla="*/ 1617602 h 1694229"/>
                <a:gd name="connsiteX65" fmla="*/ 1292700 w 1872005"/>
                <a:gd name="connsiteY65" fmla="*/ 1684079 h 1694229"/>
                <a:gd name="connsiteX66" fmla="*/ 1349256 w 1872005"/>
                <a:gd name="connsiteY66" fmla="*/ 1660610 h 1694229"/>
                <a:gd name="connsiteX67" fmla="*/ 1401288 w 1872005"/>
                <a:gd name="connsiteY67" fmla="*/ 1604489 h 1694229"/>
                <a:gd name="connsiteX68" fmla="*/ 1452065 w 1872005"/>
                <a:gd name="connsiteY68" fmla="*/ 1587946 h 1694229"/>
                <a:gd name="connsiteX69" fmla="*/ 1469744 w 1872005"/>
                <a:gd name="connsiteY69" fmla="*/ 1643768 h 1694229"/>
                <a:gd name="connsiteX70" fmla="*/ 1539639 w 1872005"/>
                <a:gd name="connsiteY70" fmla="*/ 1618090 h 1694229"/>
                <a:gd name="connsiteX71" fmla="*/ 1570417 w 1872005"/>
                <a:gd name="connsiteY71" fmla="*/ 1531334 h 1694229"/>
                <a:gd name="connsiteX72" fmla="*/ 1651853 w 1872005"/>
                <a:gd name="connsiteY72" fmla="*/ 1441192 h 1694229"/>
                <a:gd name="connsiteX73" fmla="*/ 1696444 w 1872005"/>
                <a:gd name="connsiteY73" fmla="*/ 1410062 h 1694229"/>
                <a:gd name="connsiteX74" fmla="*/ 1724813 w 1872005"/>
                <a:gd name="connsiteY74" fmla="*/ 1413357 h 1694229"/>
                <a:gd name="connsiteX75" fmla="*/ 1802405 w 1872005"/>
                <a:gd name="connsiteY75" fmla="*/ 1402749 h 1694229"/>
                <a:gd name="connsiteX76" fmla="*/ 1797524 w 1872005"/>
                <a:gd name="connsiteY76" fmla="*/ 1456313 h 1694229"/>
                <a:gd name="connsiteX77" fmla="*/ 1855691 w 1872005"/>
                <a:gd name="connsiteY77" fmla="*/ 1479634 h 1694229"/>
                <a:gd name="connsiteX78" fmla="*/ 1871943 w 1872005"/>
                <a:gd name="connsiteY78" fmla="*/ 1454448 h 1694229"/>
                <a:gd name="connsiteX79" fmla="*/ 1861403 w 1872005"/>
                <a:gd name="connsiteY79" fmla="*/ 1401373 h 1694229"/>
                <a:gd name="connsiteX80" fmla="*/ 1863844 w 1872005"/>
                <a:gd name="connsiteY80" fmla="*/ 1326546 h 1694229"/>
                <a:gd name="connsiteX81" fmla="*/ 1797946 w 1872005"/>
                <a:gd name="connsiteY81" fmla="*/ 1305140 h 1694229"/>
                <a:gd name="connsiteX82" fmla="*/ 1747763 w 1872005"/>
                <a:gd name="connsiteY82" fmla="*/ 1264979 h 1694229"/>
                <a:gd name="connsiteX83" fmla="*/ 1737459 w 1872005"/>
                <a:gd name="connsiteY83" fmla="*/ 1176356 h 1694229"/>
                <a:gd name="connsiteX84" fmla="*/ 1704241 w 1872005"/>
                <a:gd name="connsiteY84" fmla="*/ 1038783 h 1694229"/>
                <a:gd name="connsiteX85" fmla="*/ 1627446 w 1872005"/>
                <a:gd name="connsiteY85" fmla="*/ 972257 h 1694229"/>
                <a:gd name="connsiteX86" fmla="*/ 1594228 w 1872005"/>
                <a:gd name="connsiteY86" fmla="*/ 917660 h 1694229"/>
                <a:gd name="connsiteX87" fmla="*/ 1544162 w 1872005"/>
                <a:gd name="connsiteY87" fmla="*/ 872587 h 1694229"/>
                <a:gd name="connsiteX88" fmla="*/ 1472251 w 1872005"/>
                <a:gd name="connsiteY88" fmla="*/ 845878 h 1694229"/>
                <a:gd name="connsiteX89" fmla="*/ 1449150 w 1872005"/>
                <a:gd name="connsiteY89" fmla="*/ 823245 h 1694229"/>
                <a:gd name="connsiteX90" fmla="*/ 1477013 w 1872005"/>
                <a:gd name="connsiteY90" fmla="*/ 784801 h 1694229"/>
                <a:gd name="connsiteX91" fmla="*/ 1458319 w 1872005"/>
                <a:gd name="connsiteY91" fmla="*/ 748910 h 1694229"/>
                <a:gd name="connsiteX92" fmla="*/ 1463081 w 1872005"/>
                <a:gd name="connsiteY92" fmla="*/ 725098 h 1694229"/>
                <a:gd name="connsiteX93" fmla="*/ 1488076 w 1872005"/>
                <a:gd name="connsiteY93" fmla="*/ 724035 h 1694229"/>
                <a:gd name="connsiteX94" fmla="*/ 1580416 w 1872005"/>
                <a:gd name="connsiteY94" fmla="*/ 740220 h 1694229"/>
                <a:gd name="connsiteX95" fmla="*/ 1615719 w 1872005"/>
                <a:gd name="connsiteY95" fmla="*/ 683758 h 1694229"/>
                <a:gd name="connsiteX96" fmla="*/ 1603753 w 1872005"/>
                <a:gd name="connsiteY96" fmla="*/ 553648 h 1694229"/>
                <a:gd name="connsiteX97" fmla="*/ 1620956 w 1872005"/>
                <a:gd name="connsiteY97" fmla="*/ 405322 h 1694229"/>
                <a:gd name="connsiteX0" fmla="*/ 1620956 w 1888788"/>
                <a:gd name="connsiteY0" fmla="*/ 405322 h 1694229"/>
                <a:gd name="connsiteX1" fmla="*/ 1548806 w 1888788"/>
                <a:gd name="connsiteY1" fmla="*/ 372673 h 1694229"/>
                <a:gd name="connsiteX2" fmla="*/ 1458557 w 1888788"/>
                <a:gd name="connsiteY2" fmla="*/ 348860 h 1694229"/>
                <a:gd name="connsiteX3" fmla="*/ 1405237 w 1888788"/>
                <a:gd name="connsiteY3" fmla="*/ 271776 h 1694229"/>
                <a:gd name="connsiteX4" fmla="*/ 1382136 w 1888788"/>
                <a:gd name="connsiteY4" fmla="*/ 169931 h 1694229"/>
                <a:gd name="connsiteX5" fmla="*/ 1346239 w 1888788"/>
                <a:gd name="connsiteY5" fmla="*/ 1869 h 1694229"/>
                <a:gd name="connsiteX6" fmla="*/ 1278870 w 1888788"/>
                <a:gd name="connsiteY6" fmla="*/ 43567 h 1694229"/>
                <a:gd name="connsiteX7" fmla="*/ 1273302 w 1888788"/>
                <a:gd name="connsiteY7" fmla="*/ 101090 h 1694229"/>
                <a:gd name="connsiteX8" fmla="*/ 1257397 w 1888788"/>
                <a:gd name="connsiteY8" fmla="*/ 152303 h 1694229"/>
                <a:gd name="connsiteX9" fmla="*/ 1237872 w 1888788"/>
                <a:gd name="connsiteY9" fmla="*/ 204316 h 1694229"/>
                <a:gd name="connsiteX10" fmla="*/ 1236143 w 1888788"/>
                <a:gd name="connsiteY10" fmla="*/ 273739 h 1694229"/>
                <a:gd name="connsiteX11" fmla="*/ 1163162 w 1888788"/>
                <a:gd name="connsiteY11" fmla="*/ 283903 h 1694229"/>
                <a:gd name="connsiteX12" fmla="*/ 1098809 w 1888788"/>
                <a:gd name="connsiteY12" fmla="*/ 285917 h 1694229"/>
                <a:gd name="connsiteX13" fmla="*/ 1051208 w 1888788"/>
                <a:gd name="connsiteY13" fmla="*/ 346183 h 1694229"/>
                <a:gd name="connsiteX14" fmla="*/ 996593 w 1888788"/>
                <a:gd name="connsiteY14" fmla="*/ 371690 h 1694229"/>
                <a:gd name="connsiteX15" fmla="*/ 943969 w 1888788"/>
                <a:gd name="connsiteY15" fmla="*/ 358385 h 1694229"/>
                <a:gd name="connsiteX16" fmla="*/ 837229 w 1888788"/>
                <a:gd name="connsiteY16" fmla="*/ 376257 h 1694229"/>
                <a:gd name="connsiteX17" fmla="*/ 814246 w 1888788"/>
                <a:gd name="connsiteY17" fmla="*/ 440035 h 1694229"/>
                <a:gd name="connsiteX18" fmla="*/ 797163 w 1888788"/>
                <a:gd name="connsiteY18" fmla="*/ 475926 h 1694229"/>
                <a:gd name="connsiteX19" fmla="*/ 715132 w 1888788"/>
                <a:gd name="connsiteY19" fmla="*/ 494632 h 1694229"/>
                <a:gd name="connsiteX20" fmla="*/ 697320 w 1888788"/>
                <a:gd name="connsiteY20" fmla="*/ 440647 h 1694229"/>
                <a:gd name="connsiteX21" fmla="*/ 653456 w 1888788"/>
                <a:gd name="connsiteY21" fmla="*/ 420298 h 1694229"/>
                <a:gd name="connsiteX22" fmla="*/ 518140 w 1888788"/>
                <a:gd name="connsiteY22" fmla="*/ 420641 h 1694229"/>
                <a:gd name="connsiteX23" fmla="*/ 434263 w 1888788"/>
                <a:gd name="connsiteY23" fmla="*/ 447350 h 1694229"/>
                <a:gd name="connsiteX24" fmla="*/ 401044 w 1888788"/>
                <a:gd name="connsiteY24" fmla="*/ 420298 h 1694229"/>
                <a:gd name="connsiteX25" fmla="*/ 381994 w 1888788"/>
                <a:gd name="connsiteY25" fmla="*/ 358385 h 1694229"/>
                <a:gd name="connsiteX26" fmla="*/ 315319 w 1888788"/>
                <a:gd name="connsiteY26" fmla="*/ 305998 h 1694229"/>
                <a:gd name="connsiteX27" fmla="*/ 270134 w 1888788"/>
                <a:gd name="connsiteY27" fmla="*/ 229110 h 1694229"/>
                <a:gd name="connsiteX28" fmla="*/ 146784 w 1888788"/>
                <a:gd name="connsiteY28" fmla="*/ 258373 h 1694229"/>
                <a:gd name="connsiteX29" fmla="*/ 127734 w 1888788"/>
                <a:gd name="connsiteY29" fmla="*/ 344785 h 1694229"/>
                <a:gd name="connsiteX30" fmla="*/ 145174 w 1888788"/>
                <a:gd name="connsiteY30" fmla="*/ 411312 h 1694229"/>
                <a:gd name="connsiteX31" fmla="*/ 117735 w 1888788"/>
                <a:gd name="connsiteY31" fmla="*/ 446172 h 1694229"/>
                <a:gd name="connsiteX32" fmla="*/ 65347 w 1888788"/>
                <a:gd name="connsiteY32" fmla="*/ 474059 h 1694229"/>
                <a:gd name="connsiteX33" fmla="*/ 37246 w 1888788"/>
                <a:gd name="connsiteY33" fmla="*/ 482063 h 1694229"/>
                <a:gd name="connsiteX34" fmla="*/ 15281 w 1888788"/>
                <a:gd name="connsiteY34" fmla="*/ 520310 h 1694229"/>
                <a:gd name="connsiteX35" fmla="*/ 1469 w 1888788"/>
                <a:gd name="connsiteY35" fmla="*/ 632745 h 1694229"/>
                <a:gd name="connsiteX36" fmla="*/ 51178 w 1888788"/>
                <a:gd name="connsiteY36" fmla="*/ 685967 h 1694229"/>
                <a:gd name="connsiteX37" fmla="*/ 108092 w 1888788"/>
                <a:gd name="connsiteY37" fmla="*/ 681547 h 1694229"/>
                <a:gd name="connsiteX38" fmla="*/ 93804 w 1888788"/>
                <a:gd name="connsiteY38" fmla="*/ 751806 h 1694229"/>
                <a:gd name="connsiteX39" fmla="*/ 148631 w 1888788"/>
                <a:gd name="connsiteY39" fmla="*/ 782248 h 1694229"/>
                <a:gd name="connsiteX40" fmla="*/ 217629 w 1888788"/>
                <a:gd name="connsiteY40" fmla="*/ 792460 h 1694229"/>
                <a:gd name="connsiteX41" fmla="*/ 252932 w 1888788"/>
                <a:gd name="connsiteY41" fmla="*/ 848431 h 1694229"/>
                <a:gd name="connsiteX42" fmla="*/ 252339 w 1888788"/>
                <a:gd name="connsiteY42" fmla="*/ 893503 h 1694229"/>
                <a:gd name="connsiteX43" fmla="*/ 276863 w 1888788"/>
                <a:gd name="connsiteY43" fmla="*/ 932978 h 1694229"/>
                <a:gd name="connsiteX44" fmla="*/ 322521 w 1888788"/>
                <a:gd name="connsiteY44" fmla="*/ 971570 h 1694229"/>
                <a:gd name="connsiteX45" fmla="*/ 407654 w 1888788"/>
                <a:gd name="connsiteY45" fmla="*/ 1025822 h 1694229"/>
                <a:gd name="connsiteX46" fmla="*/ 443431 w 1888788"/>
                <a:gd name="connsiteY46" fmla="*/ 1096915 h 1694229"/>
                <a:gd name="connsiteX47" fmla="*/ 422534 w 1888788"/>
                <a:gd name="connsiteY47" fmla="*/ 1166488 h 1694229"/>
                <a:gd name="connsiteX48" fmla="*/ 500581 w 1888788"/>
                <a:gd name="connsiteY48" fmla="*/ 1222951 h 1694229"/>
                <a:gd name="connsiteX49" fmla="*/ 572613 w 1888788"/>
                <a:gd name="connsiteY49" fmla="*/ 1255945 h 1694229"/>
                <a:gd name="connsiteX50" fmla="*/ 553444 w 1888788"/>
                <a:gd name="connsiteY50" fmla="*/ 1315648 h 1694229"/>
                <a:gd name="connsiteX51" fmla="*/ 643931 w 1888788"/>
                <a:gd name="connsiteY51" fmla="*/ 1468048 h 1694229"/>
                <a:gd name="connsiteX52" fmla="*/ 736741 w 1888788"/>
                <a:gd name="connsiteY52" fmla="*/ 1541202 h 1694229"/>
                <a:gd name="connsiteX53" fmla="*/ 786806 w 1888788"/>
                <a:gd name="connsiteY53" fmla="*/ 1491860 h 1694229"/>
                <a:gd name="connsiteX54" fmla="*/ 851396 w 1888788"/>
                <a:gd name="connsiteY54" fmla="*/ 1519257 h 1694229"/>
                <a:gd name="connsiteX55" fmla="*/ 905869 w 1888788"/>
                <a:gd name="connsiteY55" fmla="*/ 1487098 h 1694229"/>
                <a:gd name="connsiteX56" fmla="*/ 922716 w 1888788"/>
                <a:gd name="connsiteY56" fmla="*/ 1444922 h 1694229"/>
                <a:gd name="connsiteX57" fmla="*/ 986593 w 1888788"/>
                <a:gd name="connsiteY57" fmla="*/ 1531334 h 1694229"/>
                <a:gd name="connsiteX58" fmla="*/ 1031660 w 1888788"/>
                <a:gd name="connsiteY58" fmla="*/ 1602428 h 1694229"/>
                <a:gd name="connsiteX59" fmla="*/ 1101606 w 1888788"/>
                <a:gd name="connsiteY59" fmla="*/ 1693947 h 1694229"/>
                <a:gd name="connsiteX60" fmla="*/ 1132504 w 1888788"/>
                <a:gd name="connsiteY60" fmla="*/ 1630856 h 1694229"/>
                <a:gd name="connsiteX61" fmla="*/ 1163163 w 1888788"/>
                <a:gd name="connsiteY61" fmla="*/ 1624376 h 1694229"/>
                <a:gd name="connsiteX62" fmla="*/ 1206262 w 1888788"/>
                <a:gd name="connsiteY62" fmla="*/ 1653639 h 1694229"/>
                <a:gd name="connsiteX63" fmla="*/ 1239837 w 1888788"/>
                <a:gd name="connsiteY63" fmla="*/ 1612985 h 1694229"/>
                <a:gd name="connsiteX64" fmla="*/ 1258658 w 1888788"/>
                <a:gd name="connsiteY64" fmla="*/ 1617602 h 1694229"/>
                <a:gd name="connsiteX65" fmla="*/ 1292700 w 1888788"/>
                <a:gd name="connsiteY65" fmla="*/ 1684079 h 1694229"/>
                <a:gd name="connsiteX66" fmla="*/ 1349256 w 1888788"/>
                <a:gd name="connsiteY66" fmla="*/ 1660610 h 1694229"/>
                <a:gd name="connsiteX67" fmla="*/ 1401288 w 1888788"/>
                <a:gd name="connsiteY67" fmla="*/ 1604489 h 1694229"/>
                <a:gd name="connsiteX68" fmla="*/ 1452065 w 1888788"/>
                <a:gd name="connsiteY68" fmla="*/ 1587946 h 1694229"/>
                <a:gd name="connsiteX69" fmla="*/ 1469744 w 1888788"/>
                <a:gd name="connsiteY69" fmla="*/ 1643768 h 1694229"/>
                <a:gd name="connsiteX70" fmla="*/ 1539639 w 1888788"/>
                <a:gd name="connsiteY70" fmla="*/ 1618090 h 1694229"/>
                <a:gd name="connsiteX71" fmla="*/ 1570417 w 1888788"/>
                <a:gd name="connsiteY71" fmla="*/ 1531334 h 1694229"/>
                <a:gd name="connsiteX72" fmla="*/ 1651853 w 1888788"/>
                <a:gd name="connsiteY72" fmla="*/ 1441192 h 1694229"/>
                <a:gd name="connsiteX73" fmla="*/ 1696444 w 1888788"/>
                <a:gd name="connsiteY73" fmla="*/ 1410062 h 1694229"/>
                <a:gd name="connsiteX74" fmla="*/ 1724813 w 1888788"/>
                <a:gd name="connsiteY74" fmla="*/ 1413357 h 1694229"/>
                <a:gd name="connsiteX75" fmla="*/ 1802405 w 1888788"/>
                <a:gd name="connsiteY75" fmla="*/ 1402749 h 1694229"/>
                <a:gd name="connsiteX76" fmla="*/ 1797524 w 1888788"/>
                <a:gd name="connsiteY76" fmla="*/ 1456313 h 1694229"/>
                <a:gd name="connsiteX77" fmla="*/ 1884978 w 1888788"/>
                <a:gd name="connsiteY77" fmla="*/ 1492399 h 1694229"/>
                <a:gd name="connsiteX78" fmla="*/ 1871943 w 1888788"/>
                <a:gd name="connsiteY78" fmla="*/ 1454448 h 1694229"/>
                <a:gd name="connsiteX79" fmla="*/ 1861403 w 1888788"/>
                <a:gd name="connsiteY79" fmla="*/ 1401373 h 1694229"/>
                <a:gd name="connsiteX80" fmla="*/ 1863844 w 1888788"/>
                <a:gd name="connsiteY80" fmla="*/ 1326546 h 1694229"/>
                <a:gd name="connsiteX81" fmla="*/ 1797946 w 1888788"/>
                <a:gd name="connsiteY81" fmla="*/ 1305140 h 1694229"/>
                <a:gd name="connsiteX82" fmla="*/ 1747763 w 1888788"/>
                <a:gd name="connsiteY82" fmla="*/ 1264979 h 1694229"/>
                <a:gd name="connsiteX83" fmla="*/ 1737459 w 1888788"/>
                <a:gd name="connsiteY83" fmla="*/ 1176356 h 1694229"/>
                <a:gd name="connsiteX84" fmla="*/ 1704241 w 1888788"/>
                <a:gd name="connsiteY84" fmla="*/ 1038783 h 1694229"/>
                <a:gd name="connsiteX85" fmla="*/ 1627446 w 1888788"/>
                <a:gd name="connsiteY85" fmla="*/ 972257 h 1694229"/>
                <a:gd name="connsiteX86" fmla="*/ 1594228 w 1888788"/>
                <a:gd name="connsiteY86" fmla="*/ 917660 h 1694229"/>
                <a:gd name="connsiteX87" fmla="*/ 1544162 w 1888788"/>
                <a:gd name="connsiteY87" fmla="*/ 872587 h 1694229"/>
                <a:gd name="connsiteX88" fmla="*/ 1472251 w 1888788"/>
                <a:gd name="connsiteY88" fmla="*/ 845878 h 1694229"/>
                <a:gd name="connsiteX89" fmla="*/ 1449150 w 1888788"/>
                <a:gd name="connsiteY89" fmla="*/ 823245 h 1694229"/>
                <a:gd name="connsiteX90" fmla="*/ 1477013 w 1888788"/>
                <a:gd name="connsiteY90" fmla="*/ 784801 h 1694229"/>
                <a:gd name="connsiteX91" fmla="*/ 1458319 w 1888788"/>
                <a:gd name="connsiteY91" fmla="*/ 748910 h 1694229"/>
                <a:gd name="connsiteX92" fmla="*/ 1463081 w 1888788"/>
                <a:gd name="connsiteY92" fmla="*/ 725098 h 1694229"/>
                <a:gd name="connsiteX93" fmla="*/ 1488076 w 1888788"/>
                <a:gd name="connsiteY93" fmla="*/ 724035 h 1694229"/>
                <a:gd name="connsiteX94" fmla="*/ 1580416 w 1888788"/>
                <a:gd name="connsiteY94" fmla="*/ 740220 h 1694229"/>
                <a:gd name="connsiteX95" fmla="*/ 1615719 w 1888788"/>
                <a:gd name="connsiteY95" fmla="*/ 683758 h 1694229"/>
                <a:gd name="connsiteX96" fmla="*/ 1603753 w 1888788"/>
                <a:gd name="connsiteY96" fmla="*/ 553648 h 1694229"/>
                <a:gd name="connsiteX97" fmla="*/ 1620956 w 1888788"/>
                <a:gd name="connsiteY97" fmla="*/ 405322 h 1694229"/>
                <a:gd name="connsiteX0" fmla="*/ 1620956 w 1888788"/>
                <a:gd name="connsiteY0" fmla="*/ 405322 h 1694229"/>
                <a:gd name="connsiteX1" fmla="*/ 1548806 w 1888788"/>
                <a:gd name="connsiteY1" fmla="*/ 372673 h 1694229"/>
                <a:gd name="connsiteX2" fmla="*/ 1458557 w 1888788"/>
                <a:gd name="connsiteY2" fmla="*/ 348860 h 1694229"/>
                <a:gd name="connsiteX3" fmla="*/ 1405237 w 1888788"/>
                <a:gd name="connsiteY3" fmla="*/ 271776 h 1694229"/>
                <a:gd name="connsiteX4" fmla="*/ 1382136 w 1888788"/>
                <a:gd name="connsiteY4" fmla="*/ 169931 h 1694229"/>
                <a:gd name="connsiteX5" fmla="*/ 1346239 w 1888788"/>
                <a:gd name="connsiteY5" fmla="*/ 1869 h 1694229"/>
                <a:gd name="connsiteX6" fmla="*/ 1278870 w 1888788"/>
                <a:gd name="connsiteY6" fmla="*/ 43567 h 1694229"/>
                <a:gd name="connsiteX7" fmla="*/ 1273302 w 1888788"/>
                <a:gd name="connsiteY7" fmla="*/ 101090 h 1694229"/>
                <a:gd name="connsiteX8" fmla="*/ 1257397 w 1888788"/>
                <a:gd name="connsiteY8" fmla="*/ 152303 h 1694229"/>
                <a:gd name="connsiteX9" fmla="*/ 1237872 w 1888788"/>
                <a:gd name="connsiteY9" fmla="*/ 204316 h 1694229"/>
                <a:gd name="connsiteX10" fmla="*/ 1236143 w 1888788"/>
                <a:gd name="connsiteY10" fmla="*/ 273739 h 1694229"/>
                <a:gd name="connsiteX11" fmla="*/ 1163162 w 1888788"/>
                <a:gd name="connsiteY11" fmla="*/ 283903 h 1694229"/>
                <a:gd name="connsiteX12" fmla="*/ 1098809 w 1888788"/>
                <a:gd name="connsiteY12" fmla="*/ 285917 h 1694229"/>
                <a:gd name="connsiteX13" fmla="*/ 1051208 w 1888788"/>
                <a:gd name="connsiteY13" fmla="*/ 346183 h 1694229"/>
                <a:gd name="connsiteX14" fmla="*/ 996593 w 1888788"/>
                <a:gd name="connsiteY14" fmla="*/ 371690 h 1694229"/>
                <a:gd name="connsiteX15" fmla="*/ 943969 w 1888788"/>
                <a:gd name="connsiteY15" fmla="*/ 358385 h 1694229"/>
                <a:gd name="connsiteX16" fmla="*/ 837229 w 1888788"/>
                <a:gd name="connsiteY16" fmla="*/ 376257 h 1694229"/>
                <a:gd name="connsiteX17" fmla="*/ 814246 w 1888788"/>
                <a:gd name="connsiteY17" fmla="*/ 440035 h 1694229"/>
                <a:gd name="connsiteX18" fmla="*/ 797163 w 1888788"/>
                <a:gd name="connsiteY18" fmla="*/ 475926 h 1694229"/>
                <a:gd name="connsiteX19" fmla="*/ 715132 w 1888788"/>
                <a:gd name="connsiteY19" fmla="*/ 494632 h 1694229"/>
                <a:gd name="connsiteX20" fmla="*/ 697320 w 1888788"/>
                <a:gd name="connsiteY20" fmla="*/ 440647 h 1694229"/>
                <a:gd name="connsiteX21" fmla="*/ 653456 w 1888788"/>
                <a:gd name="connsiteY21" fmla="*/ 420298 h 1694229"/>
                <a:gd name="connsiteX22" fmla="*/ 518140 w 1888788"/>
                <a:gd name="connsiteY22" fmla="*/ 420641 h 1694229"/>
                <a:gd name="connsiteX23" fmla="*/ 434263 w 1888788"/>
                <a:gd name="connsiteY23" fmla="*/ 447350 h 1694229"/>
                <a:gd name="connsiteX24" fmla="*/ 401044 w 1888788"/>
                <a:gd name="connsiteY24" fmla="*/ 420298 h 1694229"/>
                <a:gd name="connsiteX25" fmla="*/ 381994 w 1888788"/>
                <a:gd name="connsiteY25" fmla="*/ 358385 h 1694229"/>
                <a:gd name="connsiteX26" fmla="*/ 315319 w 1888788"/>
                <a:gd name="connsiteY26" fmla="*/ 305998 h 1694229"/>
                <a:gd name="connsiteX27" fmla="*/ 270134 w 1888788"/>
                <a:gd name="connsiteY27" fmla="*/ 229110 h 1694229"/>
                <a:gd name="connsiteX28" fmla="*/ 146784 w 1888788"/>
                <a:gd name="connsiteY28" fmla="*/ 258373 h 1694229"/>
                <a:gd name="connsiteX29" fmla="*/ 127734 w 1888788"/>
                <a:gd name="connsiteY29" fmla="*/ 344785 h 1694229"/>
                <a:gd name="connsiteX30" fmla="*/ 145174 w 1888788"/>
                <a:gd name="connsiteY30" fmla="*/ 411312 h 1694229"/>
                <a:gd name="connsiteX31" fmla="*/ 117735 w 1888788"/>
                <a:gd name="connsiteY31" fmla="*/ 446172 h 1694229"/>
                <a:gd name="connsiteX32" fmla="*/ 65347 w 1888788"/>
                <a:gd name="connsiteY32" fmla="*/ 474059 h 1694229"/>
                <a:gd name="connsiteX33" fmla="*/ 37246 w 1888788"/>
                <a:gd name="connsiteY33" fmla="*/ 482063 h 1694229"/>
                <a:gd name="connsiteX34" fmla="*/ 15281 w 1888788"/>
                <a:gd name="connsiteY34" fmla="*/ 520310 h 1694229"/>
                <a:gd name="connsiteX35" fmla="*/ 1469 w 1888788"/>
                <a:gd name="connsiteY35" fmla="*/ 632745 h 1694229"/>
                <a:gd name="connsiteX36" fmla="*/ 51178 w 1888788"/>
                <a:gd name="connsiteY36" fmla="*/ 685967 h 1694229"/>
                <a:gd name="connsiteX37" fmla="*/ 108092 w 1888788"/>
                <a:gd name="connsiteY37" fmla="*/ 681547 h 1694229"/>
                <a:gd name="connsiteX38" fmla="*/ 93804 w 1888788"/>
                <a:gd name="connsiteY38" fmla="*/ 751806 h 1694229"/>
                <a:gd name="connsiteX39" fmla="*/ 148631 w 1888788"/>
                <a:gd name="connsiteY39" fmla="*/ 782248 h 1694229"/>
                <a:gd name="connsiteX40" fmla="*/ 217629 w 1888788"/>
                <a:gd name="connsiteY40" fmla="*/ 792460 h 1694229"/>
                <a:gd name="connsiteX41" fmla="*/ 252932 w 1888788"/>
                <a:gd name="connsiteY41" fmla="*/ 848431 h 1694229"/>
                <a:gd name="connsiteX42" fmla="*/ 252339 w 1888788"/>
                <a:gd name="connsiteY42" fmla="*/ 893503 h 1694229"/>
                <a:gd name="connsiteX43" fmla="*/ 276863 w 1888788"/>
                <a:gd name="connsiteY43" fmla="*/ 932978 h 1694229"/>
                <a:gd name="connsiteX44" fmla="*/ 322521 w 1888788"/>
                <a:gd name="connsiteY44" fmla="*/ 971570 h 1694229"/>
                <a:gd name="connsiteX45" fmla="*/ 407654 w 1888788"/>
                <a:gd name="connsiteY45" fmla="*/ 1025822 h 1694229"/>
                <a:gd name="connsiteX46" fmla="*/ 443431 w 1888788"/>
                <a:gd name="connsiteY46" fmla="*/ 1096915 h 1694229"/>
                <a:gd name="connsiteX47" fmla="*/ 422534 w 1888788"/>
                <a:gd name="connsiteY47" fmla="*/ 1166488 h 1694229"/>
                <a:gd name="connsiteX48" fmla="*/ 500581 w 1888788"/>
                <a:gd name="connsiteY48" fmla="*/ 1222951 h 1694229"/>
                <a:gd name="connsiteX49" fmla="*/ 572613 w 1888788"/>
                <a:gd name="connsiteY49" fmla="*/ 1255945 h 1694229"/>
                <a:gd name="connsiteX50" fmla="*/ 553444 w 1888788"/>
                <a:gd name="connsiteY50" fmla="*/ 1315648 h 1694229"/>
                <a:gd name="connsiteX51" fmla="*/ 643931 w 1888788"/>
                <a:gd name="connsiteY51" fmla="*/ 1468048 h 1694229"/>
                <a:gd name="connsiteX52" fmla="*/ 736741 w 1888788"/>
                <a:gd name="connsiteY52" fmla="*/ 1541202 h 1694229"/>
                <a:gd name="connsiteX53" fmla="*/ 786806 w 1888788"/>
                <a:gd name="connsiteY53" fmla="*/ 1491860 h 1694229"/>
                <a:gd name="connsiteX54" fmla="*/ 851396 w 1888788"/>
                <a:gd name="connsiteY54" fmla="*/ 1519257 h 1694229"/>
                <a:gd name="connsiteX55" fmla="*/ 905869 w 1888788"/>
                <a:gd name="connsiteY55" fmla="*/ 1487098 h 1694229"/>
                <a:gd name="connsiteX56" fmla="*/ 922716 w 1888788"/>
                <a:gd name="connsiteY56" fmla="*/ 1444922 h 1694229"/>
                <a:gd name="connsiteX57" fmla="*/ 986593 w 1888788"/>
                <a:gd name="connsiteY57" fmla="*/ 1531334 h 1694229"/>
                <a:gd name="connsiteX58" fmla="*/ 1031660 w 1888788"/>
                <a:gd name="connsiteY58" fmla="*/ 1602428 h 1694229"/>
                <a:gd name="connsiteX59" fmla="*/ 1101606 w 1888788"/>
                <a:gd name="connsiteY59" fmla="*/ 1693947 h 1694229"/>
                <a:gd name="connsiteX60" fmla="*/ 1132504 w 1888788"/>
                <a:gd name="connsiteY60" fmla="*/ 1630856 h 1694229"/>
                <a:gd name="connsiteX61" fmla="*/ 1163163 w 1888788"/>
                <a:gd name="connsiteY61" fmla="*/ 1624376 h 1694229"/>
                <a:gd name="connsiteX62" fmla="*/ 1206262 w 1888788"/>
                <a:gd name="connsiteY62" fmla="*/ 1653639 h 1694229"/>
                <a:gd name="connsiteX63" fmla="*/ 1239837 w 1888788"/>
                <a:gd name="connsiteY63" fmla="*/ 1612985 h 1694229"/>
                <a:gd name="connsiteX64" fmla="*/ 1258658 w 1888788"/>
                <a:gd name="connsiteY64" fmla="*/ 1617602 h 1694229"/>
                <a:gd name="connsiteX65" fmla="*/ 1292700 w 1888788"/>
                <a:gd name="connsiteY65" fmla="*/ 1684079 h 1694229"/>
                <a:gd name="connsiteX66" fmla="*/ 1349256 w 1888788"/>
                <a:gd name="connsiteY66" fmla="*/ 1660610 h 1694229"/>
                <a:gd name="connsiteX67" fmla="*/ 1401288 w 1888788"/>
                <a:gd name="connsiteY67" fmla="*/ 1604489 h 1694229"/>
                <a:gd name="connsiteX68" fmla="*/ 1452065 w 1888788"/>
                <a:gd name="connsiteY68" fmla="*/ 1587946 h 1694229"/>
                <a:gd name="connsiteX69" fmla="*/ 1469744 w 1888788"/>
                <a:gd name="connsiteY69" fmla="*/ 1643768 h 1694229"/>
                <a:gd name="connsiteX70" fmla="*/ 1539639 w 1888788"/>
                <a:gd name="connsiteY70" fmla="*/ 1618090 h 1694229"/>
                <a:gd name="connsiteX71" fmla="*/ 1570417 w 1888788"/>
                <a:gd name="connsiteY71" fmla="*/ 1531334 h 1694229"/>
                <a:gd name="connsiteX72" fmla="*/ 1651853 w 1888788"/>
                <a:gd name="connsiteY72" fmla="*/ 1441192 h 1694229"/>
                <a:gd name="connsiteX73" fmla="*/ 1696444 w 1888788"/>
                <a:gd name="connsiteY73" fmla="*/ 1410062 h 1694229"/>
                <a:gd name="connsiteX74" fmla="*/ 1724813 w 1888788"/>
                <a:gd name="connsiteY74" fmla="*/ 1413357 h 1694229"/>
                <a:gd name="connsiteX75" fmla="*/ 1814608 w 1888788"/>
                <a:gd name="connsiteY75" fmla="*/ 1402749 h 1694229"/>
                <a:gd name="connsiteX76" fmla="*/ 1797524 w 1888788"/>
                <a:gd name="connsiteY76" fmla="*/ 1456313 h 1694229"/>
                <a:gd name="connsiteX77" fmla="*/ 1884978 w 1888788"/>
                <a:gd name="connsiteY77" fmla="*/ 1492399 h 1694229"/>
                <a:gd name="connsiteX78" fmla="*/ 1871943 w 1888788"/>
                <a:gd name="connsiteY78" fmla="*/ 1454448 h 1694229"/>
                <a:gd name="connsiteX79" fmla="*/ 1861403 w 1888788"/>
                <a:gd name="connsiteY79" fmla="*/ 1401373 h 1694229"/>
                <a:gd name="connsiteX80" fmla="*/ 1863844 w 1888788"/>
                <a:gd name="connsiteY80" fmla="*/ 1326546 h 1694229"/>
                <a:gd name="connsiteX81" fmla="*/ 1797946 w 1888788"/>
                <a:gd name="connsiteY81" fmla="*/ 1305140 h 1694229"/>
                <a:gd name="connsiteX82" fmla="*/ 1747763 w 1888788"/>
                <a:gd name="connsiteY82" fmla="*/ 1264979 h 1694229"/>
                <a:gd name="connsiteX83" fmla="*/ 1737459 w 1888788"/>
                <a:gd name="connsiteY83" fmla="*/ 1176356 h 1694229"/>
                <a:gd name="connsiteX84" fmla="*/ 1704241 w 1888788"/>
                <a:gd name="connsiteY84" fmla="*/ 1038783 h 1694229"/>
                <a:gd name="connsiteX85" fmla="*/ 1627446 w 1888788"/>
                <a:gd name="connsiteY85" fmla="*/ 972257 h 1694229"/>
                <a:gd name="connsiteX86" fmla="*/ 1594228 w 1888788"/>
                <a:gd name="connsiteY86" fmla="*/ 917660 h 1694229"/>
                <a:gd name="connsiteX87" fmla="*/ 1544162 w 1888788"/>
                <a:gd name="connsiteY87" fmla="*/ 872587 h 1694229"/>
                <a:gd name="connsiteX88" fmla="*/ 1472251 w 1888788"/>
                <a:gd name="connsiteY88" fmla="*/ 845878 h 1694229"/>
                <a:gd name="connsiteX89" fmla="*/ 1449150 w 1888788"/>
                <a:gd name="connsiteY89" fmla="*/ 823245 h 1694229"/>
                <a:gd name="connsiteX90" fmla="*/ 1477013 w 1888788"/>
                <a:gd name="connsiteY90" fmla="*/ 784801 h 1694229"/>
                <a:gd name="connsiteX91" fmla="*/ 1458319 w 1888788"/>
                <a:gd name="connsiteY91" fmla="*/ 748910 h 1694229"/>
                <a:gd name="connsiteX92" fmla="*/ 1463081 w 1888788"/>
                <a:gd name="connsiteY92" fmla="*/ 725098 h 1694229"/>
                <a:gd name="connsiteX93" fmla="*/ 1488076 w 1888788"/>
                <a:gd name="connsiteY93" fmla="*/ 724035 h 1694229"/>
                <a:gd name="connsiteX94" fmla="*/ 1580416 w 1888788"/>
                <a:gd name="connsiteY94" fmla="*/ 740220 h 1694229"/>
                <a:gd name="connsiteX95" fmla="*/ 1615719 w 1888788"/>
                <a:gd name="connsiteY95" fmla="*/ 683758 h 1694229"/>
                <a:gd name="connsiteX96" fmla="*/ 1603753 w 1888788"/>
                <a:gd name="connsiteY96" fmla="*/ 553648 h 1694229"/>
                <a:gd name="connsiteX97" fmla="*/ 1620956 w 1888788"/>
                <a:gd name="connsiteY97" fmla="*/ 405322 h 1694229"/>
                <a:gd name="connsiteX0" fmla="*/ 1620956 w 1887825"/>
                <a:gd name="connsiteY0" fmla="*/ 405322 h 1694229"/>
                <a:gd name="connsiteX1" fmla="*/ 1548806 w 1887825"/>
                <a:gd name="connsiteY1" fmla="*/ 372673 h 1694229"/>
                <a:gd name="connsiteX2" fmla="*/ 1458557 w 1887825"/>
                <a:gd name="connsiteY2" fmla="*/ 348860 h 1694229"/>
                <a:gd name="connsiteX3" fmla="*/ 1405237 w 1887825"/>
                <a:gd name="connsiteY3" fmla="*/ 271776 h 1694229"/>
                <a:gd name="connsiteX4" fmla="*/ 1382136 w 1887825"/>
                <a:gd name="connsiteY4" fmla="*/ 169931 h 1694229"/>
                <a:gd name="connsiteX5" fmla="*/ 1346239 w 1887825"/>
                <a:gd name="connsiteY5" fmla="*/ 1869 h 1694229"/>
                <a:gd name="connsiteX6" fmla="*/ 1278870 w 1887825"/>
                <a:gd name="connsiteY6" fmla="*/ 43567 h 1694229"/>
                <a:gd name="connsiteX7" fmla="*/ 1273302 w 1887825"/>
                <a:gd name="connsiteY7" fmla="*/ 101090 h 1694229"/>
                <a:gd name="connsiteX8" fmla="*/ 1257397 w 1887825"/>
                <a:gd name="connsiteY8" fmla="*/ 152303 h 1694229"/>
                <a:gd name="connsiteX9" fmla="*/ 1237872 w 1887825"/>
                <a:gd name="connsiteY9" fmla="*/ 204316 h 1694229"/>
                <a:gd name="connsiteX10" fmla="*/ 1236143 w 1887825"/>
                <a:gd name="connsiteY10" fmla="*/ 273739 h 1694229"/>
                <a:gd name="connsiteX11" fmla="*/ 1163162 w 1887825"/>
                <a:gd name="connsiteY11" fmla="*/ 283903 h 1694229"/>
                <a:gd name="connsiteX12" fmla="*/ 1098809 w 1887825"/>
                <a:gd name="connsiteY12" fmla="*/ 285917 h 1694229"/>
                <a:gd name="connsiteX13" fmla="*/ 1051208 w 1887825"/>
                <a:gd name="connsiteY13" fmla="*/ 346183 h 1694229"/>
                <a:gd name="connsiteX14" fmla="*/ 996593 w 1887825"/>
                <a:gd name="connsiteY14" fmla="*/ 371690 h 1694229"/>
                <a:gd name="connsiteX15" fmla="*/ 943969 w 1887825"/>
                <a:gd name="connsiteY15" fmla="*/ 358385 h 1694229"/>
                <a:gd name="connsiteX16" fmla="*/ 837229 w 1887825"/>
                <a:gd name="connsiteY16" fmla="*/ 376257 h 1694229"/>
                <a:gd name="connsiteX17" fmla="*/ 814246 w 1887825"/>
                <a:gd name="connsiteY17" fmla="*/ 440035 h 1694229"/>
                <a:gd name="connsiteX18" fmla="*/ 797163 w 1887825"/>
                <a:gd name="connsiteY18" fmla="*/ 475926 h 1694229"/>
                <a:gd name="connsiteX19" fmla="*/ 715132 w 1887825"/>
                <a:gd name="connsiteY19" fmla="*/ 494632 h 1694229"/>
                <a:gd name="connsiteX20" fmla="*/ 697320 w 1887825"/>
                <a:gd name="connsiteY20" fmla="*/ 440647 h 1694229"/>
                <a:gd name="connsiteX21" fmla="*/ 653456 w 1887825"/>
                <a:gd name="connsiteY21" fmla="*/ 420298 h 1694229"/>
                <a:gd name="connsiteX22" fmla="*/ 518140 w 1887825"/>
                <a:gd name="connsiteY22" fmla="*/ 420641 h 1694229"/>
                <a:gd name="connsiteX23" fmla="*/ 434263 w 1887825"/>
                <a:gd name="connsiteY23" fmla="*/ 447350 h 1694229"/>
                <a:gd name="connsiteX24" fmla="*/ 401044 w 1887825"/>
                <a:gd name="connsiteY24" fmla="*/ 420298 h 1694229"/>
                <a:gd name="connsiteX25" fmla="*/ 381994 w 1887825"/>
                <a:gd name="connsiteY25" fmla="*/ 358385 h 1694229"/>
                <a:gd name="connsiteX26" fmla="*/ 315319 w 1887825"/>
                <a:gd name="connsiteY26" fmla="*/ 305998 h 1694229"/>
                <a:gd name="connsiteX27" fmla="*/ 270134 w 1887825"/>
                <a:gd name="connsiteY27" fmla="*/ 229110 h 1694229"/>
                <a:gd name="connsiteX28" fmla="*/ 146784 w 1887825"/>
                <a:gd name="connsiteY28" fmla="*/ 258373 h 1694229"/>
                <a:gd name="connsiteX29" fmla="*/ 127734 w 1887825"/>
                <a:gd name="connsiteY29" fmla="*/ 344785 h 1694229"/>
                <a:gd name="connsiteX30" fmla="*/ 145174 w 1887825"/>
                <a:gd name="connsiteY30" fmla="*/ 411312 h 1694229"/>
                <a:gd name="connsiteX31" fmla="*/ 117735 w 1887825"/>
                <a:gd name="connsiteY31" fmla="*/ 446172 h 1694229"/>
                <a:gd name="connsiteX32" fmla="*/ 65347 w 1887825"/>
                <a:gd name="connsiteY32" fmla="*/ 474059 h 1694229"/>
                <a:gd name="connsiteX33" fmla="*/ 37246 w 1887825"/>
                <a:gd name="connsiteY33" fmla="*/ 482063 h 1694229"/>
                <a:gd name="connsiteX34" fmla="*/ 15281 w 1887825"/>
                <a:gd name="connsiteY34" fmla="*/ 520310 h 1694229"/>
                <a:gd name="connsiteX35" fmla="*/ 1469 w 1887825"/>
                <a:gd name="connsiteY35" fmla="*/ 632745 h 1694229"/>
                <a:gd name="connsiteX36" fmla="*/ 51178 w 1887825"/>
                <a:gd name="connsiteY36" fmla="*/ 685967 h 1694229"/>
                <a:gd name="connsiteX37" fmla="*/ 108092 w 1887825"/>
                <a:gd name="connsiteY37" fmla="*/ 681547 h 1694229"/>
                <a:gd name="connsiteX38" fmla="*/ 93804 w 1887825"/>
                <a:gd name="connsiteY38" fmla="*/ 751806 h 1694229"/>
                <a:gd name="connsiteX39" fmla="*/ 148631 w 1887825"/>
                <a:gd name="connsiteY39" fmla="*/ 782248 h 1694229"/>
                <a:gd name="connsiteX40" fmla="*/ 217629 w 1887825"/>
                <a:gd name="connsiteY40" fmla="*/ 792460 h 1694229"/>
                <a:gd name="connsiteX41" fmla="*/ 252932 w 1887825"/>
                <a:gd name="connsiteY41" fmla="*/ 848431 h 1694229"/>
                <a:gd name="connsiteX42" fmla="*/ 252339 w 1887825"/>
                <a:gd name="connsiteY42" fmla="*/ 893503 h 1694229"/>
                <a:gd name="connsiteX43" fmla="*/ 276863 w 1887825"/>
                <a:gd name="connsiteY43" fmla="*/ 932978 h 1694229"/>
                <a:gd name="connsiteX44" fmla="*/ 322521 w 1887825"/>
                <a:gd name="connsiteY44" fmla="*/ 971570 h 1694229"/>
                <a:gd name="connsiteX45" fmla="*/ 407654 w 1887825"/>
                <a:gd name="connsiteY45" fmla="*/ 1025822 h 1694229"/>
                <a:gd name="connsiteX46" fmla="*/ 443431 w 1887825"/>
                <a:gd name="connsiteY46" fmla="*/ 1096915 h 1694229"/>
                <a:gd name="connsiteX47" fmla="*/ 422534 w 1887825"/>
                <a:gd name="connsiteY47" fmla="*/ 1166488 h 1694229"/>
                <a:gd name="connsiteX48" fmla="*/ 500581 w 1887825"/>
                <a:gd name="connsiteY48" fmla="*/ 1222951 h 1694229"/>
                <a:gd name="connsiteX49" fmla="*/ 572613 w 1887825"/>
                <a:gd name="connsiteY49" fmla="*/ 1255945 h 1694229"/>
                <a:gd name="connsiteX50" fmla="*/ 553444 w 1887825"/>
                <a:gd name="connsiteY50" fmla="*/ 1315648 h 1694229"/>
                <a:gd name="connsiteX51" fmla="*/ 643931 w 1887825"/>
                <a:gd name="connsiteY51" fmla="*/ 1468048 h 1694229"/>
                <a:gd name="connsiteX52" fmla="*/ 736741 w 1887825"/>
                <a:gd name="connsiteY52" fmla="*/ 1541202 h 1694229"/>
                <a:gd name="connsiteX53" fmla="*/ 786806 w 1887825"/>
                <a:gd name="connsiteY53" fmla="*/ 1491860 h 1694229"/>
                <a:gd name="connsiteX54" fmla="*/ 851396 w 1887825"/>
                <a:gd name="connsiteY54" fmla="*/ 1519257 h 1694229"/>
                <a:gd name="connsiteX55" fmla="*/ 905869 w 1887825"/>
                <a:gd name="connsiteY55" fmla="*/ 1487098 h 1694229"/>
                <a:gd name="connsiteX56" fmla="*/ 922716 w 1887825"/>
                <a:gd name="connsiteY56" fmla="*/ 1444922 h 1694229"/>
                <a:gd name="connsiteX57" fmla="*/ 986593 w 1887825"/>
                <a:gd name="connsiteY57" fmla="*/ 1531334 h 1694229"/>
                <a:gd name="connsiteX58" fmla="*/ 1031660 w 1887825"/>
                <a:gd name="connsiteY58" fmla="*/ 1602428 h 1694229"/>
                <a:gd name="connsiteX59" fmla="*/ 1101606 w 1887825"/>
                <a:gd name="connsiteY59" fmla="*/ 1693947 h 1694229"/>
                <a:gd name="connsiteX60" fmla="*/ 1132504 w 1887825"/>
                <a:gd name="connsiteY60" fmla="*/ 1630856 h 1694229"/>
                <a:gd name="connsiteX61" fmla="*/ 1163163 w 1887825"/>
                <a:gd name="connsiteY61" fmla="*/ 1624376 h 1694229"/>
                <a:gd name="connsiteX62" fmla="*/ 1206262 w 1887825"/>
                <a:gd name="connsiteY62" fmla="*/ 1653639 h 1694229"/>
                <a:gd name="connsiteX63" fmla="*/ 1239837 w 1887825"/>
                <a:gd name="connsiteY63" fmla="*/ 1612985 h 1694229"/>
                <a:gd name="connsiteX64" fmla="*/ 1258658 w 1887825"/>
                <a:gd name="connsiteY64" fmla="*/ 1617602 h 1694229"/>
                <a:gd name="connsiteX65" fmla="*/ 1292700 w 1887825"/>
                <a:gd name="connsiteY65" fmla="*/ 1684079 h 1694229"/>
                <a:gd name="connsiteX66" fmla="*/ 1349256 w 1887825"/>
                <a:gd name="connsiteY66" fmla="*/ 1660610 h 1694229"/>
                <a:gd name="connsiteX67" fmla="*/ 1401288 w 1887825"/>
                <a:gd name="connsiteY67" fmla="*/ 1604489 h 1694229"/>
                <a:gd name="connsiteX68" fmla="*/ 1452065 w 1887825"/>
                <a:gd name="connsiteY68" fmla="*/ 1587946 h 1694229"/>
                <a:gd name="connsiteX69" fmla="*/ 1469744 w 1887825"/>
                <a:gd name="connsiteY69" fmla="*/ 1643768 h 1694229"/>
                <a:gd name="connsiteX70" fmla="*/ 1539639 w 1887825"/>
                <a:gd name="connsiteY70" fmla="*/ 1618090 h 1694229"/>
                <a:gd name="connsiteX71" fmla="*/ 1570417 w 1887825"/>
                <a:gd name="connsiteY71" fmla="*/ 1531334 h 1694229"/>
                <a:gd name="connsiteX72" fmla="*/ 1651853 w 1887825"/>
                <a:gd name="connsiteY72" fmla="*/ 1441192 h 1694229"/>
                <a:gd name="connsiteX73" fmla="*/ 1696444 w 1887825"/>
                <a:gd name="connsiteY73" fmla="*/ 1410062 h 1694229"/>
                <a:gd name="connsiteX74" fmla="*/ 1724813 w 1887825"/>
                <a:gd name="connsiteY74" fmla="*/ 1413357 h 1694229"/>
                <a:gd name="connsiteX75" fmla="*/ 1814608 w 1887825"/>
                <a:gd name="connsiteY75" fmla="*/ 1402749 h 1694229"/>
                <a:gd name="connsiteX76" fmla="*/ 1812167 w 1887825"/>
                <a:gd name="connsiteY76" fmla="*/ 1466525 h 1694229"/>
                <a:gd name="connsiteX77" fmla="*/ 1884978 w 1887825"/>
                <a:gd name="connsiteY77" fmla="*/ 1492399 h 1694229"/>
                <a:gd name="connsiteX78" fmla="*/ 1871943 w 1887825"/>
                <a:gd name="connsiteY78" fmla="*/ 1454448 h 1694229"/>
                <a:gd name="connsiteX79" fmla="*/ 1861403 w 1887825"/>
                <a:gd name="connsiteY79" fmla="*/ 1401373 h 1694229"/>
                <a:gd name="connsiteX80" fmla="*/ 1863844 w 1887825"/>
                <a:gd name="connsiteY80" fmla="*/ 1326546 h 1694229"/>
                <a:gd name="connsiteX81" fmla="*/ 1797946 w 1887825"/>
                <a:gd name="connsiteY81" fmla="*/ 1305140 h 1694229"/>
                <a:gd name="connsiteX82" fmla="*/ 1747763 w 1887825"/>
                <a:gd name="connsiteY82" fmla="*/ 1264979 h 1694229"/>
                <a:gd name="connsiteX83" fmla="*/ 1737459 w 1887825"/>
                <a:gd name="connsiteY83" fmla="*/ 1176356 h 1694229"/>
                <a:gd name="connsiteX84" fmla="*/ 1704241 w 1887825"/>
                <a:gd name="connsiteY84" fmla="*/ 1038783 h 1694229"/>
                <a:gd name="connsiteX85" fmla="*/ 1627446 w 1887825"/>
                <a:gd name="connsiteY85" fmla="*/ 972257 h 1694229"/>
                <a:gd name="connsiteX86" fmla="*/ 1594228 w 1887825"/>
                <a:gd name="connsiteY86" fmla="*/ 917660 h 1694229"/>
                <a:gd name="connsiteX87" fmla="*/ 1544162 w 1887825"/>
                <a:gd name="connsiteY87" fmla="*/ 872587 h 1694229"/>
                <a:gd name="connsiteX88" fmla="*/ 1472251 w 1887825"/>
                <a:gd name="connsiteY88" fmla="*/ 845878 h 1694229"/>
                <a:gd name="connsiteX89" fmla="*/ 1449150 w 1887825"/>
                <a:gd name="connsiteY89" fmla="*/ 823245 h 1694229"/>
                <a:gd name="connsiteX90" fmla="*/ 1477013 w 1887825"/>
                <a:gd name="connsiteY90" fmla="*/ 784801 h 1694229"/>
                <a:gd name="connsiteX91" fmla="*/ 1458319 w 1887825"/>
                <a:gd name="connsiteY91" fmla="*/ 748910 h 1694229"/>
                <a:gd name="connsiteX92" fmla="*/ 1463081 w 1887825"/>
                <a:gd name="connsiteY92" fmla="*/ 725098 h 1694229"/>
                <a:gd name="connsiteX93" fmla="*/ 1488076 w 1887825"/>
                <a:gd name="connsiteY93" fmla="*/ 724035 h 1694229"/>
                <a:gd name="connsiteX94" fmla="*/ 1580416 w 1887825"/>
                <a:gd name="connsiteY94" fmla="*/ 740220 h 1694229"/>
                <a:gd name="connsiteX95" fmla="*/ 1615719 w 1887825"/>
                <a:gd name="connsiteY95" fmla="*/ 683758 h 1694229"/>
                <a:gd name="connsiteX96" fmla="*/ 1603753 w 1887825"/>
                <a:gd name="connsiteY96" fmla="*/ 553648 h 1694229"/>
                <a:gd name="connsiteX97" fmla="*/ 1620956 w 1887825"/>
                <a:gd name="connsiteY97" fmla="*/ 405322 h 1694229"/>
                <a:gd name="connsiteX0" fmla="*/ 1620956 w 1887825"/>
                <a:gd name="connsiteY0" fmla="*/ 405322 h 1694229"/>
                <a:gd name="connsiteX1" fmla="*/ 1548806 w 1887825"/>
                <a:gd name="connsiteY1" fmla="*/ 372673 h 1694229"/>
                <a:gd name="connsiteX2" fmla="*/ 1458557 w 1887825"/>
                <a:gd name="connsiteY2" fmla="*/ 348860 h 1694229"/>
                <a:gd name="connsiteX3" fmla="*/ 1405237 w 1887825"/>
                <a:gd name="connsiteY3" fmla="*/ 271776 h 1694229"/>
                <a:gd name="connsiteX4" fmla="*/ 1382136 w 1887825"/>
                <a:gd name="connsiteY4" fmla="*/ 169931 h 1694229"/>
                <a:gd name="connsiteX5" fmla="*/ 1346239 w 1887825"/>
                <a:gd name="connsiteY5" fmla="*/ 1869 h 1694229"/>
                <a:gd name="connsiteX6" fmla="*/ 1278870 w 1887825"/>
                <a:gd name="connsiteY6" fmla="*/ 43567 h 1694229"/>
                <a:gd name="connsiteX7" fmla="*/ 1273302 w 1887825"/>
                <a:gd name="connsiteY7" fmla="*/ 101090 h 1694229"/>
                <a:gd name="connsiteX8" fmla="*/ 1257397 w 1887825"/>
                <a:gd name="connsiteY8" fmla="*/ 152303 h 1694229"/>
                <a:gd name="connsiteX9" fmla="*/ 1237872 w 1887825"/>
                <a:gd name="connsiteY9" fmla="*/ 204316 h 1694229"/>
                <a:gd name="connsiteX10" fmla="*/ 1236143 w 1887825"/>
                <a:gd name="connsiteY10" fmla="*/ 273739 h 1694229"/>
                <a:gd name="connsiteX11" fmla="*/ 1163162 w 1887825"/>
                <a:gd name="connsiteY11" fmla="*/ 283903 h 1694229"/>
                <a:gd name="connsiteX12" fmla="*/ 1098809 w 1887825"/>
                <a:gd name="connsiteY12" fmla="*/ 285917 h 1694229"/>
                <a:gd name="connsiteX13" fmla="*/ 1051208 w 1887825"/>
                <a:gd name="connsiteY13" fmla="*/ 346183 h 1694229"/>
                <a:gd name="connsiteX14" fmla="*/ 996593 w 1887825"/>
                <a:gd name="connsiteY14" fmla="*/ 371690 h 1694229"/>
                <a:gd name="connsiteX15" fmla="*/ 943969 w 1887825"/>
                <a:gd name="connsiteY15" fmla="*/ 358385 h 1694229"/>
                <a:gd name="connsiteX16" fmla="*/ 837229 w 1887825"/>
                <a:gd name="connsiteY16" fmla="*/ 376257 h 1694229"/>
                <a:gd name="connsiteX17" fmla="*/ 814246 w 1887825"/>
                <a:gd name="connsiteY17" fmla="*/ 440035 h 1694229"/>
                <a:gd name="connsiteX18" fmla="*/ 797163 w 1887825"/>
                <a:gd name="connsiteY18" fmla="*/ 475926 h 1694229"/>
                <a:gd name="connsiteX19" fmla="*/ 715132 w 1887825"/>
                <a:gd name="connsiteY19" fmla="*/ 494632 h 1694229"/>
                <a:gd name="connsiteX20" fmla="*/ 697320 w 1887825"/>
                <a:gd name="connsiteY20" fmla="*/ 440647 h 1694229"/>
                <a:gd name="connsiteX21" fmla="*/ 653456 w 1887825"/>
                <a:gd name="connsiteY21" fmla="*/ 420298 h 1694229"/>
                <a:gd name="connsiteX22" fmla="*/ 518140 w 1887825"/>
                <a:gd name="connsiteY22" fmla="*/ 420641 h 1694229"/>
                <a:gd name="connsiteX23" fmla="*/ 434263 w 1887825"/>
                <a:gd name="connsiteY23" fmla="*/ 447350 h 1694229"/>
                <a:gd name="connsiteX24" fmla="*/ 401044 w 1887825"/>
                <a:gd name="connsiteY24" fmla="*/ 420298 h 1694229"/>
                <a:gd name="connsiteX25" fmla="*/ 381994 w 1887825"/>
                <a:gd name="connsiteY25" fmla="*/ 358385 h 1694229"/>
                <a:gd name="connsiteX26" fmla="*/ 315319 w 1887825"/>
                <a:gd name="connsiteY26" fmla="*/ 305998 h 1694229"/>
                <a:gd name="connsiteX27" fmla="*/ 270134 w 1887825"/>
                <a:gd name="connsiteY27" fmla="*/ 229110 h 1694229"/>
                <a:gd name="connsiteX28" fmla="*/ 146784 w 1887825"/>
                <a:gd name="connsiteY28" fmla="*/ 258373 h 1694229"/>
                <a:gd name="connsiteX29" fmla="*/ 127734 w 1887825"/>
                <a:gd name="connsiteY29" fmla="*/ 344785 h 1694229"/>
                <a:gd name="connsiteX30" fmla="*/ 145174 w 1887825"/>
                <a:gd name="connsiteY30" fmla="*/ 411312 h 1694229"/>
                <a:gd name="connsiteX31" fmla="*/ 117735 w 1887825"/>
                <a:gd name="connsiteY31" fmla="*/ 446172 h 1694229"/>
                <a:gd name="connsiteX32" fmla="*/ 65347 w 1887825"/>
                <a:gd name="connsiteY32" fmla="*/ 474059 h 1694229"/>
                <a:gd name="connsiteX33" fmla="*/ 37246 w 1887825"/>
                <a:gd name="connsiteY33" fmla="*/ 482063 h 1694229"/>
                <a:gd name="connsiteX34" fmla="*/ 15281 w 1887825"/>
                <a:gd name="connsiteY34" fmla="*/ 520310 h 1694229"/>
                <a:gd name="connsiteX35" fmla="*/ 1469 w 1887825"/>
                <a:gd name="connsiteY35" fmla="*/ 632745 h 1694229"/>
                <a:gd name="connsiteX36" fmla="*/ 51178 w 1887825"/>
                <a:gd name="connsiteY36" fmla="*/ 685967 h 1694229"/>
                <a:gd name="connsiteX37" fmla="*/ 108092 w 1887825"/>
                <a:gd name="connsiteY37" fmla="*/ 681547 h 1694229"/>
                <a:gd name="connsiteX38" fmla="*/ 93804 w 1887825"/>
                <a:gd name="connsiteY38" fmla="*/ 751806 h 1694229"/>
                <a:gd name="connsiteX39" fmla="*/ 148631 w 1887825"/>
                <a:gd name="connsiteY39" fmla="*/ 782248 h 1694229"/>
                <a:gd name="connsiteX40" fmla="*/ 217629 w 1887825"/>
                <a:gd name="connsiteY40" fmla="*/ 792460 h 1694229"/>
                <a:gd name="connsiteX41" fmla="*/ 252932 w 1887825"/>
                <a:gd name="connsiteY41" fmla="*/ 848431 h 1694229"/>
                <a:gd name="connsiteX42" fmla="*/ 252339 w 1887825"/>
                <a:gd name="connsiteY42" fmla="*/ 893503 h 1694229"/>
                <a:gd name="connsiteX43" fmla="*/ 276863 w 1887825"/>
                <a:gd name="connsiteY43" fmla="*/ 932978 h 1694229"/>
                <a:gd name="connsiteX44" fmla="*/ 322521 w 1887825"/>
                <a:gd name="connsiteY44" fmla="*/ 971570 h 1694229"/>
                <a:gd name="connsiteX45" fmla="*/ 407654 w 1887825"/>
                <a:gd name="connsiteY45" fmla="*/ 1025822 h 1694229"/>
                <a:gd name="connsiteX46" fmla="*/ 443431 w 1887825"/>
                <a:gd name="connsiteY46" fmla="*/ 1096915 h 1694229"/>
                <a:gd name="connsiteX47" fmla="*/ 422534 w 1887825"/>
                <a:gd name="connsiteY47" fmla="*/ 1166488 h 1694229"/>
                <a:gd name="connsiteX48" fmla="*/ 500581 w 1887825"/>
                <a:gd name="connsiteY48" fmla="*/ 1222951 h 1694229"/>
                <a:gd name="connsiteX49" fmla="*/ 572613 w 1887825"/>
                <a:gd name="connsiteY49" fmla="*/ 1255945 h 1694229"/>
                <a:gd name="connsiteX50" fmla="*/ 582731 w 1887825"/>
                <a:gd name="connsiteY50" fmla="*/ 1330966 h 1694229"/>
                <a:gd name="connsiteX51" fmla="*/ 643931 w 1887825"/>
                <a:gd name="connsiteY51" fmla="*/ 1468048 h 1694229"/>
                <a:gd name="connsiteX52" fmla="*/ 736741 w 1887825"/>
                <a:gd name="connsiteY52" fmla="*/ 1541202 h 1694229"/>
                <a:gd name="connsiteX53" fmla="*/ 786806 w 1887825"/>
                <a:gd name="connsiteY53" fmla="*/ 1491860 h 1694229"/>
                <a:gd name="connsiteX54" fmla="*/ 851396 w 1887825"/>
                <a:gd name="connsiteY54" fmla="*/ 1519257 h 1694229"/>
                <a:gd name="connsiteX55" fmla="*/ 905869 w 1887825"/>
                <a:gd name="connsiteY55" fmla="*/ 1487098 h 1694229"/>
                <a:gd name="connsiteX56" fmla="*/ 922716 w 1887825"/>
                <a:gd name="connsiteY56" fmla="*/ 1444922 h 1694229"/>
                <a:gd name="connsiteX57" fmla="*/ 986593 w 1887825"/>
                <a:gd name="connsiteY57" fmla="*/ 1531334 h 1694229"/>
                <a:gd name="connsiteX58" fmla="*/ 1031660 w 1887825"/>
                <a:gd name="connsiteY58" fmla="*/ 1602428 h 1694229"/>
                <a:gd name="connsiteX59" fmla="*/ 1101606 w 1887825"/>
                <a:gd name="connsiteY59" fmla="*/ 1693947 h 1694229"/>
                <a:gd name="connsiteX60" fmla="*/ 1132504 w 1887825"/>
                <a:gd name="connsiteY60" fmla="*/ 1630856 h 1694229"/>
                <a:gd name="connsiteX61" fmla="*/ 1163163 w 1887825"/>
                <a:gd name="connsiteY61" fmla="*/ 1624376 h 1694229"/>
                <a:gd name="connsiteX62" fmla="*/ 1206262 w 1887825"/>
                <a:gd name="connsiteY62" fmla="*/ 1653639 h 1694229"/>
                <a:gd name="connsiteX63" fmla="*/ 1239837 w 1887825"/>
                <a:gd name="connsiteY63" fmla="*/ 1612985 h 1694229"/>
                <a:gd name="connsiteX64" fmla="*/ 1258658 w 1887825"/>
                <a:gd name="connsiteY64" fmla="*/ 1617602 h 1694229"/>
                <a:gd name="connsiteX65" fmla="*/ 1292700 w 1887825"/>
                <a:gd name="connsiteY65" fmla="*/ 1684079 h 1694229"/>
                <a:gd name="connsiteX66" fmla="*/ 1349256 w 1887825"/>
                <a:gd name="connsiteY66" fmla="*/ 1660610 h 1694229"/>
                <a:gd name="connsiteX67" fmla="*/ 1401288 w 1887825"/>
                <a:gd name="connsiteY67" fmla="*/ 1604489 h 1694229"/>
                <a:gd name="connsiteX68" fmla="*/ 1452065 w 1887825"/>
                <a:gd name="connsiteY68" fmla="*/ 1587946 h 1694229"/>
                <a:gd name="connsiteX69" fmla="*/ 1469744 w 1887825"/>
                <a:gd name="connsiteY69" fmla="*/ 1643768 h 1694229"/>
                <a:gd name="connsiteX70" fmla="*/ 1539639 w 1887825"/>
                <a:gd name="connsiteY70" fmla="*/ 1618090 h 1694229"/>
                <a:gd name="connsiteX71" fmla="*/ 1570417 w 1887825"/>
                <a:gd name="connsiteY71" fmla="*/ 1531334 h 1694229"/>
                <a:gd name="connsiteX72" fmla="*/ 1651853 w 1887825"/>
                <a:gd name="connsiteY72" fmla="*/ 1441192 h 1694229"/>
                <a:gd name="connsiteX73" fmla="*/ 1696444 w 1887825"/>
                <a:gd name="connsiteY73" fmla="*/ 1410062 h 1694229"/>
                <a:gd name="connsiteX74" fmla="*/ 1724813 w 1887825"/>
                <a:gd name="connsiteY74" fmla="*/ 1413357 h 1694229"/>
                <a:gd name="connsiteX75" fmla="*/ 1814608 w 1887825"/>
                <a:gd name="connsiteY75" fmla="*/ 1402749 h 1694229"/>
                <a:gd name="connsiteX76" fmla="*/ 1812167 w 1887825"/>
                <a:gd name="connsiteY76" fmla="*/ 1466525 h 1694229"/>
                <a:gd name="connsiteX77" fmla="*/ 1884978 w 1887825"/>
                <a:gd name="connsiteY77" fmla="*/ 1492399 h 1694229"/>
                <a:gd name="connsiteX78" fmla="*/ 1871943 w 1887825"/>
                <a:gd name="connsiteY78" fmla="*/ 1454448 h 1694229"/>
                <a:gd name="connsiteX79" fmla="*/ 1861403 w 1887825"/>
                <a:gd name="connsiteY79" fmla="*/ 1401373 h 1694229"/>
                <a:gd name="connsiteX80" fmla="*/ 1863844 w 1887825"/>
                <a:gd name="connsiteY80" fmla="*/ 1326546 h 1694229"/>
                <a:gd name="connsiteX81" fmla="*/ 1797946 w 1887825"/>
                <a:gd name="connsiteY81" fmla="*/ 1305140 h 1694229"/>
                <a:gd name="connsiteX82" fmla="*/ 1747763 w 1887825"/>
                <a:gd name="connsiteY82" fmla="*/ 1264979 h 1694229"/>
                <a:gd name="connsiteX83" fmla="*/ 1737459 w 1887825"/>
                <a:gd name="connsiteY83" fmla="*/ 1176356 h 1694229"/>
                <a:gd name="connsiteX84" fmla="*/ 1704241 w 1887825"/>
                <a:gd name="connsiteY84" fmla="*/ 1038783 h 1694229"/>
                <a:gd name="connsiteX85" fmla="*/ 1627446 w 1887825"/>
                <a:gd name="connsiteY85" fmla="*/ 972257 h 1694229"/>
                <a:gd name="connsiteX86" fmla="*/ 1594228 w 1887825"/>
                <a:gd name="connsiteY86" fmla="*/ 917660 h 1694229"/>
                <a:gd name="connsiteX87" fmla="*/ 1544162 w 1887825"/>
                <a:gd name="connsiteY87" fmla="*/ 872587 h 1694229"/>
                <a:gd name="connsiteX88" fmla="*/ 1472251 w 1887825"/>
                <a:gd name="connsiteY88" fmla="*/ 845878 h 1694229"/>
                <a:gd name="connsiteX89" fmla="*/ 1449150 w 1887825"/>
                <a:gd name="connsiteY89" fmla="*/ 823245 h 1694229"/>
                <a:gd name="connsiteX90" fmla="*/ 1477013 w 1887825"/>
                <a:gd name="connsiteY90" fmla="*/ 784801 h 1694229"/>
                <a:gd name="connsiteX91" fmla="*/ 1458319 w 1887825"/>
                <a:gd name="connsiteY91" fmla="*/ 748910 h 1694229"/>
                <a:gd name="connsiteX92" fmla="*/ 1463081 w 1887825"/>
                <a:gd name="connsiteY92" fmla="*/ 725098 h 1694229"/>
                <a:gd name="connsiteX93" fmla="*/ 1488076 w 1887825"/>
                <a:gd name="connsiteY93" fmla="*/ 724035 h 1694229"/>
                <a:gd name="connsiteX94" fmla="*/ 1580416 w 1887825"/>
                <a:gd name="connsiteY94" fmla="*/ 740220 h 1694229"/>
                <a:gd name="connsiteX95" fmla="*/ 1615719 w 1887825"/>
                <a:gd name="connsiteY95" fmla="*/ 683758 h 1694229"/>
                <a:gd name="connsiteX96" fmla="*/ 1603753 w 1887825"/>
                <a:gd name="connsiteY96" fmla="*/ 553648 h 1694229"/>
                <a:gd name="connsiteX97" fmla="*/ 1620956 w 1887825"/>
                <a:gd name="connsiteY97" fmla="*/ 405322 h 1694229"/>
                <a:gd name="connsiteX0" fmla="*/ 1620956 w 1887825"/>
                <a:gd name="connsiteY0" fmla="*/ 405322 h 1694229"/>
                <a:gd name="connsiteX1" fmla="*/ 1548806 w 1887825"/>
                <a:gd name="connsiteY1" fmla="*/ 372673 h 1694229"/>
                <a:gd name="connsiteX2" fmla="*/ 1458557 w 1887825"/>
                <a:gd name="connsiteY2" fmla="*/ 348860 h 1694229"/>
                <a:gd name="connsiteX3" fmla="*/ 1405237 w 1887825"/>
                <a:gd name="connsiteY3" fmla="*/ 271776 h 1694229"/>
                <a:gd name="connsiteX4" fmla="*/ 1382136 w 1887825"/>
                <a:gd name="connsiteY4" fmla="*/ 169931 h 1694229"/>
                <a:gd name="connsiteX5" fmla="*/ 1346239 w 1887825"/>
                <a:gd name="connsiteY5" fmla="*/ 1869 h 1694229"/>
                <a:gd name="connsiteX6" fmla="*/ 1278870 w 1887825"/>
                <a:gd name="connsiteY6" fmla="*/ 43567 h 1694229"/>
                <a:gd name="connsiteX7" fmla="*/ 1273302 w 1887825"/>
                <a:gd name="connsiteY7" fmla="*/ 101090 h 1694229"/>
                <a:gd name="connsiteX8" fmla="*/ 1257397 w 1887825"/>
                <a:gd name="connsiteY8" fmla="*/ 152303 h 1694229"/>
                <a:gd name="connsiteX9" fmla="*/ 1237872 w 1887825"/>
                <a:gd name="connsiteY9" fmla="*/ 204316 h 1694229"/>
                <a:gd name="connsiteX10" fmla="*/ 1236143 w 1887825"/>
                <a:gd name="connsiteY10" fmla="*/ 273739 h 1694229"/>
                <a:gd name="connsiteX11" fmla="*/ 1163162 w 1887825"/>
                <a:gd name="connsiteY11" fmla="*/ 283903 h 1694229"/>
                <a:gd name="connsiteX12" fmla="*/ 1098809 w 1887825"/>
                <a:gd name="connsiteY12" fmla="*/ 285917 h 1694229"/>
                <a:gd name="connsiteX13" fmla="*/ 1051208 w 1887825"/>
                <a:gd name="connsiteY13" fmla="*/ 346183 h 1694229"/>
                <a:gd name="connsiteX14" fmla="*/ 996593 w 1887825"/>
                <a:gd name="connsiteY14" fmla="*/ 371690 h 1694229"/>
                <a:gd name="connsiteX15" fmla="*/ 943969 w 1887825"/>
                <a:gd name="connsiteY15" fmla="*/ 358385 h 1694229"/>
                <a:gd name="connsiteX16" fmla="*/ 837229 w 1887825"/>
                <a:gd name="connsiteY16" fmla="*/ 376257 h 1694229"/>
                <a:gd name="connsiteX17" fmla="*/ 814246 w 1887825"/>
                <a:gd name="connsiteY17" fmla="*/ 440035 h 1694229"/>
                <a:gd name="connsiteX18" fmla="*/ 797163 w 1887825"/>
                <a:gd name="connsiteY18" fmla="*/ 475926 h 1694229"/>
                <a:gd name="connsiteX19" fmla="*/ 715132 w 1887825"/>
                <a:gd name="connsiteY19" fmla="*/ 494632 h 1694229"/>
                <a:gd name="connsiteX20" fmla="*/ 697320 w 1887825"/>
                <a:gd name="connsiteY20" fmla="*/ 440647 h 1694229"/>
                <a:gd name="connsiteX21" fmla="*/ 653456 w 1887825"/>
                <a:gd name="connsiteY21" fmla="*/ 420298 h 1694229"/>
                <a:gd name="connsiteX22" fmla="*/ 518140 w 1887825"/>
                <a:gd name="connsiteY22" fmla="*/ 420641 h 1694229"/>
                <a:gd name="connsiteX23" fmla="*/ 434263 w 1887825"/>
                <a:gd name="connsiteY23" fmla="*/ 447350 h 1694229"/>
                <a:gd name="connsiteX24" fmla="*/ 401044 w 1887825"/>
                <a:gd name="connsiteY24" fmla="*/ 420298 h 1694229"/>
                <a:gd name="connsiteX25" fmla="*/ 381994 w 1887825"/>
                <a:gd name="connsiteY25" fmla="*/ 358385 h 1694229"/>
                <a:gd name="connsiteX26" fmla="*/ 315319 w 1887825"/>
                <a:gd name="connsiteY26" fmla="*/ 305998 h 1694229"/>
                <a:gd name="connsiteX27" fmla="*/ 270134 w 1887825"/>
                <a:gd name="connsiteY27" fmla="*/ 229110 h 1694229"/>
                <a:gd name="connsiteX28" fmla="*/ 146784 w 1887825"/>
                <a:gd name="connsiteY28" fmla="*/ 258373 h 1694229"/>
                <a:gd name="connsiteX29" fmla="*/ 127734 w 1887825"/>
                <a:gd name="connsiteY29" fmla="*/ 344785 h 1694229"/>
                <a:gd name="connsiteX30" fmla="*/ 145174 w 1887825"/>
                <a:gd name="connsiteY30" fmla="*/ 411312 h 1694229"/>
                <a:gd name="connsiteX31" fmla="*/ 117735 w 1887825"/>
                <a:gd name="connsiteY31" fmla="*/ 446172 h 1694229"/>
                <a:gd name="connsiteX32" fmla="*/ 65347 w 1887825"/>
                <a:gd name="connsiteY32" fmla="*/ 474059 h 1694229"/>
                <a:gd name="connsiteX33" fmla="*/ 37246 w 1887825"/>
                <a:gd name="connsiteY33" fmla="*/ 482063 h 1694229"/>
                <a:gd name="connsiteX34" fmla="*/ 15281 w 1887825"/>
                <a:gd name="connsiteY34" fmla="*/ 520310 h 1694229"/>
                <a:gd name="connsiteX35" fmla="*/ 1469 w 1887825"/>
                <a:gd name="connsiteY35" fmla="*/ 632745 h 1694229"/>
                <a:gd name="connsiteX36" fmla="*/ 51178 w 1887825"/>
                <a:gd name="connsiteY36" fmla="*/ 685967 h 1694229"/>
                <a:gd name="connsiteX37" fmla="*/ 108092 w 1887825"/>
                <a:gd name="connsiteY37" fmla="*/ 681547 h 1694229"/>
                <a:gd name="connsiteX38" fmla="*/ 93804 w 1887825"/>
                <a:gd name="connsiteY38" fmla="*/ 751806 h 1694229"/>
                <a:gd name="connsiteX39" fmla="*/ 148631 w 1887825"/>
                <a:gd name="connsiteY39" fmla="*/ 782248 h 1694229"/>
                <a:gd name="connsiteX40" fmla="*/ 217629 w 1887825"/>
                <a:gd name="connsiteY40" fmla="*/ 792460 h 1694229"/>
                <a:gd name="connsiteX41" fmla="*/ 252932 w 1887825"/>
                <a:gd name="connsiteY41" fmla="*/ 848431 h 1694229"/>
                <a:gd name="connsiteX42" fmla="*/ 252339 w 1887825"/>
                <a:gd name="connsiteY42" fmla="*/ 893503 h 1694229"/>
                <a:gd name="connsiteX43" fmla="*/ 276863 w 1887825"/>
                <a:gd name="connsiteY43" fmla="*/ 932978 h 1694229"/>
                <a:gd name="connsiteX44" fmla="*/ 322521 w 1887825"/>
                <a:gd name="connsiteY44" fmla="*/ 971570 h 1694229"/>
                <a:gd name="connsiteX45" fmla="*/ 407654 w 1887825"/>
                <a:gd name="connsiteY45" fmla="*/ 1025822 h 1694229"/>
                <a:gd name="connsiteX46" fmla="*/ 443431 w 1887825"/>
                <a:gd name="connsiteY46" fmla="*/ 1096915 h 1694229"/>
                <a:gd name="connsiteX47" fmla="*/ 422534 w 1887825"/>
                <a:gd name="connsiteY47" fmla="*/ 1166488 h 1694229"/>
                <a:gd name="connsiteX48" fmla="*/ 500581 w 1887825"/>
                <a:gd name="connsiteY48" fmla="*/ 1222951 h 1694229"/>
                <a:gd name="connsiteX49" fmla="*/ 572613 w 1887825"/>
                <a:gd name="connsiteY49" fmla="*/ 1255945 h 1694229"/>
                <a:gd name="connsiteX50" fmla="*/ 582731 w 1887825"/>
                <a:gd name="connsiteY50" fmla="*/ 1330966 h 1694229"/>
                <a:gd name="connsiteX51" fmla="*/ 643931 w 1887825"/>
                <a:gd name="connsiteY51" fmla="*/ 1468048 h 1694229"/>
                <a:gd name="connsiteX52" fmla="*/ 736741 w 1887825"/>
                <a:gd name="connsiteY52" fmla="*/ 1541202 h 1694229"/>
                <a:gd name="connsiteX53" fmla="*/ 786806 w 1887825"/>
                <a:gd name="connsiteY53" fmla="*/ 1491860 h 1694229"/>
                <a:gd name="connsiteX54" fmla="*/ 851396 w 1887825"/>
                <a:gd name="connsiteY54" fmla="*/ 1519257 h 1694229"/>
                <a:gd name="connsiteX55" fmla="*/ 905869 w 1887825"/>
                <a:gd name="connsiteY55" fmla="*/ 1487098 h 1694229"/>
                <a:gd name="connsiteX56" fmla="*/ 922716 w 1887825"/>
                <a:gd name="connsiteY56" fmla="*/ 1444922 h 1694229"/>
                <a:gd name="connsiteX57" fmla="*/ 986593 w 1887825"/>
                <a:gd name="connsiteY57" fmla="*/ 1531334 h 1694229"/>
                <a:gd name="connsiteX58" fmla="*/ 1031660 w 1887825"/>
                <a:gd name="connsiteY58" fmla="*/ 1602428 h 1694229"/>
                <a:gd name="connsiteX59" fmla="*/ 1101606 w 1887825"/>
                <a:gd name="connsiteY59" fmla="*/ 1693947 h 1694229"/>
                <a:gd name="connsiteX60" fmla="*/ 1132504 w 1887825"/>
                <a:gd name="connsiteY60" fmla="*/ 1630856 h 1694229"/>
                <a:gd name="connsiteX61" fmla="*/ 1163163 w 1887825"/>
                <a:gd name="connsiteY61" fmla="*/ 1624376 h 1694229"/>
                <a:gd name="connsiteX62" fmla="*/ 1206262 w 1887825"/>
                <a:gd name="connsiteY62" fmla="*/ 1653639 h 1694229"/>
                <a:gd name="connsiteX63" fmla="*/ 1239837 w 1887825"/>
                <a:gd name="connsiteY63" fmla="*/ 1612985 h 1694229"/>
                <a:gd name="connsiteX64" fmla="*/ 1258658 w 1887825"/>
                <a:gd name="connsiteY64" fmla="*/ 1617602 h 1694229"/>
                <a:gd name="connsiteX65" fmla="*/ 1292700 w 1887825"/>
                <a:gd name="connsiteY65" fmla="*/ 1684079 h 1694229"/>
                <a:gd name="connsiteX66" fmla="*/ 1349256 w 1887825"/>
                <a:gd name="connsiteY66" fmla="*/ 1660610 h 1694229"/>
                <a:gd name="connsiteX67" fmla="*/ 1401288 w 1887825"/>
                <a:gd name="connsiteY67" fmla="*/ 1604489 h 1694229"/>
                <a:gd name="connsiteX68" fmla="*/ 1452065 w 1887825"/>
                <a:gd name="connsiteY68" fmla="*/ 1587946 h 1694229"/>
                <a:gd name="connsiteX69" fmla="*/ 1469744 w 1887825"/>
                <a:gd name="connsiteY69" fmla="*/ 1643768 h 1694229"/>
                <a:gd name="connsiteX70" fmla="*/ 1539639 w 1887825"/>
                <a:gd name="connsiteY70" fmla="*/ 1618090 h 1694229"/>
                <a:gd name="connsiteX71" fmla="*/ 1570417 w 1887825"/>
                <a:gd name="connsiteY71" fmla="*/ 1531334 h 1694229"/>
                <a:gd name="connsiteX72" fmla="*/ 1651853 w 1887825"/>
                <a:gd name="connsiteY72" fmla="*/ 1441192 h 1694229"/>
                <a:gd name="connsiteX73" fmla="*/ 1696444 w 1887825"/>
                <a:gd name="connsiteY73" fmla="*/ 1410062 h 1694229"/>
                <a:gd name="connsiteX74" fmla="*/ 1724813 w 1887825"/>
                <a:gd name="connsiteY74" fmla="*/ 1413357 h 1694229"/>
                <a:gd name="connsiteX75" fmla="*/ 1814608 w 1887825"/>
                <a:gd name="connsiteY75" fmla="*/ 1402749 h 1694229"/>
                <a:gd name="connsiteX76" fmla="*/ 1812167 w 1887825"/>
                <a:gd name="connsiteY76" fmla="*/ 1466525 h 1694229"/>
                <a:gd name="connsiteX77" fmla="*/ 1884978 w 1887825"/>
                <a:gd name="connsiteY77" fmla="*/ 1492399 h 1694229"/>
                <a:gd name="connsiteX78" fmla="*/ 1871943 w 1887825"/>
                <a:gd name="connsiteY78" fmla="*/ 1454448 h 1694229"/>
                <a:gd name="connsiteX79" fmla="*/ 1861403 w 1887825"/>
                <a:gd name="connsiteY79" fmla="*/ 1401373 h 1694229"/>
                <a:gd name="connsiteX80" fmla="*/ 1863844 w 1887825"/>
                <a:gd name="connsiteY80" fmla="*/ 1326546 h 1694229"/>
                <a:gd name="connsiteX81" fmla="*/ 1797946 w 1887825"/>
                <a:gd name="connsiteY81" fmla="*/ 1305140 h 1694229"/>
                <a:gd name="connsiteX82" fmla="*/ 1747763 w 1887825"/>
                <a:gd name="connsiteY82" fmla="*/ 1264979 h 1694229"/>
                <a:gd name="connsiteX83" fmla="*/ 1737459 w 1887825"/>
                <a:gd name="connsiteY83" fmla="*/ 1176356 h 1694229"/>
                <a:gd name="connsiteX84" fmla="*/ 1704241 w 1887825"/>
                <a:gd name="connsiteY84" fmla="*/ 1038783 h 1694229"/>
                <a:gd name="connsiteX85" fmla="*/ 1627446 w 1887825"/>
                <a:gd name="connsiteY85" fmla="*/ 972257 h 1694229"/>
                <a:gd name="connsiteX86" fmla="*/ 1594228 w 1887825"/>
                <a:gd name="connsiteY86" fmla="*/ 917660 h 1694229"/>
                <a:gd name="connsiteX87" fmla="*/ 1544162 w 1887825"/>
                <a:gd name="connsiteY87" fmla="*/ 872587 h 1694229"/>
                <a:gd name="connsiteX88" fmla="*/ 1472251 w 1887825"/>
                <a:gd name="connsiteY88" fmla="*/ 845878 h 1694229"/>
                <a:gd name="connsiteX89" fmla="*/ 1449150 w 1887825"/>
                <a:gd name="connsiteY89" fmla="*/ 823245 h 1694229"/>
                <a:gd name="connsiteX90" fmla="*/ 1477013 w 1887825"/>
                <a:gd name="connsiteY90" fmla="*/ 784801 h 1694229"/>
                <a:gd name="connsiteX91" fmla="*/ 1458319 w 1887825"/>
                <a:gd name="connsiteY91" fmla="*/ 748910 h 1694229"/>
                <a:gd name="connsiteX92" fmla="*/ 1463081 w 1887825"/>
                <a:gd name="connsiteY92" fmla="*/ 725098 h 1694229"/>
                <a:gd name="connsiteX93" fmla="*/ 1488076 w 1887825"/>
                <a:gd name="connsiteY93" fmla="*/ 724035 h 1694229"/>
                <a:gd name="connsiteX94" fmla="*/ 1580416 w 1887825"/>
                <a:gd name="connsiteY94" fmla="*/ 740220 h 1694229"/>
                <a:gd name="connsiteX95" fmla="*/ 1615719 w 1887825"/>
                <a:gd name="connsiteY95" fmla="*/ 683758 h 1694229"/>
                <a:gd name="connsiteX96" fmla="*/ 1603753 w 1887825"/>
                <a:gd name="connsiteY96" fmla="*/ 553648 h 1694229"/>
                <a:gd name="connsiteX97" fmla="*/ 1620956 w 1887825"/>
                <a:gd name="connsiteY97" fmla="*/ 405322 h 1694229"/>
                <a:gd name="connsiteX0" fmla="*/ 1620956 w 1887825"/>
                <a:gd name="connsiteY0" fmla="*/ 405322 h 1694229"/>
                <a:gd name="connsiteX1" fmla="*/ 1548806 w 1887825"/>
                <a:gd name="connsiteY1" fmla="*/ 372673 h 1694229"/>
                <a:gd name="connsiteX2" fmla="*/ 1458557 w 1887825"/>
                <a:gd name="connsiteY2" fmla="*/ 348860 h 1694229"/>
                <a:gd name="connsiteX3" fmla="*/ 1405237 w 1887825"/>
                <a:gd name="connsiteY3" fmla="*/ 271776 h 1694229"/>
                <a:gd name="connsiteX4" fmla="*/ 1382136 w 1887825"/>
                <a:gd name="connsiteY4" fmla="*/ 169931 h 1694229"/>
                <a:gd name="connsiteX5" fmla="*/ 1346239 w 1887825"/>
                <a:gd name="connsiteY5" fmla="*/ 1869 h 1694229"/>
                <a:gd name="connsiteX6" fmla="*/ 1278870 w 1887825"/>
                <a:gd name="connsiteY6" fmla="*/ 43567 h 1694229"/>
                <a:gd name="connsiteX7" fmla="*/ 1273302 w 1887825"/>
                <a:gd name="connsiteY7" fmla="*/ 101090 h 1694229"/>
                <a:gd name="connsiteX8" fmla="*/ 1257397 w 1887825"/>
                <a:gd name="connsiteY8" fmla="*/ 152303 h 1694229"/>
                <a:gd name="connsiteX9" fmla="*/ 1237872 w 1887825"/>
                <a:gd name="connsiteY9" fmla="*/ 204316 h 1694229"/>
                <a:gd name="connsiteX10" fmla="*/ 1236143 w 1887825"/>
                <a:gd name="connsiteY10" fmla="*/ 273739 h 1694229"/>
                <a:gd name="connsiteX11" fmla="*/ 1163162 w 1887825"/>
                <a:gd name="connsiteY11" fmla="*/ 283903 h 1694229"/>
                <a:gd name="connsiteX12" fmla="*/ 1098809 w 1887825"/>
                <a:gd name="connsiteY12" fmla="*/ 285917 h 1694229"/>
                <a:gd name="connsiteX13" fmla="*/ 1051208 w 1887825"/>
                <a:gd name="connsiteY13" fmla="*/ 346183 h 1694229"/>
                <a:gd name="connsiteX14" fmla="*/ 996593 w 1887825"/>
                <a:gd name="connsiteY14" fmla="*/ 371690 h 1694229"/>
                <a:gd name="connsiteX15" fmla="*/ 943969 w 1887825"/>
                <a:gd name="connsiteY15" fmla="*/ 358385 h 1694229"/>
                <a:gd name="connsiteX16" fmla="*/ 837229 w 1887825"/>
                <a:gd name="connsiteY16" fmla="*/ 376257 h 1694229"/>
                <a:gd name="connsiteX17" fmla="*/ 814246 w 1887825"/>
                <a:gd name="connsiteY17" fmla="*/ 440035 h 1694229"/>
                <a:gd name="connsiteX18" fmla="*/ 797163 w 1887825"/>
                <a:gd name="connsiteY18" fmla="*/ 475926 h 1694229"/>
                <a:gd name="connsiteX19" fmla="*/ 715132 w 1887825"/>
                <a:gd name="connsiteY19" fmla="*/ 494632 h 1694229"/>
                <a:gd name="connsiteX20" fmla="*/ 697320 w 1887825"/>
                <a:gd name="connsiteY20" fmla="*/ 440647 h 1694229"/>
                <a:gd name="connsiteX21" fmla="*/ 653456 w 1887825"/>
                <a:gd name="connsiteY21" fmla="*/ 420298 h 1694229"/>
                <a:gd name="connsiteX22" fmla="*/ 518140 w 1887825"/>
                <a:gd name="connsiteY22" fmla="*/ 420641 h 1694229"/>
                <a:gd name="connsiteX23" fmla="*/ 434263 w 1887825"/>
                <a:gd name="connsiteY23" fmla="*/ 447350 h 1694229"/>
                <a:gd name="connsiteX24" fmla="*/ 401044 w 1887825"/>
                <a:gd name="connsiteY24" fmla="*/ 420298 h 1694229"/>
                <a:gd name="connsiteX25" fmla="*/ 381994 w 1887825"/>
                <a:gd name="connsiteY25" fmla="*/ 358385 h 1694229"/>
                <a:gd name="connsiteX26" fmla="*/ 315319 w 1887825"/>
                <a:gd name="connsiteY26" fmla="*/ 305998 h 1694229"/>
                <a:gd name="connsiteX27" fmla="*/ 270134 w 1887825"/>
                <a:gd name="connsiteY27" fmla="*/ 229110 h 1694229"/>
                <a:gd name="connsiteX28" fmla="*/ 146784 w 1887825"/>
                <a:gd name="connsiteY28" fmla="*/ 258373 h 1694229"/>
                <a:gd name="connsiteX29" fmla="*/ 127734 w 1887825"/>
                <a:gd name="connsiteY29" fmla="*/ 344785 h 1694229"/>
                <a:gd name="connsiteX30" fmla="*/ 145174 w 1887825"/>
                <a:gd name="connsiteY30" fmla="*/ 411312 h 1694229"/>
                <a:gd name="connsiteX31" fmla="*/ 117735 w 1887825"/>
                <a:gd name="connsiteY31" fmla="*/ 446172 h 1694229"/>
                <a:gd name="connsiteX32" fmla="*/ 65347 w 1887825"/>
                <a:gd name="connsiteY32" fmla="*/ 474059 h 1694229"/>
                <a:gd name="connsiteX33" fmla="*/ 37246 w 1887825"/>
                <a:gd name="connsiteY33" fmla="*/ 482063 h 1694229"/>
                <a:gd name="connsiteX34" fmla="*/ 15281 w 1887825"/>
                <a:gd name="connsiteY34" fmla="*/ 520310 h 1694229"/>
                <a:gd name="connsiteX35" fmla="*/ 1469 w 1887825"/>
                <a:gd name="connsiteY35" fmla="*/ 632745 h 1694229"/>
                <a:gd name="connsiteX36" fmla="*/ 51178 w 1887825"/>
                <a:gd name="connsiteY36" fmla="*/ 685967 h 1694229"/>
                <a:gd name="connsiteX37" fmla="*/ 108092 w 1887825"/>
                <a:gd name="connsiteY37" fmla="*/ 681547 h 1694229"/>
                <a:gd name="connsiteX38" fmla="*/ 93804 w 1887825"/>
                <a:gd name="connsiteY38" fmla="*/ 751806 h 1694229"/>
                <a:gd name="connsiteX39" fmla="*/ 148631 w 1887825"/>
                <a:gd name="connsiteY39" fmla="*/ 782248 h 1694229"/>
                <a:gd name="connsiteX40" fmla="*/ 217629 w 1887825"/>
                <a:gd name="connsiteY40" fmla="*/ 792460 h 1694229"/>
                <a:gd name="connsiteX41" fmla="*/ 252932 w 1887825"/>
                <a:gd name="connsiteY41" fmla="*/ 848431 h 1694229"/>
                <a:gd name="connsiteX42" fmla="*/ 252339 w 1887825"/>
                <a:gd name="connsiteY42" fmla="*/ 893503 h 1694229"/>
                <a:gd name="connsiteX43" fmla="*/ 276863 w 1887825"/>
                <a:gd name="connsiteY43" fmla="*/ 932978 h 1694229"/>
                <a:gd name="connsiteX44" fmla="*/ 322521 w 1887825"/>
                <a:gd name="connsiteY44" fmla="*/ 971570 h 1694229"/>
                <a:gd name="connsiteX45" fmla="*/ 407654 w 1887825"/>
                <a:gd name="connsiteY45" fmla="*/ 1025822 h 1694229"/>
                <a:gd name="connsiteX46" fmla="*/ 443431 w 1887825"/>
                <a:gd name="connsiteY46" fmla="*/ 1096915 h 1694229"/>
                <a:gd name="connsiteX47" fmla="*/ 422534 w 1887825"/>
                <a:gd name="connsiteY47" fmla="*/ 1166488 h 1694229"/>
                <a:gd name="connsiteX48" fmla="*/ 500581 w 1887825"/>
                <a:gd name="connsiteY48" fmla="*/ 1222951 h 1694229"/>
                <a:gd name="connsiteX49" fmla="*/ 572613 w 1887825"/>
                <a:gd name="connsiteY49" fmla="*/ 1255945 h 1694229"/>
                <a:gd name="connsiteX50" fmla="*/ 582731 w 1887825"/>
                <a:gd name="connsiteY50" fmla="*/ 1330966 h 1694229"/>
                <a:gd name="connsiteX51" fmla="*/ 651253 w 1887825"/>
                <a:gd name="connsiteY51" fmla="*/ 1450176 h 1694229"/>
                <a:gd name="connsiteX52" fmla="*/ 736741 w 1887825"/>
                <a:gd name="connsiteY52" fmla="*/ 1541202 h 1694229"/>
                <a:gd name="connsiteX53" fmla="*/ 786806 w 1887825"/>
                <a:gd name="connsiteY53" fmla="*/ 1491860 h 1694229"/>
                <a:gd name="connsiteX54" fmla="*/ 851396 w 1887825"/>
                <a:gd name="connsiteY54" fmla="*/ 1519257 h 1694229"/>
                <a:gd name="connsiteX55" fmla="*/ 905869 w 1887825"/>
                <a:gd name="connsiteY55" fmla="*/ 1487098 h 1694229"/>
                <a:gd name="connsiteX56" fmla="*/ 922716 w 1887825"/>
                <a:gd name="connsiteY56" fmla="*/ 1444922 h 1694229"/>
                <a:gd name="connsiteX57" fmla="*/ 986593 w 1887825"/>
                <a:gd name="connsiteY57" fmla="*/ 1531334 h 1694229"/>
                <a:gd name="connsiteX58" fmla="*/ 1031660 w 1887825"/>
                <a:gd name="connsiteY58" fmla="*/ 1602428 h 1694229"/>
                <a:gd name="connsiteX59" fmla="*/ 1101606 w 1887825"/>
                <a:gd name="connsiteY59" fmla="*/ 1693947 h 1694229"/>
                <a:gd name="connsiteX60" fmla="*/ 1132504 w 1887825"/>
                <a:gd name="connsiteY60" fmla="*/ 1630856 h 1694229"/>
                <a:gd name="connsiteX61" fmla="*/ 1163163 w 1887825"/>
                <a:gd name="connsiteY61" fmla="*/ 1624376 h 1694229"/>
                <a:gd name="connsiteX62" fmla="*/ 1206262 w 1887825"/>
                <a:gd name="connsiteY62" fmla="*/ 1653639 h 1694229"/>
                <a:gd name="connsiteX63" fmla="*/ 1239837 w 1887825"/>
                <a:gd name="connsiteY63" fmla="*/ 1612985 h 1694229"/>
                <a:gd name="connsiteX64" fmla="*/ 1258658 w 1887825"/>
                <a:gd name="connsiteY64" fmla="*/ 1617602 h 1694229"/>
                <a:gd name="connsiteX65" fmla="*/ 1292700 w 1887825"/>
                <a:gd name="connsiteY65" fmla="*/ 1684079 h 1694229"/>
                <a:gd name="connsiteX66" fmla="*/ 1349256 w 1887825"/>
                <a:gd name="connsiteY66" fmla="*/ 1660610 h 1694229"/>
                <a:gd name="connsiteX67" fmla="*/ 1401288 w 1887825"/>
                <a:gd name="connsiteY67" fmla="*/ 1604489 h 1694229"/>
                <a:gd name="connsiteX68" fmla="*/ 1452065 w 1887825"/>
                <a:gd name="connsiteY68" fmla="*/ 1587946 h 1694229"/>
                <a:gd name="connsiteX69" fmla="*/ 1469744 w 1887825"/>
                <a:gd name="connsiteY69" fmla="*/ 1643768 h 1694229"/>
                <a:gd name="connsiteX70" fmla="*/ 1539639 w 1887825"/>
                <a:gd name="connsiteY70" fmla="*/ 1618090 h 1694229"/>
                <a:gd name="connsiteX71" fmla="*/ 1570417 w 1887825"/>
                <a:gd name="connsiteY71" fmla="*/ 1531334 h 1694229"/>
                <a:gd name="connsiteX72" fmla="*/ 1651853 w 1887825"/>
                <a:gd name="connsiteY72" fmla="*/ 1441192 h 1694229"/>
                <a:gd name="connsiteX73" fmla="*/ 1696444 w 1887825"/>
                <a:gd name="connsiteY73" fmla="*/ 1410062 h 1694229"/>
                <a:gd name="connsiteX74" fmla="*/ 1724813 w 1887825"/>
                <a:gd name="connsiteY74" fmla="*/ 1413357 h 1694229"/>
                <a:gd name="connsiteX75" fmla="*/ 1814608 w 1887825"/>
                <a:gd name="connsiteY75" fmla="*/ 1402749 h 1694229"/>
                <a:gd name="connsiteX76" fmla="*/ 1812167 w 1887825"/>
                <a:gd name="connsiteY76" fmla="*/ 1466525 h 1694229"/>
                <a:gd name="connsiteX77" fmla="*/ 1884978 w 1887825"/>
                <a:gd name="connsiteY77" fmla="*/ 1492399 h 1694229"/>
                <a:gd name="connsiteX78" fmla="*/ 1871943 w 1887825"/>
                <a:gd name="connsiteY78" fmla="*/ 1454448 h 1694229"/>
                <a:gd name="connsiteX79" fmla="*/ 1861403 w 1887825"/>
                <a:gd name="connsiteY79" fmla="*/ 1401373 h 1694229"/>
                <a:gd name="connsiteX80" fmla="*/ 1863844 w 1887825"/>
                <a:gd name="connsiteY80" fmla="*/ 1326546 h 1694229"/>
                <a:gd name="connsiteX81" fmla="*/ 1797946 w 1887825"/>
                <a:gd name="connsiteY81" fmla="*/ 1305140 h 1694229"/>
                <a:gd name="connsiteX82" fmla="*/ 1747763 w 1887825"/>
                <a:gd name="connsiteY82" fmla="*/ 1264979 h 1694229"/>
                <a:gd name="connsiteX83" fmla="*/ 1737459 w 1887825"/>
                <a:gd name="connsiteY83" fmla="*/ 1176356 h 1694229"/>
                <a:gd name="connsiteX84" fmla="*/ 1704241 w 1887825"/>
                <a:gd name="connsiteY84" fmla="*/ 1038783 h 1694229"/>
                <a:gd name="connsiteX85" fmla="*/ 1627446 w 1887825"/>
                <a:gd name="connsiteY85" fmla="*/ 972257 h 1694229"/>
                <a:gd name="connsiteX86" fmla="*/ 1594228 w 1887825"/>
                <a:gd name="connsiteY86" fmla="*/ 917660 h 1694229"/>
                <a:gd name="connsiteX87" fmla="*/ 1544162 w 1887825"/>
                <a:gd name="connsiteY87" fmla="*/ 872587 h 1694229"/>
                <a:gd name="connsiteX88" fmla="*/ 1472251 w 1887825"/>
                <a:gd name="connsiteY88" fmla="*/ 845878 h 1694229"/>
                <a:gd name="connsiteX89" fmla="*/ 1449150 w 1887825"/>
                <a:gd name="connsiteY89" fmla="*/ 823245 h 1694229"/>
                <a:gd name="connsiteX90" fmla="*/ 1477013 w 1887825"/>
                <a:gd name="connsiteY90" fmla="*/ 784801 h 1694229"/>
                <a:gd name="connsiteX91" fmla="*/ 1458319 w 1887825"/>
                <a:gd name="connsiteY91" fmla="*/ 748910 h 1694229"/>
                <a:gd name="connsiteX92" fmla="*/ 1463081 w 1887825"/>
                <a:gd name="connsiteY92" fmla="*/ 725098 h 1694229"/>
                <a:gd name="connsiteX93" fmla="*/ 1488076 w 1887825"/>
                <a:gd name="connsiteY93" fmla="*/ 724035 h 1694229"/>
                <a:gd name="connsiteX94" fmla="*/ 1580416 w 1887825"/>
                <a:gd name="connsiteY94" fmla="*/ 740220 h 1694229"/>
                <a:gd name="connsiteX95" fmla="*/ 1615719 w 1887825"/>
                <a:gd name="connsiteY95" fmla="*/ 683758 h 1694229"/>
                <a:gd name="connsiteX96" fmla="*/ 1603753 w 1887825"/>
                <a:gd name="connsiteY96" fmla="*/ 553648 h 1694229"/>
                <a:gd name="connsiteX97" fmla="*/ 1620956 w 1887825"/>
                <a:gd name="connsiteY97" fmla="*/ 405322 h 1694229"/>
                <a:gd name="connsiteX0" fmla="*/ 1620956 w 1887825"/>
                <a:gd name="connsiteY0" fmla="*/ 405322 h 1694229"/>
                <a:gd name="connsiteX1" fmla="*/ 1548806 w 1887825"/>
                <a:gd name="connsiteY1" fmla="*/ 372673 h 1694229"/>
                <a:gd name="connsiteX2" fmla="*/ 1458557 w 1887825"/>
                <a:gd name="connsiteY2" fmla="*/ 348860 h 1694229"/>
                <a:gd name="connsiteX3" fmla="*/ 1405237 w 1887825"/>
                <a:gd name="connsiteY3" fmla="*/ 271776 h 1694229"/>
                <a:gd name="connsiteX4" fmla="*/ 1382136 w 1887825"/>
                <a:gd name="connsiteY4" fmla="*/ 169931 h 1694229"/>
                <a:gd name="connsiteX5" fmla="*/ 1346239 w 1887825"/>
                <a:gd name="connsiteY5" fmla="*/ 1869 h 1694229"/>
                <a:gd name="connsiteX6" fmla="*/ 1278870 w 1887825"/>
                <a:gd name="connsiteY6" fmla="*/ 43567 h 1694229"/>
                <a:gd name="connsiteX7" fmla="*/ 1273302 w 1887825"/>
                <a:gd name="connsiteY7" fmla="*/ 101090 h 1694229"/>
                <a:gd name="connsiteX8" fmla="*/ 1257397 w 1887825"/>
                <a:gd name="connsiteY8" fmla="*/ 152303 h 1694229"/>
                <a:gd name="connsiteX9" fmla="*/ 1237872 w 1887825"/>
                <a:gd name="connsiteY9" fmla="*/ 204316 h 1694229"/>
                <a:gd name="connsiteX10" fmla="*/ 1236143 w 1887825"/>
                <a:gd name="connsiteY10" fmla="*/ 273739 h 1694229"/>
                <a:gd name="connsiteX11" fmla="*/ 1163162 w 1887825"/>
                <a:gd name="connsiteY11" fmla="*/ 283903 h 1694229"/>
                <a:gd name="connsiteX12" fmla="*/ 1098809 w 1887825"/>
                <a:gd name="connsiteY12" fmla="*/ 285917 h 1694229"/>
                <a:gd name="connsiteX13" fmla="*/ 1051208 w 1887825"/>
                <a:gd name="connsiteY13" fmla="*/ 346183 h 1694229"/>
                <a:gd name="connsiteX14" fmla="*/ 996593 w 1887825"/>
                <a:gd name="connsiteY14" fmla="*/ 371690 h 1694229"/>
                <a:gd name="connsiteX15" fmla="*/ 943969 w 1887825"/>
                <a:gd name="connsiteY15" fmla="*/ 358385 h 1694229"/>
                <a:gd name="connsiteX16" fmla="*/ 837229 w 1887825"/>
                <a:gd name="connsiteY16" fmla="*/ 376257 h 1694229"/>
                <a:gd name="connsiteX17" fmla="*/ 814246 w 1887825"/>
                <a:gd name="connsiteY17" fmla="*/ 440035 h 1694229"/>
                <a:gd name="connsiteX18" fmla="*/ 797163 w 1887825"/>
                <a:gd name="connsiteY18" fmla="*/ 475926 h 1694229"/>
                <a:gd name="connsiteX19" fmla="*/ 715132 w 1887825"/>
                <a:gd name="connsiteY19" fmla="*/ 494632 h 1694229"/>
                <a:gd name="connsiteX20" fmla="*/ 697320 w 1887825"/>
                <a:gd name="connsiteY20" fmla="*/ 440647 h 1694229"/>
                <a:gd name="connsiteX21" fmla="*/ 653456 w 1887825"/>
                <a:gd name="connsiteY21" fmla="*/ 420298 h 1694229"/>
                <a:gd name="connsiteX22" fmla="*/ 518140 w 1887825"/>
                <a:gd name="connsiteY22" fmla="*/ 420641 h 1694229"/>
                <a:gd name="connsiteX23" fmla="*/ 434263 w 1887825"/>
                <a:gd name="connsiteY23" fmla="*/ 447350 h 1694229"/>
                <a:gd name="connsiteX24" fmla="*/ 401044 w 1887825"/>
                <a:gd name="connsiteY24" fmla="*/ 420298 h 1694229"/>
                <a:gd name="connsiteX25" fmla="*/ 381994 w 1887825"/>
                <a:gd name="connsiteY25" fmla="*/ 358385 h 1694229"/>
                <a:gd name="connsiteX26" fmla="*/ 315319 w 1887825"/>
                <a:gd name="connsiteY26" fmla="*/ 305998 h 1694229"/>
                <a:gd name="connsiteX27" fmla="*/ 270134 w 1887825"/>
                <a:gd name="connsiteY27" fmla="*/ 229110 h 1694229"/>
                <a:gd name="connsiteX28" fmla="*/ 146784 w 1887825"/>
                <a:gd name="connsiteY28" fmla="*/ 258373 h 1694229"/>
                <a:gd name="connsiteX29" fmla="*/ 127734 w 1887825"/>
                <a:gd name="connsiteY29" fmla="*/ 344785 h 1694229"/>
                <a:gd name="connsiteX30" fmla="*/ 145174 w 1887825"/>
                <a:gd name="connsiteY30" fmla="*/ 411312 h 1694229"/>
                <a:gd name="connsiteX31" fmla="*/ 117735 w 1887825"/>
                <a:gd name="connsiteY31" fmla="*/ 446172 h 1694229"/>
                <a:gd name="connsiteX32" fmla="*/ 65347 w 1887825"/>
                <a:gd name="connsiteY32" fmla="*/ 474059 h 1694229"/>
                <a:gd name="connsiteX33" fmla="*/ 37246 w 1887825"/>
                <a:gd name="connsiteY33" fmla="*/ 482063 h 1694229"/>
                <a:gd name="connsiteX34" fmla="*/ 15281 w 1887825"/>
                <a:gd name="connsiteY34" fmla="*/ 520310 h 1694229"/>
                <a:gd name="connsiteX35" fmla="*/ 1469 w 1887825"/>
                <a:gd name="connsiteY35" fmla="*/ 632745 h 1694229"/>
                <a:gd name="connsiteX36" fmla="*/ 51178 w 1887825"/>
                <a:gd name="connsiteY36" fmla="*/ 685967 h 1694229"/>
                <a:gd name="connsiteX37" fmla="*/ 108092 w 1887825"/>
                <a:gd name="connsiteY37" fmla="*/ 681547 h 1694229"/>
                <a:gd name="connsiteX38" fmla="*/ 93804 w 1887825"/>
                <a:gd name="connsiteY38" fmla="*/ 751806 h 1694229"/>
                <a:gd name="connsiteX39" fmla="*/ 148631 w 1887825"/>
                <a:gd name="connsiteY39" fmla="*/ 782248 h 1694229"/>
                <a:gd name="connsiteX40" fmla="*/ 217629 w 1887825"/>
                <a:gd name="connsiteY40" fmla="*/ 792460 h 1694229"/>
                <a:gd name="connsiteX41" fmla="*/ 252932 w 1887825"/>
                <a:gd name="connsiteY41" fmla="*/ 848431 h 1694229"/>
                <a:gd name="connsiteX42" fmla="*/ 252339 w 1887825"/>
                <a:gd name="connsiteY42" fmla="*/ 893503 h 1694229"/>
                <a:gd name="connsiteX43" fmla="*/ 276863 w 1887825"/>
                <a:gd name="connsiteY43" fmla="*/ 932978 h 1694229"/>
                <a:gd name="connsiteX44" fmla="*/ 322521 w 1887825"/>
                <a:gd name="connsiteY44" fmla="*/ 971570 h 1694229"/>
                <a:gd name="connsiteX45" fmla="*/ 407654 w 1887825"/>
                <a:gd name="connsiteY45" fmla="*/ 1025822 h 1694229"/>
                <a:gd name="connsiteX46" fmla="*/ 443431 w 1887825"/>
                <a:gd name="connsiteY46" fmla="*/ 1096915 h 1694229"/>
                <a:gd name="connsiteX47" fmla="*/ 422534 w 1887825"/>
                <a:gd name="connsiteY47" fmla="*/ 1166488 h 1694229"/>
                <a:gd name="connsiteX48" fmla="*/ 500581 w 1887825"/>
                <a:gd name="connsiteY48" fmla="*/ 1222951 h 1694229"/>
                <a:gd name="connsiteX49" fmla="*/ 572613 w 1887825"/>
                <a:gd name="connsiteY49" fmla="*/ 1255945 h 1694229"/>
                <a:gd name="connsiteX50" fmla="*/ 582731 w 1887825"/>
                <a:gd name="connsiteY50" fmla="*/ 1330966 h 1694229"/>
                <a:gd name="connsiteX51" fmla="*/ 651253 w 1887825"/>
                <a:gd name="connsiteY51" fmla="*/ 1450176 h 1694229"/>
                <a:gd name="connsiteX52" fmla="*/ 736741 w 1887825"/>
                <a:gd name="connsiteY52" fmla="*/ 1541202 h 1694229"/>
                <a:gd name="connsiteX53" fmla="*/ 786806 w 1887825"/>
                <a:gd name="connsiteY53" fmla="*/ 1491860 h 1694229"/>
                <a:gd name="connsiteX54" fmla="*/ 851396 w 1887825"/>
                <a:gd name="connsiteY54" fmla="*/ 1519257 h 1694229"/>
                <a:gd name="connsiteX55" fmla="*/ 905869 w 1887825"/>
                <a:gd name="connsiteY55" fmla="*/ 1487098 h 1694229"/>
                <a:gd name="connsiteX56" fmla="*/ 922716 w 1887825"/>
                <a:gd name="connsiteY56" fmla="*/ 1444922 h 1694229"/>
                <a:gd name="connsiteX57" fmla="*/ 986593 w 1887825"/>
                <a:gd name="connsiteY57" fmla="*/ 1531334 h 1694229"/>
                <a:gd name="connsiteX58" fmla="*/ 1031660 w 1887825"/>
                <a:gd name="connsiteY58" fmla="*/ 1602428 h 1694229"/>
                <a:gd name="connsiteX59" fmla="*/ 1101606 w 1887825"/>
                <a:gd name="connsiteY59" fmla="*/ 1693947 h 1694229"/>
                <a:gd name="connsiteX60" fmla="*/ 1132504 w 1887825"/>
                <a:gd name="connsiteY60" fmla="*/ 1630856 h 1694229"/>
                <a:gd name="connsiteX61" fmla="*/ 1163163 w 1887825"/>
                <a:gd name="connsiteY61" fmla="*/ 1624376 h 1694229"/>
                <a:gd name="connsiteX62" fmla="*/ 1206262 w 1887825"/>
                <a:gd name="connsiteY62" fmla="*/ 1653639 h 1694229"/>
                <a:gd name="connsiteX63" fmla="*/ 1239837 w 1887825"/>
                <a:gd name="connsiteY63" fmla="*/ 1612985 h 1694229"/>
                <a:gd name="connsiteX64" fmla="*/ 1258658 w 1887825"/>
                <a:gd name="connsiteY64" fmla="*/ 1617602 h 1694229"/>
                <a:gd name="connsiteX65" fmla="*/ 1292700 w 1887825"/>
                <a:gd name="connsiteY65" fmla="*/ 1684079 h 1694229"/>
                <a:gd name="connsiteX66" fmla="*/ 1349256 w 1887825"/>
                <a:gd name="connsiteY66" fmla="*/ 1660610 h 1694229"/>
                <a:gd name="connsiteX67" fmla="*/ 1401288 w 1887825"/>
                <a:gd name="connsiteY67" fmla="*/ 1604489 h 1694229"/>
                <a:gd name="connsiteX68" fmla="*/ 1452065 w 1887825"/>
                <a:gd name="connsiteY68" fmla="*/ 1587946 h 1694229"/>
                <a:gd name="connsiteX69" fmla="*/ 1469744 w 1887825"/>
                <a:gd name="connsiteY69" fmla="*/ 1643768 h 1694229"/>
                <a:gd name="connsiteX70" fmla="*/ 1539639 w 1887825"/>
                <a:gd name="connsiteY70" fmla="*/ 1618090 h 1694229"/>
                <a:gd name="connsiteX71" fmla="*/ 1570417 w 1887825"/>
                <a:gd name="connsiteY71" fmla="*/ 1531334 h 1694229"/>
                <a:gd name="connsiteX72" fmla="*/ 1651853 w 1887825"/>
                <a:gd name="connsiteY72" fmla="*/ 1441192 h 1694229"/>
                <a:gd name="connsiteX73" fmla="*/ 1696444 w 1887825"/>
                <a:gd name="connsiteY73" fmla="*/ 1410062 h 1694229"/>
                <a:gd name="connsiteX74" fmla="*/ 1724813 w 1887825"/>
                <a:gd name="connsiteY74" fmla="*/ 1413357 h 1694229"/>
                <a:gd name="connsiteX75" fmla="*/ 1814608 w 1887825"/>
                <a:gd name="connsiteY75" fmla="*/ 1402749 h 1694229"/>
                <a:gd name="connsiteX76" fmla="*/ 1812167 w 1887825"/>
                <a:gd name="connsiteY76" fmla="*/ 1466525 h 1694229"/>
                <a:gd name="connsiteX77" fmla="*/ 1884978 w 1887825"/>
                <a:gd name="connsiteY77" fmla="*/ 1492399 h 1694229"/>
                <a:gd name="connsiteX78" fmla="*/ 1871943 w 1887825"/>
                <a:gd name="connsiteY78" fmla="*/ 1454448 h 1694229"/>
                <a:gd name="connsiteX79" fmla="*/ 1861403 w 1887825"/>
                <a:gd name="connsiteY79" fmla="*/ 1401373 h 1694229"/>
                <a:gd name="connsiteX80" fmla="*/ 1863844 w 1887825"/>
                <a:gd name="connsiteY80" fmla="*/ 1326546 h 1694229"/>
                <a:gd name="connsiteX81" fmla="*/ 1797946 w 1887825"/>
                <a:gd name="connsiteY81" fmla="*/ 1305140 h 1694229"/>
                <a:gd name="connsiteX82" fmla="*/ 1747763 w 1887825"/>
                <a:gd name="connsiteY82" fmla="*/ 1264979 h 1694229"/>
                <a:gd name="connsiteX83" fmla="*/ 1737459 w 1887825"/>
                <a:gd name="connsiteY83" fmla="*/ 1176356 h 1694229"/>
                <a:gd name="connsiteX84" fmla="*/ 1704241 w 1887825"/>
                <a:gd name="connsiteY84" fmla="*/ 1038783 h 1694229"/>
                <a:gd name="connsiteX85" fmla="*/ 1627446 w 1887825"/>
                <a:gd name="connsiteY85" fmla="*/ 972257 h 1694229"/>
                <a:gd name="connsiteX86" fmla="*/ 1594228 w 1887825"/>
                <a:gd name="connsiteY86" fmla="*/ 917660 h 1694229"/>
                <a:gd name="connsiteX87" fmla="*/ 1544162 w 1887825"/>
                <a:gd name="connsiteY87" fmla="*/ 872587 h 1694229"/>
                <a:gd name="connsiteX88" fmla="*/ 1472251 w 1887825"/>
                <a:gd name="connsiteY88" fmla="*/ 845878 h 1694229"/>
                <a:gd name="connsiteX89" fmla="*/ 1449150 w 1887825"/>
                <a:gd name="connsiteY89" fmla="*/ 823245 h 1694229"/>
                <a:gd name="connsiteX90" fmla="*/ 1477013 w 1887825"/>
                <a:gd name="connsiteY90" fmla="*/ 784801 h 1694229"/>
                <a:gd name="connsiteX91" fmla="*/ 1458319 w 1887825"/>
                <a:gd name="connsiteY91" fmla="*/ 748910 h 1694229"/>
                <a:gd name="connsiteX92" fmla="*/ 1463081 w 1887825"/>
                <a:gd name="connsiteY92" fmla="*/ 725098 h 1694229"/>
                <a:gd name="connsiteX93" fmla="*/ 1488076 w 1887825"/>
                <a:gd name="connsiteY93" fmla="*/ 724035 h 1694229"/>
                <a:gd name="connsiteX94" fmla="*/ 1580416 w 1887825"/>
                <a:gd name="connsiteY94" fmla="*/ 740220 h 1694229"/>
                <a:gd name="connsiteX95" fmla="*/ 1615719 w 1887825"/>
                <a:gd name="connsiteY95" fmla="*/ 683758 h 1694229"/>
                <a:gd name="connsiteX96" fmla="*/ 1603753 w 1887825"/>
                <a:gd name="connsiteY96" fmla="*/ 553648 h 1694229"/>
                <a:gd name="connsiteX97" fmla="*/ 1620956 w 1887825"/>
                <a:gd name="connsiteY97" fmla="*/ 405322 h 1694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887825" h="1694229">
                  <a:moveTo>
                    <a:pt x="1620956" y="405322"/>
                  </a:moveTo>
                  <a:cubicBezTo>
                    <a:pt x="1611798" y="375160"/>
                    <a:pt x="1575873" y="382083"/>
                    <a:pt x="1548806" y="372673"/>
                  </a:cubicBezTo>
                  <a:cubicBezTo>
                    <a:pt x="1521740" y="363263"/>
                    <a:pt x="1482485" y="365676"/>
                    <a:pt x="1458557" y="348860"/>
                  </a:cubicBezTo>
                  <a:cubicBezTo>
                    <a:pt x="1434629" y="332044"/>
                    <a:pt x="1417974" y="301598"/>
                    <a:pt x="1405237" y="271776"/>
                  </a:cubicBezTo>
                  <a:cubicBezTo>
                    <a:pt x="1392500" y="241954"/>
                    <a:pt x="1391969" y="214915"/>
                    <a:pt x="1382136" y="169931"/>
                  </a:cubicBezTo>
                  <a:cubicBezTo>
                    <a:pt x="1372303" y="124947"/>
                    <a:pt x="1353688" y="-17918"/>
                    <a:pt x="1346239" y="1869"/>
                  </a:cubicBezTo>
                  <a:cubicBezTo>
                    <a:pt x="1338790" y="21656"/>
                    <a:pt x="1288585" y="9160"/>
                    <a:pt x="1278870" y="43567"/>
                  </a:cubicBezTo>
                  <a:cubicBezTo>
                    <a:pt x="1269155" y="77974"/>
                    <a:pt x="1274440" y="66798"/>
                    <a:pt x="1273302" y="101090"/>
                  </a:cubicBezTo>
                  <a:cubicBezTo>
                    <a:pt x="1272164" y="120063"/>
                    <a:pt x="1263302" y="135099"/>
                    <a:pt x="1257397" y="152303"/>
                  </a:cubicBezTo>
                  <a:cubicBezTo>
                    <a:pt x="1251492" y="169507"/>
                    <a:pt x="1241414" y="184077"/>
                    <a:pt x="1237872" y="204316"/>
                  </a:cubicBezTo>
                  <a:cubicBezTo>
                    <a:pt x="1234330" y="224555"/>
                    <a:pt x="1248595" y="260475"/>
                    <a:pt x="1236143" y="273739"/>
                  </a:cubicBezTo>
                  <a:cubicBezTo>
                    <a:pt x="1223691" y="287004"/>
                    <a:pt x="1198254" y="286979"/>
                    <a:pt x="1163162" y="283903"/>
                  </a:cubicBezTo>
                  <a:cubicBezTo>
                    <a:pt x="1128070" y="280827"/>
                    <a:pt x="1117468" y="275537"/>
                    <a:pt x="1098809" y="285917"/>
                  </a:cubicBezTo>
                  <a:cubicBezTo>
                    <a:pt x="1080150" y="296297"/>
                    <a:pt x="1069871" y="341249"/>
                    <a:pt x="1051208" y="346183"/>
                  </a:cubicBezTo>
                  <a:cubicBezTo>
                    <a:pt x="1037427" y="374095"/>
                    <a:pt x="1014466" y="369656"/>
                    <a:pt x="996593" y="371690"/>
                  </a:cubicBezTo>
                  <a:cubicBezTo>
                    <a:pt x="978720" y="373724"/>
                    <a:pt x="975412" y="370390"/>
                    <a:pt x="943969" y="358385"/>
                  </a:cubicBezTo>
                  <a:cubicBezTo>
                    <a:pt x="912526" y="346380"/>
                    <a:pt x="858849" y="362649"/>
                    <a:pt x="837229" y="376257"/>
                  </a:cubicBezTo>
                  <a:cubicBezTo>
                    <a:pt x="815609" y="389865"/>
                    <a:pt x="820924" y="423424"/>
                    <a:pt x="814246" y="440035"/>
                  </a:cubicBezTo>
                  <a:cubicBezTo>
                    <a:pt x="807568" y="456646"/>
                    <a:pt x="813682" y="466827"/>
                    <a:pt x="797163" y="475926"/>
                  </a:cubicBezTo>
                  <a:cubicBezTo>
                    <a:pt x="780644" y="485025"/>
                    <a:pt x="731772" y="500512"/>
                    <a:pt x="715132" y="494632"/>
                  </a:cubicBezTo>
                  <a:cubicBezTo>
                    <a:pt x="698492" y="488752"/>
                    <a:pt x="707599" y="453036"/>
                    <a:pt x="697320" y="440647"/>
                  </a:cubicBezTo>
                  <a:cubicBezTo>
                    <a:pt x="687041" y="428258"/>
                    <a:pt x="683319" y="423632"/>
                    <a:pt x="653456" y="420298"/>
                  </a:cubicBezTo>
                  <a:cubicBezTo>
                    <a:pt x="623593" y="416964"/>
                    <a:pt x="554672" y="416132"/>
                    <a:pt x="518140" y="420641"/>
                  </a:cubicBezTo>
                  <a:cubicBezTo>
                    <a:pt x="481608" y="425150"/>
                    <a:pt x="453779" y="447407"/>
                    <a:pt x="434263" y="447350"/>
                  </a:cubicBezTo>
                  <a:cubicBezTo>
                    <a:pt x="414747" y="447293"/>
                    <a:pt x="409756" y="435126"/>
                    <a:pt x="401044" y="420298"/>
                  </a:cubicBezTo>
                  <a:cubicBezTo>
                    <a:pt x="392332" y="405470"/>
                    <a:pt x="396281" y="377435"/>
                    <a:pt x="381994" y="358385"/>
                  </a:cubicBezTo>
                  <a:cubicBezTo>
                    <a:pt x="367706" y="339335"/>
                    <a:pt x="333962" y="327544"/>
                    <a:pt x="315319" y="305998"/>
                  </a:cubicBezTo>
                  <a:cubicBezTo>
                    <a:pt x="296676" y="284452"/>
                    <a:pt x="298223" y="237047"/>
                    <a:pt x="270134" y="229110"/>
                  </a:cubicBezTo>
                  <a:cubicBezTo>
                    <a:pt x="242045" y="221173"/>
                    <a:pt x="170517" y="239094"/>
                    <a:pt x="146784" y="258373"/>
                  </a:cubicBezTo>
                  <a:cubicBezTo>
                    <a:pt x="123051" y="277652"/>
                    <a:pt x="128002" y="319295"/>
                    <a:pt x="127734" y="344785"/>
                  </a:cubicBezTo>
                  <a:cubicBezTo>
                    <a:pt x="127466" y="370275"/>
                    <a:pt x="146840" y="394414"/>
                    <a:pt x="145174" y="411312"/>
                  </a:cubicBezTo>
                  <a:cubicBezTo>
                    <a:pt x="143508" y="428210"/>
                    <a:pt x="131040" y="435714"/>
                    <a:pt x="117735" y="446172"/>
                  </a:cubicBezTo>
                  <a:cubicBezTo>
                    <a:pt x="104431" y="456630"/>
                    <a:pt x="78762" y="468077"/>
                    <a:pt x="65347" y="474059"/>
                  </a:cubicBezTo>
                  <a:cubicBezTo>
                    <a:pt x="51932" y="480041"/>
                    <a:pt x="45590" y="474355"/>
                    <a:pt x="37246" y="482063"/>
                  </a:cubicBezTo>
                  <a:cubicBezTo>
                    <a:pt x="28902" y="489771"/>
                    <a:pt x="21244" y="495196"/>
                    <a:pt x="15281" y="520310"/>
                  </a:cubicBezTo>
                  <a:cubicBezTo>
                    <a:pt x="9318" y="545424"/>
                    <a:pt x="-4514" y="605136"/>
                    <a:pt x="1469" y="632745"/>
                  </a:cubicBezTo>
                  <a:cubicBezTo>
                    <a:pt x="7452" y="660354"/>
                    <a:pt x="33408" y="677833"/>
                    <a:pt x="51178" y="685967"/>
                  </a:cubicBezTo>
                  <a:cubicBezTo>
                    <a:pt x="68948" y="694101"/>
                    <a:pt x="100988" y="670574"/>
                    <a:pt x="108092" y="681547"/>
                  </a:cubicBezTo>
                  <a:cubicBezTo>
                    <a:pt x="115196" y="692520"/>
                    <a:pt x="87047" y="735022"/>
                    <a:pt x="93804" y="751806"/>
                  </a:cubicBezTo>
                  <a:cubicBezTo>
                    <a:pt x="100561" y="768590"/>
                    <a:pt x="127994" y="775472"/>
                    <a:pt x="148631" y="782248"/>
                  </a:cubicBezTo>
                  <a:cubicBezTo>
                    <a:pt x="169268" y="789024"/>
                    <a:pt x="200246" y="781430"/>
                    <a:pt x="217629" y="792460"/>
                  </a:cubicBezTo>
                  <a:cubicBezTo>
                    <a:pt x="235013" y="803491"/>
                    <a:pt x="247147" y="831591"/>
                    <a:pt x="252932" y="848431"/>
                  </a:cubicBezTo>
                  <a:cubicBezTo>
                    <a:pt x="258717" y="865271"/>
                    <a:pt x="248351" y="879412"/>
                    <a:pt x="252339" y="893503"/>
                  </a:cubicBezTo>
                  <a:cubicBezTo>
                    <a:pt x="256327" y="907594"/>
                    <a:pt x="265166" y="919967"/>
                    <a:pt x="276863" y="932978"/>
                  </a:cubicBezTo>
                  <a:cubicBezTo>
                    <a:pt x="288560" y="945989"/>
                    <a:pt x="300723" y="956096"/>
                    <a:pt x="322521" y="971570"/>
                  </a:cubicBezTo>
                  <a:cubicBezTo>
                    <a:pt x="344320" y="987044"/>
                    <a:pt x="387502" y="1004931"/>
                    <a:pt x="407654" y="1025822"/>
                  </a:cubicBezTo>
                  <a:cubicBezTo>
                    <a:pt x="427806" y="1046713"/>
                    <a:pt x="440951" y="1073471"/>
                    <a:pt x="443431" y="1096915"/>
                  </a:cubicBezTo>
                  <a:cubicBezTo>
                    <a:pt x="445911" y="1120359"/>
                    <a:pt x="413009" y="1145482"/>
                    <a:pt x="422534" y="1166488"/>
                  </a:cubicBezTo>
                  <a:cubicBezTo>
                    <a:pt x="432059" y="1187494"/>
                    <a:pt x="475568" y="1208042"/>
                    <a:pt x="500581" y="1222951"/>
                  </a:cubicBezTo>
                  <a:cubicBezTo>
                    <a:pt x="525594" y="1237860"/>
                    <a:pt x="558921" y="1237943"/>
                    <a:pt x="572613" y="1255945"/>
                  </a:cubicBezTo>
                  <a:cubicBezTo>
                    <a:pt x="586305" y="1273947"/>
                    <a:pt x="579387" y="1290935"/>
                    <a:pt x="582731" y="1330966"/>
                  </a:cubicBezTo>
                  <a:cubicBezTo>
                    <a:pt x="586075" y="1370997"/>
                    <a:pt x="625585" y="1415137"/>
                    <a:pt x="651253" y="1450176"/>
                  </a:cubicBezTo>
                  <a:cubicBezTo>
                    <a:pt x="676921" y="1485215"/>
                    <a:pt x="714149" y="1534255"/>
                    <a:pt x="736741" y="1541202"/>
                  </a:cubicBezTo>
                  <a:cubicBezTo>
                    <a:pt x="759333" y="1548149"/>
                    <a:pt x="767697" y="1495518"/>
                    <a:pt x="786806" y="1491860"/>
                  </a:cubicBezTo>
                  <a:cubicBezTo>
                    <a:pt x="805915" y="1488203"/>
                    <a:pt x="831552" y="1520051"/>
                    <a:pt x="851396" y="1519257"/>
                  </a:cubicBezTo>
                  <a:cubicBezTo>
                    <a:pt x="871240" y="1518463"/>
                    <a:pt x="893982" y="1499487"/>
                    <a:pt x="905869" y="1487098"/>
                  </a:cubicBezTo>
                  <a:cubicBezTo>
                    <a:pt x="917756" y="1474709"/>
                    <a:pt x="877533" y="1437549"/>
                    <a:pt x="922716" y="1444922"/>
                  </a:cubicBezTo>
                  <a:cubicBezTo>
                    <a:pt x="967899" y="1452295"/>
                    <a:pt x="978199" y="1487211"/>
                    <a:pt x="986593" y="1531334"/>
                  </a:cubicBezTo>
                  <a:cubicBezTo>
                    <a:pt x="994987" y="1575457"/>
                    <a:pt x="997847" y="1588092"/>
                    <a:pt x="1031660" y="1602428"/>
                  </a:cubicBezTo>
                  <a:cubicBezTo>
                    <a:pt x="1065473" y="1616764"/>
                    <a:pt x="1084799" y="1689209"/>
                    <a:pt x="1101606" y="1693947"/>
                  </a:cubicBezTo>
                  <a:cubicBezTo>
                    <a:pt x="1118413" y="1698685"/>
                    <a:pt x="1122245" y="1642451"/>
                    <a:pt x="1132504" y="1630856"/>
                  </a:cubicBezTo>
                  <a:cubicBezTo>
                    <a:pt x="1142764" y="1619261"/>
                    <a:pt x="1150870" y="1620579"/>
                    <a:pt x="1163163" y="1624376"/>
                  </a:cubicBezTo>
                  <a:cubicBezTo>
                    <a:pt x="1175456" y="1628173"/>
                    <a:pt x="1193483" y="1655537"/>
                    <a:pt x="1206262" y="1653639"/>
                  </a:cubicBezTo>
                  <a:cubicBezTo>
                    <a:pt x="1219041" y="1651741"/>
                    <a:pt x="1231104" y="1618991"/>
                    <a:pt x="1239837" y="1612985"/>
                  </a:cubicBezTo>
                  <a:cubicBezTo>
                    <a:pt x="1248570" y="1606979"/>
                    <a:pt x="1249848" y="1605753"/>
                    <a:pt x="1258658" y="1617602"/>
                  </a:cubicBezTo>
                  <a:cubicBezTo>
                    <a:pt x="1267468" y="1629451"/>
                    <a:pt x="1277600" y="1676911"/>
                    <a:pt x="1292700" y="1684079"/>
                  </a:cubicBezTo>
                  <a:cubicBezTo>
                    <a:pt x="1307800" y="1691247"/>
                    <a:pt x="1331158" y="1673875"/>
                    <a:pt x="1349256" y="1660610"/>
                  </a:cubicBezTo>
                  <a:cubicBezTo>
                    <a:pt x="1367354" y="1647345"/>
                    <a:pt x="1384153" y="1616600"/>
                    <a:pt x="1401288" y="1604489"/>
                  </a:cubicBezTo>
                  <a:cubicBezTo>
                    <a:pt x="1418423" y="1592378"/>
                    <a:pt x="1440656" y="1581400"/>
                    <a:pt x="1452065" y="1587946"/>
                  </a:cubicBezTo>
                  <a:cubicBezTo>
                    <a:pt x="1463474" y="1594493"/>
                    <a:pt x="1455148" y="1638744"/>
                    <a:pt x="1469744" y="1643768"/>
                  </a:cubicBezTo>
                  <a:cubicBezTo>
                    <a:pt x="1484340" y="1648792"/>
                    <a:pt x="1522860" y="1636829"/>
                    <a:pt x="1539639" y="1618090"/>
                  </a:cubicBezTo>
                  <a:cubicBezTo>
                    <a:pt x="1556418" y="1599351"/>
                    <a:pt x="1551715" y="1560817"/>
                    <a:pt x="1570417" y="1531334"/>
                  </a:cubicBezTo>
                  <a:cubicBezTo>
                    <a:pt x="1589119" y="1501851"/>
                    <a:pt x="1630849" y="1461404"/>
                    <a:pt x="1651853" y="1441192"/>
                  </a:cubicBezTo>
                  <a:cubicBezTo>
                    <a:pt x="1672857" y="1420980"/>
                    <a:pt x="1684284" y="1414701"/>
                    <a:pt x="1696444" y="1410062"/>
                  </a:cubicBezTo>
                  <a:cubicBezTo>
                    <a:pt x="1708604" y="1405423"/>
                    <a:pt x="1715288" y="1414151"/>
                    <a:pt x="1724813" y="1413357"/>
                  </a:cubicBezTo>
                  <a:cubicBezTo>
                    <a:pt x="1734338" y="1412563"/>
                    <a:pt x="1800049" y="1393888"/>
                    <a:pt x="1814608" y="1402749"/>
                  </a:cubicBezTo>
                  <a:cubicBezTo>
                    <a:pt x="1829167" y="1411610"/>
                    <a:pt x="1800439" y="1451583"/>
                    <a:pt x="1812167" y="1466525"/>
                  </a:cubicBezTo>
                  <a:cubicBezTo>
                    <a:pt x="1823895" y="1481467"/>
                    <a:pt x="1875015" y="1494412"/>
                    <a:pt x="1884978" y="1492399"/>
                  </a:cubicBezTo>
                  <a:cubicBezTo>
                    <a:pt x="1894941" y="1490386"/>
                    <a:pt x="1875872" y="1469619"/>
                    <a:pt x="1871943" y="1454448"/>
                  </a:cubicBezTo>
                  <a:cubicBezTo>
                    <a:pt x="1868014" y="1439277"/>
                    <a:pt x="1862753" y="1422690"/>
                    <a:pt x="1861403" y="1401373"/>
                  </a:cubicBezTo>
                  <a:cubicBezTo>
                    <a:pt x="1860053" y="1380056"/>
                    <a:pt x="1874420" y="1342585"/>
                    <a:pt x="1863844" y="1326546"/>
                  </a:cubicBezTo>
                  <a:cubicBezTo>
                    <a:pt x="1853268" y="1310507"/>
                    <a:pt x="1817293" y="1315401"/>
                    <a:pt x="1797946" y="1305140"/>
                  </a:cubicBezTo>
                  <a:cubicBezTo>
                    <a:pt x="1778599" y="1294879"/>
                    <a:pt x="1757844" y="1286443"/>
                    <a:pt x="1747763" y="1264979"/>
                  </a:cubicBezTo>
                  <a:cubicBezTo>
                    <a:pt x="1737682" y="1243515"/>
                    <a:pt x="1744713" y="1214055"/>
                    <a:pt x="1737459" y="1176356"/>
                  </a:cubicBezTo>
                  <a:cubicBezTo>
                    <a:pt x="1730205" y="1138657"/>
                    <a:pt x="1722576" y="1072799"/>
                    <a:pt x="1704241" y="1038783"/>
                  </a:cubicBezTo>
                  <a:cubicBezTo>
                    <a:pt x="1685906" y="1004767"/>
                    <a:pt x="1645781" y="992444"/>
                    <a:pt x="1627446" y="972257"/>
                  </a:cubicBezTo>
                  <a:cubicBezTo>
                    <a:pt x="1609111" y="952070"/>
                    <a:pt x="1608109" y="934272"/>
                    <a:pt x="1594228" y="917660"/>
                  </a:cubicBezTo>
                  <a:cubicBezTo>
                    <a:pt x="1580347" y="901048"/>
                    <a:pt x="1564491" y="884551"/>
                    <a:pt x="1544162" y="872587"/>
                  </a:cubicBezTo>
                  <a:cubicBezTo>
                    <a:pt x="1523833" y="860623"/>
                    <a:pt x="1488086" y="854102"/>
                    <a:pt x="1472251" y="845878"/>
                  </a:cubicBezTo>
                  <a:cubicBezTo>
                    <a:pt x="1456416" y="837654"/>
                    <a:pt x="1448356" y="833425"/>
                    <a:pt x="1449150" y="823245"/>
                  </a:cubicBezTo>
                  <a:cubicBezTo>
                    <a:pt x="1449944" y="813066"/>
                    <a:pt x="1475485" y="797190"/>
                    <a:pt x="1477013" y="784801"/>
                  </a:cubicBezTo>
                  <a:cubicBezTo>
                    <a:pt x="1478541" y="772412"/>
                    <a:pt x="1460641" y="758860"/>
                    <a:pt x="1458319" y="748910"/>
                  </a:cubicBezTo>
                  <a:cubicBezTo>
                    <a:pt x="1455997" y="738960"/>
                    <a:pt x="1458122" y="729244"/>
                    <a:pt x="1463081" y="725098"/>
                  </a:cubicBezTo>
                  <a:cubicBezTo>
                    <a:pt x="1468040" y="720952"/>
                    <a:pt x="1472995" y="717685"/>
                    <a:pt x="1488076" y="724035"/>
                  </a:cubicBezTo>
                  <a:cubicBezTo>
                    <a:pt x="1503157" y="730385"/>
                    <a:pt x="1559142" y="746933"/>
                    <a:pt x="1580416" y="740220"/>
                  </a:cubicBezTo>
                  <a:cubicBezTo>
                    <a:pt x="1601690" y="733507"/>
                    <a:pt x="1608575" y="718683"/>
                    <a:pt x="1615719" y="683758"/>
                  </a:cubicBezTo>
                  <a:cubicBezTo>
                    <a:pt x="1622863" y="648833"/>
                    <a:pt x="1602880" y="600054"/>
                    <a:pt x="1603753" y="553648"/>
                  </a:cubicBezTo>
                  <a:cubicBezTo>
                    <a:pt x="1604626" y="507242"/>
                    <a:pt x="1630114" y="435484"/>
                    <a:pt x="1620956" y="405322"/>
                  </a:cubicBezTo>
                  <a:close/>
                </a:path>
              </a:pathLst>
            </a:custGeom>
            <a:grp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smtClean="0">
                <a:solidFill>
                  <a:schemeClr val="bg1"/>
                </a:solidFill>
                <a:latin typeface="Georgia" pitchFamily="18" charset="0"/>
              </a:endParaRPr>
            </a:p>
          </p:txBody>
        </p:sp>
        <p:sp>
          <p:nvSpPr>
            <p:cNvPr id="336" name="Freeform 83"/>
            <p:cNvSpPr>
              <a:spLocks/>
            </p:cNvSpPr>
            <p:nvPr/>
          </p:nvSpPr>
          <p:spPr bwMode="auto">
            <a:xfrm>
              <a:off x="2197370" y="3900960"/>
              <a:ext cx="368901" cy="379426"/>
            </a:xfrm>
            <a:custGeom>
              <a:avLst/>
              <a:gdLst>
                <a:gd name="connsiteX0" fmla="*/ 3440 w 9933"/>
                <a:gd name="connsiteY0" fmla="*/ 9133 h 9898"/>
                <a:gd name="connsiteX1" fmla="*/ 4037 w 9933"/>
                <a:gd name="connsiteY1" fmla="*/ 9439 h 9898"/>
                <a:gd name="connsiteX2" fmla="*/ 4485 w 9933"/>
                <a:gd name="connsiteY2" fmla="*/ 9337 h 9898"/>
                <a:gd name="connsiteX3" fmla="*/ 5381 w 9933"/>
                <a:gd name="connsiteY3" fmla="*/ 9898 h 9898"/>
                <a:gd name="connsiteX4" fmla="*/ 5829 w 9933"/>
                <a:gd name="connsiteY4" fmla="*/ 9745 h 9898"/>
                <a:gd name="connsiteX5" fmla="*/ 6052 w 9933"/>
                <a:gd name="connsiteY5" fmla="*/ 9847 h 9898"/>
                <a:gd name="connsiteX6" fmla="*/ 6724 w 9933"/>
                <a:gd name="connsiteY6" fmla="*/ 9643 h 9898"/>
                <a:gd name="connsiteX7" fmla="*/ 6873 w 9933"/>
                <a:gd name="connsiteY7" fmla="*/ 9745 h 9898"/>
                <a:gd name="connsiteX8" fmla="*/ 7172 w 9933"/>
                <a:gd name="connsiteY8" fmla="*/ 9490 h 9898"/>
                <a:gd name="connsiteX9" fmla="*/ 7620 w 9933"/>
                <a:gd name="connsiteY9" fmla="*/ 9184 h 9898"/>
                <a:gd name="connsiteX10" fmla="*/ 8142 w 9933"/>
                <a:gd name="connsiteY10" fmla="*/ 9184 h 9898"/>
                <a:gd name="connsiteX11" fmla="*/ 8366 w 9933"/>
                <a:gd name="connsiteY11" fmla="*/ 9337 h 9898"/>
                <a:gd name="connsiteX12" fmla="*/ 8217 w 9933"/>
                <a:gd name="connsiteY12" fmla="*/ 8929 h 9898"/>
                <a:gd name="connsiteX13" fmla="*/ 7769 w 9933"/>
                <a:gd name="connsiteY13" fmla="*/ 8469 h 9898"/>
                <a:gd name="connsiteX14" fmla="*/ 7321 w 9933"/>
                <a:gd name="connsiteY14" fmla="*/ 8010 h 9898"/>
                <a:gd name="connsiteX15" fmla="*/ 6724 w 9933"/>
                <a:gd name="connsiteY15" fmla="*/ 7602 h 9898"/>
                <a:gd name="connsiteX16" fmla="*/ 7097 w 9933"/>
                <a:gd name="connsiteY16" fmla="*/ 7449 h 9898"/>
                <a:gd name="connsiteX17" fmla="*/ 7396 w 9933"/>
                <a:gd name="connsiteY17" fmla="*/ 6633 h 9898"/>
                <a:gd name="connsiteX18" fmla="*/ 7396 w 9933"/>
                <a:gd name="connsiteY18" fmla="*/ 6276 h 9898"/>
                <a:gd name="connsiteX19" fmla="*/ 7769 w 9933"/>
                <a:gd name="connsiteY19" fmla="*/ 6276 h 9898"/>
                <a:gd name="connsiteX20" fmla="*/ 7993 w 9933"/>
                <a:gd name="connsiteY20" fmla="*/ 5612 h 9898"/>
                <a:gd name="connsiteX21" fmla="*/ 8590 w 9933"/>
                <a:gd name="connsiteY21" fmla="*/ 5204 h 9898"/>
                <a:gd name="connsiteX22" fmla="*/ 8814 w 9933"/>
                <a:gd name="connsiteY22" fmla="*/ 4439 h 9898"/>
                <a:gd name="connsiteX23" fmla="*/ 8664 w 9933"/>
                <a:gd name="connsiteY23" fmla="*/ 4031 h 9898"/>
                <a:gd name="connsiteX24" fmla="*/ 9037 w 9933"/>
                <a:gd name="connsiteY24" fmla="*/ 3163 h 9898"/>
                <a:gd name="connsiteX25" fmla="*/ 9336 w 9933"/>
                <a:gd name="connsiteY25" fmla="*/ 2908 h 9898"/>
                <a:gd name="connsiteX26" fmla="*/ 9933 w 9933"/>
                <a:gd name="connsiteY26" fmla="*/ 2500 h 9898"/>
                <a:gd name="connsiteX27" fmla="*/ 9709 w 9933"/>
                <a:gd name="connsiteY27" fmla="*/ 2449 h 9898"/>
                <a:gd name="connsiteX28" fmla="*/ 9336 w 9933"/>
                <a:gd name="connsiteY28" fmla="*/ 2194 h 9898"/>
                <a:gd name="connsiteX29" fmla="*/ 9112 w 9933"/>
                <a:gd name="connsiteY29" fmla="*/ 1429 h 9898"/>
                <a:gd name="connsiteX30" fmla="*/ 9112 w 9933"/>
                <a:gd name="connsiteY30" fmla="*/ 1020 h 9898"/>
                <a:gd name="connsiteX31" fmla="*/ 9037 w 9933"/>
                <a:gd name="connsiteY31" fmla="*/ 510 h 9898"/>
                <a:gd name="connsiteX32" fmla="*/ 8814 w 9933"/>
                <a:gd name="connsiteY32" fmla="*/ 357 h 9898"/>
                <a:gd name="connsiteX33" fmla="*/ 8440 w 9933"/>
                <a:gd name="connsiteY33" fmla="*/ 153 h 9898"/>
                <a:gd name="connsiteX34" fmla="*/ 8217 w 9933"/>
                <a:gd name="connsiteY34" fmla="*/ 0 h 9898"/>
                <a:gd name="connsiteX35" fmla="*/ 7769 w 9933"/>
                <a:gd name="connsiteY35" fmla="*/ 204 h 9898"/>
                <a:gd name="connsiteX36" fmla="*/ 7321 w 9933"/>
                <a:gd name="connsiteY36" fmla="*/ 510 h 9898"/>
                <a:gd name="connsiteX37" fmla="*/ 6724 w 9933"/>
                <a:gd name="connsiteY37" fmla="*/ 510 h 9898"/>
                <a:gd name="connsiteX38" fmla="*/ 5679 w 9933"/>
                <a:gd name="connsiteY38" fmla="*/ 510 h 9898"/>
                <a:gd name="connsiteX39" fmla="*/ 5679 w 9933"/>
                <a:gd name="connsiteY39" fmla="*/ 459 h 9898"/>
                <a:gd name="connsiteX40" fmla="*/ 5605 w 9933"/>
                <a:gd name="connsiteY40" fmla="*/ 510 h 9898"/>
                <a:gd name="connsiteX41" fmla="*/ 1948 w 9933"/>
                <a:gd name="connsiteY41" fmla="*/ 510 h 9898"/>
                <a:gd name="connsiteX42" fmla="*/ 1948 w 9933"/>
                <a:gd name="connsiteY42" fmla="*/ 1582 h 9898"/>
                <a:gd name="connsiteX43" fmla="*/ 1276 w 9933"/>
                <a:gd name="connsiteY43" fmla="*/ 1582 h 9898"/>
                <a:gd name="connsiteX44" fmla="*/ 1276 w 9933"/>
                <a:gd name="connsiteY44" fmla="*/ 1786 h 9898"/>
                <a:gd name="connsiteX45" fmla="*/ 1276 w 9933"/>
                <a:gd name="connsiteY45" fmla="*/ 3622 h 9898"/>
                <a:gd name="connsiteX46" fmla="*/ 1127 w 9933"/>
                <a:gd name="connsiteY46" fmla="*/ 3724 h 9898"/>
                <a:gd name="connsiteX47" fmla="*/ 679 w 9933"/>
                <a:gd name="connsiteY47" fmla="*/ 3929 h 9898"/>
                <a:gd name="connsiteX48" fmla="*/ 605 w 9933"/>
                <a:gd name="connsiteY48" fmla="*/ 4184 h 9898"/>
                <a:gd name="connsiteX49" fmla="*/ 381 w 9933"/>
                <a:gd name="connsiteY49" fmla="*/ 4439 h 9898"/>
                <a:gd name="connsiteX50" fmla="*/ 232 w 9933"/>
                <a:gd name="connsiteY50" fmla="*/ 4847 h 9898"/>
                <a:gd name="connsiteX51" fmla="*/ 8 w 9933"/>
                <a:gd name="connsiteY51" fmla="*/ 5306 h 9898"/>
                <a:gd name="connsiteX52" fmla="*/ 381 w 9933"/>
                <a:gd name="connsiteY52" fmla="*/ 5357 h 9898"/>
                <a:gd name="connsiteX53" fmla="*/ 455 w 9933"/>
                <a:gd name="connsiteY53" fmla="*/ 5765 h 9898"/>
                <a:gd name="connsiteX54" fmla="*/ 679 w 9933"/>
                <a:gd name="connsiteY54" fmla="*/ 6173 h 9898"/>
                <a:gd name="connsiteX55" fmla="*/ 1052 w 9933"/>
                <a:gd name="connsiteY55" fmla="*/ 6990 h 9898"/>
                <a:gd name="connsiteX56" fmla="*/ 1351 w 9933"/>
                <a:gd name="connsiteY56" fmla="*/ 7347 h 9898"/>
                <a:gd name="connsiteX57" fmla="*/ 1948 w 9933"/>
                <a:gd name="connsiteY57" fmla="*/ 7602 h 9898"/>
                <a:gd name="connsiteX58" fmla="*/ 2321 w 9933"/>
                <a:gd name="connsiteY58" fmla="*/ 8010 h 9898"/>
                <a:gd name="connsiteX59" fmla="*/ 2769 w 9933"/>
                <a:gd name="connsiteY59" fmla="*/ 8418 h 9898"/>
                <a:gd name="connsiteX60" fmla="*/ 3067 w 9933"/>
                <a:gd name="connsiteY60" fmla="*/ 8724 h 9898"/>
                <a:gd name="connsiteX61" fmla="*/ 3440 w 9933"/>
                <a:gd name="connsiteY61" fmla="*/ 9133 h 9898"/>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56" fmla="*/ 1961 w 10000"/>
                <a:gd name="connsiteY56" fmla="*/ 7680 h 10000"/>
                <a:gd name="connsiteX57" fmla="*/ 2337 w 10000"/>
                <a:gd name="connsiteY57" fmla="*/ 8093 h 10000"/>
                <a:gd name="connsiteX58" fmla="*/ 2788 w 10000"/>
                <a:gd name="connsiteY58" fmla="*/ 8505 h 10000"/>
                <a:gd name="connsiteX59" fmla="*/ 3088 w 10000"/>
                <a:gd name="connsiteY59" fmla="*/ 8814 h 10000"/>
                <a:gd name="connsiteX60" fmla="*/ 3463 w 10000"/>
                <a:gd name="connsiteY60" fmla="*/ 9227 h 10000"/>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56" fmla="*/ 2337 w 10000"/>
                <a:gd name="connsiteY56" fmla="*/ 8093 h 10000"/>
                <a:gd name="connsiteX57" fmla="*/ 2788 w 10000"/>
                <a:gd name="connsiteY57" fmla="*/ 8505 h 10000"/>
                <a:gd name="connsiteX58" fmla="*/ 3088 w 10000"/>
                <a:gd name="connsiteY58" fmla="*/ 8814 h 10000"/>
                <a:gd name="connsiteX59" fmla="*/ 3463 w 10000"/>
                <a:gd name="connsiteY59" fmla="*/ 9227 h 10000"/>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56" fmla="*/ 2337 w 10000"/>
                <a:gd name="connsiteY56" fmla="*/ 8093 h 10000"/>
                <a:gd name="connsiteX57" fmla="*/ 3088 w 10000"/>
                <a:gd name="connsiteY57" fmla="*/ 8814 h 10000"/>
                <a:gd name="connsiteX58" fmla="*/ 3463 w 10000"/>
                <a:gd name="connsiteY58" fmla="*/ 9227 h 10000"/>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56" fmla="*/ 3088 w 10000"/>
                <a:gd name="connsiteY56" fmla="*/ 8814 h 10000"/>
                <a:gd name="connsiteX57" fmla="*/ 3463 w 10000"/>
                <a:gd name="connsiteY57" fmla="*/ 9227 h 10000"/>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56" fmla="*/ 3463 w 10000"/>
                <a:gd name="connsiteY56" fmla="*/ 9227 h 10000"/>
                <a:gd name="connsiteX0" fmla="*/ 3463 w 10000"/>
                <a:gd name="connsiteY0" fmla="*/ 9227 h 10000"/>
                <a:gd name="connsiteX1" fmla="*/ 4064 w 10000"/>
                <a:gd name="connsiteY1" fmla="*/ 9536 h 10000"/>
                <a:gd name="connsiteX2" fmla="*/ 4515 w 10000"/>
                <a:gd name="connsiteY2" fmla="*/ 9433 h 10000"/>
                <a:gd name="connsiteX3" fmla="*/ 5417 w 10000"/>
                <a:gd name="connsiteY3" fmla="*/ 10000 h 10000"/>
                <a:gd name="connsiteX4" fmla="*/ 5868 w 10000"/>
                <a:gd name="connsiteY4" fmla="*/ 9845 h 10000"/>
                <a:gd name="connsiteX5" fmla="*/ 6093 w 10000"/>
                <a:gd name="connsiteY5" fmla="*/ 9948 h 10000"/>
                <a:gd name="connsiteX6" fmla="*/ 6769 w 10000"/>
                <a:gd name="connsiteY6" fmla="*/ 9742 h 10000"/>
                <a:gd name="connsiteX7" fmla="*/ 6919 w 10000"/>
                <a:gd name="connsiteY7" fmla="*/ 9845 h 10000"/>
                <a:gd name="connsiteX8" fmla="*/ 7220 w 10000"/>
                <a:gd name="connsiteY8" fmla="*/ 9588 h 10000"/>
                <a:gd name="connsiteX9" fmla="*/ 7671 w 10000"/>
                <a:gd name="connsiteY9" fmla="*/ 9279 h 10000"/>
                <a:gd name="connsiteX10" fmla="*/ 8197 w 10000"/>
                <a:gd name="connsiteY10" fmla="*/ 9279 h 10000"/>
                <a:gd name="connsiteX11" fmla="*/ 8422 w 10000"/>
                <a:gd name="connsiteY11" fmla="*/ 9433 h 10000"/>
                <a:gd name="connsiteX12" fmla="*/ 8272 w 10000"/>
                <a:gd name="connsiteY12" fmla="*/ 9021 h 10000"/>
                <a:gd name="connsiteX13" fmla="*/ 7821 w 10000"/>
                <a:gd name="connsiteY13" fmla="*/ 8556 h 10000"/>
                <a:gd name="connsiteX14" fmla="*/ 7370 w 10000"/>
                <a:gd name="connsiteY14" fmla="*/ 8093 h 10000"/>
                <a:gd name="connsiteX15" fmla="*/ 6769 w 10000"/>
                <a:gd name="connsiteY15" fmla="*/ 7680 h 10000"/>
                <a:gd name="connsiteX16" fmla="*/ 7145 w 10000"/>
                <a:gd name="connsiteY16" fmla="*/ 7526 h 10000"/>
                <a:gd name="connsiteX17" fmla="*/ 7446 w 10000"/>
                <a:gd name="connsiteY17" fmla="*/ 6701 h 10000"/>
                <a:gd name="connsiteX18" fmla="*/ 7446 w 10000"/>
                <a:gd name="connsiteY18" fmla="*/ 6341 h 10000"/>
                <a:gd name="connsiteX19" fmla="*/ 7821 w 10000"/>
                <a:gd name="connsiteY19" fmla="*/ 6341 h 10000"/>
                <a:gd name="connsiteX20" fmla="*/ 8047 w 10000"/>
                <a:gd name="connsiteY20" fmla="*/ 5670 h 10000"/>
                <a:gd name="connsiteX21" fmla="*/ 8648 w 10000"/>
                <a:gd name="connsiteY21" fmla="*/ 5258 h 10000"/>
                <a:gd name="connsiteX22" fmla="*/ 8873 w 10000"/>
                <a:gd name="connsiteY22" fmla="*/ 4485 h 10000"/>
                <a:gd name="connsiteX23" fmla="*/ 8722 w 10000"/>
                <a:gd name="connsiteY23" fmla="*/ 4073 h 10000"/>
                <a:gd name="connsiteX24" fmla="*/ 9098 w 10000"/>
                <a:gd name="connsiteY24" fmla="*/ 3196 h 10000"/>
                <a:gd name="connsiteX25" fmla="*/ 9399 w 10000"/>
                <a:gd name="connsiteY25" fmla="*/ 2938 h 10000"/>
                <a:gd name="connsiteX26" fmla="*/ 10000 w 10000"/>
                <a:gd name="connsiteY26" fmla="*/ 2526 h 10000"/>
                <a:gd name="connsiteX27" fmla="*/ 9774 w 10000"/>
                <a:gd name="connsiteY27" fmla="*/ 2474 h 10000"/>
                <a:gd name="connsiteX28" fmla="*/ 9399 w 10000"/>
                <a:gd name="connsiteY28" fmla="*/ 2217 h 10000"/>
                <a:gd name="connsiteX29" fmla="*/ 9173 w 10000"/>
                <a:gd name="connsiteY29" fmla="*/ 1444 h 10000"/>
                <a:gd name="connsiteX30" fmla="*/ 9173 w 10000"/>
                <a:gd name="connsiteY30" fmla="*/ 1031 h 10000"/>
                <a:gd name="connsiteX31" fmla="*/ 9098 w 10000"/>
                <a:gd name="connsiteY31" fmla="*/ 515 h 10000"/>
                <a:gd name="connsiteX32" fmla="*/ 8873 w 10000"/>
                <a:gd name="connsiteY32" fmla="*/ 361 h 10000"/>
                <a:gd name="connsiteX33" fmla="*/ 8497 w 10000"/>
                <a:gd name="connsiteY33" fmla="*/ 155 h 10000"/>
                <a:gd name="connsiteX34" fmla="*/ 8272 w 10000"/>
                <a:gd name="connsiteY34" fmla="*/ 0 h 10000"/>
                <a:gd name="connsiteX35" fmla="*/ 7821 w 10000"/>
                <a:gd name="connsiteY35" fmla="*/ 206 h 10000"/>
                <a:gd name="connsiteX36" fmla="*/ 7370 w 10000"/>
                <a:gd name="connsiteY36" fmla="*/ 515 h 10000"/>
                <a:gd name="connsiteX37" fmla="*/ 6769 w 10000"/>
                <a:gd name="connsiteY37" fmla="*/ 515 h 10000"/>
                <a:gd name="connsiteX38" fmla="*/ 5717 w 10000"/>
                <a:gd name="connsiteY38" fmla="*/ 515 h 10000"/>
                <a:gd name="connsiteX39" fmla="*/ 5717 w 10000"/>
                <a:gd name="connsiteY39" fmla="*/ 464 h 10000"/>
                <a:gd name="connsiteX40" fmla="*/ 5643 w 10000"/>
                <a:gd name="connsiteY40" fmla="*/ 515 h 10000"/>
                <a:gd name="connsiteX41" fmla="*/ 1961 w 10000"/>
                <a:gd name="connsiteY41" fmla="*/ 515 h 10000"/>
                <a:gd name="connsiteX42" fmla="*/ 1961 w 10000"/>
                <a:gd name="connsiteY42" fmla="*/ 1598 h 10000"/>
                <a:gd name="connsiteX43" fmla="*/ 1285 w 10000"/>
                <a:gd name="connsiteY43" fmla="*/ 1598 h 10000"/>
                <a:gd name="connsiteX44" fmla="*/ 1285 w 10000"/>
                <a:gd name="connsiteY44" fmla="*/ 1804 h 10000"/>
                <a:gd name="connsiteX45" fmla="*/ 1285 w 10000"/>
                <a:gd name="connsiteY45" fmla="*/ 3659 h 10000"/>
                <a:gd name="connsiteX46" fmla="*/ 1135 w 10000"/>
                <a:gd name="connsiteY46" fmla="*/ 3762 h 10000"/>
                <a:gd name="connsiteX47" fmla="*/ 684 w 10000"/>
                <a:gd name="connsiteY47" fmla="*/ 3969 h 10000"/>
                <a:gd name="connsiteX48" fmla="*/ 609 w 10000"/>
                <a:gd name="connsiteY48" fmla="*/ 4227 h 10000"/>
                <a:gd name="connsiteX49" fmla="*/ 384 w 10000"/>
                <a:gd name="connsiteY49" fmla="*/ 4485 h 10000"/>
                <a:gd name="connsiteX50" fmla="*/ 234 w 10000"/>
                <a:gd name="connsiteY50" fmla="*/ 4897 h 10000"/>
                <a:gd name="connsiteX51" fmla="*/ 8 w 10000"/>
                <a:gd name="connsiteY51" fmla="*/ 5361 h 10000"/>
                <a:gd name="connsiteX52" fmla="*/ 384 w 10000"/>
                <a:gd name="connsiteY52" fmla="*/ 5412 h 10000"/>
                <a:gd name="connsiteX53" fmla="*/ 458 w 10000"/>
                <a:gd name="connsiteY53" fmla="*/ 5824 h 10000"/>
                <a:gd name="connsiteX54" fmla="*/ 684 w 10000"/>
                <a:gd name="connsiteY54" fmla="*/ 6237 h 10000"/>
                <a:gd name="connsiteX55" fmla="*/ 1059 w 10000"/>
                <a:gd name="connsiteY55" fmla="*/ 7062 h 10000"/>
                <a:gd name="connsiteX0" fmla="*/ 4064 w 10000"/>
                <a:gd name="connsiteY0" fmla="*/ 9536 h 10000"/>
                <a:gd name="connsiteX1" fmla="*/ 4515 w 10000"/>
                <a:gd name="connsiteY1" fmla="*/ 9433 h 10000"/>
                <a:gd name="connsiteX2" fmla="*/ 5417 w 10000"/>
                <a:gd name="connsiteY2" fmla="*/ 10000 h 10000"/>
                <a:gd name="connsiteX3" fmla="*/ 5868 w 10000"/>
                <a:gd name="connsiteY3" fmla="*/ 9845 h 10000"/>
                <a:gd name="connsiteX4" fmla="*/ 6093 w 10000"/>
                <a:gd name="connsiteY4" fmla="*/ 9948 h 10000"/>
                <a:gd name="connsiteX5" fmla="*/ 6769 w 10000"/>
                <a:gd name="connsiteY5" fmla="*/ 9742 h 10000"/>
                <a:gd name="connsiteX6" fmla="*/ 6919 w 10000"/>
                <a:gd name="connsiteY6" fmla="*/ 9845 h 10000"/>
                <a:gd name="connsiteX7" fmla="*/ 7220 w 10000"/>
                <a:gd name="connsiteY7" fmla="*/ 9588 h 10000"/>
                <a:gd name="connsiteX8" fmla="*/ 7671 w 10000"/>
                <a:gd name="connsiteY8" fmla="*/ 9279 h 10000"/>
                <a:gd name="connsiteX9" fmla="*/ 8197 w 10000"/>
                <a:gd name="connsiteY9" fmla="*/ 9279 h 10000"/>
                <a:gd name="connsiteX10" fmla="*/ 8422 w 10000"/>
                <a:gd name="connsiteY10" fmla="*/ 9433 h 10000"/>
                <a:gd name="connsiteX11" fmla="*/ 8272 w 10000"/>
                <a:gd name="connsiteY11" fmla="*/ 9021 h 10000"/>
                <a:gd name="connsiteX12" fmla="*/ 7821 w 10000"/>
                <a:gd name="connsiteY12" fmla="*/ 8556 h 10000"/>
                <a:gd name="connsiteX13" fmla="*/ 7370 w 10000"/>
                <a:gd name="connsiteY13" fmla="*/ 8093 h 10000"/>
                <a:gd name="connsiteX14" fmla="*/ 6769 w 10000"/>
                <a:gd name="connsiteY14" fmla="*/ 7680 h 10000"/>
                <a:gd name="connsiteX15" fmla="*/ 7145 w 10000"/>
                <a:gd name="connsiteY15" fmla="*/ 7526 h 10000"/>
                <a:gd name="connsiteX16" fmla="*/ 7446 w 10000"/>
                <a:gd name="connsiteY16" fmla="*/ 6701 h 10000"/>
                <a:gd name="connsiteX17" fmla="*/ 7446 w 10000"/>
                <a:gd name="connsiteY17" fmla="*/ 6341 h 10000"/>
                <a:gd name="connsiteX18" fmla="*/ 7821 w 10000"/>
                <a:gd name="connsiteY18" fmla="*/ 6341 h 10000"/>
                <a:gd name="connsiteX19" fmla="*/ 8047 w 10000"/>
                <a:gd name="connsiteY19" fmla="*/ 5670 h 10000"/>
                <a:gd name="connsiteX20" fmla="*/ 8648 w 10000"/>
                <a:gd name="connsiteY20" fmla="*/ 5258 h 10000"/>
                <a:gd name="connsiteX21" fmla="*/ 8873 w 10000"/>
                <a:gd name="connsiteY21" fmla="*/ 4485 h 10000"/>
                <a:gd name="connsiteX22" fmla="*/ 8722 w 10000"/>
                <a:gd name="connsiteY22" fmla="*/ 4073 h 10000"/>
                <a:gd name="connsiteX23" fmla="*/ 9098 w 10000"/>
                <a:gd name="connsiteY23" fmla="*/ 3196 h 10000"/>
                <a:gd name="connsiteX24" fmla="*/ 9399 w 10000"/>
                <a:gd name="connsiteY24" fmla="*/ 2938 h 10000"/>
                <a:gd name="connsiteX25" fmla="*/ 10000 w 10000"/>
                <a:gd name="connsiteY25" fmla="*/ 2526 h 10000"/>
                <a:gd name="connsiteX26" fmla="*/ 9774 w 10000"/>
                <a:gd name="connsiteY26" fmla="*/ 2474 h 10000"/>
                <a:gd name="connsiteX27" fmla="*/ 9399 w 10000"/>
                <a:gd name="connsiteY27" fmla="*/ 2217 h 10000"/>
                <a:gd name="connsiteX28" fmla="*/ 9173 w 10000"/>
                <a:gd name="connsiteY28" fmla="*/ 1444 h 10000"/>
                <a:gd name="connsiteX29" fmla="*/ 9173 w 10000"/>
                <a:gd name="connsiteY29" fmla="*/ 1031 h 10000"/>
                <a:gd name="connsiteX30" fmla="*/ 9098 w 10000"/>
                <a:gd name="connsiteY30" fmla="*/ 515 h 10000"/>
                <a:gd name="connsiteX31" fmla="*/ 8873 w 10000"/>
                <a:gd name="connsiteY31" fmla="*/ 361 h 10000"/>
                <a:gd name="connsiteX32" fmla="*/ 8497 w 10000"/>
                <a:gd name="connsiteY32" fmla="*/ 155 h 10000"/>
                <a:gd name="connsiteX33" fmla="*/ 8272 w 10000"/>
                <a:gd name="connsiteY33" fmla="*/ 0 h 10000"/>
                <a:gd name="connsiteX34" fmla="*/ 7821 w 10000"/>
                <a:gd name="connsiteY34" fmla="*/ 206 h 10000"/>
                <a:gd name="connsiteX35" fmla="*/ 7370 w 10000"/>
                <a:gd name="connsiteY35" fmla="*/ 515 h 10000"/>
                <a:gd name="connsiteX36" fmla="*/ 6769 w 10000"/>
                <a:gd name="connsiteY36" fmla="*/ 515 h 10000"/>
                <a:gd name="connsiteX37" fmla="*/ 5717 w 10000"/>
                <a:gd name="connsiteY37" fmla="*/ 515 h 10000"/>
                <a:gd name="connsiteX38" fmla="*/ 5717 w 10000"/>
                <a:gd name="connsiteY38" fmla="*/ 464 h 10000"/>
                <a:gd name="connsiteX39" fmla="*/ 5643 w 10000"/>
                <a:gd name="connsiteY39" fmla="*/ 515 h 10000"/>
                <a:gd name="connsiteX40" fmla="*/ 1961 w 10000"/>
                <a:gd name="connsiteY40" fmla="*/ 515 h 10000"/>
                <a:gd name="connsiteX41" fmla="*/ 1961 w 10000"/>
                <a:gd name="connsiteY41" fmla="*/ 1598 h 10000"/>
                <a:gd name="connsiteX42" fmla="*/ 1285 w 10000"/>
                <a:gd name="connsiteY42" fmla="*/ 1598 h 10000"/>
                <a:gd name="connsiteX43" fmla="*/ 1285 w 10000"/>
                <a:gd name="connsiteY43" fmla="*/ 1804 h 10000"/>
                <a:gd name="connsiteX44" fmla="*/ 1285 w 10000"/>
                <a:gd name="connsiteY44" fmla="*/ 3659 h 10000"/>
                <a:gd name="connsiteX45" fmla="*/ 1135 w 10000"/>
                <a:gd name="connsiteY45" fmla="*/ 3762 h 10000"/>
                <a:gd name="connsiteX46" fmla="*/ 684 w 10000"/>
                <a:gd name="connsiteY46" fmla="*/ 3969 h 10000"/>
                <a:gd name="connsiteX47" fmla="*/ 609 w 10000"/>
                <a:gd name="connsiteY47" fmla="*/ 4227 h 10000"/>
                <a:gd name="connsiteX48" fmla="*/ 384 w 10000"/>
                <a:gd name="connsiteY48" fmla="*/ 4485 h 10000"/>
                <a:gd name="connsiteX49" fmla="*/ 234 w 10000"/>
                <a:gd name="connsiteY49" fmla="*/ 4897 h 10000"/>
                <a:gd name="connsiteX50" fmla="*/ 8 w 10000"/>
                <a:gd name="connsiteY50" fmla="*/ 5361 h 10000"/>
                <a:gd name="connsiteX51" fmla="*/ 384 w 10000"/>
                <a:gd name="connsiteY51" fmla="*/ 5412 h 10000"/>
                <a:gd name="connsiteX52" fmla="*/ 458 w 10000"/>
                <a:gd name="connsiteY52" fmla="*/ 5824 h 10000"/>
                <a:gd name="connsiteX53" fmla="*/ 684 w 10000"/>
                <a:gd name="connsiteY53" fmla="*/ 6237 h 10000"/>
                <a:gd name="connsiteX54" fmla="*/ 1059 w 10000"/>
                <a:gd name="connsiteY54" fmla="*/ 7062 h 10000"/>
                <a:gd name="connsiteX0" fmla="*/ 4515 w 10000"/>
                <a:gd name="connsiteY0" fmla="*/ 9433 h 10000"/>
                <a:gd name="connsiteX1" fmla="*/ 5417 w 10000"/>
                <a:gd name="connsiteY1" fmla="*/ 10000 h 10000"/>
                <a:gd name="connsiteX2" fmla="*/ 5868 w 10000"/>
                <a:gd name="connsiteY2" fmla="*/ 9845 h 10000"/>
                <a:gd name="connsiteX3" fmla="*/ 6093 w 10000"/>
                <a:gd name="connsiteY3" fmla="*/ 9948 h 10000"/>
                <a:gd name="connsiteX4" fmla="*/ 6769 w 10000"/>
                <a:gd name="connsiteY4" fmla="*/ 9742 h 10000"/>
                <a:gd name="connsiteX5" fmla="*/ 6919 w 10000"/>
                <a:gd name="connsiteY5" fmla="*/ 9845 h 10000"/>
                <a:gd name="connsiteX6" fmla="*/ 7220 w 10000"/>
                <a:gd name="connsiteY6" fmla="*/ 9588 h 10000"/>
                <a:gd name="connsiteX7" fmla="*/ 7671 w 10000"/>
                <a:gd name="connsiteY7" fmla="*/ 9279 h 10000"/>
                <a:gd name="connsiteX8" fmla="*/ 8197 w 10000"/>
                <a:gd name="connsiteY8" fmla="*/ 9279 h 10000"/>
                <a:gd name="connsiteX9" fmla="*/ 8422 w 10000"/>
                <a:gd name="connsiteY9" fmla="*/ 9433 h 10000"/>
                <a:gd name="connsiteX10" fmla="*/ 8272 w 10000"/>
                <a:gd name="connsiteY10" fmla="*/ 9021 h 10000"/>
                <a:gd name="connsiteX11" fmla="*/ 7821 w 10000"/>
                <a:gd name="connsiteY11" fmla="*/ 8556 h 10000"/>
                <a:gd name="connsiteX12" fmla="*/ 7370 w 10000"/>
                <a:gd name="connsiteY12" fmla="*/ 8093 h 10000"/>
                <a:gd name="connsiteX13" fmla="*/ 6769 w 10000"/>
                <a:gd name="connsiteY13" fmla="*/ 7680 h 10000"/>
                <a:gd name="connsiteX14" fmla="*/ 7145 w 10000"/>
                <a:gd name="connsiteY14" fmla="*/ 7526 h 10000"/>
                <a:gd name="connsiteX15" fmla="*/ 7446 w 10000"/>
                <a:gd name="connsiteY15" fmla="*/ 6701 h 10000"/>
                <a:gd name="connsiteX16" fmla="*/ 7446 w 10000"/>
                <a:gd name="connsiteY16" fmla="*/ 6341 h 10000"/>
                <a:gd name="connsiteX17" fmla="*/ 7821 w 10000"/>
                <a:gd name="connsiteY17" fmla="*/ 6341 h 10000"/>
                <a:gd name="connsiteX18" fmla="*/ 8047 w 10000"/>
                <a:gd name="connsiteY18" fmla="*/ 5670 h 10000"/>
                <a:gd name="connsiteX19" fmla="*/ 8648 w 10000"/>
                <a:gd name="connsiteY19" fmla="*/ 5258 h 10000"/>
                <a:gd name="connsiteX20" fmla="*/ 8873 w 10000"/>
                <a:gd name="connsiteY20" fmla="*/ 4485 h 10000"/>
                <a:gd name="connsiteX21" fmla="*/ 8722 w 10000"/>
                <a:gd name="connsiteY21" fmla="*/ 4073 h 10000"/>
                <a:gd name="connsiteX22" fmla="*/ 9098 w 10000"/>
                <a:gd name="connsiteY22" fmla="*/ 3196 h 10000"/>
                <a:gd name="connsiteX23" fmla="*/ 9399 w 10000"/>
                <a:gd name="connsiteY23" fmla="*/ 2938 h 10000"/>
                <a:gd name="connsiteX24" fmla="*/ 10000 w 10000"/>
                <a:gd name="connsiteY24" fmla="*/ 2526 h 10000"/>
                <a:gd name="connsiteX25" fmla="*/ 9774 w 10000"/>
                <a:gd name="connsiteY25" fmla="*/ 2474 h 10000"/>
                <a:gd name="connsiteX26" fmla="*/ 9399 w 10000"/>
                <a:gd name="connsiteY26" fmla="*/ 2217 h 10000"/>
                <a:gd name="connsiteX27" fmla="*/ 9173 w 10000"/>
                <a:gd name="connsiteY27" fmla="*/ 1444 h 10000"/>
                <a:gd name="connsiteX28" fmla="*/ 9173 w 10000"/>
                <a:gd name="connsiteY28" fmla="*/ 1031 h 10000"/>
                <a:gd name="connsiteX29" fmla="*/ 9098 w 10000"/>
                <a:gd name="connsiteY29" fmla="*/ 515 h 10000"/>
                <a:gd name="connsiteX30" fmla="*/ 8873 w 10000"/>
                <a:gd name="connsiteY30" fmla="*/ 361 h 10000"/>
                <a:gd name="connsiteX31" fmla="*/ 8497 w 10000"/>
                <a:gd name="connsiteY31" fmla="*/ 155 h 10000"/>
                <a:gd name="connsiteX32" fmla="*/ 8272 w 10000"/>
                <a:gd name="connsiteY32" fmla="*/ 0 h 10000"/>
                <a:gd name="connsiteX33" fmla="*/ 7821 w 10000"/>
                <a:gd name="connsiteY33" fmla="*/ 206 h 10000"/>
                <a:gd name="connsiteX34" fmla="*/ 7370 w 10000"/>
                <a:gd name="connsiteY34" fmla="*/ 515 h 10000"/>
                <a:gd name="connsiteX35" fmla="*/ 6769 w 10000"/>
                <a:gd name="connsiteY35" fmla="*/ 515 h 10000"/>
                <a:gd name="connsiteX36" fmla="*/ 5717 w 10000"/>
                <a:gd name="connsiteY36" fmla="*/ 515 h 10000"/>
                <a:gd name="connsiteX37" fmla="*/ 5717 w 10000"/>
                <a:gd name="connsiteY37" fmla="*/ 464 h 10000"/>
                <a:gd name="connsiteX38" fmla="*/ 5643 w 10000"/>
                <a:gd name="connsiteY38" fmla="*/ 515 h 10000"/>
                <a:gd name="connsiteX39" fmla="*/ 1961 w 10000"/>
                <a:gd name="connsiteY39" fmla="*/ 515 h 10000"/>
                <a:gd name="connsiteX40" fmla="*/ 1961 w 10000"/>
                <a:gd name="connsiteY40" fmla="*/ 1598 h 10000"/>
                <a:gd name="connsiteX41" fmla="*/ 1285 w 10000"/>
                <a:gd name="connsiteY41" fmla="*/ 1598 h 10000"/>
                <a:gd name="connsiteX42" fmla="*/ 1285 w 10000"/>
                <a:gd name="connsiteY42" fmla="*/ 1804 h 10000"/>
                <a:gd name="connsiteX43" fmla="*/ 1285 w 10000"/>
                <a:gd name="connsiteY43" fmla="*/ 3659 h 10000"/>
                <a:gd name="connsiteX44" fmla="*/ 1135 w 10000"/>
                <a:gd name="connsiteY44" fmla="*/ 3762 h 10000"/>
                <a:gd name="connsiteX45" fmla="*/ 684 w 10000"/>
                <a:gd name="connsiteY45" fmla="*/ 3969 h 10000"/>
                <a:gd name="connsiteX46" fmla="*/ 609 w 10000"/>
                <a:gd name="connsiteY46" fmla="*/ 4227 h 10000"/>
                <a:gd name="connsiteX47" fmla="*/ 384 w 10000"/>
                <a:gd name="connsiteY47" fmla="*/ 4485 h 10000"/>
                <a:gd name="connsiteX48" fmla="*/ 234 w 10000"/>
                <a:gd name="connsiteY48" fmla="*/ 4897 h 10000"/>
                <a:gd name="connsiteX49" fmla="*/ 8 w 10000"/>
                <a:gd name="connsiteY49" fmla="*/ 5361 h 10000"/>
                <a:gd name="connsiteX50" fmla="*/ 384 w 10000"/>
                <a:gd name="connsiteY50" fmla="*/ 5412 h 10000"/>
                <a:gd name="connsiteX51" fmla="*/ 458 w 10000"/>
                <a:gd name="connsiteY51" fmla="*/ 5824 h 10000"/>
                <a:gd name="connsiteX52" fmla="*/ 684 w 10000"/>
                <a:gd name="connsiteY52" fmla="*/ 6237 h 10000"/>
                <a:gd name="connsiteX53" fmla="*/ 1059 w 10000"/>
                <a:gd name="connsiteY53" fmla="*/ 7062 h 10000"/>
                <a:gd name="connsiteX0" fmla="*/ 5417 w 10000"/>
                <a:gd name="connsiteY0" fmla="*/ 10000 h 10000"/>
                <a:gd name="connsiteX1" fmla="*/ 5868 w 10000"/>
                <a:gd name="connsiteY1" fmla="*/ 9845 h 10000"/>
                <a:gd name="connsiteX2" fmla="*/ 6093 w 10000"/>
                <a:gd name="connsiteY2" fmla="*/ 9948 h 10000"/>
                <a:gd name="connsiteX3" fmla="*/ 6769 w 10000"/>
                <a:gd name="connsiteY3" fmla="*/ 9742 h 10000"/>
                <a:gd name="connsiteX4" fmla="*/ 6919 w 10000"/>
                <a:gd name="connsiteY4" fmla="*/ 9845 h 10000"/>
                <a:gd name="connsiteX5" fmla="*/ 7220 w 10000"/>
                <a:gd name="connsiteY5" fmla="*/ 9588 h 10000"/>
                <a:gd name="connsiteX6" fmla="*/ 7671 w 10000"/>
                <a:gd name="connsiteY6" fmla="*/ 9279 h 10000"/>
                <a:gd name="connsiteX7" fmla="*/ 8197 w 10000"/>
                <a:gd name="connsiteY7" fmla="*/ 9279 h 10000"/>
                <a:gd name="connsiteX8" fmla="*/ 8422 w 10000"/>
                <a:gd name="connsiteY8" fmla="*/ 9433 h 10000"/>
                <a:gd name="connsiteX9" fmla="*/ 8272 w 10000"/>
                <a:gd name="connsiteY9" fmla="*/ 9021 h 10000"/>
                <a:gd name="connsiteX10" fmla="*/ 7821 w 10000"/>
                <a:gd name="connsiteY10" fmla="*/ 8556 h 10000"/>
                <a:gd name="connsiteX11" fmla="*/ 7370 w 10000"/>
                <a:gd name="connsiteY11" fmla="*/ 8093 h 10000"/>
                <a:gd name="connsiteX12" fmla="*/ 6769 w 10000"/>
                <a:gd name="connsiteY12" fmla="*/ 7680 h 10000"/>
                <a:gd name="connsiteX13" fmla="*/ 7145 w 10000"/>
                <a:gd name="connsiteY13" fmla="*/ 7526 h 10000"/>
                <a:gd name="connsiteX14" fmla="*/ 7446 w 10000"/>
                <a:gd name="connsiteY14" fmla="*/ 6701 h 10000"/>
                <a:gd name="connsiteX15" fmla="*/ 7446 w 10000"/>
                <a:gd name="connsiteY15" fmla="*/ 6341 h 10000"/>
                <a:gd name="connsiteX16" fmla="*/ 7821 w 10000"/>
                <a:gd name="connsiteY16" fmla="*/ 6341 h 10000"/>
                <a:gd name="connsiteX17" fmla="*/ 8047 w 10000"/>
                <a:gd name="connsiteY17" fmla="*/ 5670 h 10000"/>
                <a:gd name="connsiteX18" fmla="*/ 8648 w 10000"/>
                <a:gd name="connsiteY18" fmla="*/ 5258 h 10000"/>
                <a:gd name="connsiteX19" fmla="*/ 8873 w 10000"/>
                <a:gd name="connsiteY19" fmla="*/ 4485 h 10000"/>
                <a:gd name="connsiteX20" fmla="*/ 8722 w 10000"/>
                <a:gd name="connsiteY20" fmla="*/ 4073 h 10000"/>
                <a:gd name="connsiteX21" fmla="*/ 9098 w 10000"/>
                <a:gd name="connsiteY21" fmla="*/ 3196 h 10000"/>
                <a:gd name="connsiteX22" fmla="*/ 9399 w 10000"/>
                <a:gd name="connsiteY22" fmla="*/ 2938 h 10000"/>
                <a:gd name="connsiteX23" fmla="*/ 10000 w 10000"/>
                <a:gd name="connsiteY23" fmla="*/ 2526 h 10000"/>
                <a:gd name="connsiteX24" fmla="*/ 9774 w 10000"/>
                <a:gd name="connsiteY24" fmla="*/ 2474 h 10000"/>
                <a:gd name="connsiteX25" fmla="*/ 9399 w 10000"/>
                <a:gd name="connsiteY25" fmla="*/ 2217 h 10000"/>
                <a:gd name="connsiteX26" fmla="*/ 9173 w 10000"/>
                <a:gd name="connsiteY26" fmla="*/ 1444 h 10000"/>
                <a:gd name="connsiteX27" fmla="*/ 9173 w 10000"/>
                <a:gd name="connsiteY27" fmla="*/ 1031 h 10000"/>
                <a:gd name="connsiteX28" fmla="*/ 9098 w 10000"/>
                <a:gd name="connsiteY28" fmla="*/ 515 h 10000"/>
                <a:gd name="connsiteX29" fmla="*/ 8873 w 10000"/>
                <a:gd name="connsiteY29" fmla="*/ 361 h 10000"/>
                <a:gd name="connsiteX30" fmla="*/ 8497 w 10000"/>
                <a:gd name="connsiteY30" fmla="*/ 155 h 10000"/>
                <a:gd name="connsiteX31" fmla="*/ 8272 w 10000"/>
                <a:gd name="connsiteY31" fmla="*/ 0 h 10000"/>
                <a:gd name="connsiteX32" fmla="*/ 7821 w 10000"/>
                <a:gd name="connsiteY32" fmla="*/ 206 h 10000"/>
                <a:gd name="connsiteX33" fmla="*/ 7370 w 10000"/>
                <a:gd name="connsiteY33" fmla="*/ 515 h 10000"/>
                <a:gd name="connsiteX34" fmla="*/ 6769 w 10000"/>
                <a:gd name="connsiteY34" fmla="*/ 515 h 10000"/>
                <a:gd name="connsiteX35" fmla="*/ 5717 w 10000"/>
                <a:gd name="connsiteY35" fmla="*/ 515 h 10000"/>
                <a:gd name="connsiteX36" fmla="*/ 5717 w 10000"/>
                <a:gd name="connsiteY36" fmla="*/ 464 h 10000"/>
                <a:gd name="connsiteX37" fmla="*/ 5643 w 10000"/>
                <a:gd name="connsiteY37" fmla="*/ 515 h 10000"/>
                <a:gd name="connsiteX38" fmla="*/ 1961 w 10000"/>
                <a:gd name="connsiteY38" fmla="*/ 515 h 10000"/>
                <a:gd name="connsiteX39" fmla="*/ 1961 w 10000"/>
                <a:gd name="connsiteY39" fmla="*/ 1598 h 10000"/>
                <a:gd name="connsiteX40" fmla="*/ 1285 w 10000"/>
                <a:gd name="connsiteY40" fmla="*/ 1598 h 10000"/>
                <a:gd name="connsiteX41" fmla="*/ 1285 w 10000"/>
                <a:gd name="connsiteY41" fmla="*/ 1804 h 10000"/>
                <a:gd name="connsiteX42" fmla="*/ 1285 w 10000"/>
                <a:gd name="connsiteY42" fmla="*/ 3659 h 10000"/>
                <a:gd name="connsiteX43" fmla="*/ 1135 w 10000"/>
                <a:gd name="connsiteY43" fmla="*/ 3762 h 10000"/>
                <a:gd name="connsiteX44" fmla="*/ 684 w 10000"/>
                <a:gd name="connsiteY44" fmla="*/ 3969 h 10000"/>
                <a:gd name="connsiteX45" fmla="*/ 609 w 10000"/>
                <a:gd name="connsiteY45" fmla="*/ 4227 h 10000"/>
                <a:gd name="connsiteX46" fmla="*/ 384 w 10000"/>
                <a:gd name="connsiteY46" fmla="*/ 4485 h 10000"/>
                <a:gd name="connsiteX47" fmla="*/ 234 w 10000"/>
                <a:gd name="connsiteY47" fmla="*/ 4897 h 10000"/>
                <a:gd name="connsiteX48" fmla="*/ 8 w 10000"/>
                <a:gd name="connsiteY48" fmla="*/ 5361 h 10000"/>
                <a:gd name="connsiteX49" fmla="*/ 384 w 10000"/>
                <a:gd name="connsiteY49" fmla="*/ 5412 h 10000"/>
                <a:gd name="connsiteX50" fmla="*/ 458 w 10000"/>
                <a:gd name="connsiteY50" fmla="*/ 5824 h 10000"/>
                <a:gd name="connsiteX51" fmla="*/ 684 w 10000"/>
                <a:gd name="connsiteY51" fmla="*/ 6237 h 10000"/>
                <a:gd name="connsiteX52" fmla="*/ 1059 w 10000"/>
                <a:gd name="connsiteY52" fmla="*/ 7062 h 10000"/>
                <a:gd name="connsiteX0" fmla="*/ 5868 w 10000"/>
                <a:gd name="connsiteY0" fmla="*/ 9845 h 9986"/>
                <a:gd name="connsiteX1" fmla="*/ 6093 w 10000"/>
                <a:gd name="connsiteY1" fmla="*/ 9948 h 9986"/>
                <a:gd name="connsiteX2" fmla="*/ 6769 w 10000"/>
                <a:gd name="connsiteY2" fmla="*/ 9742 h 9986"/>
                <a:gd name="connsiteX3" fmla="*/ 6919 w 10000"/>
                <a:gd name="connsiteY3" fmla="*/ 9845 h 9986"/>
                <a:gd name="connsiteX4" fmla="*/ 7220 w 10000"/>
                <a:gd name="connsiteY4" fmla="*/ 9588 h 9986"/>
                <a:gd name="connsiteX5" fmla="*/ 7671 w 10000"/>
                <a:gd name="connsiteY5" fmla="*/ 9279 h 9986"/>
                <a:gd name="connsiteX6" fmla="*/ 8197 w 10000"/>
                <a:gd name="connsiteY6" fmla="*/ 9279 h 9986"/>
                <a:gd name="connsiteX7" fmla="*/ 8422 w 10000"/>
                <a:gd name="connsiteY7" fmla="*/ 9433 h 9986"/>
                <a:gd name="connsiteX8" fmla="*/ 8272 w 10000"/>
                <a:gd name="connsiteY8" fmla="*/ 9021 h 9986"/>
                <a:gd name="connsiteX9" fmla="*/ 7821 w 10000"/>
                <a:gd name="connsiteY9" fmla="*/ 8556 h 9986"/>
                <a:gd name="connsiteX10" fmla="*/ 7370 w 10000"/>
                <a:gd name="connsiteY10" fmla="*/ 8093 h 9986"/>
                <a:gd name="connsiteX11" fmla="*/ 6769 w 10000"/>
                <a:gd name="connsiteY11" fmla="*/ 7680 h 9986"/>
                <a:gd name="connsiteX12" fmla="*/ 7145 w 10000"/>
                <a:gd name="connsiteY12" fmla="*/ 7526 h 9986"/>
                <a:gd name="connsiteX13" fmla="*/ 7446 w 10000"/>
                <a:gd name="connsiteY13" fmla="*/ 6701 h 9986"/>
                <a:gd name="connsiteX14" fmla="*/ 7446 w 10000"/>
                <a:gd name="connsiteY14" fmla="*/ 6341 h 9986"/>
                <a:gd name="connsiteX15" fmla="*/ 7821 w 10000"/>
                <a:gd name="connsiteY15" fmla="*/ 6341 h 9986"/>
                <a:gd name="connsiteX16" fmla="*/ 8047 w 10000"/>
                <a:gd name="connsiteY16" fmla="*/ 5670 h 9986"/>
                <a:gd name="connsiteX17" fmla="*/ 8648 w 10000"/>
                <a:gd name="connsiteY17" fmla="*/ 5258 h 9986"/>
                <a:gd name="connsiteX18" fmla="*/ 8873 w 10000"/>
                <a:gd name="connsiteY18" fmla="*/ 4485 h 9986"/>
                <a:gd name="connsiteX19" fmla="*/ 8722 w 10000"/>
                <a:gd name="connsiteY19" fmla="*/ 4073 h 9986"/>
                <a:gd name="connsiteX20" fmla="*/ 9098 w 10000"/>
                <a:gd name="connsiteY20" fmla="*/ 3196 h 9986"/>
                <a:gd name="connsiteX21" fmla="*/ 9399 w 10000"/>
                <a:gd name="connsiteY21" fmla="*/ 2938 h 9986"/>
                <a:gd name="connsiteX22" fmla="*/ 10000 w 10000"/>
                <a:gd name="connsiteY22" fmla="*/ 2526 h 9986"/>
                <a:gd name="connsiteX23" fmla="*/ 9774 w 10000"/>
                <a:gd name="connsiteY23" fmla="*/ 2474 h 9986"/>
                <a:gd name="connsiteX24" fmla="*/ 9399 w 10000"/>
                <a:gd name="connsiteY24" fmla="*/ 2217 h 9986"/>
                <a:gd name="connsiteX25" fmla="*/ 9173 w 10000"/>
                <a:gd name="connsiteY25" fmla="*/ 1444 h 9986"/>
                <a:gd name="connsiteX26" fmla="*/ 9173 w 10000"/>
                <a:gd name="connsiteY26" fmla="*/ 1031 h 9986"/>
                <a:gd name="connsiteX27" fmla="*/ 9098 w 10000"/>
                <a:gd name="connsiteY27" fmla="*/ 515 h 9986"/>
                <a:gd name="connsiteX28" fmla="*/ 8873 w 10000"/>
                <a:gd name="connsiteY28" fmla="*/ 361 h 9986"/>
                <a:gd name="connsiteX29" fmla="*/ 8497 w 10000"/>
                <a:gd name="connsiteY29" fmla="*/ 155 h 9986"/>
                <a:gd name="connsiteX30" fmla="*/ 8272 w 10000"/>
                <a:gd name="connsiteY30" fmla="*/ 0 h 9986"/>
                <a:gd name="connsiteX31" fmla="*/ 7821 w 10000"/>
                <a:gd name="connsiteY31" fmla="*/ 206 h 9986"/>
                <a:gd name="connsiteX32" fmla="*/ 7370 w 10000"/>
                <a:gd name="connsiteY32" fmla="*/ 515 h 9986"/>
                <a:gd name="connsiteX33" fmla="*/ 6769 w 10000"/>
                <a:gd name="connsiteY33" fmla="*/ 515 h 9986"/>
                <a:gd name="connsiteX34" fmla="*/ 5717 w 10000"/>
                <a:gd name="connsiteY34" fmla="*/ 515 h 9986"/>
                <a:gd name="connsiteX35" fmla="*/ 5717 w 10000"/>
                <a:gd name="connsiteY35" fmla="*/ 464 h 9986"/>
                <a:gd name="connsiteX36" fmla="*/ 5643 w 10000"/>
                <a:gd name="connsiteY36" fmla="*/ 515 h 9986"/>
                <a:gd name="connsiteX37" fmla="*/ 1961 w 10000"/>
                <a:gd name="connsiteY37" fmla="*/ 515 h 9986"/>
                <a:gd name="connsiteX38" fmla="*/ 1961 w 10000"/>
                <a:gd name="connsiteY38" fmla="*/ 1598 h 9986"/>
                <a:gd name="connsiteX39" fmla="*/ 1285 w 10000"/>
                <a:gd name="connsiteY39" fmla="*/ 1598 h 9986"/>
                <a:gd name="connsiteX40" fmla="*/ 1285 w 10000"/>
                <a:gd name="connsiteY40" fmla="*/ 1804 h 9986"/>
                <a:gd name="connsiteX41" fmla="*/ 1285 w 10000"/>
                <a:gd name="connsiteY41" fmla="*/ 3659 h 9986"/>
                <a:gd name="connsiteX42" fmla="*/ 1135 w 10000"/>
                <a:gd name="connsiteY42" fmla="*/ 3762 h 9986"/>
                <a:gd name="connsiteX43" fmla="*/ 684 w 10000"/>
                <a:gd name="connsiteY43" fmla="*/ 3969 h 9986"/>
                <a:gd name="connsiteX44" fmla="*/ 609 w 10000"/>
                <a:gd name="connsiteY44" fmla="*/ 4227 h 9986"/>
                <a:gd name="connsiteX45" fmla="*/ 384 w 10000"/>
                <a:gd name="connsiteY45" fmla="*/ 4485 h 9986"/>
                <a:gd name="connsiteX46" fmla="*/ 234 w 10000"/>
                <a:gd name="connsiteY46" fmla="*/ 4897 h 9986"/>
                <a:gd name="connsiteX47" fmla="*/ 8 w 10000"/>
                <a:gd name="connsiteY47" fmla="*/ 5361 h 9986"/>
                <a:gd name="connsiteX48" fmla="*/ 384 w 10000"/>
                <a:gd name="connsiteY48" fmla="*/ 5412 h 9986"/>
                <a:gd name="connsiteX49" fmla="*/ 458 w 10000"/>
                <a:gd name="connsiteY49" fmla="*/ 5824 h 9986"/>
                <a:gd name="connsiteX50" fmla="*/ 684 w 10000"/>
                <a:gd name="connsiteY50" fmla="*/ 6237 h 9986"/>
                <a:gd name="connsiteX51" fmla="*/ 1059 w 10000"/>
                <a:gd name="connsiteY51" fmla="*/ 7062 h 9986"/>
                <a:gd name="connsiteX0" fmla="*/ 6093 w 10000"/>
                <a:gd name="connsiteY0" fmla="*/ 9962 h 10000"/>
                <a:gd name="connsiteX1" fmla="*/ 6769 w 10000"/>
                <a:gd name="connsiteY1" fmla="*/ 9756 h 10000"/>
                <a:gd name="connsiteX2" fmla="*/ 6919 w 10000"/>
                <a:gd name="connsiteY2" fmla="*/ 9859 h 10000"/>
                <a:gd name="connsiteX3" fmla="*/ 7220 w 10000"/>
                <a:gd name="connsiteY3" fmla="*/ 9601 h 10000"/>
                <a:gd name="connsiteX4" fmla="*/ 7671 w 10000"/>
                <a:gd name="connsiteY4" fmla="*/ 9292 h 10000"/>
                <a:gd name="connsiteX5" fmla="*/ 8197 w 10000"/>
                <a:gd name="connsiteY5" fmla="*/ 9292 h 10000"/>
                <a:gd name="connsiteX6" fmla="*/ 8422 w 10000"/>
                <a:gd name="connsiteY6" fmla="*/ 9446 h 10000"/>
                <a:gd name="connsiteX7" fmla="*/ 8272 w 10000"/>
                <a:gd name="connsiteY7" fmla="*/ 9034 h 10000"/>
                <a:gd name="connsiteX8" fmla="*/ 7821 w 10000"/>
                <a:gd name="connsiteY8" fmla="*/ 8568 h 10000"/>
                <a:gd name="connsiteX9" fmla="*/ 7370 w 10000"/>
                <a:gd name="connsiteY9" fmla="*/ 8104 h 10000"/>
                <a:gd name="connsiteX10" fmla="*/ 6769 w 10000"/>
                <a:gd name="connsiteY10" fmla="*/ 7691 h 10000"/>
                <a:gd name="connsiteX11" fmla="*/ 7145 w 10000"/>
                <a:gd name="connsiteY11" fmla="*/ 7537 h 10000"/>
                <a:gd name="connsiteX12" fmla="*/ 7446 w 10000"/>
                <a:gd name="connsiteY12" fmla="*/ 6710 h 10000"/>
                <a:gd name="connsiteX13" fmla="*/ 7446 w 10000"/>
                <a:gd name="connsiteY13" fmla="*/ 6350 h 10000"/>
                <a:gd name="connsiteX14" fmla="*/ 7821 w 10000"/>
                <a:gd name="connsiteY14" fmla="*/ 6350 h 10000"/>
                <a:gd name="connsiteX15" fmla="*/ 8047 w 10000"/>
                <a:gd name="connsiteY15" fmla="*/ 5678 h 10000"/>
                <a:gd name="connsiteX16" fmla="*/ 8648 w 10000"/>
                <a:gd name="connsiteY16" fmla="*/ 5265 h 10000"/>
                <a:gd name="connsiteX17" fmla="*/ 8873 w 10000"/>
                <a:gd name="connsiteY17" fmla="*/ 4491 h 10000"/>
                <a:gd name="connsiteX18" fmla="*/ 8722 w 10000"/>
                <a:gd name="connsiteY18" fmla="*/ 4079 h 10000"/>
                <a:gd name="connsiteX19" fmla="*/ 9098 w 10000"/>
                <a:gd name="connsiteY19" fmla="*/ 3200 h 10000"/>
                <a:gd name="connsiteX20" fmla="*/ 9399 w 10000"/>
                <a:gd name="connsiteY20" fmla="*/ 2942 h 10000"/>
                <a:gd name="connsiteX21" fmla="*/ 10000 w 10000"/>
                <a:gd name="connsiteY21" fmla="*/ 2530 h 10000"/>
                <a:gd name="connsiteX22" fmla="*/ 9774 w 10000"/>
                <a:gd name="connsiteY22" fmla="*/ 2477 h 10000"/>
                <a:gd name="connsiteX23" fmla="*/ 9399 w 10000"/>
                <a:gd name="connsiteY23" fmla="*/ 2220 h 10000"/>
                <a:gd name="connsiteX24" fmla="*/ 9173 w 10000"/>
                <a:gd name="connsiteY24" fmla="*/ 1446 h 10000"/>
                <a:gd name="connsiteX25" fmla="*/ 9173 w 10000"/>
                <a:gd name="connsiteY25" fmla="*/ 1032 h 10000"/>
                <a:gd name="connsiteX26" fmla="*/ 9098 w 10000"/>
                <a:gd name="connsiteY26" fmla="*/ 516 h 10000"/>
                <a:gd name="connsiteX27" fmla="*/ 8873 w 10000"/>
                <a:gd name="connsiteY27" fmla="*/ 362 h 10000"/>
                <a:gd name="connsiteX28" fmla="*/ 8497 w 10000"/>
                <a:gd name="connsiteY28" fmla="*/ 155 h 10000"/>
                <a:gd name="connsiteX29" fmla="*/ 8272 w 10000"/>
                <a:gd name="connsiteY29" fmla="*/ 0 h 10000"/>
                <a:gd name="connsiteX30" fmla="*/ 7821 w 10000"/>
                <a:gd name="connsiteY30" fmla="*/ 206 h 10000"/>
                <a:gd name="connsiteX31" fmla="*/ 7370 w 10000"/>
                <a:gd name="connsiteY31" fmla="*/ 516 h 10000"/>
                <a:gd name="connsiteX32" fmla="*/ 6769 w 10000"/>
                <a:gd name="connsiteY32" fmla="*/ 516 h 10000"/>
                <a:gd name="connsiteX33" fmla="*/ 5717 w 10000"/>
                <a:gd name="connsiteY33" fmla="*/ 516 h 10000"/>
                <a:gd name="connsiteX34" fmla="*/ 5717 w 10000"/>
                <a:gd name="connsiteY34" fmla="*/ 465 h 10000"/>
                <a:gd name="connsiteX35" fmla="*/ 5643 w 10000"/>
                <a:gd name="connsiteY35" fmla="*/ 516 h 10000"/>
                <a:gd name="connsiteX36" fmla="*/ 1961 w 10000"/>
                <a:gd name="connsiteY36" fmla="*/ 516 h 10000"/>
                <a:gd name="connsiteX37" fmla="*/ 1961 w 10000"/>
                <a:gd name="connsiteY37" fmla="*/ 1600 h 10000"/>
                <a:gd name="connsiteX38" fmla="*/ 1285 w 10000"/>
                <a:gd name="connsiteY38" fmla="*/ 1600 h 10000"/>
                <a:gd name="connsiteX39" fmla="*/ 1285 w 10000"/>
                <a:gd name="connsiteY39" fmla="*/ 1807 h 10000"/>
                <a:gd name="connsiteX40" fmla="*/ 1285 w 10000"/>
                <a:gd name="connsiteY40" fmla="*/ 3664 h 10000"/>
                <a:gd name="connsiteX41" fmla="*/ 1135 w 10000"/>
                <a:gd name="connsiteY41" fmla="*/ 3767 h 10000"/>
                <a:gd name="connsiteX42" fmla="*/ 684 w 10000"/>
                <a:gd name="connsiteY42" fmla="*/ 3975 h 10000"/>
                <a:gd name="connsiteX43" fmla="*/ 609 w 10000"/>
                <a:gd name="connsiteY43" fmla="*/ 4233 h 10000"/>
                <a:gd name="connsiteX44" fmla="*/ 384 w 10000"/>
                <a:gd name="connsiteY44" fmla="*/ 4491 h 10000"/>
                <a:gd name="connsiteX45" fmla="*/ 234 w 10000"/>
                <a:gd name="connsiteY45" fmla="*/ 4904 h 10000"/>
                <a:gd name="connsiteX46" fmla="*/ 8 w 10000"/>
                <a:gd name="connsiteY46" fmla="*/ 5369 h 10000"/>
                <a:gd name="connsiteX47" fmla="*/ 384 w 10000"/>
                <a:gd name="connsiteY47" fmla="*/ 5420 h 10000"/>
                <a:gd name="connsiteX48" fmla="*/ 458 w 10000"/>
                <a:gd name="connsiteY48" fmla="*/ 5832 h 10000"/>
                <a:gd name="connsiteX49" fmla="*/ 684 w 10000"/>
                <a:gd name="connsiteY49" fmla="*/ 6246 h 10000"/>
                <a:gd name="connsiteX50" fmla="*/ 1059 w 10000"/>
                <a:gd name="connsiteY50" fmla="*/ 7072 h 10000"/>
                <a:gd name="connsiteX0" fmla="*/ 6769 w 10000"/>
                <a:gd name="connsiteY0" fmla="*/ 9756 h 9859"/>
                <a:gd name="connsiteX1" fmla="*/ 6919 w 10000"/>
                <a:gd name="connsiteY1" fmla="*/ 9859 h 9859"/>
                <a:gd name="connsiteX2" fmla="*/ 7220 w 10000"/>
                <a:gd name="connsiteY2" fmla="*/ 9601 h 9859"/>
                <a:gd name="connsiteX3" fmla="*/ 7671 w 10000"/>
                <a:gd name="connsiteY3" fmla="*/ 9292 h 9859"/>
                <a:gd name="connsiteX4" fmla="*/ 8197 w 10000"/>
                <a:gd name="connsiteY4" fmla="*/ 9292 h 9859"/>
                <a:gd name="connsiteX5" fmla="*/ 8422 w 10000"/>
                <a:gd name="connsiteY5" fmla="*/ 9446 h 9859"/>
                <a:gd name="connsiteX6" fmla="*/ 8272 w 10000"/>
                <a:gd name="connsiteY6" fmla="*/ 9034 h 9859"/>
                <a:gd name="connsiteX7" fmla="*/ 7821 w 10000"/>
                <a:gd name="connsiteY7" fmla="*/ 8568 h 9859"/>
                <a:gd name="connsiteX8" fmla="*/ 7370 w 10000"/>
                <a:gd name="connsiteY8" fmla="*/ 8104 h 9859"/>
                <a:gd name="connsiteX9" fmla="*/ 6769 w 10000"/>
                <a:gd name="connsiteY9" fmla="*/ 7691 h 9859"/>
                <a:gd name="connsiteX10" fmla="*/ 7145 w 10000"/>
                <a:gd name="connsiteY10" fmla="*/ 7537 h 9859"/>
                <a:gd name="connsiteX11" fmla="*/ 7446 w 10000"/>
                <a:gd name="connsiteY11" fmla="*/ 6710 h 9859"/>
                <a:gd name="connsiteX12" fmla="*/ 7446 w 10000"/>
                <a:gd name="connsiteY12" fmla="*/ 6350 h 9859"/>
                <a:gd name="connsiteX13" fmla="*/ 7821 w 10000"/>
                <a:gd name="connsiteY13" fmla="*/ 6350 h 9859"/>
                <a:gd name="connsiteX14" fmla="*/ 8047 w 10000"/>
                <a:gd name="connsiteY14" fmla="*/ 5678 h 9859"/>
                <a:gd name="connsiteX15" fmla="*/ 8648 w 10000"/>
                <a:gd name="connsiteY15" fmla="*/ 5265 h 9859"/>
                <a:gd name="connsiteX16" fmla="*/ 8873 w 10000"/>
                <a:gd name="connsiteY16" fmla="*/ 4491 h 9859"/>
                <a:gd name="connsiteX17" fmla="*/ 8722 w 10000"/>
                <a:gd name="connsiteY17" fmla="*/ 4079 h 9859"/>
                <a:gd name="connsiteX18" fmla="*/ 9098 w 10000"/>
                <a:gd name="connsiteY18" fmla="*/ 3200 h 9859"/>
                <a:gd name="connsiteX19" fmla="*/ 9399 w 10000"/>
                <a:gd name="connsiteY19" fmla="*/ 2942 h 9859"/>
                <a:gd name="connsiteX20" fmla="*/ 10000 w 10000"/>
                <a:gd name="connsiteY20" fmla="*/ 2530 h 9859"/>
                <a:gd name="connsiteX21" fmla="*/ 9774 w 10000"/>
                <a:gd name="connsiteY21" fmla="*/ 2477 h 9859"/>
                <a:gd name="connsiteX22" fmla="*/ 9399 w 10000"/>
                <a:gd name="connsiteY22" fmla="*/ 2220 h 9859"/>
                <a:gd name="connsiteX23" fmla="*/ 9173 w 10000"/>
                <a:gd name="connsiteY23" fmla="*/ 1446 h 9859"/>
                <a:gd name="connsiteX24" fmla="*/ 9173 w 10000"/>
                <a:gd name="connsiteY24" fmla="*/ 1032 h 9859"/>
                <a:gd name="connsiteX25" fmla="*/ 9098 w 10000"/>
                <a:gd name="connsiteY25" fmla="*/ 516 h 9859"/>
                <a:gd name="connsiteX26" fmla="*/ 8873 w 10000"/>
                <a:gd name="connsiteY26" fmla="*/ 362 h 9859"/>
                <a:gd name="connsiteX27" fmla="*/ 8497 w 10000"/>
                <a:gd name="connsiteY27" fmla="*/ 155 h 9859"/>
                <a:gd name="connsiteX28" fmla="*/ 8272 w 10000"/>
                <a:gd name="connsiteY28" fmla="*/ 0 h 9859"/>
                <a:gd name="connsiteX29" fmla="*/ 7821 w 10000"/>
                <a:gd name="connsiteY29" fmla="*/ 206 h 9859"/>
                <a:gd name="connsiteX30" fmla="*/ 7370 w 10000"/>
                <a:gd name="connsiteY30" fmla="*/ 516 h 9859"/>
                <a:gd name="connsiteX31" fmla="*/ 6769 w 10000"/>
                <a:gd name="connsiteY31" fmla="*/ 516 h 9859"/>
                <a:gd name="connsiteX32" fmla="*/ 5717 w 10000"/>
                <a:gd name="connsiteY32" fmla="*/ 516 h 9859"/>
                <a:gd name="connsiteX33" fmla="*/ 5717 w 10000"/>
                <a:gd name="connsiteY33" fmla="*/ 465 h 9859"/>
                <a:gd name="connsiteX34" fmla="*/ 5643 w 10000"/>
                <a:gd name="connsiteY34" fmla="*/ 516 h 9859"/>
                <a:gd name="connsiteX35" fmla="*/ 1961 w 10000"/>
                <a:gd name="connsiteY35" fmla="*/ 516 h 9859"/>
                <a:gd name="connsiteX36" fmla="*/ 1961 w 10000"/>
                <a:gd name="connsiteY36" fmla="*/ 1600 h 9859"/>
                <a:gd name="connsiteX37" fmla="*/ 1285 w 10000"/>
                <a:gd name="connsiteY37" fmla="*/ 1600 h 9859"/>
                <a:gd name="connsiteX38" fmla="*/ 1285 w 10000"/>
                <a:gd name="connsiteY38" fmla="*/ 1807 h 9859"/>
                <a:gd name="connsiteX39" fmla="*/ 1285 w 10000"/>
                <a:gd name="connsiteY39" fmla="*/ 3664 h 9859"/>
                <a:gd name="connsiteX40" fmla="*/ 1135 w 10000"/>
                <a:gd name="connsiteY40" fmla="*/ 3767 h 9859"/>
                <a:gd name="connsiteX41" fmla="*/ 684 w 10000"/>
                <a:gd name="connsiteY41" fmla="*/ 3975 h 9859"/>
                <a:gd name="connsiteX42" fmla="*/ 609 w 10000"/>
                <a:gd name="connsiteY42" fmla="*/ 4233 h 9859"/>
                <a:gd name="connsiteX43" fmla="*/ 384 w 10000"/>
                <a:gd name="connsiteY43" fmla="*/ 4491 h 9859"/>
                <a:gd name="connsiteX44" fmla="*/ 234 w 10000"/>
                <a:gd name="connsiteY44" fmla="*/ 4904 h 9859"/>
                <a:gd name="connsiteX45" fmla="*/ 8 w 10000"/>
                <a:gd name="connsiteY45" fmla="*/ 5369 h 9859"/>
                <a:gd name="connsiteX46" fmla="*/ 384 w 10000"/>
                <a:gd name="connsiteY46" fmla="*/ 5420 h 9859"/>
                <a:gd name="connsiteX47" fmla="*/ 458 w 10000"/>
                <a:gd name="connsiteY47" fmla="*/ 5832 h 9859"/>
                <a:gd name="connsiteX48" fmla="*/ 684 w 10000"/>
                <a:gd name="connsiteY48" fmla="*/ 6246 h 9859"/>
                <a:gd name="connsiteX49" fmla="*/ 1059 w 10000"/>
                <a:gd name="connsiteY49" fmla="*/ 7072 h 9859"/>
                <a:gd name="connsiteX0" fmla="*/ 6919 w 10000"/>
                <a:gd name="connsiteY0" fmla="*/ 10000 h 10000"/>
                <a:gd name="connsiteX1" fmla="*/ 7220 w 10000"/>
                <a:gd name="connsiteY1" fmla="*/ 9738 h 10000"/>
                <a:gd name="connsiteX2" fmla="*/ 7671 w 10000"/>
                <a:gd name="connsiteY2" fmla="*/ 9425 h 10000"/>
                <a:gd name="connsiteX3" fmla="*/ 8197 w 10000"/>
                <a:gd name="connsiteY3" fmla="*/ 9425 h 10000"/>
                <a:gd name="connsiteX4" fmla="*/ 8422 w 10000"/>
                <a:gd name="connsiteY4" fmla="*/ 9581 h 10000"/>
                <a:gd name="connsiteX5" fmla="*/ 8272 w 10000"/>
                <a:gd name="connsiteY5" fmla="*/ 9163 h 10000"/>
                <a:gd name="connsiteX6" fmla="*/ 7821 w 10000"/>
                <a:gd name="connsiteY6" fmla="*/ 8691 h 10000"/>
                <a:gd name="connsiteX7" fmla="*/ 7370 w 10000"/>
                <a:gd name="connsiteY7" fmla="*/ 8220 h 10000"/>
                <a:gd name="connsiteX8" fmla="*/ 6769 w 10000"/>
                <a:gd name="connsiteY8" fmla="*/ 7801 h 10000"/>
                <a:gd name="connsiteX9" fmla="*/ 7145 w 10000"/>
                <a:gd name="connsiteY9" fmla="*/ 7645 h 10000"/>
                <a:gd name="connsiteX10" fmla="*/ 7446 w 10000"/>
                <a:gd name="connsiteY10" fmla="*/ 6806 h 10000"/>
                <a:gd name="connsiteX11" fmla="*/ 7446 w 10000"/>
                <a:gd name="connsiteY11" fmla="*/ 6441 h 10000"/>
                <a:gd name="connsiteX12" fmla="*/ 7821 w 10000"/>
                <a:gd name="connsiteY12" fmla="*/ 6441 h 10000"/>
                <a:gd name="connsiteX13" fmla="*/ 8047 w 10000"/>
                <a:gd name="connsiteY13" fmla="*/ 5759 h 10000"/>
                <a:gd name="connsiteX14" fmla="*/ 8648 w 10000"/>
                <a:gd name="connsiteY14" fmla="*/ 5340 h 10000"/>
                <a:gd name="connsiteX15" fmla="*/ 8873 w 10000"/>
                <a:gd name="connsiteY15" fmla="*/ 4555 h 10000"/>
                <a:gd name="connsiteX16" fmla="*/ 8722 w 10000"/>
                <a:gd name="connsiteY16" fmla="*/ 4137 h 10000"/>
                <a:gd name="connsiteX17" fmla="*/ 9098 w 10000"/>
                <a:gd name="connsiteY17" fmla="*/ 3246 h 10000"/>
                <a:gd name="connsiteX18" fmla="*/ 9399 w 10000"/>
                <a:gd name="connsiteY18" fmla="*/ 2984 h 10000"/>
                <a:gd name="connsiteX19" fmla="*/ 10000 w 10000"/>
                <a:gd name="connsiteY19" fmla="*/ 2566 h 10000"/>
                <a:gd name="connsiteX20" fmla="*/ 9774 w 10000"/>
                <a:gd name="connsiteY20" fmla="*/ 2512 h 10000"/>
                <a:gd name="connsiteX21" fmla="*/ 9399 w 10000"/>
                <a:gd name="connsiteY21" fmla="*/ 2252 h 10000"/>
                <a:gd name="connsiteX22" fmla="*/ 9173 w 10000"/>
                <a:gd name="connsiteY22" fmla="*/ 1467 h 10000"/>
                <a:gd name="connsiteX23" fmla="*/ 9173 w 10000"/>
                <a:gd name="connsiteY23" fmla="*/ 1047 h 10000"/>
                <a:gd name="connsiteX24" fmla="*/ 9098 w 10000"/>
                <a:gd name="connsiteY24" fmla="*/ 523 h 10000"/>
                <a:gd name="connsiteX25" fmla="*/ 8873 w 10000"/>
                <a:gd name="connsiteY25" fmla="*/ 367 h 10000"/>
                <a:gd name="connsiteX26" fmla="*/ 8497 w 10000"/>
                <a:gd name="connsiteY26" fmla="*/ 157 h 10000"/>
                <a:gd name="connsiteX27" fmla="*/ 8272 w 10000"/>
                <a:gd name="connsiteY27" fmla="*/ 0 h 10000"/>
                <a:gd name="connsiteX28" fmla="*/ 7821 w 10000"/>
                <a:gd name="connsiteY28" fmla="*/ 209 h 10000"/>
                <a:gd name="connsiteX29" fmla="*/ 7370 w 10000"/>
                <a:gd name="connsiteY29" fmla="*/ 523 h 10000"/>
                <a:gd name="connsiteX30" fmla="*/ 6769 w 10000"/>
                <a:gd name="connsiteY30" fmla="*/ 523 h 10000"/>
                <a:gd name="connsiteX31" fmla="*/ 5717 w 10000"/>
                <a:gd name="connsiteY31" fmla="*/ 523 h 10000"/>
                <a:gd name="connsiteX32" fmla="*/ 5717 w 10000"/>
                <a:gd name="connsiteY32" fmla="*/ 472 h 10000"/>
                <a:gd name="connsiteX33" fmla="*/ 5643 w 10000"/>
                <a:gd name="connsiteY33" fmla="*/ 523 h 10000"/>
                <a:gd name="connsiteX34" fmla="*/ 1961 w 10000"/>
                <a:gd name="connsiteY34" fmla="*/ 523 h 10000"/>
                <a:gd name="connsiteX35" fmla="*/ 1961 w 10000"/>
                <a:gd name="connsiteY35" fmla="*/ 1623 h 10000"/>
                <a:gd name="connsiteX36" fmla="*/ 1285 w 10000"/>
                <a:gd name="connsiteY36" fmla="*/ 1623 h 10000"/>
                <a:gd name="connsiteX37" fmla="*/ 1285 w 10000"/>
                <a:gd name="connsiteY37" fmla="*/ 1833 h 10000"/>
                <a:gd name="connsiteX38" fmla="*/ 1285 w 10000"/>
                <a:gd name="connsiteY38" fmla="*/ 3716 h 10000"/>
                <a:gd name="connsiteX39" fmla="*/ 1135 w 10000"/>
                <a:gd name="connsiteY39" fmla="*/ 3821 h 10000"/>
                <a:gd name="connsiteX40" fmla="*/ 684 w 10000"/>
                <a:gd name="connsiteY40" fmla="*/ 4032 h 10000"/>
                <a:gd name="connsiteX41" fmla="*/ 609 w 10000"/>
                <a:gd name="connsiteY41" fmla="*/ 4294 h 10000"/>
                <a:gd name="connsiteX42" fmla="*/ 384 w 10000"/>
                <a:gd name="connsiteY42" fmla="*/ 4555 h 10000"/>
                <a:gd name="connsiteX43" fmla="*/ 234 w 10000"/>
                <a:gd name="connsiteY43" fmla="*/ 4974 h 10000"/>
                <a:gd name="connsiteX44" fmla="*/ 8 w 10000"/>
                <a:gd name="connsiteY44" fmla="*/ 5446 h 10000"/>
                <a:gd name="connsiteX45" fmla="*/ 384 w 10000"/>
                <a:gd name="connsiteY45" fmla="*/ 5498 h 10000"/>
                <a:gd name="connsiteX46" fmla="*/ 458 w 10000"/>
                <a:gd name="connsiteY46" fmla="*/ 5915 h 10000"/>
                <a:gd name="connsiteX47" fmla="*/ 684 w 10000"/>
                <a:gd name="connsiteY47" fmla="*/ 6335 h 10000"/>
                <a:gd name="connsiteX48" fmla="*/ 1059 w 10000"/>
                <a:gd name="connsiteY48" fmla="*/ 7173 h 10000"/>
                <a:gd name="connsiteX0" fmla="*/ 7220 w 10000"/>
                <a:gd name="connsiteY0" fmla="*/ 9738 h 9738"/>
                <a:gd name="connsiteX1" fmla="*/ 7671 w 10000"/>
                <a:gd name="connsiteY1" fmla="*/ 9425 h 9738"/>
                <a:gd name="connsiteX2" fmla="*/ 8197 w 10000"/>
                <a:gd name="connsiteY2" fmla="*/ 9425 h 9738"/>
                <a:gd name="connsiteX3" fmla="*/ 8422 w 10000"/>
                <a:gd name="connsiteY3" fmla="*/ 9581 h 9738"/>
                <a:gd name="connsiteX4" fmla="*/ 8272 w 10000"/>
                <a:gd name="connsiteY4" fmla="*/ 9163 h 9738"/>
                <a:gd name="connsiteX5" fmla="*/ 7821 w 10000"/>
                <a:gd name="connsiteY5" fmla="*/ 8691 h 9738"/>
                <a:gd name="connsiteX6" fmla="*/ 7370 w 10000"/>
                <a:gd name="connsiteY6" fmla="*/ 8220 h 9738"/>
                <a:gd name="connsiteX7" fmla="*/ 6769 w 10000"/>
                <a:gd name="connsiteY7" fmla="*/ 7801 h 9738"/>
                <a:gd name="connsiteX8" fmla="*/ 7145 w 10000"/>
                <a:gd name="connsiteY8" fmla="*/ 7645 h 9738"/>
                <a:gd name="connsiteX9" fmla="*/ 7446 w 10000"/>
                <a:gd name="connsiteY9" fmla="*/ 6806 h 9738"/>
                <a:gd name="connsiteX10" fmla="*/ 7446 w 10000"/>
                <a:gd name="connsiteY10" fmla="*/ 6441 h 9738"/>
                <a:gd name="connsiteX11" fmla="*/ 7821 w 10000"/>
                <a:gd name="connsiteY11" fmla="*/ 6441 h 9738"/>
                <a:gd name="connsiteX12" fmla="*/ 8047 w 10000"/>
                <a:gd name="connsiteY12" fmla="*/ 5759 h 9738"/>
                <a:gd name="connsiteX13" fmla="*/ 8648 w 10000"/>
                <a:gd name="connsiteY13" fmla="*/ 5340 h 9738"/>
                <a:gd name="connsiteX14" fmla="*/ 8873 w 10000"/>
                <a:gd name="connsiteY14" fmla="*/ 4555 h 9738"/>
                <a:gd name="connsiteX15" fmla="*/ 8722 w 10000"/>
                <a:gd name="connsiteY15" fmla="*/ 4137 h 9738"/>
                <a:gd name="connsiteX16" fmla="*/ 9098 w 10000"/>
                <a:gd name="connsiteY16" fmla="*/ 3246 h 9738"/>
                <a:gd name="connsiteX17" fmla="*/ 9399 w 10000"/>
                <a:gd name="connsiteY17" fmla="*/ 2984 h 9738"/>
                <a:gd name="connsiteX18" fmla="*/ 10000 w 10000"/>
                <a:gd name="connsiteY18" fmla="*/ 2566 h 9738"/>
                <a:gd name="connsiteX19" fmla="*/ 9774 w 10000"/>
                <a:gd name="connsiteY19" fmla="*/ 2512 h 9738"/>
                <a:gd name="connsiteX20" fmla="*/ 9399 w 10000"/>
                <a:gd name="connsiteY20" fmla="*/ 2252 h 9738"/>
                <a:gd name="connsiteX21" fmla="*/ 9173 w 10000"/>
                <a:gd name="connsiteY21" fmla="*/ 1467 h 9738"/>
                <a:gd name="connsiteX22" fmla="*/ 9173 w 10000"/>
                <a:gd name="connsiteY22" fmla="*/ 1047 h 9738"/>
                <a:gd name="connsiteX23" fmla="*/ 9098 w 10000"/>
                <a:gd name="connsiteY23" fmla="*/ 523 h 9738"/>
                <a:gd name="connsiteX24" fmla="*/ 8873 w 10000"/>
                <a:gd name="connsiteY24" fmla="*/ 367 h 9738"/>
                <a:gd name="connsiteX25" fmla="*/ 8497 w 10000"/>
                <a:gd name="connsiteY25" fmla="*/ 157 h 9738"/>
                <a:gd name="connsiteX26" fmla="*/ 8272 w 10000"/>
                <a:gd name="connsiteY26" fmla="*/ 0 h 9738"/>
                <a:gd name="connsiteX27" fmla="*/ 7821 w 10000"/>
                <a:gd name="connsiteY27" fmla="*/ 209 h 9738"/>
                <a:gd name="connsiteX28" fmla="*/ 7370 w 10000"/>
                <a:gd name="connsiteY28" fmla="*/ 523 h 9738"/>
                <a:gd name="connsiteX29" fmla="*/ 6769 w 10000"/>
                <a:gd name="connsiteY29" fmla="*/ 523 h 9738"/>
                <a:gd name="connsiteX30" fmla="*/ 5717 w 10000"/>
                <a:gd name="connsiteY30" fmla="*/ 523 h 9738"/>
                <a:gd name="connsiteX31" fmla="*/ 5717 w 10000"/>
                <a:gd name="connsiteY31" fmla="*/ 472 h 9738"/>
                <a:gd name="connsiteX32" fmla="*/ 5643 w 10000"/>
                <a:gd name="connsiteY32" fmla="*/ 523 h 9738"/>
                <a:gd name="connsiteX33" fmla="*/ 1961 w 10000"/>
                <a:gd name="connsiteY33" fmla="*/ 523 h 9738"/>
                <a:gd name="connsiteX34" fmla="*/ 1961 w 10000"/>
                <a:gd name="connsiteY34" fmla="*/ 1623 h 9738"/>
                <a:gd name="connsiteX35" fmla="*/ 1285 w 10000"/>
                <a:gd name="connsiteY35" fmla="*/ 1623 h 9738"/>
                <a:gd name="connsiteX36" fmla="*/ 1285 w 10000"/>
                <a:gd name="connsiteY36" fmla="*/ 1833 h 9738"/>
                <a:gd name="connsiteX37" fmla="*/ 1285 w 10000"/>
                <a:gd name="connsiteY37" fmla="*/ 3716 h 9738"/>
                <a:gd name="connsiteX38" fmla="*/ 1135 w 10000"/>
                <a:gd name="connsiteY38" fmla="*/ 3821 h 9738"/>
                <a:gd name="connsiteX39" fmla="*/ 684 w 10000"/>
                <a:gd name="connsiteY39" fmla="*/ 4032 h 9738"/>
                <a:gd name="connsiteX40" fmla="*/ 609 w 10000"/>
                <a:gd name="connsiteY40" fmla="*/ 4294 h 9738"/>
                <a:gd name="connsiteX41" fmla="*/ 384 w 10000"/>
                <a:gd name="connsiteY41" fmla="*/ 4555 h 9738"/>
                <a:gd name="connsiteX42" fmla="*/ 234 w 10000"/>
                <a:gd name="connsiteY42" fmla="*/ 4974 h 9738"/>
                <a:gd name="connsiteX43" fmla="*/ 8 w 10000"/>
                <a:gd name="connsiteY43" fmla="*/ 5446 h 9738"/>
                <a:gd name="connsiteX44" fmla="*/ 384 w 10000"/>
                <a:gd name="connsiteY44" fmla="*/ 5498 h 9738"/>
                <a:gd name="connsiteX45" fmla="*/ 458 w 10000"/>
                <a:gd name="connsiteY45" fmla="*/ 5915 h 9738"/>
                <a:gd name="connsiteX46" fmla="*/ 684 w 10000"/>
                <a:gd name="connsiteY46" fmla="*/ 6335 h 9738"/>
                <a:gd name="connsiteX47" fmla="*/ 1059 w 10000"/>
                <a:gd name="connsiteY47" fmla="*/ 7173 h 9738"/>
                <a:gd name="connsiteX0" fmla="*/ 7671 w 10000"/>
                <a:gd name="connsiteY0" fmla="*/ 9679 h 9839"/>
                <a:gd name="connsiteX1" fmla="*/ 8197 w 10000"/>
                <a:gd name="connsiteY1" fmla="*/ 9679 h 9839"/>
                <a:gd name="connsiteX2" fmla="*/ 8422 w 10000"/>
                <a:gd name="connsiteY2" fmla="*/ 9839 h 9839"/>
                <a:gd name="connsiteX3" fmla="*/ 8272 w 10000"/>
                <a:gd name="connsiteY3" fmla="*/ 9410 h 9839"/>
                <a:gd name="connsiteX4" fmla="*/ 7821 w 10000"/>
                <a:gd name="connsiteY4" fmla="*/ 8925 h 9839"/>
                <a:gd name="connsiteX5" fmla="*/ 7370 w 10000"/>
                <a:gd name="connsiteY5" fmla="*/ 8441 h 9839"/>
                <a:gd name="connsiteX6" fmla="*/ 6769 w 10000"/>
                <a:gd name="connsiteY6" fmla="*/ 8011 h 9839"/>
                <a:gd name="connsiteX7" fmla="*/ 7145 w 10000"/>
                <a:gd name="connsiteY7" fmla="*/ 7851 h 9839"/>
                <a:gd name="connsiteX8" fmla="*/ 7446 w 10000"/>
                <a:gd name="connsiteY8" fmla="*/ 6989 h 9839"/>
                <a:gd name="connsiteX9" fmla="*/ 7446 w 10000"/>
                <a:gd name="connsiteY9" fmla="*/ 6614 h 9839"/>
                <a:gd name="connsiteX10" fmla="*/ 7821 w 10000"/>
                <a:gd name="connsiteY10" fmla="*/ 6614 h 9839"/>
                <a:gd name="connsiteX11" fmla="*/ 8047 w 10000"/>
                <a:gd name="connsiteY11" fmla="*/ 5914 h 9839"/>
                <a:gd name="connsiteX12" fmla="*/ 8648 w 10000"/>
                <a:gd name="connsiteY12" fmla="*/ 5484 h 9839"/>
                <a:gd name="connsiteX13" fmla="*/ 8873 w 10000"/>
                <a:gd name="connsiteY13" fmla="*/ 4678 h 9839"/>
                <a:gd name="connsiteX14" fmla="*/ 8722 w 10000"/>
                <a:gd name="connsiteY14" fmla="*/ 4248 h 9839"/>
                <a:gd name="connsiteX15" fmla="*/ 9098 w 10000"/>
                <a:gd name="connsiteY15" fmla="*/ 3333 h 9839"/>
                <a:gd name="connsiteX16" fmla="*/ 9399 w 10000"/>
                <a:gd name="connsiteY16" fmla="*/ 3064 h 9839"/>
                <a:gd name="connsiteX17" fmla="*/ 10000 w 10000"/>
                <a:gd name="connsiteY17" fmla="*/ 2635 h 9839"/>
                <a:gd name="connsiteX18" fmla="*/ 9774 w 10000"/>
                <a:gd name="connsiteY18" fmla="*/ 2580 h 9839"/>
                <a:gd name="connsiteX19" fmla="*/ 9399 w 10000"/>
                <a:gd name="connsiteY19" fmla="*/ 2313 h 9839"/>
                <a:gd name="connsiteX20" fmla="*/ 9173 w 10000"/>
                <a:gd name="connsiteY20" fmla="*/ 1506 h 9839"/>
                <a:gd name="connsiteX21" fmla="*/ 9173 w 10000"/>
                <a:gd name="connsiteY21" fmla="*/ 1075 h 9839"/>
                <a:gd name="connsiteX22" fmla="*/ 9098 w 10000"/>
                <a:gd name="connsiteY22" fmla="*/ 537 h 9839"/>
                <a:gd name="connsiteX23" fmla="*/ 8873 w 10000"/>
                <a:gd name="connsiteY23" fmla="*/ 377 h 9839"/>
                <a:gd name="connsiteX24" fmla="*/ 8497 w 10000"/>
                <a:gd name="connsiteY24" fmla="*/ 161 h 9839"/>
                <a:gd name="connsiteX25" fmla="*/ 8272 w 10000"/>
                <a:gd name="connsiteY25" fmla="*/ 0 h 9839"/>
                <a:gd name="connsiteX26" fmla="*/ 7821 w 10000"/>
                <a:gd name="connsiteY26" fmla="*/ 215 h 9839"/>
                <a:gd name="connsiteX27" fmla="*/ 7370 w 10000"/>
                <a:gd name="connsiteY27" fmla="*/ 537 h 9839"/>
                <a:gd name="connsiteX28" fmla="*/ 6769 w 10000"/>
                <a:gd name="connsiteY28" fmla="*/ 537 h 9839"/>
                <a:gd name="connsiteX29" fmla="*/ 5717 w 10000"/>
                <a:gd name="connsiteY29" fmla="*/ 537 h 9839"/>
                <a:gd name="connsiteX30" fmla="*/ 5717 w 10000"/>
                <a:gd name="connsiteY30" fmla="*/ 485 h 9839"/>
                <a:gd name="connsiteX31" fmla="*/ 5643 w 10000"/>
                <a:gd name="connsiteY31" fmla="*/ 537 h 9839"/>
                <a:gd name="connsiteX32" fmla="*/ 1961 w 10000"/>
                <a:gd name="connsiteY32" fmla="*/ 537 h 9839"/>
                <a:gd name="connsiteX33" fmla="*/ 1961 w 10000"/>
                <a:gd name="connsiteY33" fmla="*/ 1667 h 9839"/>
                <a:gd name="connsiteX34" fmla="*/ 1285 w 10000"/>
                <a:gd name="connsiteY34" fmla="*/ 1667 h 9839"/>
                <a:gd name="connsiteX35" fmla="*/ 1285 w 10000"/>
                <a:gd name="connsiteY35" fmla="*/ 1882 h 9839"/>
                <a:gd name="connsiteX36" fmla="*/ 1285 w 10000"/>
                <a:gd name="connsiteY36" fmla="*/ 3816 h 9839"/>
                <a:gd name="connsiteX37" fmla="*/ 1135 w 10000"/>
                <a:gd name="connsiteY37" fmla="*/ 3924 h 9839"/>
                <a:gd name="connsiteX38" fmla="*/ 684 w 10000"/>
                <a:gd name="connsiteY38" fmla="*/ 4140 h 9839"/>
                <a:gd name="connsiteX39" fmla="*/ 609 w 10000"/>
                <a:gd name="connsiteY39" fmla="*/ 4410 h 9839"/>
                <a:gd name="connsiteX40" fmla="*/ 384 w 10000"/>
                <a:gd name="connsiteY40" fmla="*/ 4678 h 9839"/>
                <a:gd name="connsiteX41" fmla="*/ 234 w 10000"/>
                <a:gd name="connsiteY41" fmla="*/ 5108 h 9839"/>
                <a:gd name="connsiteX42" fmla="*/ 8 w 10000"/>
                <a:gd name="connsiteY42" fmla="*/ 5593 h 9839"/>
                <a:gd name="connsiteX43" fmla="*/ 384 w 10000"/>
                <a:gd name="connsiteY43" fmla="*/ 5646 h 9839"/>
                <a:gd name="connsiteX44" fmla="*/ 458 w 10000"/>
                <a:gd name="connsiteY44" fmla="*/ 6074 h 9839"/>
                <a:gd name="connsiteX45" fmla="*/ 684 w 10000"/>
                <a:gd name="connsiteY45" fmla="*/ 6505 h 9839"/>
                <a:gd name="connsiteX46" fmla="*/ 1059 w 10000"/>
                <a:gd name="connsiteY46" fmla="*/ 7366 h 9839"/>
                <a:gd name="connsiteX0" fmla="*/ 8197 w 10000"/>
                <a:gd name="connsiteY0" fmla="*/ 9837 h 10000"/>
                <a:gd name="connsiteX1" fmla="*/ 8422 w 10000"/>
                <a:gd name="connsiteY1" fmla="*/ 10000 h 10000"/>
                <a:gd name="connsiteX2" fmla="*/ 8272 w 10000"/>
                <a:gd name="connsiteY2" fmla="*/ 9564 h 10000"/>
                <a:gd name="connsiteX3" fmla="*/ 7821 w 10000"/>
                <a:gd name="connsiteY3" fmla="*/ 9071 h 10000"/>
                <a:gd name="connsiteX4" fmla="*/ 7370 w 10000"/>
                <a:gd name="connsiteY4" fmla="*/ 8579 h 10000"/>
                <a:gd name="connsiteX5" fmla="*/ 6769 w 10000"/>
                <a:gd name="connsiteY5" fmla="*/ 8142 h 10000"/>
                <a:gd name="connsiteX6" fmla="*/ 7145 w 10000"/>
                <a:gd name="connsiteY6" fmla="*/ 7979 h 10000"/>
                <a:gd name="connsiteX7" fmla="*/ 7446 w 10000"/>
                <a:gd name="connsiteY7" fmla="*/ 7103 h 10000"/>
                <a:gd name="connsiteX8" fmla="*/ 7446 w 10000"/>
                <a:gd name="connsiteY8" fmla="*/ 6722 h 10000"/>
                <a:gd name="connsiteX9" fmla="*/ 7821 w 10000"/>
                <a:gd name="connsiteY9" fmla="*/ 6722 h 10000"/>
                <a:gd name="connsiteX10" fmla="*/ 8047 w 10000"/>
                <a:gd name="connsiteY10" fmla="*/ 6011 h 10000"/>
                <a:gd name="connsiteX11" fmla="*/ 8648 w 10000"/>
                <a:gd name="connsiteY11" fmla="*/ 5574 h 10000"/>
                <a:gd name="connsiteX12" fmla="*/ 8873 w 10000"/>
                <a:gd name="connsiteY12" fmla="*/ 4755 h 10000"/>
                <a:gd name="connsiteX13" fmla="*/ 8722 w 10000"/>
                <a:gd name="connsiteY13" fmla="*/ 4318 h 10000"/>
                <a:gd name="connsiteX14" fmla="*/ 9098 w 10000"/>
                <a:gd name="connsiteY14" fmla="*/ 3388 h 10000"/>
                <a:gd name="connsiteX15" fmla="*/ 9399 w 10000"/>
                <a:gd name="connsiteY15" fmla="*/ 3114 h 10000"/>
                <a:gd name="connsiteX16" fmla="*/ 10000 w 10000"/>
                <a:gd name="connsiteY16" fmla="*/ 2678 h 10000"/>
                <a:gd name="connsiteX17" fmla="*/ 9774 w 10000"/>
                <a:gd name="connsiteY17" fmla="*/ 2622 h 10000"/>
                <a:gd name="connsiteX18" fmla="*/ 9399 w 10000"/>
                <a:gd name="connsiteY18" fmla="*/ 2351 h 10000"/>
                <a:gd name="connsiteX19" fmla="*/ 9173 w 10000"/>
                <a:gd name="connsiteY19" fmla="*/ 1531 h 10000"/>
                <a:gd name="connsiteX20" fmla="*/ 9173 w 10000"/>
                <a:gd name="connsiteY20" fmla="*/ 1093 h 10000"/>
                <a:gd name="connsiteX21" fmla="*/ 9098 w 10000"/>
                <a:gd name="connsiteY21" fmla="*/ 546 h 10000"/>
                <a:gd name="connsiteX22" fmla="*/ 8873 w 10000"/>
                <a:gd name="connsiteY22" fmla="*/ 383 h 10000"/>
                <a:gd name="connsiteX23" fmla="*/ 8497 w 10000"/>
                <a:gd name="connsiteY23" fmla="*/ 164 h 10000"/>
                <a:gd name="connsiteX24" fmla="*/ 8272 w 10000"/>
                <a:gd name="connsiteY24" fmla="*/ 0 h 10000"/>
                <a:gd name="connsiteX25" fmla="*/ 7821 w 10000"/>
                <a:gd name="connsiteY25" fmla="*/ 219 h 10000"/>
                <a:gd name="connsiteX26" fmla="*/ 7370 w 10000"/>
                <a:gd name="connsiteY26" fmla="*/ 546 h 10000"/>
                <a:gd name="connsiteX27" fmla="*/ 6769 w 10000"/>
                <a:gd name="connsiteY27" fmla="*/ 546 h 10000"/>
                <a:gd name="connsiteX28" fmla="*/ 5717 w 10000"/>
                <a:gd name="connsiteY28" fmla="*/ 546 h 10000"/>
                <a:gd name="connsiteX29" fmla="*/ 5717 w 10000"/>
                <a:gd name="connsiteY29" fmla="*/ 493 h 10000"/>
                <a:gd name="connsiteX30" fmla="*/ 5643 w 10000"/>
                <a:gd name="connsiteY30" fmla="*/ 546 h 10000"/>
                <a:gd name="connsiteX31" fmla="*/ 1961 w 10000"/>
                <a:gd name="connsiteY31" fmla="*/ 546 h 10000"/>
                <a:gd name="connsiteX32" fmla="*/ 1961 w 10000"/>
                <a:gd name="connsiteY32" fmla="*/ 1694 h 10000"/>
                <a:gd name="connsiteX33" fmla="*/ 1285 w 10000"/>
                <a:gd name="connsiteY33" fmla="*/ 1694 h 10000"/>
                <a:gd name="connsiteX34" fmla="*/ 1285 w 10000"/>
                <a:gd name="connsiteY34" fmla="*/ 1913 h 10000"/>
                <a:gd name="connsiteX35" fmla="*/ 1285 w 10000"/>
                <a:gd name="connsiteY35" fmla="*/ 3878 h 10000"/>
                <a:gd name="connsiteX36" fmla="*/ 1135 w 10000"/>
                <a:gd name="connsiteY36" fmla="*/ 3988 h 10000"/>
                <a:gd name="connsiteX37" fmla="*/ 684 w 10000"/>
                <a:gd name="connsiteY37" fmla="*/ 4208 h 10000"/>
                <a:gd name="connsiteX38" fmla="*/ 609 w 10000"/>
                <a:gd name="connsiteY38" fmla="*/ 4482 h 10000"/>
                <a:gd name="connsiteX39" fmla="*/ 384 w 10000"/>
                <a:gd name="connsiteY39" fmla="*/ 4755 h 10000"/>
                <a:gd name="connsiteX40" fmla="*/ 234 w 10000"/>
                <a:gd name="connsiteY40" fmla="*/ 5192 h 10000"/>
                <a:gd name="connsiteX41" fmla="*/ 8 w 10000"/>
                <a:gd name="connsiteY41" fmla="*/ 5685 h 10000"/>
                <a:gd name="connsiteX42" fmla="*/ 384 w 10000"/>
                <a:gd name="connsiteY42" fmla="*/ 5738 h 10000"/>
                <a:gd name="connsiteX43" fmla="*/ 458 w 10000"/>
                <a:gd name="connsiteY43" fmla="*/ 6173 h 10000"/>
                <a:gd name="connsiteX44" fmla="*/ 684 w 10000"/>
                <a:gd name="connsiteY44" fmla="*/ 6611 h 10000"/>
                <a:gd name="connsiteX45" fmla="*/ 1059 w 10000"/>
                <a:gd name="connsiteY45" fmla="*/ 7487 h 10000"/>
                <a:gd name="connsiteX0" fmla="*/ 8197 w 10000"/>
                <a:gd name="connsiteY0" fmla="*/ 9837 h 10000"/>
                <a:gd name="connsiteX1" fmla="*/ 8422 w 10000"/>
                <a:gd name="connsiteY1" fmla="*/ 10000 h 10000"/>
                <a:gd name="connsiteX2" fmla="*/ 8272 w 10000"/>
                <a:gd name="connsiteY2" fmla="*/ 9564 h 10000"/>
                <a:gd name="connsiteX3" fmla="*/ 7821 w 10000"/>
                <a:gd name="connsiteY3" fmla="*/ 9071 h 10000"/>
                <a:gd name="connsiteX4" fmla="*/ 7370 w 10000"/>
                <a:gd name="connsiteY4" fmla="*/ 8579 h 10000"/>
                <a:gd name="connsiteX5" fmla="*/ 6769 w 10000"/>
                <a:gd name="connsiteY5" fmla="*/ 8142 h 10000"/>
                <a:gd name="connsiteX6" fmla="*/ 7446 w 10000"/>
                <a:gd name="connsiteY6" fmla="*/ 7103 h 10000"/>
                <a:gd name="connsiteX7" fmla="*/ 7446 w 10000"/>
                <a:gd name="connsiteY7" fmla="*/ 6722 h 10000"/>
                <a:gd name="connsiteX8" fmla="*/ 7821 w 10000"/>
                <a:gd name="connsiteY8" fmla="*/ 6722 h 10000"/>
                <a:gd name="connsiteX9" fmla="*/ 8047 w 10000"/>
                <a:gd name="connsiteY9" fmla="*/ 6011 h 10000"/>
                <a:gd name="connsiteX10" fmla="*/ 8648 w 10000"/>
                <a:gd name="connsiteY10" fmla="*/ 5574 h 10000"/>
                <a:gd name="connsiteX11" fmla="*/ 8873 w 10000"/>
                <a:gd name="connsiteY11" fmla="*/ 4755 h 10000"/>
                <a:gd name="connsiteX12" fmla="*/ 8722 w 10000"/>
                <a:gd name="connsiteY12" fmla="*/ 4318 h 10000"/>
                <a:gd name="connsiteX13" fmla="*/ 9098 w 10000"/>
                <a:gd name="connsiteY13" fmla="*/ 3388 h 10000"/>
                <a:gd name="connsiteX14" fmla="*/ 9399 w 10000"/>
                <a:gd name="connsiteY14" fmla="*/ 3114 h 10000"/>
                <a:gd name="connsiteX15" fmla="*/ 10000 w 10000"/>
                <a:gd name="connsiteY15" fmla="*/ 2678 h 10000"/>
                <a:gd name="connsiteX16" fmla="*/ 9774 w 10000"/>
                <a:gd name="connsiteY16" fmla="*/ 2622 h 10000"/>
                <a:gd name="connsiteX17" fmla="*/ 9399 w 10000"/>
                <a:gd name="connsiteY17" fmla="*/ 2351 h 10000"/>
                <a:gd name="connsiteX18" fmla="*/ 9173 w 10000"/>
                <a:gd name="connsiteY18" fmla="*/ 1531 h 10000"/>
                <a:gd name="connsiteX19" fmla="*/ 9173 w 10000"/>
                <a:gd name="connsiteY19" fmla="*/ 1093 h 10000"/>
                <a:gd name="connsiteX20" fmla="*/ 9098 w 10000"/>
                <a:gd name="connsiteY20" fmla="*/ 546 h 10000"/>
                <a:gd name="connsiteX21" fmla="*/ 8873 w 10000"/>
                <a:gd name="connsiteY21" fmla="*/ 383 h 10000"/>
                <a:gd name="connsiteX22" fmla="*/ 8497 w 10000"/>
                <a:gd name="connsiteY22" fmla="*/ 164 h 10000"/>
                <a:gd name="connsiteX23" fmla="*/ 8272 w 10000"/>
                <a:gd name="connsiteY23" fmla="*/ 0 h 10000"/>
                <a:gd name="connsiteX24" fmla="*/ 7821 w 10000"/>
                <a:gd name="connsiteY24" fmla="*/ 219 h 10000"/>
                <a:gd name="connsiteX25" fmla="*/ 7370 w 10000"/>
                <a:gd name="connsiteY25" fmla="*/ 546 h 10000"/>
                <a:gd name="connsiteX26" fmla="*/ 6769 w 10000"/>
                <a:gd name="connsiteY26" fmla="*/ 546 h 10000"/>
                <a:gd name="connsiteX27" fmla="*/ 5717 w 10000"/>
                <a:gd name="connsiteY27" fmla="*/ 546 h 10000"/>
                <a:gd name="connsiteX28" fmla="*/ 5717 w 10000"/>
                <a:gd name="connsiteY28" fmla="*/ 493 h 10000"/>
                <a:gd name="connsiteX29" fmla="*/ 5643 w 10000"/>
                <a:gd name="connsiteY29" fmla="*/ 546 h 10000"/>
                <a:gd name="connsiteX30" fmla="*/ 1961 w 10000"/>
                <a:gd name="connsiteY30" fmla="*/ 546 h 10000"/>
                <a:gd name="connsiteX31" fmla="*/ 1961 w 10000"/>
                <a:gd name="connsiteY31" fmla="*/ 1694 h 10000"/>
                <a:gd name="connsiteX32" fmla="*/ 1285 w 10000"/>
                <a:gd name="connsiteY32" fmla="*/ 1694 h 10000"/>
                <a:gd name="connsiteX33" fmla="*/ 1285 w 10000"/>
                <a:gd name="connsiteY33" fmla="*/ 1913 h 10000"/>
                <a:gd name="connsiteX34" fmla="*/ 1285 w 10000"/>
                <a:gd name="connsiteY34" fmla="*/ 3878 h 10000"/>
                <a:gd name="connsiteX35" fmla="*/ 1135 w 10000"/>
                <a:gd name="connsiteY35" fmla="*/ 3988 h 10000"/>
                <a:gd name="connsiteX36" fmla="*/ 684 w 10000"/>
                <a:gd name="connsiteY36" fmla="*/ 4208 h 10000"/>
                <a:gd name="connsiteX37" fmla="*/ 609 w 10000"/>
                <a:gd name="connsiteY37" fmla="*/ 4482 h 10000"/>
                <a:gd name="connsiteX38" fmla="*/ 384 w 10000"/>
                <a:gd name="connsiteY38" fmla="*/ 4755 h 10000"/>
                <a:gd name="connsiteX39" fmla="*/ 234 w 10000"/>
                <a:gd name="connsiteY39" fmla="*/ 5192 h 10000"/>
                <a:gd name="connsiteX40" fmla="*/ 8 w 10000"/>
                <a:gd name="connsiteY40" fmla="*/ 5685 h 10000"/>
                <a:gd name="connsiteX41" fmla="*/ 384 w 10000"/>
                <a:gd name="connsiteY41" fmla="*/ 5738 h 10000"/>
                <a:gd name="connsiteX42" fmla="*/ 458 w 10000"/>
                <a:gd name="connsiteY42" fmla="*/ 6173 h 10000"/>
                <a:gd name="connsiteX43" fmla="*/ 684 w 10000"/>
                <a:gd name="connsiteY43" fmla="*/ 6611 h 10000"/>
                <a:gd name="connsiteX44" fmla="*/ 1059 w 10000"/>
                <a:gd name="connsiteY44" fmla="*/ 7487 h 10000"/>
                <a:gd name="connsiteX0" fmla="*/ 8197 w 10000"/>
                <a:gd name="connsiteY0" fmla="*/ 9837 h 10000"/>
                <a:gd name="connsiteX1" fmla="*/ 8422 w 10000"/>
                <a:gd name="connsiteY1" fmla="*/ 10000 h 10000"/>
                <a:gd name="connsiteX2" fmla="*/ 8272 w 10000"/>
                <a:gd name="connsiteY2" fmla="*/ 9564 h 10000"/>
                <a:gd name="connsiteX3" fmla="*/ 7821 w 10000"/>
                <a:gd name="connsiteY3" fmla="*/ 9071 h 10000"/>
                <a:gd name="connsiteX4" fmla="*/ 7370 w 10000"/>
                <a:gd name="connsiteY4" fmla="*/ 8579 h 10000"/>
                <a:gd name="connsiteX5" fmla="*/ 7446 w 10000"/>
                <a:gd name="connsiteY5" fmla="*/ 7103 h 10000"/>
                <a:gd name="connsiteX6" fmla="*/ 7446 w 10000"/>
                <a:gd name="connsiteY6" fmla="*/ 6722 h 10000"/>
                <a:gd name="connsiteX7" fmla="*/ 7821 w 10000"/>
                <a:gd name="connsiteY7" fmla="*/ 6722 h 10000"/>
                <a:gd name="connsiteX8" fmla="*/ 8047 w 10000"/>
                <a:gd name="connsiteY8" fmla="*/ 6011 h 10000"/>
                <a:gd name="connsiteX9" fmla="*/ 8648 w 10000"/>
                <a:gd name="connsiteY9" fmla="*/ 5574 h 10000"/>
                <a:gd name="connsiteX10" fmla="*/ 8873 w 10000"/>
                <a:gd name="connsiteY10" fmla="*/ 4755 h 10000"/>
                <a:gd name="connsiteX11" fmla="*/ 8722 w 10000"/>
                <a:gd name="connsiteY11" fmla="*/ 4318 h 10000"/>
                <a:gd name="connsiteX12" fmla="*/ 9098 w 10000"/>
                <a:gd name="connsiteY12" fmla="*/ 3388 h 10000"/>
                <a:gd name="connsiteX13" fmla="*/ 9399 w 10000"/>
                <a:gd name="connsiteY13" fmla="*/ 3114 h 10000"/>
                <a:gd name="connsiteX14" fmla="*/ 10000 w 10000"/>
                <a:gd name="connsiteY14" fmla="*/ 2678 h 10000"/>
                <a:gd name="connsiteX15" fmla="*/ 9774 w 10000"/>
                <a:gd name="connsiteY15" fmla="*/ 2622 h 10000"/>
                <a:gd name="connsiteX16" fmla="*/ 9399 w 10000"/>
                <a:gd name="connsiteY16" fmla="*/ 2351 h 10000"/>
                <a:gd name="connsiteX17" fmla="*/ 9173 w 10000"/>
                <a:gd name="connsiteY17" fmla="*/ 1531 h 10000"/>
                <a:gd name="connsiteX18" fmla="*/ 9173 w 10000"/>
                <a:gd name="connsiteY18" fmla="*/ 1093 h 10000"/>
                <a:gd name="connsiteX19" fmla="*/ 9098 w 10000"/>
                <a:gd name="connsiteY19" fmla="*/ 546 h 10000"/>
                <a:gd name="connsiteX20" fmla="*/ 8873 w 10000"/>
                <a:gd name="connsiteY20" fmla="*/ 383 h 10000"/>
                <a:gd name="connsiteX21" fmla="*/ 8497 w 10000"/>
                <a:gd name="connsiteY21" fmla="*/ 164 h 10000"/>
                <a:gd name="connsiteX22" fmla="*/ 8272 w 10000"/>
                <a:gd name="connsiteY22" fmla="*/ 0 h 10000"/>
                <a:gd name="connsiteX23" fmla="*/ 7821 w 10000"/>
                <a:gd name="connsiteY23" fmla="*/ 219 h 10000"/>
                <a:gd name="connsiteX24" fmla="*/ 7370 w 10000"/>
                <a:gd name="connsiteY24" fmla="*/ 546 h 10000"/>
                <a:gd name="connsiteX25" fmla="*/ 6769 w 10000"/>
                <a:gd name="connsiteY25" fmla="*/ 546 h 10000"/>
                <a:gd name="connsiteX26" fmla="*/ 5717 w 10000"/>
                <a:gd name="connsiteY26" fmla="*/ 546 h 10000"/>
                <a:gd name="connsiteX27" fmla="*/ 5717 w 10000"/>
                <a:gd name="connsiteY27" fmla="*/ 493 h 10000"/>
                <a:gd name="connsiteX28" fmla="*/ 5643 w 10000"/>
                <a:gd name="connsiteY28" fmla="*/ 546 h 10000"/>
                <a:gd name="connsiteX29" fmla="*/ 1961 w 10000"/>
                <a:gd name="connsiteY29" fmla="*/ 546 h 10000"/>
                <a:gd name="connsiteX30" fmla="*/ 1961 w 10000"/>
                <a:gd name="connsiteY30" fmla="*/ 1694 h 10000"/>
                <a:gd name="connsiteX31" fmla="*/ 1285 w 10000"/>
                <a:gd name="connsiteY31" fmla="*/ 1694 h 10000"/>
                <a:gd name="connsiteX32" fmla="*/ 1285 w 10000"/>
                <a:gd name="connsiteY32" fmla="*/ 1913 h 10000"/>
                <a:gd name="connsiteX33" fmla="*/ 1285 w 10000"/>
                <a:gd name="connsiteY33" fmla="*/ 3878 h 10000"/>
                <a:gd name="connsiteX34" fmla="*/ 1135 w 10000"/>
                <a:gd name="connsiteY34" fmla="*/ 3988 h 10000"/>
                <a:gd name="connsiteX35" fmla="*/ 684 w 10000"/>
                <a:gd name="connsiteY35" fmla="*/ 4208 h 10000"/>
                <a:gd name="connsiteX36" fmla="*/ 609 w 10000"/>
                <a:gd name="connsiteY36" fmla="*/ 4482 h 10000"/>
                <a:gd name="connsiteX37" fmla="*/ 384 w 10000"/>
                <a:gd name="connsiteY37" fmla="*/ 4755 h 10000"/>
                <a:gd name="connsiteX38" fmla="*/ 234 w 10000"/>
                <a:gd name="connsiteY38" fmla="*/ 5192 h 10000"/>
                <a:gd name="connsiteX39" fmla="*/ 8 w 10000"/>
                <a:gd name="connsiteY39" fmla="*/ 5685 h 10000"/>
                <a:gd name="connsiteX40" fmla="*/ 384 w 10000"/>
                <a:gd name="connsiteY40" fmla="*/ 5738 h 10000"/>
                <a:gd name="connsiteX41" fmla="*/ 458 w 10000"/>
                <a:gd name="connsiteY41" fmla="*/ 6173 h 10000"/>
                <a:gd name="connsiteX42" fmla="*/ 684 w 10000"/>
                <a:gd name="connsiteY42" fmla="*/ 6611 h 10000"/>
                <a:gd name="connsiteX43" fmla="*/ 1059 w 10000"/>
                <a:gd name="connsiteY43" fmla="*/ 7487 h 10000"/>
                <a:gd name="connsiteX0" fmla="*/ 8197 w 10000"/>
                <a:gd name="connsiteY0" fmla="*/ 9837 h 10000"/>
                <a:gd name="connsiteX1" fmla="*/ 8422 w 10000"/>
                <a:gd name="connsiteY1" fmla="*/ 10000 h 10000"/>
                <a:gd name="connsiteX2" fmla="*/ 8272 w 10000"/>
                <a:gd name="connsiteY2" fmla="*/ 9564 h 10000"/>
                <a:gd name="connsiteX3" fmla="*/ 7821 w 10000"/>
                <a:gd name="connsiteY3" fmla="*/ 9071 h 10000"/>
                <a:gd name="connsiteX4" fmla="*/ 7446 w 10000"/>
                <a:gd name="connsiteY4" fmla="*/ 7103 h 10000"/>
                <a:gd name="connsiteX5" fmla="*/ 7446 w 10000"/>
                <a:gd name="connsiteY5" fmla="*/ 6722 h 10000"/>
                <a:gd name="connsiteX6" fmla="*/ 7821 w 10000"/>
                <a:gd name="connsiteY6" fmla="*/ 6722 h 10000"/>
                <a:gd name="connsiteX7" fmla="*/ 8047 w 10000"/>
                <a:gd name="connsiteY7" fmla="*/ 6011 h 10000"/>
                <a:gd name="connsiteX8" fmla="*/ 8648 w 10000"/>
                <a:gd name="connsiteY8" fmla="*/ 5574 h 10000"/>
                <a:gd name="connsiteX9" fmla="*/ 8873 w 10000"/>
                <a:gd name="connsiteY9" fmla="*/ 4755 h 10000"/>
                <a:gd name="connsiteX10" fmla="*/ 8722 w 10000"/>
                <a:gd name="connsiteY10" fmla="*/ 4318 h 10000"/>
                <a:gd name="connsiteX11" fmla="*/ 9098 w 10000"/>
                <a:gd name="connsiteY11" fmla="*/ 3388 h 10000"/>
                <a:gd name="connsiteX12" fmla="*/ 9399 w 10000"/>
                <a:gd name="connsiteY12" fmla="*/ 3114 h 10000"/>
                <a:gd name="connsiteX13" fmla="*/ 10000 w 10000"/>
                <a:gd name="connsiteY13" fmla="*/ 2678 h 10000"/>
                <a:gd name="connsiteX14" fmla="*/ 9774 w 10000"/>
                <a:gd name="connsiteY14" fmla="*/ 2622 h 10000"/>
                <a:gd name="connsiteX15" fmla="*/ 9399 w 10000"/>
                <a:gd name="connsiteY15" fmla="*/ 2351 h 10000"/>
                <a:gd name="connsiteX16" fmla="*/ 9173 w 10000"/>
                <a:gd name="connsiteY16" fmla="*/ 1531 h 10000"/>
                <a:gd name="connsiteX17" fmla="*/ 9173 w 10000"/>
                <a:gd name="connsiteY17" fmla="*/ 1093 h 10000"/>
                <a:gd name="connsiteX18" fmla="*/ 9098 w 10000"/>
                <a:gd name="connsiteY18" fmla="*/ 546 h 10000"/>
                <a:gd name="connsiteX19" fmla="*/ 8873 w 10000"/>
                <a:gd name="connsiteY19" fmla="*/ 383 h 10000"/>
                <a:gd name="connsiteX20" fmla="*/ 8497 w 10000"/>
                <a:gd name="connsiteY20" fmla="*/ 164 h 10000"/>
                <a:gd name="connsiteX21" fmla="*/ 8272 w 10000"/>
                <a:gd name="connsiteY21" fmla="*/ 0 h 10000"/>
                <a:gd name="connsiteX22" fmla="*/ 7821 w 10000"/>
                <a:gd name="connsiteY22" fmla="*/ 219 h 10000"/>
                <a:gd name="connsiteX23" fmla="*/ 7370 w 10000"/>
                <a:gd name="connsiteY23" fmla="*/ 546 h 10000"/>
                <a:gd name="connsiteX24" fmla="*/ 6769 w 10000"/>
                <a:gd name="connsiteY24" fmla="*/ 546 h 10000"/>
                <a:gd name="connsiteX25" fmla="*/ 5717 w 10000"/>
                <a:gd name="connsiteY25" fmla="*/ 546 h 10000"/>
                <a:gd name="connsiteX26" fmla="*/ 5717 w 10000"/>
                <a:gd name="connsiteY26" fmla="*/ 493 h 10000"/>
                <a:gd name="connsiteX27" fmla="*/ 5643 w 10000"/>
                <a:gd name="connsiteY27" fmla="*/ 546 h 10000"/>
                <a:gd name="connsiteX28" fmla="*/ 1961 w 10000"/>
                <a:gd name="connsiteY28" fmla="*/ 546 h 10000"/>
                <a:gd name="connsiteX29" fmla="*/ 1961 w 10000"/>
                <a:gd name="connsiteY29" fmla="*/ 1694 h 10000"/>
                <a:gd name="connsiteX30" fmla="*/ 1285 w 10000"/>
                <a:gd name="connsiteY30" fmla="*/ 1694 h 10000"/>
                <a:gd name="connsiteX31" fmla="*/ 1285 w 10000"/>
                <a:gd name="connsiteY31" fmla="*/ 1913 h 10000"/>
                <a:gd name="connsiteX32" fmla="*/ 1285 w 10000"/>
                <a:gd name="connsiteY32" fmla="*/ 3878 h 10000"/>
                <a:gd name="connsiteX33" fmla="*/ 1135 w 10000"/>
                <a:gd name="connsiteY33" fmla="*/ 3988 h 10000"/>
                <a:gd name="connsiteX34" fmla="*/ 684 w 10000"/>
                <a:gd name="connsiteY34" fmla="*/ 4208 h 10000"/>
                <a:gd name="connsiteX35" fmla="*/ 609 w 10000"/>
                <a:gd name="connsiteY35" fmla="*/ 4482 h 10000"/>
                <a:gd name="connsiteX36" fmla="*/ 384 w 10000"/>
                <a:gd name="connsiteY36" fmla="*/ 4755 h 10000"/>
                <a:gd name="connsiteX37" fmla="*/ 234 w 10000"/>
                <a:gd name="connsiteY37" fmla="*/ 5192 h 10000"/>
                <a:gd name="connsiteX38" fmla="*/ 8 w 10000"/>
                <a:gd name="connsiteY38" fmla="*/ 5685 h 10000"/>
                <a:gd name="connsiteX39" fmla="*/ 384 w 10000"/>
                <a:gd name="connsiteY39" fmla="*/ 5738 h 10000"/>
                <a:gd name="connsiteX40" fmla="*/ 458 w 10000"/>
                <a:gd name="connsiteY40" fmla="*/ 6173 h 10000"/>
                <a:gd name="connsiteX41" fmla="*/ 684 w 10000"/>
                <a:gd name="connsiteY41" fmla="*/ 6611 h 10000"/>
                <a:gd name="connsiteX42" fmla="*/ 1059 w 10000"/>
                <a:gd name="connsiteY42" fmla="*/ 7487 h 10000"/>
                <a:gd name="connsiteX0" fmla="*/ 8197 w 10000"/>
                <a:gd name="connsiteY0" fmla="*/ 9837 h 10000"/>
                <a:gd name="connsiteX1" fmla="*/ 8422 w 10000"/>
                <a:gd name="connsiteY1" fmla="*/ 10000 h 10000"/>
                <a:gd name="connsiteX2" fmla="*/ 8272 w 10000"/>
                <a:gd name="connsiteY2" fmla="*/ 9564 h 10000"/>
                <a:gd name="connsiteX3" fmla="*/ 7446 w 10000"/>
                <a:gd name="connsiteY3" fmla="*/ 7103 h 10000"/>
                <a:gd name="connsiteX4" fmla="*/ 7446 w 10000"/>
                <a:gd name="connsiteY4" fmla="*/ 6722 h 10000"/>
                <a:gd name="connsiteX5" fmla="*/ 7821 w 10000"/>
                <a:gd name="connsiteY5" fmla="*/ 6722 h 10000"/>
                <a:gd name="connsiteX6" fmla="*/ 8047 w 10000"/>
                <a:gd name="connsiteY6" fmla="*/ 6011 h 10000"/>
                <a:gd name="connsiteX7" fmla="*/ 8648 w 10000"/>
                <a:gd name="connsiteY7" fmla="*/ 5574 h 10000"/>
                <a:gd name="connsiteX8" fmla="*/ 8873 w 10000"/>
                <a:gd name="connsiteY8" fmla="*/ 4755 h 10000"/>
                <a:gd name="connsiteX9" fmla="*/ 8722 w 10000"/>
                <a:gd name="connsiteY9" fmla="*/ 4318 h 10000"/>
                <a:gd name="connsiteX10" fmla="*/ 9098 w 10000"/>
                <a:gd name="connsiteY10" fmla="*/ 3388 h 10000"/>
                <a:gd name="connsiteX11" fmla="*/ 9399 w 10000"/>
                <a:gd name="connsiteY11" fmla="*/ 3114 h 10000"/>
                <a:gd name="connsiteX12" fmla="*/ 10000 w 10000"/>
                <a:gd name="connsiteY12" fmla="*/ 2678 h 10000"/>
                <a:gd name="connsiteX13" fmla="*/ 9774 w 10000"/>
                <a:gd name="connsiteY13" fmla="*/ 2622 h 10000"/>
                <a:gd name="connsiteX14" fmla="*/ 9399 w 10000"/>
                <a:gd name="connsiteY14" fmla="*/ 2351 h 10000"/>
                <a:gd name="connsiteX15" fmla="*/ 9173 w 10000"/>
                <a:gd name="connsiteY15" fmla="*/ 1531 h 10000"/>
                <a:gd name="connsiteX16" fmla="*/ 9173 w 10000"/>
                <a:gd name="connsiteY16" fmla="*/ 1093 h 10000"/>
                <a:gd name="connsiteX17" fmla="*/ 9098 w 10000"/>
                <a:gd name="connsiteY17" fmla="*/ 546 h 10000"/>
                <a:gd name="connsiteX18" fmla="*/ 8873 w 10000"/>
                <a:gd name="connsiteY18" fmla="*/ 383 h 10000"/>
                <a:gd name="connsiteX19" fmla="*/ 8497 w 10000"/>
                <a:gd name="connsiteY19" fmla="*/ 164 h 10000"/>
                <a:gd name="connsiteX20" fmla="*/ 8272 w 10000"/>
                <a:gd name="connsiteY20" fmla="*/ 0 h 10000"/>
                <a:gd name="connsiteX21" fmla="*/ 7821 w 10000"/>
                <a:gd name="connsiteY21" fmla="*/ 219 h 10000"/>
                <a:gd name="connsiteX22" fmla="*/ 7370 w 10000"/>
                <a:gd name="connsiteY22" fmla="*/ 546 h 10000"/>
                <a:gd name="connsiteX23" fmla="*/ 6769 w 10000"/>
                <a:gd name="connsiteY23" fmla="*/ 546 h 10000"/>
                <a:gd name="connsiteX24" fmla="*/ 5717 w 10000"/>
                <a:gd name="connsiteY24" fmla="*/ 546 h 10000"/>
                <a:gd name="connsiteX25" fmla="*/ 5717 w 10000"/>
                <a:gd name="connsiteY25" fmla="*/ 493 h 10000"/>
                <a:gd name="connsiteX26" fmla="*/ 5643 w 10000"/>
                <a:gd name="connsiteY26" fmla="*/ 546 h 10000"/>
                <a:gd name="connsiteX27" fmla="*/ 1961 w 10000"/>
                <a:gd name="connsiteY27" fmla="*/ 546 h 10000"/>
                <a:gd name="connsiteX28" fmla="*/ 1961 w 10000"/>
                <a:gd name="connsiteY28" fmla="*/ 1694 h 10000"/>
                <a:gd name="connsiteX29" fmla="*/ 1285 w 10000"/>
                <a:gd name="connsiteY29" fmla="*/ 1694 h 10000"/>
                <a:gd name="connsiteX30" fmla="*/ 1285 w 10000"/>
                <a:gd name="connsiteY30" fmla="*/ 1913 h 10000"/>
                <a:gd name="connsiteX31" fmla="*/ 1285 w 10000"/>
                <a:gd name="connsiteY31" fmla="*/ 3878 h 10000"/>
                <a:gd name="connsiteX32" fmla="*/ 1135 w 10000"/>
                <a:gd name="connsiteY32" fmla="*/ 3988 h 10000"/>
                <a:gd name="connsiteX33" fmla="*/ 684 w 10000"/>
                <a:gd name="connsiteY33" fmla="*/ 4208 h 10000"/>
                <a:gd name="connsiteX34" fmla="*/ 609 w 10000"/>
                <a:gd name="connsiteY34" fmla="*/ 4482 h 10000"/>
                <a:gd name="connsiteX35" fmla="*/ 384 w 10000"/>
                <a:gd name="connsiteY35" fmla="*/ 4755 h 10000"/>
                <a:gd name="connsiteX36" fmla="*/ 234 w 10000"/>
                <a:gd name="connsiteY36" fmla="*/ 5192 h 10000"/>
                <a:gd name="connsiteX37" fmla="*/ 8 w 10000"/>
                <a:gd name="connsiteY37" fmla="*/ 5685 h 10000"/>
                <a:gd name="connsiteX38" fmla="*/ 384 w 10000"/>
                <a:gd name="connsiteY38" fmla="*/ 5738 h 10000"/>
                <a:gd name="connsiteX39" fmla="*/ 458 w 10000"/>
                <a:gd name="connsiteY39" fmla="*/ 6173 h 10000"/>
                <a:gd name="connsiteX40" fmla="*/ 684 w 10000"/>
                <a:gd name="connsiteY40" fmla="*/ 6611 h 10000"/>
                <a:gd name="connsiteX41" fmla="*/ 1059 w 10000"/>
                <a:gd name="connsiteY41" fmla="*/ 7487 h 10000"/>
                <a:gd name="connsiteX0" fmla="*/ 8197 w 10000"/>
                <a:gd name="connsiteY0" fmla="*/ 9837 h 10000"/>
                <a:gd name="connsiteX1" fmla="*/ 8422 w 10000"/>
                <a:gd name="connsiteY1" fmla="*/ 10000 h 10000"/>
                <a:gd name="connsiteX2" fmla="*/ 7446 w 10000"/>
                <a:gd name="connsiteY2" fmla="*/ 7103 h 10000"/>
                <a:gd name="connsiteX3" fmla="*/ 7446 w 10000"/>
                <a:gd name="connsiteY3" fmla="*/ 6722 h 10000"/>
                <a:gd name="connsiteX4" fmla="*/ 7821 w 10000"/>
                <a:gd name="connsiteY4" fmla="*/ 6722 h 10000"/>
                <a:gd name="connsiteX5" fmla="*/ 8047 w 10000"/>
                <a:gd name="connsiteY5" fmla="*/ 6011 h 10000"/>
                <a:gd name="connsiteX6" fmla="*/ 8648 w 10000"/>
                <a:gd name="connsiteY6" fmla="*/ 5574 h 10000"/>
                <a:gd name="connsiteX7" fmla="*/ 8873 w 10000"/>
                <a:gd name="connsiteY7" fmla="*/ 4755 h 10000"/>
                <a:gd name="connsiteX8" fmla="*/ 8722 w 10000"/>
                <a:gd name="connsiteY8" fmla="*/ 4318 h 10000"/>
                <a:gd name="connsiteX9" fmla="*/ 9098 w 10000"/>
                <a:gd name="connsiteY9" fmla="*/ 3388 h 10000"/>
                <a:gd name="connsiteX10" fmla="*/ 9399 w 10000"/>
                <a:gd name="connsiteY10" fmla="*/ 3114 h 10000"/>
                <a:gd name="connsiteX11" fmla="*/ 10000 w 10000"/>
                <a:gd name="connsiteY11" fmla="*/ 2678 h 10000"/>
                <a:gd name="connsiteX12" fmla="*/ 9774 w 10000"/>
                <a:gd name="connsiteY12" fmla="*/ 2622 h 10000"/>
                <a:gd name="connsiteX13" fmla="*/ 9399 w 10000"/>
                <a:gd name="connsiteY13" fmla="*/ 2351 h 10000"/>
                <a:gd name="connsiteX14" fmla="*/ 9173 w 10000"/>
                <a:gd name="connsiteY14" fmla="*/ 1531 h 10000"/>
                <a:gd name="connsiteX15" fmla="*/ 9173 w 10000"/>
                <a:gd name="connsiteY15" fmla="*/ 1093 h 10000"/>
                <a:gd name="connsiteX16" fmla="*/ 9098 w 10000"/>
                <a:gd name="connsiteY16" fmla="*/ 546 h 10000"/>
                <a:gd name="connsiteX17" fmla="*/ 8873 w 10000"/>
                <a:gd name="connsiteY17" fmla="*/ 383 h 10000"/>
                <a:gd name="connsiteX18" fmla="*/ 8497 w 10000"/>
                <a:gd name="connsiteY18" fmla="*/ 164 h 10000"/>
                <a:gd name="connsiteX19" fmla="*/ 8272 w 10000"/>
                <a:gd name="connsiteY19" fmla="*/ 0 h 10000"/>
                <a:gd name="connsiteX20" fmla="*/ 7821 w 10000"/>
                <a:gd name="connsiteY20" fmla="*/ 219 h 10000"/>
                <a:gd name="connsiteX21" fmla="*/ 7370 w 10000"/>
                <a:gd name="connsiteY21" fmla="*/ 546 h 10000"/>
                <a:gd name="connsiteX22" fmla="*/ 6769 w 10000"/>
                <a:gd name="connsiteY22" fmla="*/ 546 h 10000"/>
                <a:gd name="connsiteX23" fmla="*/ 5717 w 10000"/>
                <a:gd name="connsiteY23" fmla="*/ 546 h 10000"/>
                <a:gd name="connsiteX24" fmla="*/ 5717 w 10000"/>
                <a:gd name="connsiteY24" fmla="*/ 493 h 10000"/>
                <a:gd name="connsiteX25" fmla="*/ 5643 w 10000"/>
                <a:gd name="connsiteY25" fmla="*/ 546 h 10000"/>
                <a:gd name="connsiteX26" fmla="*/ 1961 w 10000"/>
                <a:gd name="connsiteY26" fmla="*/ 546 h 10000"/>
                <a:gd name="connsiteX27" fmla="*/ 1961 w 10000"/>
                <a:gd name="connsiteY27" fmla="*/ 1694 h 10000"/>
                <a:gd name="connsiteX28" fmla="*/ 1285 w 10000"/>
                <a:gd name="connsiteY28" fmla="*/ 1694 h 10000"/>
                <a:gd name="connsiteX29" fmla="*/ 1285 w 10000"/>
                <a:gd name="connsiteY29" fmla="*/ 1913 h 10000"/>
                <a:gd name="connsiteX30" fmla="*/ 1285 w 10000"/>
                <a:gd name="connsiteY30" fmla="*/ 3878 h 10000"/>
                <a:gd name="connsiteX31" fmla="*/ 1135 w 10000"/>
                <a:gd name="connsiteY31" fmla="*/ 3988 h 10000"/>
                <a:gd name="connsiteX32" fmla="*/ 684 w 10000"/>
                <a:gd name="connsiteY32" fmla="*/ 4208 h 10000"/>
                <a:gd name="connsiteX33" fmla="*/ 609 w 10000"/>
                <a:gd name="connsiteY33" fmla="*/ 4482 h 10000"/>
                <a:gd name="connsiteX34" fmla="*/ 384 w 10000"/>
                <a:gd name="connsiteY34" fmla="*/ 4755 h 10000"/>
                <a:gd name="connsiteX35" fmla="*/ 234 w 10000"/>
                <a:gd name="connsiteY35" fmla="*/ 5192 h 10000"/>
                <a:gd name="connsiteX36" fmla="*/ 8 w 10000"/>
                <a:gd name="connsiteY36" fmla="*/ 5685 h 10000"/>
                <a:gd name="connsiteX37" fmla="*/ 384 w 10000"/>
                <a:gd name="connsiteY37" fmla="*/ 5738 h 10000"/>
                <a:gd name="connsiteX38" fmla="*/ 458 w 10000"/>
                <a:gd name="connsiteY38" fmla="*/ 6173 h 10000"/>
                <a:gd name="connsiteX39" fmla="*/ 684 w 10000"/>
                <a:gd name="connsiteY39" fmla="*/ 6611 h 10000"/>
                <a:gd name="connsiteX40" fmla="*/ 1059 w 10000"/>
                <a:gd name="connsiteY40" fmla="*/ 7487 h 10000"/>
                <a:gd name="connsiteX0" fmla="*/ 8197 w 10000"/>
                <a:gd name="connsiteY0" fmla="*/ 9837 h 9837"/>
                <a:gd name="connsiteX1" fmla="*/ 7446 w 10000"/>
                <a:gd name="connsiteY1" fmla="*/ 7103 h 9837"/>
                <a:gd name="connsiteX2" fmla="*/ 7446 w 10000"/>
                <a:gd name="connsiteY2" fmla="*/ 6722 h 9837"/>
                <a:gd name="connsiteX3" fmla="*/ 7821 w 10000"/>
                <a:gd name="connsiteY3" fmla="*/ 6722 h 9837"/>
                <a:gd name="connsiteX4" fmla="*/ 8047 w 10000"/>
                <a:gd name="connsiteY4" fmla="*/ 6011 h 9837"/>
                <a:gd name="connsiteX5" fmla="*/ 8648 w 10000"/>
                <a:gd name="connsiteY5" fmla="*/ 5574 h 9837"/>
                <a:gd name="connsiteX6" fmla="*/ 8873 w 10000"/>
                <a:gd name="connsiteY6" fmla="*/ 4755 h 9837"/>
                <a:gd name="connsiteX7" fmla="*/ 8722 w 10000"/>
                <a:gd name="connsiteY7" fmla="*/ 4318 h 9837"/>
                <a:gd name="connsiteX8" fmla="*/ 9098 w 10000"/>
                <a:gd name="connsiteY8" fmla="*/ 3388 h 9837"/>
                <a:gd name="connsiteX9" fmla="*/ 9399 w 10000"/>
                <a:gd name="connsiteY9" fmla="*/ 3114 h 9837"/>
                <a:gd name="connsiteX10" fmla="*/ 10000 w 10000"/>
                <a:gd name="connsiteY10" fmla="*/ 2678 h 9837"/>
                <a:gd name="connsiteX11" fmla="*/ 9774 w 10000"/>
                <a:gd name="connsiteY11" fmla="*/ 2622 h 9837"/>
                <a:gd name="connsiteX12" fmla="*/ 9399 w 10000"/>
                <a:gd name="connsiteY12" fmla="*/ 2351 h 9837"/>
                <a:gd name="connsiteX13" fmla="*/ 9173 w 10000"/>
                <a:gd name="connsiteY13" fmla="*/ 1531 h 9837"/>
                <a:gd name="connsiteX14" fmla="*/ 9173 w 10000"/>
                <a:gd name="connsiteY14" fmla="*/ 1093 h 9837"/>
                <a:gd name="connsiteX15" fmla="*/ 9098 w 10000"/>
                <a:gd name="connsiteY15" fmla="*/ 546 h 9837"/>
                <a:gd name="connsiteX16" fmla="*/ 8873 w 10000"/>
                <a:gd name="connsiteY16" fmla="*/ 383 h 9837"/>
                <a:gd name="connsiteX17" fmla="*/ 8497 w 10000"/>
                <a:gd name="connsiteY17" fmla="*/ 164 h 9837"/>
                <a:gd name="connsiteX18" fmla="*/ 8272 w 10000"/>
                <a:gd name="connsiteY18" fmla="*/ 0 h 9837"/>
                <a:gd name="connsiteX19" fmla="*/ 7821 w 10000"/>
                <a:gd name="connsiteY19" fmla="*/ 219 h 9837"/>
                <a:gd name="connsiteX20" fmla="*/ 7370 w 10000"/>
                <a:gd name="connsiteY20" fmla="*/ 546 h 9837"/>
                <a:gd name="connsiteX21" fmla="*/ 6769 w 10000"/>
                <a:gd name="connsiteY21" fmla="*/ 546 h 9837"/>
                <a:gd name="connsiteX22" fmla="*/ 5717 w 10000"/>
                <a:gd name="connsiteY22" fmla="*/ 546 h 9837"/>
                <a:gd name="connsiteX23" fmla="*/ 5717 w 10000"/>
                <a:gd name="connsiteY23" fmla="*/ 493 h 9837"/>
                <a:gd name="connsiteX24" fmla="*/ 5643 w 10000"/>
                <a:gd name="connsiteY24" fmla="*/ 546 h 9837"/>
                <a:gd name="connsiteX25" fmla="*/ 1961 w 10000"/>
                <a:gd name="connsiteY25" fmla="*/ 546 h 9837"/>
                <a:gd name="connsiteX26" fmla="*/ 1961 w 10000"/>
                <a:gd name="connsiteY26" fmla="*/ 1694 h 9837"/>
                <a:gd name="connsiteX27" fmla="*/ 1285 w 10000"/>
                <a:gd name="connsiteY27" fmla="*/ 1694 h 9837"/>
                <a:gd name="connsiteX28" fmla="*/ 1285 w 10000"/>
                <a:gd name="connsiteY28" fmla="*/ 1913 h 9837"/>
                <a:gd name="connsiteX29" fmla="*/ 1285 w 10000"/>
                <a:gd name="connsiteY29" fmla="*/ 3878 h 9837"/>
                <a:gd name="connsiteX30" fmla="*/ 1135 w 10000"/>
                <a:gd name="connsiteY30" fmla="*/ 3988 h 9837"/>
                <a:gd name="connsiteX31" fmla="*/ 684 w 10000"/>
                <a:gd name="connsiteY31" fmla="*/ 4208 h 9837"/>
                <a:gd name="connsiteX32" fmla="*/ 609 w 10000"/>
                <a:gd name="connsiteY32" fmla="*/ 4482 h 9837"/>
                <a:gd name="connsiteX33" fmla="*/ 384 w 10000"/>
                <a:gd name="connsiteY33" fmla="*/ 4755 h 9837"/>
                <a:gd name="connsiteX34" fmla="*/ 234 w 10000"/>
                <a:gd name="connsiteY34" fmla="*/ 5192 h 9837"/>
                <a:gd name="connsiteX35" fmla="*/ 8 w 10000"/>
                <a:gd name="connsiteY35" fmla="*/ 5685 h 9837"/>
                <a:gd name="connsiteX36" fmla="*/ 384 w 10000"/>
                <a:gd name="connsiteY36" fmla="*/ 5738 h 9837"/>
                <a:gd name="connsiteX37" fmla="*/ 458 w 10000"/>
                <a:gd name="connsiteY37" fmla="*/ 6173 h 9837"/>
                <a:gd name="connsiteX38" fmla="*/ 684 w 10000"/>
                <a:gd name="connsiteY38" fmla="*/ 6611 h 9837"/>
                <a:gd name="connsiteX39" fmla="*/ 1059 w 10000"/>
                <a:gd name="connsiteY39" fmla="*/ 7487 h 9837"/>
                <a:gd name="connsiteX0" fmla="*/ 7446 w 10000"/>
                <a:gd name="connsiteY0" fmla="*/ 7221 h 7611"/>
                <a:gd name="connsiteX1" fmla="*/ 7446 w 10000"/>
                <a:gd name="connsiteY1" fmla="*/ 6833 h 7611"/>
                <a:gd name="connsiteX2" fmla="*/ 7821 w 10000"/>
                <a:gd name="connsiteY2" fmla="*/ 6833 h 7611"/>
                <a:gd name="connsiteX3" fmla="*/ 8047 w 10000"/>
                <a:gd name="connsiteY3" fmla="*/ 6111 h 7611"/>
                <a:gd name="connsiteX4" fmla="*/ 8648 w 10000"/>
                <a:gd name="connsiteY4" fmla="*/ 5666 h 7611"/>
                <a:gd name="connsiteX5" fmla="*/ 8873 w 10000"/>
                <a:gd name="connsiteY5" fmla="*/ 4834 h 7611"/>
                <a:gd name="connsiteX6" fmla="*/ 8722 w 10000"/>
                <a:gd name="connsiteY6" fmla="*/ 4390 h 7611"/>
                <a:gd name="connsiteX7" fmla="*/ 9098 w 10000"/>
                <a:gd name="connsiteY7" fmla="*/ 3444 h 7611"/>
                <a:gd name="connsiteX8" fmla="*/ 9399 w 10000"/>
                <a:gd name="connsiteY8" fmla="*/ 3166 h 7611"/>
                <a:gd name="connsiteX9" fmla="*/ 10000 w 10000"/>
                <a:gd name="connsiteY9" fmla="*/ 2722 h 7611"/>
                <a:gd name="connsiteX10" fmla="*/ 9774 w 10000"/>
                <a:gd name="connsiteY10" fmla="*/ 2665 h 7611"/>
                <a:gd name="connsiteX11" fmla="*/ 9399 w 10000"/>
                <a:gd name="connsiteY11" fmla="*/ 2390 h 7611"/>
                <a:gd name="connsiteX12" fmla="*/ 9173 w 10000"/>
                <a:gd name="connsiteY12" fmla="*/ 1556 h 7611"/>
                <a:gd name="connsiteX13" fmla="*/ 9173 w 10000"/>
                <a:gd name="connsiteY13" fmla="*/ 1111 h 7611"/>
                <a:gd name="connsiteX14" fmla="*/ 9098 w 10000"/>
                <a:gd name="connsiteY14" fmla="*/ 555 h 7611"/>
                <a:gd name="connsiteX15" fmla="*/ 8873 w 10000"/>
                <a:gd name="connsiteY15" fmla="*/ 389 h 7611"/>
                <a:gd name="connsiteX16" fmla="*/ 8497 w 10000"/>
                <a:gd name="connsiteY16" fmla="*/ 167 h 7611"/>
                <a:gd name="connsiteX17" fmla="*/ 8272 w 10000"/>
                <a:gd name="connsiteY17" fmla="*/ 0 h 7611"/>
                <a:gd name="connsiteX18" fmla="*/ 7821 w 10000"/>
                <a:gd name="connsiteY18" fmla="*/ 223 h 7611"/>
                <a:gd name="connsiteX19" fmla="*/ 7370 w 10000"/>
                <a:gd name="connsiteY19" fmla="*/ 555 h 7611"/>
                <a:gd name="connsiteX20" fmla="*/ 6769 w 10000"/>
                <a:gd name="connsiteY20" fmla="*/ 555 h 7611"/>
                <a:gd name="connsiteX21" fmla="*/ 5717 w 10000"/>
                <a:gd name="connsiteY21" fmla="*/ 555 h 7611"/>
                <a:gd name="connsiteX22" fmla="*/ 5717 w 10000"/>
                <a:gd name="connsiteY22" fmla="*/ 501 h 7611"/>
                <a:gd name="connsiteX23" fmla="*/ 5643 w 10000"/>
                <a:gd name="connsiteY23" fmla="*/ 555 h 7611"/>
                <a:gd name="connsiteX24" fmla="*/ 1961 w 10000"/>
                <a:gd name="connsiteY24" fmla="*/ 555 h 7611"/>
                <a:gd name="connsiteX25" fmla="*/ 1961 w 10000"/>
                <a:gd name="connsiteY25" fmla="*/ 1722 h 7611"/>
                <a:gd name="connsiteX26" fmla="*/ 1285 w 10000"/>
                <a:gd name="connsiteY26" fmla="*/ 1722 h 7611"/>
                <a:gd name="connsiteX27" fmla="*/ 1285 w 10000"/>
                <a:gd name="connsiteY27" fmla="*/ 1945 h 7611"/>
                <a:gd name="connsiteX28" fmla="*/ 1285 w 10000"/>
                <a:gd name="connsiteY28" fmla="*/ 3942 h 7611"/>
                <a:gd name="connsiteX29" fmla="*/ 1135 w 10000"/>
                <a:gd name="connsiteY29" fmla="*/ 4054 h 7611"/>
                <a:gd name="connsiteX30" fmla="*/ 684 w 10000"/>
                <a:gd name="connsiteY30" fmla="*/ 4278 h 7611"/>
                <a:gd name="connsiteX31" fmla="*/ 609 w 10000"/>
                <a:gd name="connsiteY31" fmla="*/ 4556 h 7611"/>
                <a:gd name="connsiteX32" fmla="*/ 384 w 10000"/>
                <a:gd name="connsiteY32" fmla="*/ 4834 h 7611"/>
                <a:gd name="connsiteX33" fmla="*/ 234 w 10000"/>
                <a:gd name="connsiteY33" fmla="*/ 5278 h 7611"/>
                <a:gd name="connsiteX34" fmla="*/ 8 w 10000"/>
                <a:gd name="connsiteY34" fmla="*/ 5779 h 7611"/>
                <a:gd name="connsiteX35" fmla="*/ 384 w 10000"/>
                <a:gd name="connsiteY35" fmla="*/ 5833 h 7611"/>
                <a:gd name="connsiteX36" fmla="*/ 458 w 10000"/>
                <a:gd name="connsiteY36" fmla="*/ 6275 h 7611"/>
                <a:gd name="connsiteX37" fmla="*/ 684 w 10000"/>
                <a:gd name="connsiteY37" fmla="*/ 6721 h 7611"/>
                <a:gd name="connsiteX38" fmla="*/ 1059 w 10000"/>
                <a:gd name="connsiteY38" fmla="*/ 7611 h 7611"/>
                <a:gd name="connsiteX0" fmla="*/ 7446 w 10000"/>
                <a:gd name="connsiteY0" fmla="*/ 9488 h 10068"/>
                <a:gd name="connsiteX1" fmla="*/ 7446 w 10000"/>
                <a:gd name="connsiteY1" fmla="*/ 8978 h 10068"/>
                <a:gd name="connsiteX2" fmla="*/ 7821 w 10000"/>
                <a:gd name="connsiteY2" fmla="*/ 8978 h 10068"/>
                <a:gd name="connsiteX3" fmla="*/ 8047 w 10000"/>
                <a:gd name="connsiteY3" fmla="*/ 8029 h 10068"/>
                <a:gd name="connsiteX4" fmla="*/ 8648 w 10000"/>
                <a:gd name="connsiteY4" fmla="*/ 7444 h 10068"/>
                <a:gd name="connsiteX5" fmla="*/ 8873 w 10000"/>
                <a:gd name="connsiteY5" fmla="*/ 6351 h 10068"/>
                <a:gd name="connsiteX6" fmla="*/ 8722 w 10000"/>
                <a:gd name="connsiteY6" fmla="*/ 5768 h 10068"/>
                <a:gd name="connsiteX7" fmla="*/ 9098 w 10000"/>
                <a:gd name="connsiteY7" fmla="*/ 4525 h 10068"/>
                <a:gd name="connsiteX8" fmla="*/ 9399 w 10000"/>
                <a:gd name="connsiteY8" fmla="*/ 4160 h 10068"/>
                <a:gd name="connsiteX9" fmla="*/ 10000 w 10000"/>
                <a:gd name="connsiteY9" fmla="*/ 3576 h 10068"/>
                <a:gd name="connsiteX10" fmla="*/ 9774 w 10000"/>
                <a:gd name="connsiteY10" fmla="*/ 3502 h 10068"/>
                <a:gd name="connsiteX11" fmla="*/ 9399 w 10000"/>
                <a:gd name="connsiteY11" fmla="*/ 3140 h 10068"/>
                <a:gd name="connsiteX12" fmla="*/ 9173 w 10000"/>
                <a:gd name="connsiteY12" fmla="*/ 2044 h 10068"/>
                <a:gd name="connsiteX13" fmla="*/ 9173 w 10000"/>
                <a:gd name="connsiteY13" fmla="*/ 1460 h 10068"/>
                <a:gd name="connsiteX14" fmla="*/ 9098 w 10000"/>
                <a:gd name="connsiteY14" fmla="*/ 729 h 10068"/>
                <a:gd name="connsiteX15" fmla="*/ 8873 w 10000"/>
                <a:gd name="connsiteY15" fmla="*/ 511 h 10068"/>
                <a:gd name="connsiteX16" fmla="*/ 8497 w 10000"/>
                <a:gd name="connsiteY16" fmla="*/ 219 h 10068"/>
                <a:gd name="connsiteX17" fmla="*/ 8272 w 10000"/>
                <a:gd name="connsiteY17" fmla="*/ 0 h 10068"/>
                <a:gd name="connsiteX18" fmla="*/ 7821 w 10000"/>
                <a:gd name="connsiteY18" fmla="*/ 293 h 10068"/>
                <a:gd name="connsiteX19" fmla="*/ 7370 w 10000"/>
                <a:gd name="connsiteY19" fmla="*/ 729 h 10068"/>
                <a:gd name="connsiteX20" fmla="*/ 6769 w 10000"/>
                <a:gd name="connsiteY20" fmla="*/ 729 h 10068"/>
                <a:gd name="connsiteX21" fmla="*/ 5717 w 10000"/>
                <a:gd name="connsiteY21" fmla="*/ 729 h 10068"/>
                <a:gd name="connsiteX22" fmla="*/ 5717 w 10000"/>
                <a:gd name="connsiteY22" fmla="*/ 658 h 10068"/>
                <a:gd name="connsiteX23" fmla="*/ 5643 w 10000"/>
                <a:gd name="connsiteY23" fmla="*/ 729 h 10068"/>
                <a:gd name="connsiteX24" fmla="*/ 1961 w 10000"/>
                <a:gd name="connsiteY24" fmla="*/ 729 h 10068"/>
                <a:gd name="connsiteX25" fmla="*/ 1961 w 10000"/>
                <a:gd name="connsiteY25" fmla="*/ 2263 h 10068"/>
                <a:gd name="connsiteX26" fmla="*/ 1285 w 10000"/>
                <a:gd name="connsiteY26" fmla="*/ 2263 h 10068"/>
                <a:gd name="connsiteX27" fmla="*/ 1285 w 10000"/>
                <a:gd name="connsiteY27" fmla="*/ 2556 h 10068"/>
                <a:gd name="connsiteX28" fmla="*/ 1285 w 10000"/>
                <a:gd name="connsiteY28" fmla="*/ 5179 h 10068"/>
                <a:gd name="connsiteX29" fmla="*/ 1135 w 10000"/>
                <a:gd name="connsiteY29" fmla="*/ 5327 h 10068"/>
                <a:gd name="connsiteX30" fmla="*/ 684 w 10000"/>
                <a:gd name="connsiteY30" fmla="*/ 5621 h 10068"/>
                <a:gd name="connsiteX31" fmla="*/ 609 w 10000"/>
                <a:gd name="connsiteY31" fmla="*/ 5986 h 10068"/>
                <a:gd name="connsiteX32" fmla="*/ 384 w 10000"/>
                <a:gd name="connsiteY32" fmla="*/ 6351 h 10068"/>
                <a:gd name="connsiteX33" fmla="*/ 234 w 10000"/>
                <a:gd name="connsiteY33" fmla="*/ 6935 h 10068"/>
                <a:gd name="connsiteX34" fmla="*/ 8 w 10000"/>
                <a:gd name="connsiteY34" fmla="*/ 7593 h 10068"/>
                <a:gd name="connsiteX35" fmla="*/ 384 w 10000"/>
                <a:gd name="connsiteY35" fmla="*/ 7664 h 10068"/>
                <a:gd name="connsiteX36" fmla="*/ 458 w 10000"/>
                <a:gd name="connsiteY36" fmla="*/ 8245 h 10068"/>
                <a:gd name="connsiteX37" fmla="*/ 684 w 10000"/>
                <a:gd name="connsiteY37" fmla="*/ 8831 h 10068"/>
                <a:gd name="connsiteX38" fmla="*/ 1059 w 10000"/>
                <a:gd name="connsiteY38" fmla="*/ 10000 h 10068"/>
                <a:gd name="connsiteX39" fmla="*/ 1058 w 10000"/>
                <a:gd name="connsiteY39" fmla="*/ 9928 h 10068"/>
                <a:gd name="connsiteX0" fmla="*/ 7446 w 10000"/>
                <a:gd name="connsiteY0" fmla="*/ 9488 h 10035"/>
                <a:gd name="connsiteX1" fmla="*/ 7446 w 10000"/>
                <a:gd name="connsiteY1" fmla="*/ 8978 h 10035"/>
                <a:gd name="connsiteX2" fmla="*/ 7821 w 10000"/>
                <a:gd name="connsiteY2" fmla="*/ 8978 h 10035"/>
                <a:gd name="connsiteX3" fmla="*/ 8047 w 10000"/>
                <a:gd name="connsiteY3" fmla="*/ 8029 h 10035"/>
                <a:gd name="connsiteX4" fmla="*/ 8648 w 10000"/>
                <a:gd name="connsiteY4" fmla="*/ 7444 h 10035"/>
                <a:gd name="connsiteX5" fmla="*/ 8873 w 10000"/>
                <a:gd name="connsiteY5" fmla="*/ 6351 h 10035"/>
                <a:gd name="connsiteX6" fmla="*/ 8722 w 10000"/>
                <a:gd name="connsiteY6" fmla="*/ 5768 h 10035"/>
                <a:gd name="connsiteX7" fmla="*/ 9098 w 10000"/>
                <a:gd name="connsiteY7" fmla="*/ 4525 h 10035"/>
                <a:gd name="connsiteX8" fmla="*/ 9399 w 10000"/>
                <a:gd name="connsiteY8" fmla="*/ 4160 h 10035"/>
                <a:gd name="connsiteX9" fmla="*/ 10000 w 10000"/>
                <a:gd name="connsiteY9" fmla="*/ 3576 h 10035"/>
                <a:gd name="connsiteX10" fmla="*/ 9774 w 10000"/>
                <a:gd name="connsiteY10" fmla="*/ 3502 h 10035"/>
                <a:gd name="connsiteX11" fmla="*/ 9399 w 10000"/>
                <a:gd name="connsiteY11" fmla="*/ 3140 h 10035"/>
                <a:gd name="connsiteX12" fmla="*/ 9173 w 10000"/>
                <a:gd name="connsiteY12" fmla="*/ 2044 h 10035"/>
                <a:gd name="connsiteX13" fmla="*/ 9173 w 10000"/>
                <a:gd name="connsiteY13" fmla="*/ 1460 h 10035"/>
                <a:gd name="connsiteX14" fmla="*/ 9098 w 10000"/>
                <a:gd name="connsiteY14" fmla="*/ 729 h 10035"/>
                <a:gd name="connsiteX15" fmla="*/ 8873 w 10000"/>
                <a:gd name="connsiteY15" fmla="*/ 511 h 10035"/>
                <a:gd name="connsiteX16" fmla="*/ 8497 w 10000"/>
                <a:gd name="connsiteY16" fmla="*/ 219 h 10035"/>
                <a:gd name="connsiteX17" fmla="*/ 8272 w 10000"/>
                <a:gd name="connsiteY17" fmla="*/ 0 h 10035"/>
                <a:gd name="connsiteX18" fmla="*/ 7821 w 10000"/>
                <a:gd name="connsiteY18" fmla="*/ 293 h 10035"/>
                <a:gd name="connsiteX19" fmla="*/ 7370 w 10000"/>
                <a:gd name="connsiteY19" fmla="*/ 729 h 10035"/>
                <a:gd name="connsiteX20" fmla="*/ 6769 w 10000"/>
                <a:gd name="connsiteY20" fmla="*/ 729 h 10035"/>
                <a:gd name="connsiteX21" fmla="*/ 5717 w 10000"/>
                <a:gd name="connsiteY21" fmla="*/ 729 h 10035"/>
                <a:gd name="connsiteX22" fmla="*/ 5717 w 10000"/>
                <a:gd name="connsiteY22" fmla="*/ 658 h 10035"/>
                <a:gd name="connsiteX23" fmla="*/ 5643 w 10000"/>
                <a:gd name="connsiteY23" fmla="*/ 729 h 10035"/>
                <a:gd name="connsiteX24" fmla="*/ 1961 w 10000"/>
                <a:gd name="connsiteY24" fmla="*/ 729 h 10035"/>
                <a:gd name="connsiteX25" fmla="*/ 1961 w 10000"/>
                <a:gd name="connsiteY25" fmla="*/ 2263 h 10035"/>
                <a:gd name="connsiteX26" fmla="*/ 1285 w 10000"/>
                <a:gd name="connsiteY26" fmla="*/ 2263 h 10035"/>
                <a:gd name="connsiteX27" fmla="*/ 1285 w 10000"/>
                <a:gd name="connsiteY27" fmla="*/ 2556 h 10035"/>
                <a:gd name="connsiteX28" fmla="*/ 1285 w 10000"/>
                <a:gd name="connsiteY28" fmla="*/ 5179 h 10035"/>
                <a:gd name="connsiteX29" fmla="*/ 1135 w 10000"/>
                <a:gd name="connsiteY29" fmla="*/ 5327 h 10035"/>
                <a:gd name="connsiteX30" fmla="*/ 684 w 10000"/>
                <a:gd name="connsiteY30" fmla="*/ 5621 h 10035"/>
                <a:gd name="connsiteX31" fmla="*/ 609 w 10000"/>
                <a:gd name="connsiteY31" fmla="*/ 5986 h 10035"/>
                <a:gd name="connsiteX32" fmla="*/ 384 w 10000"/>
                <a:gd name="connsiteY32" fmla="*/ 6351 h 10035"/>
                <a:gd name="connsiteX33" fmla="*/ 234 w 10000"/>
                <a:gd name="connsiteY33" fmla="*/ 6935 h 10035"/>
                <a:gd name="connsiteX34" fmla="*/ 8 w 10000"/>
                <a:gd name="connsiteY34" fmla="*/ 7593 h 10035"/>
                <a:gd name="connsiteX35" fmla="*/ 384 w 10000"/>
                <a:gd name="connsiteY35" fmla="*/ 7664 h 10035"/>
                <a:gd name="connsiteX36" fmla="*/ 458 w 10000"/>
                <a:gd name="connsiteY36" fmla="*/ 8245 h 10035"/>
                <a:gd name="connsiteX37" fmla="*/ 684 w 10000"/>
                <a:gd name="connsiteY37" fmla="*/ 8831 h 10035"/>
                <a:gd name="connsiteX38" fmla="*/ 1059 w 10000"/>
                <a:gd name="connsiteY38" fmla="*/ 10000 h 10035"/>
                <a:gd name="connsiteX39" fmla="*/ 1750 w 10000"/>
                <a:gd name="connsiteY39" fmla="*/ 9592 h 10035"/>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0" fmla="*/ 7446 w 10000"/>
                <a:gd name="connsiteY0" fmla="*/ 9488 h 10127"/>
                <a:gd name="connsiteX1" fmla="*/ 7446 w 10000"/>
                <a:gd name="connsiteY1" fmla="*/ 8978 h 10127"/>
                <a:gd name="connsiteX2" fmla="*/ 7821 w 10000"/>
                <a:gd name="connsiteY2" fmla="*/ 8978 h 10127"/>
                <a:gd name="connsiteX3" fmla="*/ 8047 w 10000"/>
                <a:gd name="connsiteY3" fmla="*/ 8029 h 10127"/>
                <a:gd name="connsiteX4" fmla="*/ 8648 w 10000"/>
                <a:gd name="connsiteY4" fmla="*/ 7444 h 10127"/>
                <a:gd name="connsiteX5" fmla="*/ 8873 w 10000"/>
                <a:gd name="connsiteY5" fmla="*/ 6351 h 10127"/>
                <a:gd name="connsiteX6" fmla="*/ 8722 w 10000"/>
                <a:gd name="connsiteY6" fmla="*/ 5768 h 10127"/>
                <a:gd name="connsiteX7" fmla="*/ 9098 w 10000"/>
                <a:gd name="connsiteY7" fmla="*/ 4525 h 10127"/>
                <a:gd name="connsiteX8" fmla="*/ 9399 w 10000"/>
                <a:gd name="connsiteY8" fmla="*/ 4160 h 10127"/>
                <a:gd name="connsiteX9" fmla="*/ 10000 w 10000"/>
                <a:gd name="connsiteY9" fmla="*/ 3576 h 10127"/>
                <a:gd name="connsiteX10" fmla="*/ 9774 w 10000"/>
                <a:gd name="connsiteY10" fmla="*/ 3502 h 10127"/>
                <a:gd name="connsiteX11" fmla="*/ 9399 w 10000"/>
                <a:gd name="connsiteY11" fmla="*/ 3140 h 10127"/>
                <a:gd name="connsiteX12" fmla="*/ 9173 w 10000"/>
                <a:gd name="connsiteY12" fmla="*/ 2044 h 10127"/>
                <a:gd name="connsiteX13" fmla="*/ 9173 w 10000"/>
                <a:gd name="connsiteY13" fmla="*/ 1460 h 10127"/>
                <a:gd name="connsiteX14" fmla="*/ 9098 w 10000"/>
                <a:gd name="connsiteY14" fmla="*/ 729 h 10127"/>
                <a:gd name="connsiteX15" fmla="*/ 8873 w 10000"/>
                <a:gd name="connsiteY15" fmla="*/ 511 h 10127"/>
                <a:gd name="connsiteX16" fmla="*/ 8497 w 10000"/>
                <a:gd name="connsiteY16" fmla="*/ 219 h 10127"/>
                <a:gd name="connsiteX17" fmla="*/ 8272 w 10000"/>
                <a:gd name="connsiteY17" fmla="*/ 0 h 10127"/>
                <a:gd name="connsiteX18" fmla="*/ 7821 w 10000"/>
                <a:gd name="connsiteY18" fmla="*/ 293 h 10127"/>
                <a:gd name="connsiteX19" fmla="*/ 7370 w 10000"/>
                <a:gd name="connsiteY19" fmla="*/ 729 h 10127"/>
                <a:gd name="connsiteX20" fmla="*/ 6769 w 10000"/>
                <a:gd name="connsiteY20" fmla="*/ 729 h 10127"/>
                <a:gd name="connsiteX21" fmla="*/ 5717 w 10000"/>
                <a:gd name="connsiteY21" fmla="*/ 729 h 10127"/>
                <a:gd name="connsiteX22" fmla="*/ 5717 w 10000"/>
                <a:gd name="connsiteY22" fmla="*/ 658 h 10127"/>
                <a:gd name="connsiteX23" fmla="*/ 5643 w 10000"/>
                <a:gd name="connsiteY23" fmla="*/ 729 h 10127"/>
                <a:gd name="connsiteX24" fmla="*/ 1961 w 10000"/>
                <a:gd name="connsiteY24" fmla="*/ 729 h 10127"/>
                <a:gd name="connsiteX25" fmla="*/ 1961 w 10000"/>
                <a:gd name="connsiteY25" fmla="*/ 2263 h 10127"/>
                <a:gd name="connsiteX26" fmla="*/ 1285 w 10000"/>
                <a:gd name="connsiteY26" fmla="*/ 2263 h 10127"/>
                <a:gd name="connsiteX27" fmla="*/ 1285 w 10000"/>
                <a:gd name="connsiteY27" fmla="*/ 2556 h 10127"/>
                <a:gd name="connsiteX28" fmla="*/ 1285 w 10000"/>
                <a:gd name="connsiteY28" fmla="*/ 5179 h 10127"/>
                <a:gd name="connsiteX29" fmla="*/ 1135 w 10000"/>
                <a:gd name="connsiteY29" fmla="*/ 5327 h 10127"/>
                <a:gd name="connsiteX30" fmla="*/ 684 w 10000"/>
                <a:gd name="connsiteY30" fmla="*/ 5621 h 10127"/>
                <a:gd name="connsiteX31" fmla="*/ 609 w 10000"/>
                <a:gd name="connsiteY31" fmla="*/ 5986 h 10127"/>
                <a:gd name="connsiteX32" fmla="*/ 384 w 10000"/>
                <a:gd name="connsiteY32" fmla="*/ 6351 h 10127"/>
                <a:gd name="connsiteX33" fmla="*/ 234 w 10000"/>
                <a:gd name="connsiteY33" fmla="*/ 6935 h 10127"/>
                <a:gd name="connsiteX34" fmla="*/ 8 w 10000"/>
                <a:gd name="connsiteY34" fmla="*/ 7593 h 10127"/>
                <a:gd name="connsiteX35" fmla="*/ 384 w 10000"/>
                <a:gd name="connsiteY35" fmla="*/ 7664 h 10127"/>
                <a:gd name="connsiteX36" fmla="*/ 458 w 10000"/>
                <a:gd name="connsiteY36" fmla="*/ 8245 h 10127"/>
                <a:gd name="connsiteX37" fmla="*/ 684 w 10000"/>
                <a:gd name="connsiteY37" fmla="*/ 8831 h 10127"/>
                <a:gd name="connsiteX38" fmla="*/ 1059 w 10000"/>
                <a:gd name="connsiteY38" fmla="*/ 10000 h 10127"/>
                <a:gd name="connsiteX39" fmla="*/ 1840 w 10000"/>
                <a:gd name="connsiteY39" fmla="*/ 10103 h 10127"/>
                <a:gd name="connsiteX40" fmla="*/ 1827 w 10000"/>
                <a:gd name="connsiteY40" fmla="*/ 10127 h 10127"/>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2544 w 10000"/>
                <a:gd name="connsiteY40" fmla="*/ 10002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2544 w 10000"/>
                <a:gd name="connsiteY40" fmla="*/ 10002 h 10126"/>
                <a:gd name="connsiteX41" fmla="*/ 2518 w 10000"/>
                <a:gd name="connsiteY41" fmla="*/ 10002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2518 w 10000"/>
                <a:gd name="connsiteY41" fmla="*/ 10002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3453 w 10000"/>
                <a:gd name="connsiteY41" fmla="*/ 9915 h 10126"/>
                <a:gd name="connsiteX42" fmla="*/ 2518 w 10000"/>
                <a:gd name="connsiteY42" fmla="*/ 10002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4414 w 10000"/>
                <a:gd name="connsiteY43" fmla="*/ 9791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5515 w 10000"/>
                <a:gd name="connsiteY44" fmla="*/ 9654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6411 w 10000"/>
                <a:gd name="connsiteY44" fmla="*/ 9517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5988 w 10000"/>
                <a:gd name="connsiteY44" fmla="*/ 921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6756 w 10000"/>
                <a:gd name="connsiteY44" fmla="*/ 9193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6756 w 10000"/>
                <a:gd name="connsiteY44" fmla="*/ 9193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5541 w 10000"/>
                <a:gd name="connsiteY43" fmla="*/ 9679 h 10126"/>
                <a:gd name="connsiteX44" fmla="*/ 6756 w 10000"/>
                <a:gd name="connsiteY44" fmla="*/ 9193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93 h 10126"/>
                <a:gd name="connsiteX44" fmla="*/ 6756 w 10000"/>
                <a:gd name="connsiteY44" fmla="*/ 9193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93 h 10126"/>
                <a:gd name="connsiteX44" fmla="*/ 6756 w 10000"/>
                <a:gd name="connsiteY44" fmla="*/ 9193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93 h 10126"/>
                <a:gd name="connsiteX44" fmla="*/ 6881 w 10000"/>
                <a:gd name="connsiteY44" fmla="*/ 9296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93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2518 w 10000"/>
                <a:gd name="connsiteY42" fmla="*/ 10002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4529 w 10000"/>
                <a:gd name="connsiteY41" fmla="*/ 9803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69 w 10000"/>
                <a:gd name="connsiteY41" fmla="*/ 7898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40 w 10000"/>
                <a:gd name="connsiteY41" fmla="*/ 7935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40 w 10000"/>
                <a:gd name="connsiteY41" fmla="*/ 7935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315 w 10000"/>
                <a:gd name="connsiteY41" fmla="*/ 7898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315 w 10000"/>
                <a:gd name="connsiteY41" fmla="*/ 7898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01 w 10000"/>
                <a:gd name="connsiteY41" fmla="*/ 7898 h 10126"/>
                <a:gd name="connsiteX42" fmla="*/ 6418 w 10000"/>
                <a:gd name="connsiteY42" fmla="*/ 8060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01 w 10000"/>
                <a:gd name="connsiteY41" fmla="*/ 7898 h 10126"/>
                <a:gd name="connsiteX42" fmla="*/ 6524 w 10000"/>
                <a:gd name="connsiteY42" fmla="*/ 8107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401 w 10000"/>
                <a:gd name="connsiteY41" fmla="*/ 7898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3466 w 10000"/>
                <a:gd name="connsiteY40" fmla="*/ 9927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5521 w 10000"/>
                <a:gd name="connsiteY40" fmla="*/ 8508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5521 w 10000"/>
                <a:gd name="connsiteY40" fmla="*/ 8508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47 w 10000"/>
                <a:gd name="connsiteY42" fmla="*/ 8144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11 w 10000"/>
                <a:gd name="connsiteY40" fmla="*/ 8349 h 10126"/>
                <a:gd name="connsiteX41" fmla="*/ 6324 w 10000"/>
                <a:gd name="connsiteY41" fmla="*/ 7954 h 10126"/>
                <a:gd name="connsiteX42" fmla="*/ 6428 w 10000"/>
                <a:gd name="connsiteY42" fmla="*/ 8181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40 w 10000"/>
                <a:gd name="connsiteY40" fmla="*/ 8368 h 10126"/>
                <a:gd name="connsiteX41" fmla="*/ 6324 w 10000"/>
                <a:gd name="connsiteY41" fmla="*/ 7954 h 10126"/>
                <a:gd name="connsiteX42" fmla="*/ 6428 w 10000"/>
                <a:gd name="connsiteY42" fmla="*/ 8181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40 w 10000"/>
                <a:gd name="connsiteY40" fmla="*/ 8368 h 10126"/>
                <a:gd name="connsiteX41" fmla="*/ 6324 w 10000"/>
                <a:gd name="connsiteY41" fmla="*/ 7954 h 10126"/>
                <a:gd name="connsiteX42" fmla="*/ 6428 w 10000"/>
                <a:gd name="connsiteY42" fmla="*/ 8181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40 w 10000"/>
                <a:gd name="connsiteY40" fmla="*/ 8368 h 10126"/>
                <a:gd name="connsiteX41" fmla="*/ 6324 w 10000"/>
                <a:gd name="connsiteY41" fmla="*/ 7954 h 10126"/>
                <a:gd name="connsiteX42" fmla="*/ 6428 w 10000"/>
                <a:gd name="connsiteY42" fmla="*/ 8181 h 10126"/>
                <a:gd name="connsiteX43" fmla="*/ 6444 w 10000"/>
                <a:gd name="connsiteY43" fmla="*/ 8428 h 10126"/>
                <a:gd name="connsiteX44" fmla="*/ 6766 w 10000"/>
                <a:gd name="connsiteY44" fmla="*/ 9268 h 10126"/>
                <a:gd name="connsiteX0" fmla="*/ 7446 w 10000"/>
                <a:gd name="connsiteY0" fmla="*/ 9488 h 10126"/>
                <a:gd name="connsiteX1" fmla="*/ 7446 w 10000"/>
                <a:gd name="connsiteY1" fmla="*/ 8978 h 10126"/>
                <a:gd name="connsiteX2" fmla="*/ 7821 w 10000"/>
                <a:gd name="connsiteY2" fmla="*/ 8978 h 10126"/>
                <a:gd name="connsiteX3" fmla="*/ 8047 w 10000"/>
                <a:gd name="connsiteY3" fmla="*/ 8029 h 10126"/>
                <a:gd name="connsiteX4" fmla="*/ 8648 w 10000"/>
                <a:gd name="connsiteY4" fmla="*/ 7444 h 10126"/>
                <a:gd name="connsiteX5" fmla="*/ 8873 w 10000"/>
                <a:gd name="connsiteY5" fmla="*/ 6351 h 10126"/>
                <a:gd name="connsiteX6" fmla="*/ 8722 w 10000"/>
                <a:gd name="connsiteY6" fmla="*/ 5768 h 10126"/>
                <a:gd name="connsiteX7" fmla="*/ 9098 w 10000"/>
                <a:gd name="connsiteY7" fmla="*/ 4525 h 10126"/>
                <a:gd name="connsiteX8" fmla="*/ 9399 w 10000"/>
                <a:gd name="connsiteY8" fmla="*/ 4160 h 10126"/>
                <a:gd name="connsiteX9" fmla="*/ 10000 w 10000"/>
                <a:gd name="connsiteY9" fmla="*/ 3576 h 10126"/>
                <a:gd name="connsiteX10" fmla="*/ 9774 w 10000"/>
                <a:gd name="connsiteY10" fmla="*/ 3502 h 10126"/>
                <a:gd name="connsiteX11" fmla="*/ 9399 w 10000"/>
                <a:gd name="connsiteY11" fmla="*/ 3140 h 10126"/>
                <a:gd name="connsiteX12" fmla="*/ 9173 w 10000"/>
                <a:gd name="connsiteY12" fmla="*/ 2044 h 10126"/>
                <a:gd name="connsiteX13" fmla="*/ 9173 w 10000"/>
                <a:gd name="connsiteY13" fmla="*/ 1460 h 10126"/>
                <a:gd name="connsiteX14" fmla="*/ 9098 w 10000"/>
                <a:gd name="connsiteY14" fmla="*/ 729 h 10126"/>
                <a:gd name="connsiteX15" fmla="*/ 8873 w 10000"/>
                <a:gd name="connsiteY15" fmla="*/ 511 h 10126"/>
                <a:gd name="connsiteX16" fmla="*/ 8497 w 10000"/>
                <a:gd name="connsiteY16" fmla="*/ 219 h 10126"/>
                <a:gd name="connsiteX17" fmla="*/ 8272 w 10000"/>
                <a:gd name="connsiteY17" fmla="*/ 0 h 10126"/>
                <a:gd name="connsiteX18" fmla="*/ 7821 w 10000"/>
                <a:gd name="connsiteY18" fmla="*/ 293 h 10126"/>
                <a:gd name="connsiteX19" fmla="*/ 7370 w 10000"/>
                <a:gd name="connsiteY19" fmla="*/ 729 h 10126"/>
                <a:gd name="connsiteX20" fmla="*/ 6769 w 10000"/>
                <a:gd name="connsiteY20" fmla="*/ 729 h 10126"/>
                <a:gd name="connsiteX21" fmla="*/ 5717 w 10000"/>
                <a:gd name="connsiteY21" fmla="*/ 729 h 10126"/>
                <a:gd name="connsiteX22" fmla="*/ 5717 w 10000"/>
                <a:gd name="connsiteY22" fmla="*/ 658 h 10126"/>
                <a:gd name="connsiteX23" fmla="*/ 5643 w 10000"/>
                <a:gd name="connsiteY23" fmla="*/ 729 h 10126"/>
                <a:gd name="connsiteX24" fmla="*/ 1961 w 10000"/>
                <a:gd name="connsiteY24" fmla="*/ 729 h 10126"/>
                <a:gd name="connsiteX25" fmla="*/ 1961 w 10000"/>
                <a:gd name="connsiteY25" fmla="*/ 2263 h 10126"/>
                <a:gd name="connsiteX26" fmla="*/ 1285 w 10000"/>
                <a:gd name="connsiteY26" fmla="*/ 2263 h 10126"/>
                <a:gd name="connsiteX27" fmla="*/ 1285 w 10000"/>
                <a:gd name="connsiteY27" fmla="*/ 2556 h 10126"/>
                <a:gd name="connsiteX28" fmla="*/ 1285 w 10000"/>
                <a:gd name="connsiteY28" fmla="*/ 5179 h 10126"/>
                <a:gd name="connsiteX29" fmla="*/ 1135 w 10000"/>
                <a:gd name="connsiteY29" fmla="*/ 5327 h 10126"/>
                <a:gd name="connsiteX30" fmla="*/ 684 w 10000"/>
                <a:gd name="connsiteY30" fmla="*/ 5621 h 10126"/>
                <a:gd name="connsiteX31" fmla="*/ 609 w 10000"/>
                <a:gd name="connsiteY31" fmla="*/ 5986 h 10126"/>
                <a:gd name="connsiteX32" fmla="*/ 384 w 10000"/>
                <a:gd name="connsiteY32" fmla="*/ 6351 h 10126"/>
                <a:gd name="connsiteX33" fmla="*/ 234 w 10000"/>
                <a:gd name="connsiteY33" fmla="*/ 6935 h 10126"/>
                <a:gd name="connsiteX34" fmla="*/ 8 w 10000"/>
                <a:gd name="connsiteY34" fmla="*/ 7593 h 10126"/>
                <a:gd name="connsiteX35" fmla="*/ 384 w 10000"/>
                <a:gd name="connsiteY35" fmla="*/ 7664 h 10126"/>
                <a:gd name="connsiteX36" fmla="*/ 458 w 10000"/>
                <a:gd name="connsiteY36" fmla="*/ 8245 h 10126"/>
                <a:gd name="connsiteX37" fmla="*/ 684 w 10000"/>
                <a:gd name="connsiteY37" fmla="*/ 8831 h 10126"/>
                <a:gd name="connsiteX38" fmla="*/ 1059 w 10000"/>
                <a:gd name="connsiteY38" fmla="*/ 10000 h 10126"/>
                <a:gd name="connsiteX39" fmla="*/ 1840 w 10000"/>
                <a:gd name="connsiteY39" fmla="*/ 10103 h 10126"/>
                <a:gd name="connsiteX40" fmla="*/ 6040 w 10000"/>
                <a:gd name="connsiteY40" fmla="*/ 8368 h 10126"/>
                <a:gd name="connsiteX41" fmla="*/ 6382 w 10000"/>
                <a:gd name="connsiteY41" fmla="*/ 7982 h 10126"/>
                <a:gd name="connsiteX42" fmla="*/ 6428 w 10000"/>
                <a:gd name="connsiteY42" fmla="*/ 8181 h 10126"/>
                <a:gd name="connsiteX43" fmla="*/ 6444 w 10000"/>
                <a:gd name="connsiteY43" fmla="*/ 8428 h 10126"/>
                <a:gd name="connsiteX44" fmla="*/ 6766 w 10000"/>
                <a:gd name="connsiteY44" fmla="*/ 9268 h 10126"/>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5807 w 10000"/>
                <a:gd name="connsiteY39" fmla="*/ 8693 h 10015"/>
                <a:gd name="connsiteX40" fmla="*/ 6040 w 10000"/>
                <a:gd name="connsiteY40" fmla="*/ 8368 h 10015"/>
                <a:gd name="connsiteX41" fmla="*/ 6382 w 10000"/>
                <a:gd name="connsiteY41" fmla="*/ 7982 h 10015"/>
                <a:gd name="connsiteX42" fmla="*/ 6428 w 10000"/>
                <a:gd name="connsiteY42" fmla="*/ 8181 h 10015"/>
                <a:gd name="connsiteX43" fmla="*/ 6444 w 10000"/>
                <a:gd name="connsiteY43" fmla="*/ 8428 h 10015"/>
                <a:gd name="connsiteX44" fmla="*/ 6766 w 10000"/>
                <a:gd name="connsiteY4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5807 w 10000"/>
                <a:gd name="connsiteY39" fmla="*/ 8693 h 10015"/>
                <a:gd name="connsiteX40" fmla="*/ 6040 w 10000"/>
                <a:gd name="connsiteY40" fmla="*/ 8368 h 10015"/>
                <a:gd name="connsiteX41" fmla="*/ 6382 w 10000"/>
                <a:gd name="connsiteY41" fmla="*/ 7982 h 10015"/>
                <a:gd name="connsiteX42" fmla="*/ 6428 w 10000"/>
                <a:gd name="connsiteY42" fmla="*/ 8181 h 10015"/>
                <a:gd name="connsiteX43" fmla="*/ 6444 w 10000"/>
                <a:gd name="connsiteY43" fmla="*/ 8428 h 10015"/>
                <a:gd name="connsiteX44" fmla="*/ 6766 w 10000"/>
                <a:gd name="connsiteY44" fmla="*/ 9268 h 10015"/>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5807 w 10000"/>
                <a:gd name="connsiteY39" fmla="*/ 8693 h 10018"/>
                <a:gd name="connsiteX40" fmla="*/ 6040 w 10000"/>
                <a:gd name="connsiteY40" fmla="*/ 8368 h 10018"/>
                <a:gd name="connsiteX41" fmla="*/ 6382 w 10000"/>
                <a:gd name="connsiteY41" fmla="*/ 7982 h 10018"/>
                <a:gd name="connsiteX42" fmla="*/ 6428 w 10000"/>
                <a:gd name="connsiteY42" fmla="*/ 8181 h 10018"/>
                <a:gd name="connsiteX43" fmla="*/ 6444 w 10000"/>
                <a:gd name="connsiteY43" fmla="*/ 8428 h 10018"/>
                <a:gd name="connsiteX44" fmla="*/ 6766 w 10000"/>
                <a:gd name="connsiteY44"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5865 w 10000"/>
                <a:gd name="connsiteY39" fmla="*/ 8712 h 10018"/>
                <a:gd name="connsiteX40" fmla="*/ 6040 w 10000"/>
                <a:gd name="connsiteY40" fmla="*/ 8368 h 10018"/>
                <a:gd name="connsiteX41" fmla="*/ 6382 w 10000"/>
                <a:gd name="connsiteY41" fmla="*/ 7982 h 10018"/>
                <a:gd name="connsiteX42" fmla="*/ 6428 w 10000"/>
                <a:gd name="connsiteY42" fmla="*/ 8181 h 10018"/>
                <a:gd name="connsiteX43" fmla="*/ 6444 w 10000"/>
                <a:gd name="connsiteY43" fmla="*/ 8428 h 10018"/>
                <a:gd name="connsiteX44" fmla="*/ 6766 w 10000"/>
                <a:gd name="connsiteY44" fmla="*/ 9268 h 10018"/>
                <a:gd name="connsiteX0" fmla="*/ 7446 w 10000"/>
                <a:gd name="connsiteY0" fmla="*/ 9488 h 10160"/>
                <a:gd name="connsiteX1" fmla="*/ 7446 w 10000"/>
                <a:gd name="connsiteY1" fmla="*/ 8978 h 10160"/>
                <a:gd name="connsiteX2" fmla="*/ 7821 w 10000"/>
                <a:gd name="connsiteY2" fmla="*/ 8978 h 10160"/>
                <a:gd name="connsiteX3" fmla="*/ 8047 w 10000"/>
                <a:gd name="connsiteY3" fmla="*/ 8029 h 10160"/>
                <a:gd name="connsiteX4" fmla="*/ 8648 w 10000"/>
                <a:gd name="connsiteY4" fmla="*/ 7444 h 10160"/>
                <a:gd name="connsiteX5" fmla="*/ 8873 w 10000"/>
                <a:gd name="connsiteY5" fmla="*/ 6351 h 10160"/>
                <a:gd name="connsiteX6" fmla="*/ 8722 w 10000"/>
                <a:gd name="connsiteY6" fmla="*/ 5768 h 10160"/>
                <a:gd name="connsiteX7" fmla="*/ 9098 w 10000"/>
                <a:gd name="connsiteY7" fmla="*/ 4525 h 10160"/>
                <a:gd name="connsiteX8" fmla="*/ 9399 w 10000"/>
                <a:gd name="connsiteY8" fmla="*/ 4160 h 10160"/>
                <a:gd name="connsiteX9" fmla="*/ 10000 w 10000"/>
                <a:gd name="connsiteY9" fmla="*/ 3576 h 10160"/>
                <a:gd name="connsiteX10" fmla="*/ 9774 w 10000"/>
                <a:gd name="connsiteY10" fmla="*/ 3502 h 10160"/>
                <a:gd name="connsiteX11" fmla="*/ 9399 w 10000"/>
                <a:gd name="connsiteY11" fmla="*/ 3140 h 10160"/>
                <a:gd name="connsiteX12" fmla="*/ 9173 w 10000"/>
                <a:gd name="connsiteY12" fmla="*/ 2044 h 10160"/>
                <a:gd name="connsiteX13" fmla="*/ 9173 w 10000"/>
                <a:gd name="connsiteY13" fmla="*/ 1460 h 10160"/>
                <a:gd name="connsiteX14" fmla="*/ 9098 w 10000"/>
                <a:gd name="connsiteY14" fmla="*/ 729 h 10160"/>
                <a:gd name="connsiteX15" fmla="*/ 8873 w 10000"/>
                <a:gd name="connsiteY15" fmla="*/ 511 h 10160"/>
                <a:gd name="connsiteX16" fmla="*/ 8497 w 10000"/>
                <a:gd name="connsiteY16" fmla="*/ 219 h 10160"/>
                <a:gd name="connsiteX17" fmla="*/ 8272 w 10000"/>
                <a:gd name="connsiteY17" fmla="*/ 0 h 10160"/>
                <a:gd name="connsiteX18" fmla="*/ 7821 w 10000"/>
                <a:gd name="connsiteY18" fmla="*/ 293 h 10160"/>
                <a:gd name="connsiteX19" fmla="*/ 7370 w 10000"/>
                <a:gd name="connsiteY19" fmla="*/ 729 h 10160"/>
                <a:gd name="connsiteX20" fmla="*/ 6769 w 10000"/>
                <a:gd name="connsiteY20" fmla="*/ 729 h 10160"/>
                <a:gd name="connsiteX21" fmla="*/ 5717 w 10000"/>
                <a:gd name="connsiteY21" fmla="*/ 729 h 10160"/>
                <a:gd name="connsiteX22" fmla="*/ 5717 w 10000"/>
                <a:gd name="connsiteY22" fmla="*/ 658 h 10160"/>
                <a:gd name="connsiteX23" fmla="*/ 5643 w 10000"/>
                <a:gd name="connsiteY23" fmla="*/ 729 h 10160"/>
                <a:gd name="connsiteX24" fmla="*/ 1961 w 10000"/>
                <a:gd name="connsiteY24" fmla="*/ 729 h 10160"/>
                <a:gd name="connsiteX25" fmla="*/ 1961 w 10000"/>
                <a:gd name="connsiteY25" fmla="*/ 2263 h 10160"/>
                <a:gd name="connsiteX26" fmla="*/ 1285 w 10000"/>
                <a:gd name="connsiteY26" fmla="*/ 2263 h 10160"/>
                <a:gd name="connsiteX27" fmla="*/ 1285 w 10000"/>
                <a:gd name="connsiteY27" fmla="*/ 2556 h 10160"/>
                <a:gd name="connsiteX28" fmla="*/ 1285 w 10000"/>
                <a:gd name="connsiteY28" fmla="*/ 5179 h 10160"/>
                <a:gd name="connsiteX29" fmla="*/ 1135 w 10000"/>
                <a:gd name="connsiteY29" fmla="*/ 5327 h 10160"/>
                <a:gd name="connsiteX30" fmla="*/ 684 w 10000"/>
                <a:gd name="connsiteY30" fmla="*/ 5621 h 10160"/>
                <a:gd name="connsiteX31" fmla="*/ 609 w 10000"/>
                <a:gd name="connsiteY31" fmla="*/ 5986 h 10160"/>
                <a:gd name="connsiteX32" fmla="*/ 384 w 10000"/>
                <a:gd name="connsiteY32" fmla="*/ 6351 h 10160"/>
                <a:gd name="connsiteX33" fmla="*/ 234 w 10000"/>
                <a:gd name="connsiteY33" fmla="*/ 6935 h 10160"/>
                <a:gd name="connsiteX34" fmla="*/ 8 w 10000"/>
                <a:gd name="connsiteY34" fmla="*/ 7593 h 10160"/>
                <a:gd name="connsiteX35" fmla="*/ 384 w 10000"/>
                <a:gd name="connsiteY35" fmla="*/ 7664 h 10160"/>
                <a:gd name="connsiteX36" fmla="*/ 458 w 10000"/>
                <a:gd name="connsiteY36" fmla="*/ 8245 h 10160"/>
                <a:gd name="connsiteX37" fmla="*/ 684 w 10000"/>
                <a:gd name="connsiteY37" fmla="*/ 8831 h 10160"/>
                <a:gd name="connsiteX38" fmla="*/ 1059 w 10000"/>
                <a:gd name="connsiteY38" fmla="*/ 10000 h 10160"/>
                <a:gd name="connsiteX39" fmla="*/ 1058 w 10000"/>
                <a:gd name="connsiteY39" fmla="*/ 10012 h 10160"/>
                <a:gd name="connsiteX40" fmla="*/ 5865 w 10000"/>
                <a:gd name="connsiteY40" fmla="*/ 8712 h 10160"/>
                <a:gd name="connsiteX41" fmla="*/ 6040 w 10000"/>
                <a:gd name="connsiteY41" fmla="*/ 8368 h 10160"/>
                <a:gd name="connsiteX42" fmla="*/ 6382 w 10000"/>
                <a:gd name="connsiteY42" fmla="*/ 7982 h 10160"/>
                <a:gd name="connsiteX43" fmla="*/ 6428 w 10000"/>
                <a:gd name="connsiteY43" fmla="*/ 8181 h 10160"/>
                <a:gd name="connsiteX44" fmla="*/ 6444 w 10000"/>
                <a:gd name="connsiteY44" fmla="*/ 8428 h 10160"/>
                <a:gd name="connsiteX45" fmla="*/ 6766 w 10000"/>
                <a:gd name="connsiteY45" fmla="*/ 9268 h 10160"/>
                <a:gd name="connsiteX0" fmla="*/ 7446 w 10000"/>
                <a:gd name="connsiteY0" fmla="*/ 9488 h 10258"/>
                <a:gd name="connsiteX1" fmla="*/ 7446 w 10000"/>
                <a:gd name="connsiteY1" fmla="*/ 8978 h 10258"/>
                <a:gd name="connsiteX2" fmla="*/ 7821 w 10000"/>
                <a:gd name="connsiteY2" fmla="*/ 8978 h 10258"/>
                <a:gd name="connsiteX3" fmla="*/ 8047 w 10000"/>
                <a:gd name="connsiteY3" fmla="*/ 8029 h 10258"/>
                <a:gd name="connsiteX4" fmla="*/ 8648 w 10000"/>
                <a:gd name="connsiteY4" fmla="*/ 7444 h 10258"/>
                <a:gd name="connsiteX5" fmla="*/ 8873 w 10000"/>
                <a:gd name="connsiteY5" fmla="*/ 6351 h 10258"/>
                <a:gd name="connsiteX6" fmla="*/ 8722 w 10000"/>
                <a:gd name="connsiteY6" fmla="*/ 5768 h 10258"/>
                <a:gd name="connsiteX7" fmla="*/ 9098 w 10000"/>
                <a:gd name="connsiteY7" fmla="*/ 4525 h 10258"/>
                <a:gd name="connsiteX8" fmla="*/ 9399 w 10000"/>
                <a:gd name="connsiteY8" fmla="*/ 4160 h 10258"/>
                <a:gd name="connsiteX9" fmla="*/ 10000 w 10000"/>
                <a:gd name="connsiteY9" fmla="*/ 3576 h 10258"/>
                <a:gd name="connsiteX10" fmla="*/ 9774 w 10000"/>
                <a:gd name="connsiteY10" fmla="*/ 3502 h 10258"/>
                <a:gd name="connsiteX11" fmla="*/ 9399 w 10000"/>
                <a:gd name="connsiteY11" fmla="*/ 3140 h 10258"/>
                <a:gd name="connsiteX12" fmla="*/ 9173 w 10000"/>
                <a:gd name="connsiteY12" fmla="*/ 2044 h 10258"/>
                <a:gd name="connsiteX13" fmla="*/ 9173 w 10000"/>
                <a:gd name="connsiteY13" fmla="*/ 1460 h 10258"/>
                <a:gd name="connsiteX14" fmla="*/ 9098 w 10000"/>
                <a:gd name="connsiteY14" fmla="*/ 729 h 10258"/>
                <a:gd name="connsiteX15" fmla="*/ 8873 w 10000"/>
                <a:gd name="connsiteY15" fmla="*/ 511 h 10258"/>
                <a:gd name="connsiteX16" fmla="*/ 8497 w 10000"/>
                <a:gd name="connsiteY16" fmla="*/ 219 h 10258"/>
                <a:gd name="connsiteX17" fmla="*/ 8272 w 10000"/>
                <a:gd name="connsiteY17" fmla="*/ 0 h 10258"/>
                <a:gd name="connsiteX18" fmla="*/ 7821 w 10000"/>
                <a:gd name="connsiteY18" fmla="*/ 293 h 10258"/>
                <a:gd name="connsiteX19" fmla="*/ 7370 w 10000"/>
                <a:gd name="connsiteY19" fmla="*/ 729 h 10258"/>
                <a:gd name="connsiteX20" fmla="*/ 6769 w 10000"/>
                <a:gd name="connsiteY20" fmla="*/ 729 h 10258"/>
                <a:gd name="connsiteX21" fmla="*/ 5717 w 10000"/>
                <a:gd name="connsiteY21" fmla="*/ 729 h 10258"/>
                <a:gd name="connsiteX22" fmla="*/ 5717 w 10000"/>
                <a:gd name="connsiteY22" fmla="*/ 658 h 10258"/>
                <a:gd name="connsiteX23" fmla="*/ 5643 w 10000"/>
                <a:gd name="connsiteY23" fmla="*/ 729 h 10258"/>
                <a:gd name="connsiteX24" fmla="*/ 1961 w 10000"/>
                <a:gd name="connsiteY24" fmla="*/ 729 h 10258"/>
                <a:gd name="connsiteX25" fmla="*/ 1961 w 10000"/>
                <a:gd name="connsiteY25" fmla="*/ 2263 h 10258"/>
                <a:gd name="connsiteX26" fmla="*/ 1285 w 10000"/>
                <a:gd name="connsiteY26" fmla="*/ 2263 h 10258"/>
                <a:gd name="connsiteX27" fmla="*/ 1285 w 10000"/>
                <a:gd name="connsiteY27" fmla="*/ 2556 h 10258"/>
                <a:gd name="connsiteX28" fmla="*/ 1285 w 10000"/>
                <a:gd name="connsiteY28" fmla="*/ 5179 h 10258"/>
                <a:gd name="connsiteX29" fmla="*/ 1135 w 10000"/>
                <a:gd name="connsiteY29" fmla="*/ 5327 h 10258"/>
                <a:gd name="connsiteX30" fmla="*/ 684 w 10000"/>
                <a:gd name="connsiteY30" fmla="*/ 5621 h 10258"/>
                <a:gd name="connsiteX31" fmla="*/ 609 w 10000"/>
                <a:gd name="connsiteY31" fmla="*/ 5986 h 10258"/>
                <a:gd name="connsiteX32" fmla="*/ 384 w 10000"/>
                <a:gd name="connsiteY32" fmla="*/ 6351 h 10258"/>
                <a:gd name="connsiteX33" fmla="*/ 234 w 10000"/>
                <a:gd name="connsiteY33" fmla="*/ 6935 h 10258"/>
                <a:gd name="connsiteX34" fmla="*/ 8 w 10000"/>
                <a:gd name="connsiteY34" fmla="*/ 7593 h 10258"/>
                <a:gd name="connsiteX35" fmla="*/ 384 w 10000"/>
                <a:gd name="connsiteY35" fmla="*/ 7664 h 10258"/>
                <a:gd name="connsiteX36" fmla="*/ 458 w 10000"/>
                <a:gd name="connsiteY36" fmla="*/ 8245 h 10258"/>
                <a:gd name="connsiteX37" fmla="*/ 684 w 10000"/>
                <a:gd name="connsiteY37" fmla="*/ 8831 h 10258"/>
                <a:gd name="connsiteX38" fmla="*/ 1059 w 10000"/>
                <a:gd name="connsiteY38" fmla="*/ 10000 h 10258"/>
                <a:gd name="connsiteX39" fmla="*/ 1903 w 10000"/>
                <a:gd name="connsiteY39" fmla="*/ 10161 h 10258"/>
                <a:gd name="connsiteX40" fmla="*/ 5865 w 10000"/>
                <a:gd name="connsiteY40" fmla="*/ 8712 h 10258"/>
                <a:gd name="connsiteX41" fmla="*/ 6040 w 10000"/>
                <a:gd name="connsiteY41" fmla="*/ 8368 h 10258"/>
                <a:gd name="connsiteX42" fmla="*/ 6382 w 10000"/>
                <a:gd name="connsiteY42" fmla="*/ 7982 h 10258"/>
                <a:gd name="connsiteX43" fmla="*/ 6428 w 10000"/>
                <a:gd name="connsiteY43" fmla="*/ 8181 h 10258"/>
                <a:gd name="connsiteX44" fmla="*/ 6444 w 10000"/>
                <a:gd name="connsiteY44" fmla="*/ 8428 h 10258"/>
                <a:gd name="connsiteX45" fmla="*/ 6766 w 10000"/>
                <a:gd name="connsiteY45" fmla="*/ 9268 h 10258"/>
                <a:gd name="connsiteX0" fmla="*/ 7446 w 10000"/>
                <a:gd name="connsiteY0" fmla="*/ 9488 h 10056"/>
                <a:gd name="connsiteX1" fmla="*/ 7446 w 10000"/>
                <a:gd name="connsiteY1" fmla="*/ 8978 h 10056"/>
                <a:gd name="connsiteX2" fmla="*/ 7821 w 10000"/>
                <a:gd name="connsiteY2" fmla="*/ 8978 h 10056"/>
                <a:gd name="connsiteX3" fmla="*/ 8047 w 10000"/>
                <a:gd name="connsiteY3" fmla="*/ 8029 h 10056"/>
                <a:gd name="connsiteX4" fmla="*/ 8648 w 10000"/>
                <a:gd name="connsiteY4" fmla="*/ 7444 h 10056"/>
                <a:gd name="connsiteX5" fmla="*/ 8873 w 10000"/>
                <a:gd name="connsiteY5" fmla="*/ 6351 h 10056"/>
                <a:gd name="connsiteX6" fmla="*/ 8722 w 10000"/>
                <a:gd name="connsiteY6" fmla="*/ 5768 h 10056"/>
                <a:gd name="connsiteX7" fmla="*/ 9098 w 10000"/>
                <a:gd name="connsiteY7" fmla="*/ 4525 h 10056"/>
                <a:gd name="connsiteX8" fmla="*/ 9399 w 10000"/>
                <a:gd name="connsiteY8" fmla="*/ 4160 h 10056"/>
                <a:gd name="connsiteX9" fmla="*/ 10000 w 10000"/>
                <a:gd name="connsiteY9" fmla="*/ 3576 h 10056"/>
                <a:gd name="connsiteX10" fmla="*/ 9774 w 10000"/>
                <a:gd name="connsiteY10" fmla="*/ 3502 h 10056"/>
                <a:gd name="connsiteX11" fmla="*/ 9399 w 10000"/>
                <a:gd name="connsiteY11" fmla="*/ 3140 h 10056"/>
                <a:gd name="connsiteX12" fmla="*/ 9173 w 10000"/>
                <a:gd name="connsiteY12" fmla="*/ 2044 h 10056"/>
                <a:gd name="connsiteX13" fmla="*/ 9173 w 10000"/>
                <a:gd name="connsiteY13" fmla="*/ 1460 h 10056"/>
                <a:gd name="connsiteX14" fmla="*/ 9098 w 10000"/>
                <a:gd name="connsiteY14" fmla="*/ 729 h 10056"/>
                <a:gd name="connsiteX15" fmla="*/ 8873 w 10000"/>
                <a:gd name="connsiteY15" fmla="*/ 511 h 10056"/>
                <a:gd name="connsiteX16" fmla="*/ 8497 w 10000"/>
                <a:gd name="connsiteY16" fmla="*/ 219 h 10056"/>
                <a:gd name="connsiteX17" fmla="*/ 8272 w 10000"/>
                <a:gd name="connsiteY17" fmla="*/ 0 h 10056"/>
                <a:gd name="connsiteX18" fmla="*/ 7821 w 10000"/>
                <a:gd name="connsiteY18" fmla="*/ 293 h 10056"/>
                <a:gd name="connsiteX19" fmla="*/ 7370 w 10000"/>
                <a:gd name="connsiteY19" fmla="*/ 729 h 10056"/>
                <a:gd name="connsiteX20" fmla="*/ 6769 w 10000"/>
                <a:gd name="connsiteY20" fmla="*/ 729 h 10056"/>
                <a:gd name="connsiteX21" fmla="*/ 5717 w 10000"/>
                <a:gd name="connsiteY21" fmla="*/ 729 h 10056"/>
                <a:gd name="connsiteX22" fmla="*/ 5717 w 10000"/>
                <a:gd name="connsiteY22" fmla="*/ 658 h 10056"/>
                <a:gd name="connsiteX23" fmla="*/ 5643 w 10000"/>
                <a:gd name="connsiteY23" fmla="*/ 729 h 10056"/>
                <a:gd name="connsiteX24" fmla="*/ 1961 w 10000"/>
                <a:gd name="connsiteY24" fmla="*/ 729 h 10056"/>
                <a:gd name="connsiteX25" fmla="*/ 1961 w 10000"/>
                <a:gd name="connsiteY25" fmla="*/ 2263 h 10056"/>
                <a:gd name="connsiteX26" fmla="*/ 1285 w 10000"/>
                <a:gd name="connsiteY26" fmla="*/ 2263 h 10056"/>
                <a:gd name="connsiteX27" fmla="*/ 1285 w 10000"/>
                <a:gd name="connsiteY27" fmla="*/ 2556 h 10056"/>
                <a:gd name="connsiteX28" fmla="*/ 1285 w 10000"/>
                <a:gd name="connsiteY28" fmla="*/ 5179 h 10056"/>
                <a:gd name="connsiteX29" fmla="*/ 1135 w 10000"/>
                <a:gd name="connsiteY29" fmla="*/ 5327 h 10056"/>
                <a:gd name="connsiteX30" fmla="*/ 684 w 10000"/>
                <a:gd name="connsiteY30" fmla="*/ 5621 h 10056"/>
                <a:gd name="connsiteX31" fmla="*/ 609 w 10000"/>
                <a:gd name="connsiteY31" fmla="*/ 5986 h 10056"/>
                <a:gd name="connsiteX32" fmla="*/ 384 w 10000"/>
                <a:gd name="connsiteY32" fmla="*/ 6351 h 10056"/>
                <a:gd name="connsiteX33" fmla="*/ 234 w 10000"/>
                <a:gd name="connsiteY33" fmla="*/ 6935 h 10056"/>
                <a:gd name="connsiteX34" fmla="*/ 8 w 10000"/>
                <a:gd name="connsiteY34" fmla="*/ 7593 h 10056"/>
                <a:gd name="connsiteX35" fmla="*/ 384 w 10000"/>
                <a:gd name="connsiteY35" fmla="*/ 7664 h 10056"/>
                <a:gd name="connsiteX36" fmla="*/ 458 w 10000"/>
                <a:gd name="connsiteY36" fmla="*/ 8245 h 10056"/>
                <a:gd name="connsiteX37" fmla="*/ 684 w 10000"/>
                <a:gd name="connsiteY37" fmla="*/ 8831 h 10056"/>
                <a:gd name="connsiteX38" fmla="*/ 1059 w 10000"/>
                <a:gd name="connsiteY38" fmla="*/ 10000 h 10056"/>
                <a:gd name="connsiteX39" fmla="*/ 2335 w 10000"/>
                <a:gd name="connsiteY39" fmla="*/ 9619 h 10056"/>
                <a:gd name="connsiteX40" fmla="*/ 5865 w 10000"/>
                <a:gd name="connsiteY40" fmla="*/ 8712 h 10056"/>
                <a:gd name="connsiteX41" fmla="*/ 6040 w 10000"/>
                <a:gd name="connsiteY41" fmla="*/ 8368 h 10056"/>
                <a:gd name="connsiteX42" fmla="*/ 6382 w 10000"/>
                <a:gd name="connsiteY42" fmla="*/ 7982 h 10056"/>
                <a:gd name="connsiteX43" fmla="*/ 6428 w 10000"/>
                <a:gd name="connsiteY43" fmla="*/ 8181 h 10056"/>
                <a:gd name="connsiteX44" fmla="*/ 6444 w 10000"/>
                <a:gd name="connsiteY44" fmla="*/ 8428 h 10056"/>
                <a:gd name="connsiteX45" fmla="*/ 6766 w 10000"/>
                <a:gd name="connsiteY45" fmla="*/ 9268 h 10056"/>
                <a:gd name="connsiteX0" fmla="*/ 7446 w 10000"/>
                <a:gd name="connsiteY0" fmla="*/ 9488 h 10026"/>
                <a:gd name="connsiteX1" fmla="*/ 7446 w 10000"/>
                <a:gd name="connsiteY1" fmla="*/ 8978 h 10026"/>
                <a:gd name="connsiteX2" fmla="*/ 7821 w 10000"/>
                <a:gd name="connsiteY2" fmla="*/ 8978 h 10026"/>
                <a:gd name="connsiteX3" fmla="*/ 8047 w 10000"/>
                <a:gd name="connsiteY3" fmla="*/ 8029 h 10026"/>
                <a:gd name="connsiteX4" fmla="*/ 8648 w 10000"/>
                <a:gd name="connsiteY4" fmla="*/ 7444 h 10026"/>
                <a:gd name="connsiteX5" fmla="*/ 8873 w 10000"/>
                <a:gd name="connsiteY5" fmla="*/ 6351 h 10026"/>
                <a:gd name="connsiteX6" fmla="*/ 8722 w 10000"/>
                <a:gd name="connsiteY6" fmla="*/ 5768 h 10026"/>
                <a:gd name="connsiteX7" fmla="*/ 9098 w 10000"/>
                <a:gd name="connsiteY7" fmla="*/ 4525 h 10026"/>
                <a:gd name="connsiteX8" fmla="*/ 9399 w 10000"/>
                <a:gd name="connsiteY8" fmla="*/ 4160 h 10026"/>
                <a:gd name="connsiteX9" fmla="*/ 10000 w 10000"/>
                <a:gd name="connsiteY9" fmla="*/ 3576 h 10026"/>
                <a:gd name="connsiteX10" fmla="*/ 9774 w 10000"/>
                <a:gd name="connsiteY10" fmla="*/ 3502 h 10026"/>
                <a:gd name="connsiteX11" fmla="*/ 9399 w 10000"/>
                <a:gd name="connsiteY11" fmla="*/ 3140 h 10026"/>
                <a:gd name="connsiteX12" fmla="*/ 9173 w 10000"/>
                <a:gd name="connsiteY12" fmla="*/ 2044 h 10026"/>
                <a:gd name="connsiteX13" fmla="*/ 9173 w 10000"/>
                <a:gd name="connsiteY13" fmla="*/ 1460 h 10026"/>
                <a:gd name="connsiteX14" fmla="*/ 9098 w 10000"/>
                <a:gd name="connsiteY14" fmla="*/ 729 h 10026"/>
                <a:gd name="connsiteX15" fmla="*/ 8873 w 10000"/>
                <a:gd name="connsiteY15" fmla="*/ 511 h 10026"/>
                <a:gd name="connsiteX16" fmla="*/ 8497 w 10000"/>
                <a:gd name="connsiteY16" fmla="*/ 219 h 10026"/>
                <a:gd name="connsiteX17" fmla="*/ 8272 w 10000"/>
                <a:gd name="connsiteY17" fmla="*/ 0 h 10026"/>
                <a:gd name="connsiteX18" fmla="*/ 7821 w 10000"/>
                <a:gd name="connsiteY18" fmla="*/ 293 h 10026"/>
                <a:gd name="connsiteX19" fmla="*/ 7370 w 10000"/>
                <a:gd name="connsiteY19" fmla="*/ 729 h 10026"/>
                <a:gd name="connsiteX20" fmla="*/ 6769 w 10000"/>
                <a:gd name="connsiteY20" fmla="*/ 729 h 10026"/>
                <a:gd name="connsiteX21" fmla="*/ 5717 w 10000"/>
                <a:gd name="connsiteY21" fmla="*/ 729 h 10026"/>
                <a:gd name="connsiteX22" fmla="*/ 5717 w 10000"/>
                <a:gd name="connsiteY22" fmla="*/ 658 h 10026"/>
                <a:gd name="connsiteX23" fmla="*/ 5643 w 10000"/>
                <a:gd name="connsiteY23" fmla="*/ 729 h 10026"/>
                <a:gd name="connsiteX24" fmla="*/ 1961 w 10000"/>
                <a:gd name="connsiteY24" fmla="*/ 729 h 10026"/>
                <a:gd name="connsiteX25" fmla="*/ 1961 w 10000"/>
                <a:gd name="connsiteY25" fmla="*/ 2263 h 10026"/>
                <a:gd name="connsiteX26" fmla="*/ 1285 w 10000"/>
                <a:gd name="connsiteY26" fmla="*/ 2263 h 10026"/>
                <a:gd name="connsiteX27" fmla="*/ 1285 w 10000"/>
                <a:gd name="connsiteY27" fmla="*/ 2556 h 10026"/>
                <a:gd name="connsiteX28" fmla="*/ 1285 w 10000"/>
                <a:gd name="connsiteY28" fmla="*/ 5179 h 10026"/>
                <a:gd name="connsiteX29" fmla="*/ 1135 w 10000"/>
                <a:gd name="connsiteY29" fmla="*/ 5327 h 10026"/>
                <a:gd name="connsiteX30" fmla="*/ 684 w 10000"/>
                <a:gd name="connsiteY30" fmla="*/ 5621 h 10026"/>
                <a:gd name="connsiteX31" fmla="*/ 609 w 10000"/>
                <a:gd name="connsiteY31" fmla="*/ 5986 h 10026"/>
                <a:gd name="connsiteX32" fmla="*/ 384 w 10000"/>
                <a:gd name="connsiteY32" fmla="*/ 6351 h 10026"/>
                <a:gd name="connsiteX33" fmla="*/ 234 w 10000"/>
                <a:gd name="connsiteY33" fmla="*/ 6935 h 10026"/>
                <a:gd name="connsiteX34" fmla="*/ 8 w 10000"/>
                <a:gd name="connsiteY34" fmla="*/ 7593 h 10026"/>
                <a:gd name="connsiteX35" fmla="*/ 384 w 10000"/>
                <a:gd name="connsiteY35" fmla="*/ 7664 h 10026"/>
                <a:gd name="connsiteX36" fmla="*/ 458 w 10000"/>
                <a:gd name="connsiteY36" fmla="*/ 8245 h 10026"/>
                <a:gd name="connsiteX37" fmla="*/ 684 w 10000"/>
                <a:gd name="connsiteY37" fmla="*/ 8831 h 10026"/>
                <a:gd name="connsiteX38" fmla="*/ 1059 w 10000"/>
                <a:gd name="connsiteY38" fmla="*/ 10000 h 10026"/>
                <a:gd name="connsiteX39" fmla="*/ 5831 w 10000"/>
                <a:gd name="connsiteY39" fmla="*/ 9031 h 10026"/>
                <a:gd name="connsiteX40" fmla="*/ 5865 w 10000"/>
                <a:gd name="connsiteY40" fmla="*/ 8712 h 10026"/>
                <a:gd name="connsiteX41" fmla="*/ 6040 w 10000"/>
                <a:gd name="connsiteY41" fmla="*/ 8368 h 10026"/>
                <a:gd name="connsiteX42" fmla="*/ 6382 w 10000"/>
                <a:gd name="connsiteY42" fmla="*/ 7982 h 10026"/>
                <a:gd name="connsiteX43" fmla="*/ 6428 w 10000"/>
                <a:gd name="connsiteY43" fmla="*/ 8181 h 10026"/>
                <a:gd name="connsiteX44" fmla="*/ 6444 w 10000"/>
                <a:gd name="connsiteY44" fmla="*/ 8428 h 10026"/>
                <a:gd name="connsiteX45" fmla="*/ 6766 w 10000"/>
                <a:gd name="connsiteY45" fmla="*/ 9268 h 10026"/>
                <a:gd name="connsiteX0" fmla="*/ 7446 w 10000"/>
                <a:gd name="connsiteY0" fmla="*/ 9488 h 10026"/>
                <a:gd name="connsiteX1" fmla="*/ 7446 w 10000"/>
                <a:gd name="connsiteY1" fmla="*/ 8978 h 10026"/>
                <a:gd name="connsiteX2" fmla="*/ 7821 w 10000"/>
                <a:gd name="connsiteY2" fmla="*/ 8978 h 10026"/>
                <a:gd name="connsiteX3" fmla="*/ 8047 w 10000"/>
                <a:gd name="connsiteY3" fmla="*/ 8029 h 10026"/>
                <a:gd name="connsiteX4" fmla="*/ 8648 w 10000"/>
                <a:gd name="connsiteY4" fmla="*/ 7444 h 10026"/>
                <a:gd name="connsiteX5" fmla="*/ 8873 w 10000"/>
                <a:gd name="connsiteY5" fmla="*/ 6351 h 10026"/>
                <a:gd name="connsiteX6" fmla="*/ 8722 w 10000"/>
                <a:gd name="connsiteY6" fmla="*/ 5768 h 10026"/>
                <a:gd name="connsiteX7" fmla="*/ 9098 w 10000"/>
                <a:gd name="connsiteY7" fmla="*/ 4525 h 10026"/>
                <a:gd name="connsiteX8" fmla="*/ 9399 w 10000"/>
                <a:gd name="connsiteY8" fmla="*/ 4160 h 10026"/>
                <a:gd name="connsiteX9" fmla="*/ 10000 w 10000"/>
                <a:gd name="connsiteY9" fmla="*/ 3576 h 10026"/>
                <a:gd name="connsiteX10" fmla="*/ 9774 w 10000"/>
                <a:gd name="connsiteY10" fmla="*/ 3502 h 10026"/>
                <a:gd name="connsiteX11" fmla="*/ 9399 w 10000"/>
                <a:gd name="connsiteY11" fmla="*/ 3140 h 10026"/>
                <a:gd name="connsiteX12" fmla="*/ 9173 w 10000"/>
                <a:gd name="connsiteY12" fmla="*/ 2044 h 10026"/>
                <a:gd name="connsiteX13" fmla="*/ 9173 w 10000"/>
                <a:gd name="connsiteY13" fmla="*/ 1460 h 10026"/>
                <a:gd name="connsiteX14" fmla="*/ 9098 w 10000"/>
                <a:gd name="connsiteY14" fmla="*/ 729 h 10026"/>
                <a:gd name="connsiteX15" fmla="*/ 8873 w 10000"/>
                <a:gd name="connsiteY15" fmla="*/ 511 h 10026"/>
                <a:gd name="connsiteX16" fmla="*/ 8497 w 10000"/>
                <a:gd name="connsiteY16" fmla="*/ 219 h 10026"/>
                <a:gd name="connsiteX17" fmla="*/ 8272 w 10000"/>
                <a:gd name="connsiteY17" fmla="*/ 0 h 10026"/>
                <a:gd name="connsiteX18" fmla="*/ 7821 w 10000"/>
                <a:gd name="connsiteY18" fmla="*/ 293 h 10026"/>
                <a:gd name="connsiteX19" fmla="*/ 7370 w 10000"/>
                <a:gd name="connsiteY19" fmla="*/ 729 h 10026"/>
                <a:gd name="connsiteX20" fmla="*/ 6769 w 10000"/>
                <a:gd name="connsiteY20" fmla="*/ 729 h 10026"/>
                <a:gd name="connsiteX21" fmla="*/ 5717 w 10000"/>
                <a:gd name="connsiteY21" fmla="*/ 729 h 10026"/>
                <a:gd name="connsiteX22" fmla="*/ 5717 w 10000"/>
                <a:gd name="connsiteY22" fmla="*/ 658 h 10026"/>
                <a:gd name="connsiteX23" fmla="*/ 5643 w 10000"/>
                <a:gd name="connsiteY23" fmla="*/ 729 h 10026"/>
                <a:gd name="connsiteX24" fmla="*/ 1961 w 10000"/>
                <a:gd name="connsiteY24" fmla="*/ 729 h 10026"/>
                <a:gd name="connsiteX25" fmla="*/ 1961 w 10000"/>
                <a:gd name="connsiteY25" fmla="*/ 2263 h 10026"/>
                <a:gd name="connsiteX26" fmla="*/ 1285 w 10000"/>
                <a:gd name="connsiteY26" fmla="*/ 2263 h 10026"/>
                <a:gd name="connsiteX27" fmla="*/ 1285 w 10000"/>
                <a:gd name="connsiteY27" fmla="*/ 2556 h 10026"/>
                <a:gd name="connsiteX28" fmla="*/ 1285 w 10000"/>
                <a:gd name="connsiteY28" fmla="*/ 5179 h 10026"/>
                <a:gd name="connsiteX29" fmla="*/ 1135 w 10000"/>
                <a:gd name="connsiteY29" fmla="*/ 5327 h 10026"/>
                <a:gd name="connsiteX30" fmla="*/ 684 w 10000"/>
                <a:gd name="connsiteY30" fmla="*/ 5621 h 10026"/>
                <a:gd name="connsiteX31" fmla="*/ 609 w 10000"/>
                <a:gd name="connsiteY31" fmla="*/ 5986 h 10026"/>
                <a:gd name="connsiteX32" fmla="*/ 384 w 10000"/>
                <a:gd name="connsiteY32" fmla="*/ 6351 h 10026"/>
                <a:gd name="connsiteX33" fmla="*/ 234 w 10000"/>
                <a:gd name="connsiteY33" fmla="*/ 6935 h 10026"/>
                <a:gd name="connsiteX34" fmla="*/ 8 w 10000"/>
                <a:gd name="connsiteY34" fmla="*/ 7593 h 10026"/>
                <a:gd name="connsiteX35" fmla="*/ 384 w 10000"/>
                <a:gd name="connsiteY35" fmla="*/ 7664 h 10026"/>
                <a:gd name="connsiteX36" fmla="*/ 458 w 10000"/>
                <a:gd name="connsiteY36" fmla="*/ 8245 h 10026"/>
                <a:gd name="connsiteX37" fmla="*/ 684 w 10000"/>
                <a:gd name="connsiteY37" fmla="*/ 8831 h 10026"/>
                <a:gd name="connsiteX38" fmla="*/ 1059 w 10000"/>
                <a:gd name="connsiteY38" fmla="*/ 10000 h 10026"/>
                <a:gd name="connsiteX39" fmla="*/ 5831 w 10000"/>
                <a:gd name="connsiteY39" fmla="*/ 9031 h 10026"/>
                <a:gd name="connsiteX40" fmla="*/ 5865 w 10000"/>
                <a:gd name="connsiteY40" fmla="*/ 8712 h 10026"/>
                <a:gd name="connsiteX41" fmla="*/ 6040 w 10000"/>
                <a:gd name="connsiteY41" fmla="*/ 8368 h 10026"/>
                <a:gd name="connsiteX42" fmla="*/ 6382 w 10000"/>
                <a:gd name="connsiteY42" fmla="*/ 7982 h 10026"/>
                <a:gd name="connsiteX43" fmla="*/ 6428 w 10000"/>
                <a:gd name="connsiteY43" fmla="*/ 8181 h 10026"/>
                <a:gd name="connsiteX44" fmla="*/ 6444 w 10000"/>
                <a:gd name="connsiteY44" fmla="*/ 8428 h 10026"/>
                <a:gd name="connsiteX45" fmla="*/ 6766 w 10000"/>
                <a:gd name="connsiteY45" fmla="*/ 9268 h 10026"/>
                <a:gd name="connsiteX0" fmla="*/ 7446 w 10000"/>
                <a:gd name="connsiteY0" fmla="*/ 9488 h 10027"/>
                <a:gd name="connsiteX1" fmla="*/ 7446 w 10000"/>
                <a:gd name="connsiteY1" fmla="*/ 8978 h 10027"/>
                <a:gd name="connsiteX2" fmla="*/ 7821 w 10000"/>
                <a:gd name="connsiteY2" fmla="*/ 8978 h 10027"/>
                <a:gd name="connsiteX3" fmla="*/ 8047 w 10000"/>
                <a:gd name="connsiteY3" fmla="*/ 8029 h 10027"/>
                <a:gd name="connsiteX4" fmla="*/ 8648 w 10000"/>
                <a:gd name="connsiteY4" fmla="*/ 7444 h 10027"/>
                <a:gd name="connsiteX5" fmla="*/ 8873 w 10000"/>
                <a:gd name="connsiteY5" fmla="*/ 6351 h 10027"/>
                <a:gd name="connsiteX6" fmla="*/ 8722 w 10000"/>
                <a:gd name="connsiteY6" fmla="*/ 5768 h 10027"/>
                <a:gd name="connsiteX7" fmla="*/ 9098 w 10000"/>
                <a:gd name="connsiteY7" fmla="*/ 4525 h 10027"/>
                <a:gd name="connsiteX8" fmla="*/ 9399 w 10000"/>
                <a:gd name="connsiteY8" fmla="*/ 4160 h 10027"/>
                <a:gd name="connsiteX9" fmla="*/ 10000 w 10000"/>
                <a:gd name="connsiteY9" fmla="*/ 3576 h 10027"/>
                <a:gd name="connsiteX10" fmla="*/ 9774 w 10000"/>
                <a:gd name="connsiteY10" fmla="*/ 3502 h 10027"/>
                <a:gd name="connsiteX11" fmla="*/ 9399 w 10000"/>
                <a:gd name="connsiteY11" fmla="*/ 3140 h 10027"/>
                <a:gd name="connsiteX12" fmla="*/ 9173 w 10000"/>
                <a:gd name="connsiteY12" fmla="*/ 2044 h 10027"/>
                <a:gd name="connsiteX13" fmla="*/ 9173 w 10000"/>
                <a:gd name="connsiteY13" fmla="*/ 1460 h 10027"/>
                <a:gd name="connsiteX14" fmla="*/ 9098 w 10000"/>
                <a:gd name="connsiteY14" fmla="*/ 729 h 10027"/>
                <a:gd name="connsiteX15" fmla="*/ 8873 w 10000"/>
                <a:gd name="connsiteY15" fmla="*/ 511 h 10027"/>
                <a:gd name="connsiteX16" fmla="*/ 8497 w 10000"/>
                <a:gd name="connsiteY16" fmla="*/ 219 h 10027"/>
                <a:gd name="connsiteX17" fmla="*/ 8272 w 10000"/>
                <a:gd name="connsiteY17" fmla="*/ 0 h 10027"/>
                <a:gd name="connsiteX18" fmla="*/ 7821 w 10000"/>
                <a:gd name="connsiteY18" fmla="*/ 293 h 10027"/>
                <a:gd name="connsiteX19" fmla="*/ 7370 w 10000"/>
                <a:gd name="connsiteY19" fmla="*/ 729 h 10027"/>
                <a:gd name="connsiteX20" fmla="*/ 6769 w 10000"/>
                <a:gd name="connsiteY20" fmla="*/ 729 h 10027"/>
                <a:gd name="connsiteX21" fmla="*/ 5717 w 10000"/>
                <a:gd name="connsiteY21" fmla="*/ 729 h 10027"/>
                <a:gd name="connsiteX22" fmla="*/ 5717 w 10000"/>
                <a:gd name="connsiteY22" fmla="*/ 658 h 10027"/>
                <a:gd name="connsiteX23" fmla="*/ 5643 w 10000"/>
                <a:gd name="connsiteY23" fmla="*/ 729 h 10027"/>
                <a:gd name="connsiteX24" fmla="*/ 1961 w 10000"/>
                <a:gd name="connsiteY24" fmla="*/ 729 h 10027"/>
                <a:gd name="connsiteX25" fmla="*/ 1961 w 10000"/>
                <a:gd name="connsiteY25" fmla="*/ 2263 h 10027"/>
                <a:gd name="connsiteX26" fmla="*/ 1285 w 10000"/>
                <a:gd name="connsiteY26" fmla="*/ 2263 h 10027"/>
                <a:gd name="connsiteX27" fmla="*/ 1285 w 10000"/>
                <a:gd name="connsiteY27" fmla="*/ 2556 h 10027"/>
                <a:gd name="connsiteX28" fmla="*/ 1285 w 10000"/>
                <a:gd name="connsiteY28" fmla="*/ 5179 h 10027"/>
                <a:gd name="connsiteX29" fmla="*/ 1135 w 10000"/>
                <a:gd name="connsiteY29" fmla="*/ 5327 h 10027"/>
                <a:gd name="connsiteX30" fmla="*/ 684 w 10000"/>
                <a:gd name="connsiteY30" fmla="*/ 5621 h 10027"/>
                <a:gd name="connsiteX31" fmla="*/ 609 w 10000"/>
                <a:gd name="connsiteY31" fmla="*/ 5986 h 10027"/>
                <a:gd name="connsiteX32" fmla="*/ 384 w 10000"/>
                <a:gd name="connsiteY32" fmla="*/ 6351 h 10027"/>
                <a:gd name="connsiteX33" fmla="*/ 234 w 10000"/>
                <a:gd name="connsiteY33" fmla="*/ 6935 h 10027"/>
                <a:gd name="connsiteX34" fmla="*/ 8 w 10000"/>
                <a:gd name="connsiteY34" fmla="*/ 7593 h 10027"/>
                <a:gd name="connsiteX35" fmla="*/ 384 w 10000"/>
                <a:gd name="connsiteY35" fmla="*/ 7664 h 10027"/>
                <a:gd name="connsiteX36" fmla="*/ 458 w 10000"/>
                <a:gd name="connsiteY36" fmla="*/ 8245 h 10027"/>
                <a:gd name="connsiteX37" fmla="*/ 684 w 10000"/>
                <a:gd name="connsiteY37" fmla="*/ 8831 h 10027"/>
                <a:gd name="connsiteX38" fmla="*/ 1059 w 10000"/>
                <a:gd name="connsiteY38" fmla="*/ 10000 h 10027"/>
                <a:gd name="connsiteX39" fmla="*/ 5649 w 10000"/>
                <a:gd name="connsiteY39" fmla="*/ 9068 h 10027"/>
                <a:gd name="connsiteX40" fmla="*/ 5865 w 10000"/>
                <a:gd name="connsiteY40" fmla="*/ 8712 h 10027"/>
                <a:gd name="connsiteX41" fmla="*/ 6040 w 10000"/>
                <a:gd name="connsiteY41" fmla="*/ 8368 h 10027"/>
                <a:gd name="connsiteX42" fmla="*/ 6382 w 10000"/>
                <a:gd name="connsiteY42" fmla="*/ 7982 h 10027"/>
                <a:gd name="connsiteX43" fmla="*/ 6428 w 10000"/>
                <a:gd name="connsiteY43" fmla="*/ 8181 h 10027"/>
                <a:gd name="connsiteX44" fmla="*/ 6444 w 10000"/>
                <a:gd name="connsiteY44" fmla="*/ 8428 h 10027"/>
                <a:gd name="connsiteX45" fmla="*/ 6766 w 10000"/>
                <a:gd name="connsiteY45" fmla="*/ 9268 h 10027"/>
                <a:gd name="connsiteX0" fmla="*/ 7446 w 10000"/>
                <a:gd name="connsiteY0" fmla="*/ 9488 h 10027"/>
                <a:gd name="connsiteX1" fmla="*/ 7446 w 10000"/>
                <a:gd name="connsiteY1" fmla="*/ 8978 h 10027"/>
                <a:gd name="connsiteX2" fmla="*/ 7821 w 10000"/>
                <a:gd name="connsiteY2" fmla="*/ 8978 h 10027"/>
                <a:gd name="connsiteX3" fmla="*/ 8047 w 10000"/>
                <a:gd name="connsiteY3" fmla="*/ 8029 h 10027"/>
                <a:gd name="connsiteX4" fmla="*/ 8648 w 10000"/>
                <a:gd name="connsiteY4" fmla="*/ 7444 h 10027"/>
                <a:gd name="connsiteX5" fmla="*/ 8873 w 10000"/>
                <a:gd name="connsiteY5" fmla="*/ 6351 h 10027"/>
                <a:gd name="connsiteX6" fmla="*/ 8722 w 10000"/>
                <a:gd name="connsiteY6" fmla="*/ 5768 h 10027"/>
                <a:gd name="connsiteX7" fmla="*/ 9098 w 10000"/>
                <a:gd name="connsiteY7" fmla="*/ 4525 h 10027"/>
                <a:gd name="connsiteX8" fmla="*/ 9399 w 10000"/>
                <a:gd name="connsiteY8" fmla="*/ 4160 h 10027"/>
                <a:gd name="connsiteX9" fmla="*/ 10000 w 10000"/>
                <a:gd name="connsiteY9" fmla="*/ 3576 h 10027"/>
                <a:gd name="connsiteX10" fmla="*/ 9774 w 10000"/>
                <a:gd name="connsiteY10" fmla="*/ 3502 h 10027"/>
                <a:gd name="connsiteX11" fmla="*/ 9399 w 10000"/>
                <a:gd name="connsiteY11" fmla="*/ 3140 h 10027"/>
                <a:gd name="connsiteX12" fmla="*/ 9173 w 10000"/>
                <a:gd name="connsiteY12" fmla="*/ 2044 h 10027"/>
                <a:gd name="connsiteX13" fmla="*/ 9173 w 10000"/>
                <a:gd name="connsiteY13" fmla="*/ 1460 h 10027"/>
                <a:gd name="connsiteX14" fmla="*/ 9098 w 10000"/>
                <a:gd name="connsiteY14" fmla="*/ 729 h 10027"/>
                <a:gd name="connsiteX15" fmla="*/ 8873 w 10000"/>
                <a:gd name="connsiteY15" fmla="*/ 511 h 10027"/>
                <a:gd name="connsiteX16" fmla="*/ 8497 w 10000"/>
                <a:gd name="connsiteY16" fmla="*/ 219 h 10027"/>
                <a:gd name="connsiteX17" fmla="*/ 8272 w 10000"/>
                <a:gd name="connsiteY17" fmla="*/ 0 h 10027"/>
                <a:gd name="connsiteX18" fmla="*/ 7821 w 10000"/>
                <a:gd name="connsiteY18" fmla="*/ 293 h 10027"/>
                <a:gd name="connsiteX19" fmla="*/ 7370 w 10000"/>
                <a:gd name="connsiteY19" fmla="*/ 729 h 10027"/>
                <a:gd name="connsiteX20" fmla="*/ 6769 w 10000"/>
                <a:gd name="connsiteY20" fmla="*/ 729 h 10027"/>
                <a:gd name="connsiteX21" fmla="*/ 5717 w 10000"/>
                <a:gd name="connsiteY21" fmla="*/ 729 h 10027"/>
                <a:gd name="connsiteX22" fmla="*/ 5717 w 10000"/>
                <a:gd name="connsiteY22" fmla="*/ 658 h 10027"/>
                <a:gd name="connsiteX23" fmla="*/ 5643 w 10000"/>
                <a:gd name="connsiteY23" fmla="*/ 729 h 10027"/>
                <a:gd name="connsiteX24" fmla="*/ 1961 w 10000"/>
                <a:gd name="connsiteY24" fmla="*/ 729 h 10027"/>
                <a:gd name="connsiteX25" fmla="*/ 1961 w 10000"/>
                <a:gd name="connsiteY25" fmla="*/ 2263 h 10027"/>
                <a:gd name="connsiteX26" fmla="*/ 1285 w 10000"/>
                <a:gd name="connsiteY26" fmla="*/ 2263 h 10027"/>
                <a:gd name="connsiteX27" fmla="*/ 1285 w 10000"/>
                <a:gd name="connsiteY27" fmla="*/ 2556 h 10027"/>
                <a:gd name="connsiteX28" fmla="*/ 1285 w 10000"/>
                <a:gd name="connsiteY28" fmla="*/ 5179 h 10027"/>
                <a:gd name="connsiteX29" fmla="*/ 1135 w 10000"/>
                <a:gd name="connsiteY29" fmla="*/ 5327 h 10027"/>
                <a:gd name="connsiteX30" fmla="*/ 684 w 10000"/>
                <a:gd name="connsiteY30" fmla="*/ 5621 h 10027"/>
                <a:gd name="connsiteX31" fmla="*/ 609 w 10000"/>
                <a:gd name="connsiteY31" fmla="*/ 5986 h 10027"/>
                <a:gd name="connsiteX32" fmla="*/ 384 w 10000"/>
                <a:gd name="connsiteY32" fmla="*/ 6351 h 10027"/>
                <a:gd name="connsiteX33" fmla="*/ 234 w 10000"/>
                <a:gd name="connsiteY33" fmla="*/ 6935 h 10027"/>
                <a:gd name="connsiteX34" fmla="*/ 8 w 10000"/>
                <a:gd name="connsiteY34" fmla="*/ 7593 h 10027"/>
                <a:gd name="connsiteX35" fmla="*/ 384 w 10000"/>
                <a:gd name="connsiteY35" fmla="*/ 7664 h 10027"/>
                <a:gd name="connsiteX36" fmla="*/ 458 w 10000"/>
                <a:gd name="connsiteY36" fmla="*/ 8245 h 10027"/>
                <a:gd name="connsiteX37" fmla="*/ 684 w 10000"/>
                <a:gd name="connsiteY37" fmla="*/ 8831 h 10027"/>
                <a:gd name="connsiteX38" fmla="*/ 1059 w 10000"/>
                <a:gd name="connsiteY38" fmla="*/ 10000 h 10027"/>
                <a:gd name="connsiteX39" fmla="*/ 5649 w 10000"/>
                <a:gd name="connsiteY39" fmla="*/ 9068 h 10027"/>
                <a:gd name="connsiteX40" fmla="*/ 5865 w 10000"/>
                <a:gd name="connsiteY40" fmla="*/ 8712 h 10027"/>
                <a:gd name="connsiteX41" fmla="*/ 6040 w 10000"/>
                <a:gd name="connsiteY41" fmla="*/ 8368 h 10027"/>
                <a:gd name="connsiteX42" fmla="*/ 6382 w 10000"/>
                <a:gd name="connsiteY42" fmla="*/ 7982 h 10027"/>
                <a:gd name="connsiteX43" fmla="*/ 6428 w 10000"/>
                <a:gd name="connsiteY43" fmla="*/ 8181 h 10027"/>
                <a:gd name="connsiteX44" fmla="*/ 6444 w 10000"/>
                <a:gd name="connsiteY44" fmla="*/ 8428 h 10027"/>
                <a:gd name="connsiteX45" fmla="*/ 6766 w 10000"/>
                <a:gd name="connsiteY45" fmla="*/ 9268 h 10027"/>
                <a:gd name="connsiteX0" fmla="*/ 7446 w 10000"/>
                <a:gd name="connsiteY0" fmla="*/ 9488 h 10025"/>
                <a:gd name="connsiteX1" fmla="*/ 7446 w 10000"/>
                <a:gd name="connsiteY1" fmla="*/ 8978 h 10025"/>
                <a:gd name="connsiteX2" fmla="*/ 7821 w 10000"/>
                <a:gd name="connsiteY2" fmla="*/ 8978 h 10025"/>
                <a:gd name="connsiteX3" fmla="*/ 8047 w 10000"/>
                <a:gd name="connsiteY3" fmla="*/ 8029 h 10025"/>
                <a:gd name="connsiteX4" fmla="*/ 8648 w 10000"/>
                <a:gd name="connsiteY4" fmla="*/ 7444 h 10025"/>
                <a:gd name="connsiteX5" fmla="*/ 8873 w 10000"/>
                <a:gd name="connsiteY5" fmla="*/ 6351 h 10025"/>
                <a:gd name="connsiteX6" fmla="*/ 8722 w 10000"/>
                <a:gd name="connsiteY6" fmla="*/ 5768 h 10025"/>
                <a:gd name="connsiteX7" fmla="*/ 9098 w 10000"/>
                <a:gd name="connsiteY7" fmla="*/ 4525 h 10025"/>
                <a:gd name="connsiteX8" fmla="*/ 9399 w 10000"/>
                <a:gd name="connsiteY8" fmla="*/ 4160 h 10025"/>
                <a:gd name="connsiteX9" fmla="*/ 10000 w 10000"/>
                <a:gd name="connsiteY9" fmla="*/ 3576 h 10025"/>
                <a:gd name="connsiteX10" fmla="*/ 9774 w 10000"/>
                <a:gd name="connsiteY10" fmla="*/ 3502 h 10025"/>
                <a:gd name="connsiteX11" fmla="*/ 9399 w 10000"/>
                <a:gd name="connsiteY11" fmla="*/ 3140 h 10025"/>
                <a:gd name="connsiteX12" fmla="*/ 9173 w 10000"/>
                <a:gd name="connsiteY12" fmla="*/ 2044 h 10025"/>
                <a:gd name="connsiteX13" fmla="*/ 9173 w 10000"/>
                <a:gd name="connsiteY13" fmla="*/ 1460 h 10025"/>
                <a:gd name="connsiteX14" fmla="*/ 9098 w 10000"/>
                <a:gd name="connsiteY14" fmla="*/ 729 h 10025"/>
                <a:gd name="connsiteX15" fmla="*/ 8873 w 10000"/>
                <a:gd name="connsiteY15" fmla="*/ 511 h 10025"/>
                <a:gd name="connsiteX16" fmla="*/ 8497 w 10000"/>
                <a:gd name="connsiteY16" fmla="*/ 219 h 10025"/>
                <a:gd name="connsiteX17" fmla="*/ 8272 w 10000"/>
                <a:gd name="connsiteY17" fmla="*/ 0 h 10025"/>
                <a:gd name="connsiteX18" fmla="*/ 7821 w 10000"/>
                <a:gd name="connsiteY18" fmla="*/ 293 h 10025"/>
                <a:gd name="connsiteX19" fmla="*/ 7370 w 10000"/>
                <a:gd name="connsiteY19" fmla="*/ 729 h 10025"/>
                <a:gd name="connsiteX20" fmla="*/ 6769 w 10000"/>
                <a:gd name="connsiteY20" fmla="*/ 729 h 10025"/>
                <a:gd name="connsiteX21" fmla="*/ 5717 w 10000"/>
                <a:gd name="connsiteY21" fmla="*/ 729 h 10025"/>
                <a:gd name="connsiteX22" fmla="*/ 5717 w 10000"/>
                <a:gd name="connsiteY22" fmla="*/ 658 h 10025"/>
                <a:gd name="connsiteX23" fmla="*/ 5643 w 10000"/>
                <a:gd name="connsiteY23" fmla="*/ 729 h 10025"/>
                <a:gd name="connsiteX24" fmla="*/ 1961 w 10000"/>
                <a:gd name="connsiteY24" fmla="*/ 729 h 10025"/>
                <a:gd name="connsiteX25" fmla="*/ 1961 w 10000"/>
                <a:gd name="connsiteY25" fmla="*/ 2263 h 10025"/>
                <a:gd name="connsiteX26" fmla="*/ 1285 w 10000"/>
                <a:gd name="connsiteY26" fmla="*/ 2263 h 10025"/>
                <a:gd name="connsiteX27" fmla="*/ 1285 w 10000"/>
                <a:gd name="connsiteY27" fmla="*/ 2556 h 10025"/>
                <a:gd name="connsiteX28" fmla="*/ 1285 w 10000"/>
                <a:gd name="connsiteY28" fmla="*/ 5179 h 10025"/>
                <a:gd name="connsiteX29" fmla="*/ 1135 w 10000"/>
                <a:gd name="connsiteY29" fmla="*/ 5327 h 10025"/>
                <a:gd name="connsiteX30" fmla="*/ 684 w 10000"/>
                <a:gd name="connsiteY30" fmla="*/ 5621 h 10025"/>
                <a:gd name="connsiteX31" fmla="*/ 609 w 10000"/>
                <a:gd name="connsiteY31" fmla="*/ 5986 h 10025"/>
                <a:gd name="connsiteX32" fmla="*/ 384 w 10000"/>
                <a:gd name="connsiteY32" fmla="*/ 6351 h 10025"/>
                <a:gd name="connsiteX33" fmla="*/ 234 w 10000"/>
                <a:gd name="connsiteY33" fmla="*/ 6935 h 10025"/>
                <a:gd name="connsiteX34" fmla="*/ 8 w 10000"/>
                <a:gd name="connsiteY34" fmla="*/ 7593 h 10025"/>
                <a:gd name="connsiteX35" fmla="*/ 384 w 10000"/>
                <a:gd name="connsiteY35" fmla="*/ 7664 h 10025"/>
                <a:gd name="connsiteX36" fmla="*/ 458 w 10000"/>
                <a:gd name="connsiteY36" fmla="*/ 8245 h 10025"/>
                <a:gd name="connsiteX37" fmla="*/ 684 w 10000"/>
                <a:gd name="connsiteY37" fmla="*/ 8831 h 10025"/>
                <a:gd name="connsiteX38" fmla="*/ 1059 w 10000"/>
                <a:gd name="connsiteY38" fmla="*/ 10000 h 10025"/>
                <a:gd name="connsiteX39" fmla="*/ 5428 w 10000"/>
                <a:gd name="connsiteY39" fmla="*/ 8984 h 10025"/>
                <a:gd name="connsiteX40" fmla="*/ 5865 w 10000"/>
                <a:gd name="connsiteY40" fmla="*/ 8712 h 10025"/>
                <a:gd name="connsiteX41" fmla="*/ 6040 w 10000"/>
                <a:gd name="connsiteY41" fmla="*/ 8368 h 10025"/>
                <a:gd name="connsiteX42" fmla="*/ 6382 w 10000"/>
                <a:gd name="connsiteY42" fmla="*/ 7982 h 10025"/>
                <a:gd name="connsiteX43" fmla="*/ 6428 w 10000"/>
                <a:gd name="connsiteY43" fmla="*/ 8181 h 10025"/>
                <a:gd name="connsiteX44" fmla="*/ 6444 w 10000"/>
                <a:gd name="connsiteY44" fmla="*/ 8428 h 10025"/>
                <a:gd name="connsiteX45" fmla="*/ 6766 w 10000"/>
                <a:gd name="connsiteY45" fmla="*/ 9268 h 10025"/>
                <a:gd name="connsiteX0" fmla="*/ 7446 w 10000"/>
                <a:gd name="connsiteY0" fmla="*/ 9488 h 10025"/>
                <a:gd name="connsiteX1" fmla="*/ 7446 w 10000"/>
                <a:gd name="connsiteY1" fmla="*/ 8978 h 10025"/>
                <a:gd name="connsiteX2" fmla="*/ 7821 w 10000"/>
                <a:gd name="connsiteY2" fmla="*/ 8978 h 10025"/>
                <a:gd name="connsiteX3" fmla="*/ 8047 w 10000"/>
                <a:gd name="connsiteY3" fmla="*/ 8029 h 10025"/>
                <a:gd name="connsiteX4" fmla="*/ 8648 w 10000"/>
                <a:gd name="connsiteY4" fmla="*/ 7444 h 10025"/>
                <a:gd name="connsiteX5" fmla="*/ 8873 w 10000"/>
                <a:gd name="connsiteY5" fmla="*/ 6351 h 10025"/>
                <a:gd name="connsiteX6" fmla="*/ 8722 w 10000"/>
                <a:gd name="connsiteY6" fmla="*/ 5768 h 10025"/>
                <a:gd name="connsiteX7" fmla="*/ 9098 w 10000"/>
                <a:gd name="connsiteY7" fmla="*/ 4525 h 10025"/>
                <a:gd name="connsiteX8" fmla="*/ 9399 w 10000"/>
                <a:gd name="connsiteY8" fmla="*/ 4160 h 10025"/>
                <a:gd name="connsiteX9" fmla="*/ 10000 w 10000"/>
                <a:gd name="connsiteY9" fmla="*/ 3576 h 10025"/>
                <a:gd name="connsiteX10" fmla="*/ 9774 w 10000"/>
                <a:gd name="connsiteY10" fmla="*/ 3502 h 10025"/>
                <a:gd name="connsiteX11" fmla="*/ 9399 w 10000"/>
                <a:gd name="connsiteY11" fmla="*/ 3140 h 10025"/>
                <a:gd name="connsiteX12" fmla="*/ 9173 w 10000"/>
                <a:gd name="connsiteY12" fmla="*/ 2044 h 10025"/>
                <a:gd name="connsiteX13" fmla="*/ 9173 w 10000"/>
                <a:gd name="connsiteY13" fmla="*/ 1460 h 10025"/>
                <a:gd name="connsiteX14" fmla="*/ 9098 w 10000"/>
                <a:gd name="connsiteY14" fmla="*/ 729 h 10025"/>
                <a:gd name="connsiteX15" fmla="*/ 8873 w 10000"/>
                <a:gd name="connsiteY15" fmla="*/ 511 h 10025"/>
                <a:gd name="connsiteX16" fmla="*/ 8497 w 10000"/>
                <a:gd name="connsiteY16" fmla="*/ 219 h 10025"/>
                <a:gd name="connsiteX17" fmla="*/ 8272 w 10000"/>
                <a:gd name="connsiteY17" fmla="*/ 0 h 10025"/>
                <a:gd name="connsiteX18" fmla="*/ 7821 w 10000"/>
                <a:gd name="connsiteY18" fmla="*/ 293 h 10025"/>
                <a:gd name="connsiteX19" fmla="*/ 7370 w 10000"/>
                <a:gd name="connsiteY19" fmla="*/ 729 h 10025"/>
                <a:gd name="connsiteX20" fmla="*/ 6769 w 10000"/>
                <a:gd name="connsiteY20" fmla="*/ 729 h 10025"/>
                <a:gd name="connsiteX21" fmla="*/ 5717 w 10000"/>
                <a:gd name="connsiteY21" fmla="*/ 729 h 10025"/>
                <a:gd name="connsiteX22" fmla="*/ 5717 w 10000"/>
                <a:gd name="connsiteY22" fmla="*/ 658 h 10025"/>
                <a:gd name="connsiteX23" fmla="*/ 5643 w 10000"/>
                <a:gd name="connsiteY23" fmla="*/ 729 h 10025"/>
                <a:gd name="connsiteX24" fmla="*/ 1961 w 10000"/>
                <a:gd name="connsiteY24" fmla="*/ 729 h 10025"/>
                <a:gd name="connsiteX25" fmla="*/ 1961 w 10000"/>
                <a:gd name="connsiteY25" fmla="*/ 2263 h 10025"/>
                <a:gd name="connsiteX26" fmla="*/ 1285 w 10000"/>
                <a:gd name="connsiteY26" fmla="*/ 2263 h 10025"/>
                <a:gd name="connsiteX27" fmla="*/ 1285 w 10000"/>
                <a:gd name="connsiteY27" fmla="*/ 2556 h 10025"/>
                <a:gd name="connsiteX28" fmla="*/ 1285 w 10000"/>
                <a:gd name="connsiteY28" fmla="*/ 5179 h 10025"/>
                <a:gd name="connsiteX29" fmla="*/ 1135 w 10000"/>
                <a:gd name="connsiteY29" fmla="*/ 5327 h 10025"/>
                <a:gd name="connsiteX30" fmla="*/ 684 w 10000"/>
                <a:gd name="connsiteY30" fmla="*/ 5621 h 10025"/>
                <a:gd name="connsiteX31" fmla="*/ 609 w 10000"/>
                <a:gd name="connsiteY31" fmla="*/ 5986 h 10025"/>
                <a:gd name="connsiteX32" fmla="*/ 384 w 10000"/>
                <a:gd name="connsiteY32" fmla="*/ 6351 h 10025"/>
                <a:gd name="connsiteX33" fmla="*/ 234 w 10000"/>
                <a:gd name="connsiteY33" fmla="*/ 6935 h 10025"/>
                <a:gd name="connsiteX34" fmla="*/ 8 w 10000"/>
                <a:gd name="connsiteY34" fmla="*/ 7593 h 10025"/>
                <a:gd name="connsiteX35" fmla="*/ 384 w 10000"/>
                <a:gd name="connsiteY35" fmla="*/ 7664 h 10025"/>
                <a:gd name="connsiteX36" fmla="*/ 458 w 10000"/>
                <a:gd name="connsiteY36" fmla="*/ 8245 h 10025"/>
                <a:gd name="connsiteX37" fmla="*/ 684 w 10000"/>
                <a:gd name="connsiteY37" fmla="*/ 8831 h 10025"/>
                <a:gd name="connsiteX38" fmla="*/ 1059 w 10000"/>
                <a:gd name="connsiteY38" fmla="*/ 10000 h 10025"/>
                <a:gd name="connsiteX39" fmla="*/ 5428 w 10000"/>
                <a:gd name="connsiteY39" fmla="*/ 8984 h 10025"/>
                <a:gd name="connsiteX40" fmla="*/ 5865 w 10000"/>
                <a:gd name="connsiteY40" fmla="*/ 8712 h 10025"/>
                <a:gd name="connsiteX41" fmla="*/ 6040 w 10000"/>
                <a:gd name="connsiteY41" fmla="*/ 8368 h 10025"/>
                <a:gd name="connsiteX42" fmla="*/ 6382 w 10000"/>
                <a:gd name="connsiteY42" fmla="*/ 7982 h 10025"/>
                <a:gd name="connsiteX43" fmla="*/ 6428 w 10000"/>
                <a:gd name="connsiteY43" fmla="*/ 8181 h 10025"/>
                <a:gd name="connsiteX44" fmla="*/ 6444 w 10000"/>
                <a:gd name="connsiteY44" fmla="*/ 8428 h 10025"/>
                <a:gd name="connsiteX45" fmla="*/ 6766 w 10000"/>
                <a:gd name="connsiteY45" fmla="*/ 9268 h 10025"/>
                <a:gd name="connsiteX0" fmla="*/ 7446 w 10000"/>
                <a:gd name="connsiteY0" fmla="*/ 9488 h 10025"/>
                <a:gd name="connsiteX1" fmla="*/ 7446 w 10000"/>
                <a:gd name="connsiteY1" fmla="*/ 8978 h 10025"/>
                <a:gd name="connsiteX2" fmla="*/ 7821 w 10000"/>
                <a:gd name="connsiteY2" fmla="*/ 8978 h 10025"/>
                <a:gd name="connsiteX3" fmla="*/ 8047 w 10000"/>
                <a:gd name="connsiteY3" fmla="*/ 8029 h 10025"/>
                <a:gd name="connsiteX4" fmla="*/ 8648 w 10000"/>
                <a:gd name="connsiteY4" fmla="*/ 7444 h 10025"/>
                <a:gd name="connsiteX5" fmla="*/ 8873 w 10000"/>
                <a:gd name="connsiteY5" fmla="*/ 6351 h 10025"/>
                <a:gd name="connsiteX6" fmla="*/ 8722 w 10000"/>
                <a:gd name="connsiteY6" fmla="*/ 5768 h 10025"/>
                <a:gd name="connsiteX7" fmla="*/ 9098 w 10000"/>
                <a:gd name="connsiteY7" fmla="*/ 4525 h 10025"/>
                <a:gd name="connsiteX8" fmla="*/ 9399 w 10000"/>
                <a:gd name="connsiteY8" fmla="*/ 4160 h 10025"/>
                <a:gd name="connsiteX9" fmla="*/ 10000 w 10000"/>
                <a:gd name="connsiteY9" fmla="*/ 3576 h 10025"/>
                <a:gd name="connsiteX10" fmla="*/ 9774 w 10000"/>
                <a:gd name="connsiteY10" fmla="*/ 3502 h 10025"/>
                <a:gd name="connsiteX11" fmla="*/ 9399 w 10000"/>
                <a:gd name="connsiteY11" fmla="*/ 3140 h 10025"/>
                <a:gd name="connsiteX12" fmla="*/ 9173 w 10000"/>
                <a:gd name="connsiteY12" fmla="*/ 2044 h 10025"/>
                <a:gd name="connsiteX13" fmla="*/ 9173 w 10000"/>
                <a:gd name="connsiteY13" fmla="*/ 1460 h 10025"/>
                <a:gd name="connsiteX14" fmla="*/ 9098 w 10000"/>
                <a:gd name="connsiteY14" fmla="*/ 729 h 10025"/>
                <a:gd name="connsiteX15" fmla="*/ 8873 w 10000"/>
                <a:gd name="connsiteY15" fmla="*/ 511 h 10025"/>
                <a:gd name="connsiteX16" fmla="*/ 8497 w 10000"/>
                <a:gd name="connsiteY16" fmla="*/ 219 h 10025"/>
                <a:gd name="connsiteX17" fmla="*/ 8272 w 10000"/>
                <a:gd name="connsiteY17" fmla="*/ 0 h 10025"/>
                <a:gd name="connsiteX18" fmla="*/ 7821 w 10000"/>
                <a:gd name="connsiteY18" fmla="*/ 293 h 10025"/>
                <a:gd name="connsiteX19" fmla="*/ 7370 w 10000"/>
                <a:gd name="connsiteY19" fmla="*/ 729 h 10025"/>
                <a:gd name="connsiteX20" fmla="*/ 6769 w 10000"/>
                <a:gd name="connsiteY20" fmla="*/ 729 h 10025"/>
                <a:gd name="connsiteX21" fmla="*/ 5717 w 10000"/>
                <a:gd name="connsiteY21" fmla="*/ 729 h 10025"/>
                <a:gd name="connsiteX22" fmla="*/ 5717 w 10000"/>
                <a:gd name="connsiteY22" fmla="*/ 658 h 10025"/>
                <a:gd name="connsiteX23" fmla="*/ 5643 w 10000"/>
                <a:gd name="connsiteY23" fmla="*/ 729 h 10025"/>
                <a:gd name="connsiteX24" fmla="*/ 1961 w 10000"/>
                <a:gd name="connsiteY24" fmla="*/ 729 h 10025"/>
                <a:gd name="connsiteX25" fmla="*/ 1961 w 10000"/>
                <a:gd name="connsiteY25" fmla="*/ 2263 h 10025"/>
                <a:gd name="connsiteX26" fmla="*/ 1285 w 10000"/>
                <a:gd name="connsiteY26" fmla="*/ 2263 h 10025"/>
                <a:gd name="connsiteX27" fmla="*/ 1285 w 10000"/>
                <a:gd name="connsiteY27" fmla="*/ 2556 h 10025"/>
                <a:gd name="connsiteX28" fmla="*/ 1285 w 10000"/>
                <a:gd name="connsiteY28" fmla="*/ 5179 h 10025"/>
                <a:gd name="connsiteX29" fmla="*/ 1135 w 10000"/>
                <a:gd name="connsiteY29" fmla="*/ 5327 h 10025"/>
                <a:gd name="connsiteX30" fmla="*/ 684 w 10000"/>
                <a:gd name="connsiteY30" fmla="*/ 5621 h 10025"/>
                <a:gd name="connsiteX31" fmla="*/ 609 w 10000"/>
                <a:gd name="connsiteY31" fmla="*/ 5986 h 10025"/>
                <a:gd name="connsiteX32" fmla="*/ 384 w 10000"/>
                <a:gd name="connsiteY32" fmla="*/ 6351 h 10025"/>
                <a:gd name="connsiteX33" fmla="*/ 234 w 10000"/>
                <a:gd name="connsiteY33" fmla="*/ 6935 h 10025"/>
                <a:gd name="connsiteX34" fmla="*/ 8 w 10000"/>
                <a:gd name="connsiteY34" fmla="*/ 7593 h 10025"/>
                <a:gd name="connsiteX35" fmla="*/ 384 w 10000"/>
                <a:gd name="connsiteY35" fmla="*/ 7664 h 10025"/>
                <a:gd name="connsiteX36" fmla="*/ 458 w 10000"/>
                <a:gd name="connsiteY36" fmla="*/ 8245 h 10025"/>
                <a:gd name="connsiteX37" fmla="*/ 684 w 10000"/>
                <a:gd name="connsiteY37" fmla="*/ 8831 h 10025"/>
                <a:gd name="connsiteX38" fmla="*/ 1059 w 10000"/>
                <a:gd name="connsiteY38" fmla="*/ 10000 h 10025"/>
                <a:gd name="connsiteX39" fmla="*/ 5428 w 10000"/>
                <a:gd name="connsiteY39" fmla="*/ 8984 h 10025"/>
                <a:gd name="connsiteX40" fmla="*/ 5884 w 10000"/>
                <a:gd name="connsiteY40" fmla="*/ 8740 h 10025"/>
                <a:gd name="connsiteX41" fmla="*/ 6040 w 10000"/>
                <a:gd name="connsiteY41" fmla="*/ 8368 h 10025"/>
                <a:gd name="connsiteX42" fmla="*/ 6382 w 10000"/>
                <a:gd name="connsiteY42" fmla="*/ 7982 h 10025"/>
                <a:gd name="connsiteX43" fmla="*/ 6428 w 10000"/>
                <a:gd name="connsiteY43" fmla="*/ 8181 h 10025"/>
                <a:gd name="connsiteX44" fmla="*/ 6444 w 10000"/>
                <a:gd name="connsiteY44" fmla="*/ 8428 h 10025"/>
                <a:gd name="connsiteX45" fmla="*/ 6766 w 10000"/>
                <a:gd name="connsiteY45" fmla="*/ 9268 h 10025"/>
                <a:gd name="connsiteX0" fmla="*/ 7446 w 10000"/>
                <a:gd name="connsiteY0" fmla="*/ 9488 h 10025"/>
                <a:gd name="connsiteX1" fmla="*/ 7446 w 10000"/>
                <a:gd name="connsiteY1" fmla="*/ 8978 h 10025"/>
                <a:gd name="connsiteX2" fmla="*/ 7821 w 10000"/>
                <a:gd name="connsiteY2" fmla="*/ 8978 h 10025"/>
                <a:gd name="connsiteX3" fmla="*/ 8047 w 10000"/>
                <a:gd name="connsiteY3" fmla="*/ 8029 h 10025"/>
                <a:gd name="connsiteX4" fmla="*/ 8648 w 10000"/>
                <a:gd name="connsiteY4" fmla="*/ 7444 h 10025"/>
                <a:gd name="connsiteX5" fmla="*/ 8873 w 10000"/>
                <a:gd name="connsiteY5" fmla="*/ 6351 h 10025"/>
                <a:gd name="connsiteX6" fmla="*/ 8722 w 10000"/>
                <a:gd name="connsiteY6" fmla="*/ 5768 h 10025"/>
                <a:gd name="connsiteX7" fmla="*/ 9098 w 10000"/>
                <a:gd name="connsiteY7" fmla="*/ 4525 h 10025"/>
                <a:gd name="connsiteX8" fmla="*/ 9399 w 10000"/>
                <a:gd name="connsiteY8" fmla="*/ 4160 h 10025"/>
                <a:gd name="connsiteX9" fmla="*/ 10000 w 10000"/>
                <a:gd name="connsiteY9" fmla="*/ 3576 h 10025"/>
                <a:gd name="connsiteX10" fmla="*/ 9774 w 10000"/>
                <a:gd name="connsiteY10" fmla="*/ 3502 h 10025"/>
                <a:gd name="connsiteX11" fmla="*/ 9399 w 10000"/>
                <a:gd name="connsiteY11" fmla="*/ 3140 h 10025"/>
                <a:gd name="connsiteX12" fmla="*/ 9173 w 10000"/>
                <a:gd name="connsiteY12" fmla="*/ 2044 h 10025"/>
                <a:gd name="connsiteX13" fmla="*/ 9173 w 10000"/>
                <a:gd name="connsiteY13" fmla="*/ 1460 h 10025"/>
                <a:gd name="connsiteX14" fmla="*/ 9098 w 10000"/>
                <a:gd name="connsiteY14" fmla="*/ 729 h 10025"/>
                <a:gd name="connsiteX15" fmla="*/ 8873 w 10000"/>
                <a:gd name="connsiteY15" fmla="*/ 511 h 10025"/>
                <a:gd name="connsiteX16" fmla="*/ 8497 w 10000"/>
                <a:gd name="connsiteY16" fmla="*/ 219 h 10025"/>
                <a:gd name="connsiteX17" fmla="*/ 8272 w 10000"/>
                <a:gd name="connsiteY17" fmla="*/ 0 h 10025"/>
                <a:gd name="connsiteX18" fmla="*/ 7821 w 10000"/>
                <a:gd name="connsiteY18" fmla="*/ 293 h 10025"/>
                <a:gd name="connsiteX19" fmla="*/ 7370 w 10000"/>
                <a:gd name="connsiteY19" fmla="*/ 729 h 10025"/>
                <a:gd name="connsiteX20" fmla="*/ 6769 w 10000"/>
                <a:gd name="connsiteY20" fmla="*/ 729 h 10025"/>
                <a:gd name="connsiteX21" fmla="*/ 5717 w 10000"/>
                <a:gd name="connsiteY21" fmla="*/ 729 h 10025"/>
                <a:gd name="connsiteX22" fmla="*/ 5717 w 10000"/>
                <a:gd name="connsiteY22" fmla="*/ 658 h 10025"/>
                <a:gd name="connsiteX23" fmla="*/ 5643 w 10000"/>
                <a:gd name="connsiteY23" fmla="*/ 729 h 10025"/>
                <a:gd name="connsiteX24" fmla="*/ 1961 w 10000"/>
                <a:gd name="connsiteY24" fmla="*/ 729 h 10025"/>
                <a:gd name="connsiteX25" fmla="*/ 1961 w 10000"/>
                <a:gd name="connsiteY25" fmla="*/ 2263 h 10025"/>
                <a:gd name="connsiteX26" fmla="*/ 1285 w 10000"/>
                <a:gd name="connsiteY26" fmla="*/ 2263 h 10025"/>
                <a:gd name="connsiteX27" fmla="*/ 1285 w 10000"/>
                <a:gd name="connsiteY27" fmla="*/ 2556 h 10025"/>
                <a:gd name="connsiteX28" fmla="*/ 1285 w 10000"/>
                <a:gd name="connsiteY28" fmla="*/ 5179 h 10025"/>
                <a:gd name="connsiteX29" fmla="*/ 1135 w 10000"/>
                <a:gd name="connsiteY29" fmla="*/ 5327 h 10025"/>
                <a:gd name="connsiteX30" fmla="*/ 684 w 10000"/>
                <a:gd name="connsiteY30" fmla="*/ 5621 h 10025"/>
                <a:gd name="connsiteX31" fmla="*/ 609 w 10000"/>
                <a:gd name="connsiteY31" fmla="*/ 5986 h 10025"/>
                <a:gd name="connsiteX32" fmla="*/ 384 w 10000"/>
                <a:gd name="connsiteY32" fmla="*/ 6351 h 10025"/>
                <a:gd name="connsiteX33" fmla="*/ 234 w 10000"/>
                <a:gd name="connsiteY33" fmla="*/ 6935 h 10025"/>
                <a:gd name="connsiteX34" fmla="*/ 8 w 10000"/>
                <a:gd name="connsiteY34" fmla="*/ 7593 h 10025"/>
                <a:gd name="connsiteX35" fmla="*/ 384 w 10000"/>
                <a:gd name="connsiteY35" fmla="*/ 7664 h 10025"/>
                <a:gd name="connsiteX36" fmla="*/ 458 w 10000"/>
                <a:gd name="connsiteY36" fmla="*/ 8245 h 10025"/>
                <a:gd name="connsiteX37" fmla="*/ 684 w 10000"/>
                <a:gd name="connsiteY37" fmla="*/ 8831 h 10025"/>
                <a:gd name="connsiteX38" fmla="*/ 1059 w 10000"/>
                <a:gd name="connsiteY38" fmla="*/ 10000 h 10025"/>
                <a:gd name="connsiteX39" fmla="*/ 5428 w 10000"/>
                <a:gd name="connsiteY39" fmla="*/ 8984 h 10025"/>
                <a:gd name="connsiteX40" fmla="*/ 5884 w 10000"/>
                <a:gd name="connsiteY40" fmla="*/ 8740 h 10025"/>
                <a:gd name="connsiteX41" fmla="*/ 6040 w 10000"/>
                <a:gd name="connsiteY41" fmla="*/ 8368 h 10025"/>
                <a:gd name="connsiteX42" fmla="*/ 6382 w 10000"/>
                <a:gd name="connsiteY42" fmla="*/ 7982 h 10025"/>
                <a:gd name="connsiteX43" fmla="*/ 6428 w 10000"/>
                <a:gd name="connsiteY43" fmla="*/ 8181 h 10025"/>
                <a:gd name="connsiteX44" fmla="*/ 6444 w 10000"/>
                <a:gd name="connsiteY44" fmla="*/ 8428 h 10025"/>
                <a:gd name="connsiteX45" fmla="*/ 6766 w 10000"/>
                <a:gd name="connsiteY45" fmla="*/ 9268 h 10025"/>
                <a:gd name="connsiteX0" fmla="*/ 7446 w 10000"/>
                <a:gd name="connsiteY0" fmla="*/ 9488 h 10025"/>
                <a:gd name="connsiteX1" fmla="*/ 7446 w 10000"/>
                <a:gd name="connsiteY1" fmla="*/ 8978 h 10025"/>
                <a:gd name="connsiteX2" fmla="*/ 7821 w 10000"/>
                <a:gd name="connsiteY2" fmla="*/ 8978 h 10025"/>
                <a:gd name="connsiteX3" fmla="*/ 8047 w 10000"/>
                <a:gd name="connsiteY3" fmla="*/ 8029 h 10025"/>
                <a:gd name="connsiteX4" fmla="*/ 8648 w 10000"/>
                <a:gd name="connsiteY4" fmla="*/ 7444 h 10025"/>
                <a:gd name="connsiteX5" fmla="*/ 8873 w 10000"/>
                <a:gd name="connsiteY5" fmla="*/ 6351 h 10025"/>
                <a:gd name="connsiteX6" fmla="*/ 8722 w 10000"/>
                <a:gd name="connsiteY6" fmla="*/ 5768 h 10025"/>
                <a:gd name="connsiteX7" fmla="*/ 9098 w 10000"/>
                <a:gd name="connsiteY7" fmla="*/ 4525 h 10025"/>
                <a:gd name="connsiteX8" fmla="*/ 9399 w 10000"/>
                <a:gd name="connsiteY8" fmla="*/ 4160 h 10025"/>
                <a:gd name="connsiteX9" fmla="*/ 10000 w 10000"/>
                <a:gd name="connsiteY9" fmla="*/ 3576 h 10025"/>
                <a:gd name="connsiteX10" fmla="*/ 9774 w 10000"/>
                <a:gd name="connsiteY10" fmla="*/ 3502 h 10025"/>
                <a:gd name="connsiteX11" fmla="*/ 9399 w 10000"/>
                <a:gd name="connsiteY11" fmla="*/ 3140 h 10025"/>
                <a:gd name="connsiteX12" fmla="*/ 9173 w 10000"/>
                <a:gd name="connsiteY12" fmla="*/ 2044 h 10025"/>
                <a:gd name="connsiteX13" fmla="*/ 9173 w 10000"/>
                <a:gd name="connsiteY13" fmla="*/ 1460 h 10025"/>
                <a:gd name="connsiteX14" fmla="*/ 9098 w 10000"/>
                <a:gd name="connsiteY14" fmla="*/ 729 h 10025"/>
                <a:gd name="connsiteX15" fmla="*/ 8873 w 10000"/>
                <a:gd name="connsiteY15" fmla="*/ 511 h 10025"/>
                <a:gd name="connsiteX16" fmla="*/ 8497 w 10000"/>
                <a:gd name="connsiteY16" fmla="*/ 219 h 10025"/>
                <a:gd name="connsiteX17" fmla="*/ 8272 w 10000"/>
                <a:gd name="connsiteY17" fmla="*/ 0 h 10025"/>
                <a:gd name="connsiteX18" fmla="*/ 7821 w 10000"/>
                <a:gd name="connsiteY18" fmla="*/ 293 h 10025"/>
                <a:gd name="connsiteX19" fmla="*/ 7370 w 10000"/>
                <a:gd name="connsiteY19" fmla="*/ 729 h 10025"/>
                <a:gd name="connsiteX20" fmla="*/ 6769 w 10000"/>
                <a:gd name="connsiteY20" fmla="*/ 729 h 10025"/>
                <a:gd name="connsiteX21" fmla="*/ 5717 w 10000"/>
                <a:gd name="connsiteY21" fmla="*/ 729 h 10025"/>
                <a:gd name="connsiteX22" fmla="*/ 5717 w 10000"/>
                <a:gd name="connsiteY22" fmla="*/ 658 h 10025"/>
                <a:gd name="connsiteX23" fmla="*/ 5643 w 10000"/>
                <a:gd name="connsiteY23" fmla="*/ 729 h 10025"/>
                <a:gd name="connsiteX24" fmla="*/ 1961 w 10000"/>
                <a:gd name="connsiteY24" fmla="*/ 729 h 10025"/>
                <a:gd name="connsiteX25" fmla="*/ 1961 w 10000"/>
                <a:gd name="connsiteY25" fmla="*/ 2263 h 10025"/>
                <a:gd name="connsiteX26" fmla="*/ 1285 w 10000"/>
                <a:gd name="connsiteY26" fmla="*/ 2263 h 10025"/>
                <a:gd name="connsiteX27" fmla="*/ 1285 w 10000"/>
                <a:gd name="connsiteY27" fmla="*/ 2556 h 10025"/>
                <a:gd name="connsiteX28" fmla="*/ 1285 w 10000"/>
                <a:gd name="connsiteY28" fmla="*/ 5179 h 10025"/>
                <a:gd name="connsiteX29" fmla="*/ 1135 w 10000"/>
                <a:gd name="connsiteY29" fmla="*/ 5327 h 10025"/>
                <a:gd name="connsiteX30" fmla="*/ 684 w 10000"/>
                <a:gd name="connsiteY30" fmla="*/ 5621 h 10025"/>
                <a:gd name="connsiteX31" fmla="*/ 609 w 10000"/>
                <a:gd name="connsiteY31" fmla="*/ 5986 h 10025"/>
                <a:gd name="connsiteX32" fmla="*/ 384 w 10000"/>
                <a:gd name="connsiteY32" fmla="*/ 6351 h 10025"/>
                <a:gd name="connsiteX33" fmla="*/ 234 w 10000"/>
                <a:gd name="connsiteY33" fmla="*/ 6935 h 10025"/>
                <a:gd name="connsiteX34" fmla="*/ 8 w 10000"/>
                <a:gd name="connsiteY34" fmla="*/ 7593 h 10025"/>
                <a:gd name="connsiteX35" fmla="*/ 384 w 10000"/>
                <a:gd name="connsiteY35" fmla="*/ 7664 h 10025"/>
                <a:gd name="connsiteX36" fmla="*/ 458 w 10000"/>
                <a:gd name="connsiteY36" fmla="*/ 8245 h 10025"/>
                <a:gd name="connsiteX37" fmla="*/ 684 w 10000"/>
                <a:gd name="connsiteY37" fmla="*/ 8831 h 10025"/>
                <a:gd name="connsiteX38" fmla="*/ 1059 w 10000"/>
                <a:gd name="connsiteY38" fmla="*/ 10000 h 10025"/>
                <a:gd name="connsiteX39" fmla="*/ 5428 w 10000"/>
                <a:gd name="connsiteY39" fmla="*/ 8984 h 10025"/>
                <a:gd name="connsiteX40" fmla="*/ 5884 w 10000"/>
                <a:gd name="connsiteY40" fmla="*/ 8740 h 10025"/>
                <a:gd name="connsiteX41" fmla="*/ 6040 w 10000"/>
                <a:gd name="connsiteY41" fmla="*/ 8368 h 10025"/>
                <a:gd name="connsiteX42" fmla="*/ 6382 w 10000"/>
                <a:gd name="connsiteY42" fmla="*/ 7982 h 10025"/>
                <a:gd name="connsiteX43" fmla="*/ 6428 w 10000"/>
                <a:gd name="connsiteY43" fmla="*/ 8181 h 10025"/>
                <a:gd name="connsiteX44" fmla="*/ 6444 w 10000"/>
                <a:gd name="connsiteY44" fmla="*/ 8428 h 10025"/>
                <a:gd name="connsiteX45" fmla="*/ 6766 w 10000"/>
                <a:gd name="connsiteY45" fmla="*/ 9268 h 10025"/>
                <a:gd name="connsiteX0" fmla="*/ 7446 w 10000"/>
                <a:gd name="connsiteY0" fmla="*/ 9488 h 10143"/>
                <a:gd name="connsiteX1" fmla="*/ 7446 w 10000"/>
                <a:gd name="connsiteY1" fmla="*/ 8978 h 10143"/>
                <a:gd name="connsiteX2" fmla="*/ 7821 w 10000"/>
                <a:gd name="connsiteY2" fmla="*/ 8978 h 10143"/>
                <a:gd name="connsiteX3" fmla="*/ 8047 w 10000"/>
                <a:gd name="connsiteY3" fmla="*/ 8029 h 10143"/>
                <a:gd name="connsiteX4" fmla="*/ 8648 w 10000"/>
                <a:gd name="connsiteY4" fmla="*/ 7444 h 10143"/>
                <a:gd name="connsiteX5" fmla="*/ 8873 w 10000"/>
                <a:gd name="connsiteY5" fmla="*/ 6351 h 10143"/>
                <a:gd name="connsiteX6" fmla="*/ 8722 w 10000"/>
                <a:gd name="connsiteY6" fmla="*/ 5768 h 10143"/>
                <a:gd name="connsiteX7" fmla="*/ 9098 w 10000"/>
                <a:gd name="connsiteY7" fmla="*/ 4525 h 10143"/>
                <a:gd name="connsiteX8" fmla="*/ 9399 w 10000"/>
                <a:gd name="connsiteY8" fmla="*/ 4160 h 10143"/>
                <a:gd name="connsiteX9" fmla="*/ 10000 w 10000"/>
                <a:gd name="connsiteY9" fmla="*/ 3576 h 10143"/>
                <a:gd name="connsiteX10" fmla="*/ 9774 w 10000"/>
                <a:gd name="connsiteY10" fmla="*/ 3502 h 10143"/>
                <a:gd name="connsiteX11" fmla="*/ 9399 w 10000"/>
                <a:gd name="connsiteY11" fmla="*/ 3140 h 10143"/>
                <a:gd name="connsiteX12" fmla="*/ 9173 w 10000"/>
                <a:gd name="connsiteY12" fmla="*/ 2044 h 10143"/>
                <a:gd name="connsiteX13" fmla="*/ 9173 w 10000"/>
                <a:gd name="connsiteY13" fmla="*/ 1460 h 10143"/>
                <a:gd name="connsiteX14" fmla="*/ 9098 w 10000"/>
                <a:gd name="connsiteY14" fmla="*/ 729 h 10143"/>
                <a:gd name="connsiteX15" fmla="*/ 8873 w 10000"/>
                <a:gd name="connsiteY15" fmla="*/ 511 h 10143"/>
                <a:gd name="connsiteX16" fmla="*/ 8497 w 10000"/>
                <a:gd name="connsiteY16" fmla="*/ 219 h 10143"/>
                <a:gd name="connsiteX17" fmla="*/ 8272 w 10000"/>
                <a:gd name="connsiteY17" fmla="*/ 0 h 10143"/>
                <a:gd name="connsiteX18" fmla="*/ 7821 w 10000"/>
                <a:gd name="connsiteY18" fmla="*/ 293 h 10143"/>
                <a:gd name="connsiteX19" fmla="*/ 7370 w 10000"/>
                <a:gd name="connsiteY19" fmla="*/ 729 h 10143"/>
                <a:gd name="connsiteX20" fmla="*/ 6769 w 10000"/>
                <a:gd name="connsiteY20" fmla="*/ 729 h 10143"/>
                <a:gd name="connsiteX21" fmla="*/ 5717 w 10000"/>
                <a:gd name="connsiteY21" fmla="*/ 729 h 10143"/>
                <a:gd name="connsiteX22" fmla="*/ 5717 w 10000"/>
                <a:gd name="connsiteY22" fmla="*/ 658 h 10143"/>
                <a:gd name="connsiteX23" fmla="*/ 5643 w 10000"/>
                <a:gd name="connsiteY23" fmla="*/ 729 h 10143"/>
                <a:gd name="connsiteX24" fmla="*/ 1961 w 10000"/>
                <a:gd name="connsiteY24" fmla="*/ 729 h 10143"/>
                <a:gd name="connsiteX25" fmla="*/ 1961 w 10000"/>
                <a:gd name="connsiteY25" fmla="*/ 2263 h 10143"/>
                <a:gd name="connsiteX26" fmla="*/ 1285 w 10000"/>
                <a:gd name="connsiteY26" fmla="*/ 2263 h 10143"/>
                <a:gd name="connsiteX27" fmla="*/ 1285 w 10000"/>
                <a:gd name="connsiteY27" fmla="*/ 2556 h 10143"/>
                <a:gd name="connsiteX28" fmla="*/ 1285 w 10000"/>
                <a:gd name="connsiteY28" fmla="*/ 5179 h 10143"/>
                <a:gd name="connsiteX29" fmla="*/ 1135 w 10000"/>
                <a:gd name="connsiteY29" fmla="*/ 5327 h 10143"/>
                <a:gd name="connsiteX30" fmla="*/ 684 w 10000"/>
                <a:gd name="connsiteY30" fmla="*/ 5621 h 10143"/>
                <a:gd name="connsiteX31" fmla="*/ 609 w 10000"/>
                <a:gd name="connsiteY31" fmla="*/ 5986 h 10143"/>
                <a:gd name="connsiteX32" fmla="*/ 384 w 10000"/>
                <a:gd name="connsiteY32" fmla="*/ 6351 h 10143"/>
                <a:gd name="connsiteX33" fmla="*/ 234 w 10000"/>
                <a:gd name="connsiteY33" fmla="*/ 6935 h 10143"/>
                <a:gd name="connsiteX34" fmla="*/ 8 w 10000"/>
                <a:gd name="connsiteY34" fmla="*/ 7593 h 10143"/>
                <a:gd name="connsiteX35" fmla="*/ 384 w 10000"/>
                <a:gd name="connsiteY35" fmla="*/ 7664 h 10143"/>
                <a:gd name="connsiteX36" fmla="*/ 458 w 10000"/>
                <a:gd name="connsiteY36" fmla="*/ 8245 h 10143"/>
                <a:gd name="connsiteX37" fmla="*/ 684 w 10000"/>
                <a:gd name="connsiteY37" fmla="*/ 8831 h 10143"/>
                <a:gd name="connsiteX38" fmla="*/ 1059 w 10000"/>
                <a:gd name="connsiteY38" fmla="*/ 10000 h 10143"/>
                <a:gd name="connsiteX39" fmla="*/ 1068 w 10000"/>
                <a:gd name="connsiteY39" fmla="*/ 10012 h 10143"/>
                <a:gd name="connsiteX40" fmla="*/ 5428 w 10000"/>
                <a:gd name="connsiteY40" fmla="*/ 8984 h 10143"/>
                <a:gd name="connsiteX41" fmla="*/ 5884 w 10000"/>
                <a:gd name="connsiteY41" fmla="*/ 8740 h 10143"/>
                <a:gd name="connsiteX42" fmla="*/ 6040 w 10000"/>
                <a:gd name="connsiteY42" fmla="*/ 8368 h 10143"/>
                <a:gd name="connsiteX43" fmla="*/ 6382 w 10000"/>
                <a:gd name="connsiteY43" fmla="*/ 7982 h 10143"/>
                <a:gd name="connsiteX44" fmla="*/ 6428 w 10000"/>
                <a:gd name="connsiteY44" fmla="*/ 8181 h 10143"/>
                <a:gd name="connsiteX45" fmla="*/ 6444 w 10000"/>
                <a:gd name="connsiteY45" fmla="*/ 8428 h 10143"/>
                <a:gd name="connsiteX46" fmla="*/ 6766 w 10000"/>
                <a:gd name="connsiteY46" fmla="*/ 9268 h 10143"/>
                <a:gd name="connsiteX0" fmla="*/ 7446 w 10000"/>
                <a:gd name="connsiteY0" fmla="*/ 9488 h 10115"/>
                <a:gd name="connsiteX1" fmla="*/ 7446 w 10000"/>
                <a:gd name="connsiteY1" fmla="*/ 8978 h 10115"/>
                <a:gd name="connsiteX2" fmla="*/ 7821 w 10000"/>
                <a:gd name="connsiteY2" fmla="*/ 8978 h 10115"/>
                <a:gd name="connsiteX3" fmla="*/ 8047 w 10000"/>
                <a:gd name="connsiteY3" fmla="*/ 8029 h 10115"/>
                <a:gd name="connsiteX4" fmla="*/ 8648 w 10000"/>
                <a:gd name="connsiteY4" fmla="*/ 7444 h 10115"/>
                <a:gd name="connsiteX5" fmla="*/ 8873 w 10000"/>
                <a:gd name="connsiteY5" fmla="*/ 6351 h 10115"/>
                <a:gd name="connsiteX6" fmla="*/ 8722 w 10000"/>
                <a:gd name="connsiteY6" fmla="*/ 5768 h 10115"/>
                <a:gd name="connsiteX7" fmla="*/ 9098 w 10000"/>
                <a:gd name="connsiteY7" fmla="*/ 4525 h 10115"/>
                <a:gd name="connsiteX8" fmla="*/ 9399 w 10000"/>
                <a:gd name="connsiteY8" fmla="*/ 4160 h 10115"/>
                <a:gd name="connsiteX9" fmla="*/ 10000 w 10000"/>
                <a:gd name="connsiteY9" fmla="*/ 3576 h 10115"/>
                <a:gd name="connsiteX10" fmla="*/ 9774 w 10000"/>
                <a:gd name="connsiteY10" fmla="*/ 3502 h 10115"/>
                <a:gd name="connsiteX11" fmla="*/ 9399 w 10000"/>
                <a:gd name="connsiteY11" fmla="*/ 3140 h 10115"/>
                <a:gd name="connsiteX12" fmla="*/ 9173 w 10000"/>
                <a:gd name="connsiteY12" fmla="*/ 2044 h 10115"/>
                <a:gd name="connsiteX13" fmla="*/ 9173 w 10000"/>
                <a:gd name="connsiteY13" fmla="*/ 1460 h 10115"/>
                <a:gd name="connsiteX14" fmla="*/ 9098 w 10000"/>
                <a:gd name="connsiteY14" fmla="*/ 729 h 10115"/>
                <a:gd name="connsiteX15" fmla="*/ 8873 w 10000"/>
                <a:gd name="connsiteY15" fmla="*/ 511 h 10115"/>
                <a:gd name="connsiteX16" fmla="*/ 8497 w 10000"/>
                <a:gd name="connsiteY16" fmla="*/ 219 h 10115"/>
                <a:gd name="connsiteX17" fmla="*/ 8272 w 10000"/>
                <a:gd name="connsiteY17" fmla="*/ 0 h 10115"/>
                <a:gd name="connsiteX18" fmla="*/ 7821 w 10000"/>
                <a:gd name="connsiteY18" fmla="*/ 293 h 10115"/>
                <a:gd name="connsiteX19" fmla="*/ 7370 w 10000"/>
                <a:gd name="connsiteY19" fmla="*/ 729 h 10115"/>
                <a:gd name="connsiteX20" fmla="*/ 6769 w 10000"/>
                <a:gd name="connsiteY20" fmla="*/ 729 h 10115"/>
                <a:gd name="connsiteX21" fmla="*/ 5717 w 10000"/>
                <a:gd name="connsiteY21" fmla="*/ 729 h 10115"/>
                <a:gd name="connsiteX22" fmla="*/ 5717 w 10000"/>
                <a:gd name="connsiteY22" fmla="*/ 658 h 10115"/>
                <a:gd name="connsiteX23" fmla="*/ 5643 w 10000"/>
                <a:gd name="connsiteY23" fmla="*/ 729 h 10115"/>
                <a:gd name="connsiteX24" fmla="*/ 1961 w 10000"/>
                <a:gd name="connsiteY24" fmla="*/ 729 h 10115"/>
                <a:gd name="connsiteX25" fmla="*/ 1961 w 10000"/>
                <a:gd name="connsiteY25" fmla="*/ 2263 h 10115"/>
                <a:gd name="connsiteX26" fmla="*/ 1285 w 10000"/>
                <a:gd name="connsiteY26" fmla="*/ 2263 h 10115"/>
                <a:gd name="connsiteX27" fmla="*/ 1285 w 10000"/>
                <a:gd name="connsiteY27" fmla="*/ 2556 h 10115"/>
                <a:gd name="connsiteX28" fmla="*/ 1285 w 10000"/>
                <a:gd name="connsiteY28" fmla="*/ 5179 h 10115"/>
                <a:gd name="connsiteX29" fmla="*/ 1135 w 10000"/>
                <a:gd name="connsiteY29" fmla="*/ 5327 h 10115"/>
                <a:gd name="connsiteX30" fmla="*/ 684 w 10000"/>
                <a:gd name="connsiteY30" fmla="*/ 5621 h 10115"/>
                <a:gd name="connsiteX31" fmla="*/ 609 w 10000"/>
                <a:gd name="connsiteY31" fmla="*/ 5986 h 10115"/>
                <a:gd name="connsiteX32" fmla="*/ 384 w 10000"/>
                <a:gd name="connsiteY32" fmla="*/ 6351 h 10115"/>
                <a:gd name="connsiteX33" fmla="*/ 234 w 10000"/>
                <a:gd name="connsiteY33" fmla="*/ 6935 h 10115"/>
                <a:gd name="connsiteX34" fmla="*/ 8 w 10000"/>
                <a:gd name="connsiteY34" fmla="*/ 7593 h 10115"/>
                <a:gd name="connsiteX35" fmla="*/ 384 w 10000"/>
                <a:gd name="connsiteY35" fmla="*/ 7664 h 10115"/>
                <a:gd name="connsiteX36" fmla="*/ 458 w 10000"/>
                <a:gd name="connsiteY36" fmla="*/ 8245 h 10115"/>
                <a:gd name="connsiteX37" fmla="*/ 684 w 10000"/>
                <a:gd name="connsiteY37" fmla="*/ 8831 h 10115"/>
                <a:gd name="connsiteX38" fmla="*/ 1059 w 10000"/>
                <a:gd name="connsiteY38" fmla="*/ 10000 h 10115"/>
                <a:gd name="connsiteX39" fmla="*/ 3268 w 10000"/>
                <a:gd name="connsiteY39" fmla="*/ 9947 h 10115"/>
                <a:gd name="connsiteX40" fmla="*/ 5428 w 10000"/>
                <a:gd name="connsiteY40" fmla="*/ 8984 h 10115"/>
                <a:gd name="connsiteX41" fmla="*/ 5884 w 10000"/>
                <a:gd name="connsiteY41" fmla="*/ 8740 h 10115"/>
                <a:gd name="connsiteX42" fmla="*/ 6040 w 10000"/>
                <a:gd name="connsiteY42" fmla="*/ 8368 h 10115"/>
                <a:gd name="connsiteX43" fmla="*/ 6382 w 10000"/>
                <a:gd name="connsiteY43" fmla="*/ 7982 h 10115"/>
                <a:gd name="connsiteX44" fmla="*/ 6428 w 10000"/>
                <a:gd name="connsiteY44" fmla="*/ 8181 h 10115"/>
                <a:gd name="connsiteX45" fmla="*/ 6444 w 10000"/>
                <a:gd name="connsiteY45" fmla="*/ 8428 h 10115"/>
                <a:gd name="connsiteX46" fmla="*/ 6766 w 10000"/>
                <a:gd name="connsiteY46" fmla="*/ 9268 h 10115"/>
                <a:gd name="connsiteX0" fmla="*/ 7446 w 10000"/>
                <a:gd name="connsiteY0" fmla="*/ 9488 h 10115"/>
                <a:gd name="connsiteX1" fmla="*/ 7446 w 10000"/>
                <a:gd name="connsiteY1" fmla="*/ 8978 h 10115"/>
                <a:gd name="connsiteX2" fmla="*/ 7821 w 10000"/>
                <a:gd name="connsiteY2" fmla="*/ 8978 h 10115"/>
                <a:gd name="connsiteX3" fmla="*/ 8047 w 10000"/>
                <a:gd name="connsiteY3" fmla="*/ 8029 h 10115"/>
                <a:gd name="connsiteX4" fmla="*/ 8648 w 10000"/>
                <a:gd name="connsiteY4" fmla="*/ 7444 h 10115"/>
                <a:gd name="connsiteX5" fmla="*/ 8873 w 10000"/>
                <a:gd name="connsiteY5" fmla="*/ 6351 h 10115"/>
                <a:gd name="connsiteX6" fmla="*/ 8722 w 10000"/>
                <a:gd name="connsiteY6" fmla="*/ 5768 h 10115"/>
                <a:gd name="connsiteX7" fmla="*/ 9098 w 10000"/>
                <a:gd name="connsiteY7" fmla="*/ 4525 h 10115"/>
                <a:gd name="connsiteX8" fmla="*/ 9399 w 10000"/>
                <a:gd name="connsiteY8" fmla="*/ 4160 h 10115"/>
                <a:gd name="connsiteX9" fmla="*/ 10000 w 10000"/>
                <a:gd name="connsiteY9" fmla="*/ 3576 h 10115"/>
                <a:gd name="connsiteX10" fmla="*/ 9774 w 10000"/>
                <a:gd name="connsiteY10" fmla="*/ 3502 h 10115"/>
                <a:gd name="connsiteX11" fmla="*/ 9399 w 10000"/>
                <a:gd name="connsiteY11" fmla="*/ 3140 h 10115"/>
                <a:gd name="connsiteX12" fmla="*/ 9173 w 10000"/>
                <a:gd name="connsiteY12" fmla="*/ 2044 h 10115"/>
                <a:gd name="connsiteX13" fmla="*/ 9173 w 10000"/>
                <a:gd name="connsiteY13" fmla="*/ 1460 h 10115"/>
                <a:gd name="connsiteX14" fmla="*/ 9098 w 10000"/>
                <a:gd name="connsiteY14" fmla="*/ 729 h 10115"/>
                <a:gd name="connsiteX15" fmla="*/ 8873 w 10000"/>
                <a:gd name="connsiteY15" fmla="*/ 511 h 10115"/>
                <a:gd name="connsiteX16" fmla="*/ 8497 w 10000"/>
                <a:gd name="connsiteY16" fmla="*/ 219 h 10115"/>
                <a:gd name="connsiteX17" fmla="*/ 8272 w 10000"/>
                <a:gd name="connsiteY17" fmla="*/ 0 h 10115"/>
                <a:gd name="connsiteX18" fmla="*/ 7821 w 10000"/>
                <a:gd name="connsiteY18" fmla="*/ 293 h 10115"/>
                <a:gd name="connsiteX19" fmla="*/ 7370 w 10000"/>
                <a:gd name="connsiteY19" fmla="*/ 729 h 10115"/>
                <a:gd name="connsiteX20" fmla="*/ 6769 w 10000"/>
                <a:gd name="connsiteY20" fmla="*/ 729 h 10115"/>
                <a:gd name="connsiteX21" fmla="*/ 5717 w 10000"/>
                <a:gd name="connsiteY21" fmla="*/ 729 h 10115"/>
                <a:gd name="connsiteX22" fmla="*/ 5717 w 10000"/>
                <a:gd name="connsiteY22" fmla="*/ 658 h 10115"/>
                <a:gd name="connsiteX23" fmla="*/ 5643 w 10000"/>
                <a:gd name="connsiteY23" fmla="*/ 729 h 10115"/>
                <a:gd name="connsiteX24" fmla="*/ 1961 w 10000"/>
                <a:gd name="connsiteY24" fmla="*/ 729 h 10115"/>
                <a:gd name="connsiteX25" fmla="*/ 1961 w 10000"/>
                <a:gd name="connsiteY25" fmla="*/ 2263 h 10115"/>
                <a:gd name="connsiteX26" fmla="*/ 1285 w 10000"/>
                <a:gd name="connsiteY26" fmla="*/ 2263 h 10115"/>
                <a:gd name="connsiteX27" fmla="*/ 1285 w 10000"/>
                <a:gd name="connsiteY27" fmla="*/ 2556 h 10115"/>
                <a:gd name="connsiteX28" fmla="*/ 1285 w 10000"/>
                <a:gd name="connsiteY28" fmla="*/ 5179 h 10115"/>
                <a:gd name="connsiteX29" fmla="*/ 1135 w 10000"/>
                <a:gd name="connsiteY29" fmla="*/ 5327 h 10115"/>
                <a:gd name="connsiteX30" fmla="*/ 684 w 10000"/>
                <a:gd name="connsiteY30" fmla="*/ 5621 h 10115"/>
                <a:gd name="connsiteX31" fmla="*/ 609 w 10000"/>
                <a:gd name="connsiteY31" fmla="*/ 5986 h 10115"/>
                <a:gd name="connsiteX32" fmla="*/ 384 w 10000"/>
                <a:gd name="connsiteY32" fmla="*/ 6351 h 10115"/>
                <a:gd name="connsiteX33" fmla="*/ 234 w 10000"/>
                <a:gd name="connsiteY33" fmla="*/ 6935 h 10115"/>
                <a:gd name="connsiteX34" fmla="*/ 8 w 10000"/>
                <a:gd name="connsiteY34" fmla="*/ 7593 h 10115"/>
                <a:gd name="connsiteX35" fmla="*/ 384 w 10000"/>
                <a:gd name="connsiteY35" fmla="*/ 7664 h 10115"/>
                <a:gd name="connsiteX36" fmla="*/ 458 w 10000"/>
                <a:gd name="connsiteY36" fmla="*/ 8245 h 10115"/>
                <a:gd name="connsiteX37" fmla="*/ 684 w 10000"/>
                <a:gd name="connsiteY37" fmla="*/ 8831 h 10115"/>
                <a:gd name="connsiteX38" fmla="*/ 1059 w 10000"/>
                <a:gd name="connsiteY38" fmla="*/ 10000 h 10115"/>
                <a:gd name="connsiteX39" fmla="*/ 3268 w 10000"/>
                <a:gd name="connsiteY39" fmla="*/ 9947 h 10115"/>
                <a:gd name="connsiteX40" fmla="*/ 5428 w 10000"/>
                <a:gd name="connsiteY40" fmla="*/ 8984 h 10115"/>
                <a:gd name="connsiteX41" fmla="*/ 5884 w 10000"/>
                <a:gd name="connsiteY41" fmla="*/ 8740 h 10115"/>
                <a:gd name="connsiteX42" fmla="*/ 6040 w 10000"/>
                <a:gd name="connsiteY42" fmla="*/ 8368 h 10115"/>
                <a:gd name="connsiteX43" fmla="*/ 6382 w 10000"/>
                <a:gd name="connsiteY43" fmla="*/ 7982 h 10115"/>
                <a:gd name="connsiteX44" fmla="*/ 6428 w 10000"/>
                <a:gd name="connsiteY44" fmla="*/ 8181 h 10115"/>
                <a:gd name="connsiteX45" fmla="*/ 6444 w 10000"/>
                <a:gd name="connsiteY45" fmla="*/ 8428 h 10115"/>
                <a:gd name="connsiteX46" fmla="*/ 6766 w 10000"/>
                <a:gd name="connsiteY46" fmla="*/ 9268 h 10115"/>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28 w 10000"/>
                <a:gd name="connsiteY40" fmla="*/ 8984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28 w 10000"/>
                <a:gd name="connsiteY40" fmla="*/ 8984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409 w 10000"/>
                <a:gd name="connsiteY40" fmla="*/ 8947 h 10039"/>
                <a:gd name="connsiteX41" fmla="*/ 5884 w 10000"/>
                <a:gd name="connsiteY41" fmla="*/ 8740 h 10039"/>
                <a:gd name="connsiteX42" fmla="*/ 6040 w 10000"/>
                <a:gd name="connsiteY42" fmla="*/ 8368 h 10039"/>
                <a:gd name="connsiteX43" fmla="*/ 6382 w 10000"/>
                <a:gd name="connsiteY43" fmla="*/ 7982 h 10039"/>
                <a:gd name="connsiteX44" fmla="*/ 6428 w 10000"/>
                <a:gd name="connsiteY44" fmla="*/ 8181 h 10039"/>
                <a:gd name="connsiteX45" fmla="*/ 6444 w 10000"/>
                <a:gd name="connsiteY45" fmla="*/ 8428 h 10039"/>
                <a:gd name="connsiteX46" fmla="*/ 6766 w 10000"/>
                <a:gd name="connsiteY46"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016 w 10000"/>
                <a:gd name="connsiteY40" fmla="*/ 9302 h 10039"/>
                <a:gd name="connsiteX41" fmla="*/ 5409 w 10000"/>
                <a:gd name="connsiteY41" fmla="*/ 8947 h 10039"/>
                <a:gd name="connsiteX42" fmla="*/ 5884 w 10000"/>
                <a:gd name="connsiteY42" fmla="*/ 8740 h 10039"/>
                <a:gd name="connsiteX43" fmla="*/ 6040 w 10000"/>
                <a:gd name="connsiteY43" fmla="*/ 8368 h 10039"/>
                <a:gd name="connsiteX44" fmla="*/ 6382 w 10000"/>
                <a:gd name="connsiteY44" fmla="*/ 7982 h 10039"/>
                <a:gd name="connsiteX45" fmla="*/ 6428 w 10000"/>
                <a:gd name="connsiteY45" fmla="*/ 8181 h 10039"/>
                <a:gd name="connsiteX46" fmla="*/ 6444 w 10000"/>
                <a:gd name="connsiteY46" fmla="*/ 8428 h 10039"/>
                <a:gd name="connsiteX47" fmla="*/ 6766 w 10000"/>
                <a:gd name="connsiteY47"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016 w 10000"/>
                <a:gd name="connsiteY40" fmla="*/ 9302 h 10039"/>
                <a:gd name="connsiteX41" fmla="*/ 5409 w 10000"/>
                <a:gd name="connsiteY41" fmla="*/ 8947 h 10039"/>
                <a:gd name="connsiteX42" fmla="*/ 5884 w 10000"/>
                <a:gd name="connsiteY42" fmla="*/ 8740 h 10039"/>
                <a:gd name="connsiteX43" fmla="*/ 6040 w 10000"/>
                <a:gd name="connsiteY43" fmla="*/ 8368 h 10039"/>
                <a:gd name="connsiteX44" fmla="*/ 6382 w 10000"/>
                <a:gd name="connsiteY44" fmla="*/ 7982 h 10039"/>
                <a:gd name="connsiteX45" fmla="*/ 6428 w 10000"/>
                <a:gd name="connsiteY45" fmla="*/ 8181 h 10039"/>
                <a:gd name="connsiteX46" fmla="*/ 6444 w 10000"/>
                <a:gd name="connsiteY46" fmla="*/ 8428 h 10039"/>
                <a:gd name="connsiteX47" fmla="*/ 6766 w 10000"/>
                <a:gd name="connsiteY47"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5016 w 10000"/>
                <a:gd name="connsiteY40" fmla="*/ 9302 h 10039"/>
                <a:gd name="connsiteX41" fmla="*/ 5409 w 10000"/>
                <a:gd name="connsiteY41" fmla="*/ 8947 h 10039"/>
                <a:gd name="connsiteX42" fmla="*/ 5884 w 10000"/>
                <a:gd name="connsiteY42" fmla="*/ 8740 h 10039"/>
                <a:gd name="connsiteX43" fmla="*/ 6040 w 10000"/>
                <a:gd name="connsiteY43" fmla="*/ 8368 h 10039"/>
                <a:gd name="connsiteX44" fmla="*/ 6382 w 10000"/>
                <a:gd name="connsiteY44" fmla="*/ 7982 h 10039"/>
                <a:gd name="connsiteX45" fmla="*/ 6428 w 10000"/>
                <a:gd name="connsiteY45" fmla="*/ 8181 h 10039"/>
                <a:gd name="connsiteX46" fmla="*/ 6444 w 10000"/>
                <a:gd name="connsiteY46" fmla="*/ 8428 h 10039"/>
                <a:gd name="connsiteX47" fmla="*/ 6766 w 10000"/>
                <a:gd name="connsiteY47"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4958 w 10000"/>
                <a:gd name="connsiteY40" fmla="*/ 9255 h 10039"/>
                <a:gd name="connsiteX41" fmla="*/ 5409 w 10000"/>
                <a:gd name="connsiteY41" fmla="*/ 8947 h 10039"/>
                <a:gd name="connsiteX42" fmla="*/ 5884 w 10000"/>
                <a:gd name="connsiteY42" fmla="*/ 8740 h 10039"/>
                <a:gd name="connsiteX43" fmla="*/ 6040 w 10000"/>
                <a:gd name="connsiteY43" fmla="*/ 8368 h 10039"/>
                <a:gd name="connsiteX44" fmla="*/ 6382 w 10000"/>
                <a:gd name="connsiteY44" fmla="*/ 7982 h 10039"/>
                <a:gd name="connsiteX45" fmla="*/ 6428 w 10000"/>
                <a:gd name="connsiteY45" fmla="*/ 8181 h 10039"/>
                <a:gd name="connsiteX46" fmla="*/ 6444 w 10000"/>
                <a:gd name="connsiteY46" fmla="*/ 8428 h 10039"/>
                <a:gd name="connsiteX47" fmla="*/ 6766 w 10000"/>
                <a:gd name="connsiteY47" fmla="*/ 9268 h 10039"/>
                <a:gd name="connsiteX0" fmla="*/ 7446 w 10000"/>
                <a:gd name="connsiteY0" fmla="*/ 9488 h 10039"/>
                <a:gd name="connsiteX1" fmla="*/ 7446 w 10000"/>
                <a:gd name="connsiteY1" fmla="*/ 8978 h 10039"/>
                <a:gd name="connsiteX2" fmla="*/ 7821 w 10000"/>
                <a:gd name="connsiteY2" fmla="*/ 8978 h 10039"/>
                <a:gd name="connsiteX3" fmla="*/ 8047 w 10000"/>
                <a:gd name="connsiteY3" fmla="*/ 8029 h 10039"/>
                <a:gd name="connsiteX4" fmla="*/ 8648 w 10000"/>
                <a:gd name="connsiteY4" fmla="*/ 7444 h 10039"/>
                <a:gd name="connsiteX5" fmla="*/ 8873 w 10000"/>
                <a:gd name="connsiteY5" fmla="*/ 6351 h 10039"/>
                <a:gd name="connsiteX6" fmla="*/ 8722 w 10000"/>
                <a:gd name="connsiteY6" fmla="*/ 5768 h 10039"/>
                <a:gd name="connsiteX7" fmla="*/ 9098 w 10000"/>
                <a:gd name="connsiteY7" fmla="*/ 4525 h 10039"/>
                <a:gd name="connsiteX8" fmla="*/ 9399 w 10000"/>
                <a:gd name="connsiteY8" fmla="*/ 4160 h 10039"/>
                <a:gd name="connsiteX9" fmla="*/ 10000 w 10000"/>
                <a:gd name="connsiteY9" fmla="*/ 3576 h 10039"/>
                <a:gd name="connsiteX10" fmla="*/ 9774 w 10000"/>
                <a:gd name="connsiteY10" fmla="*/ 3502 h 10039"/>
                <a:gd name="connsiteX11" fmla="*/ 9399 w 10000"/>
                <a:gd name="connsiteY11" fmla="*/ 3140 h 10039"/>
                <a:gd name="connsiteX12" fmla="*/ 9173 w 10000"/>
                <a:gd name="connsiteY12" fmla="*/ 2044 h 10039"/>
                <a:gd name="connsiteX13" fmla="*/ 9173 w 10000"/>
                <a:gd name="connsiteY13" fmla="*/ 1460 h 10039"/>
                <a:gd name="connsiteX14" fmla="*/ 9098 w 10000"/>
                <a:gd name="connsiteY14" fmla="*/ 729 h 10039"/>
                <a:gd name="connsiteX15" fmla="*/ 8873 w 10000"/>
                <a:gd name="connsiteY15" fmla="*/ 511 h 10039"/>
                <a:gd name="connsiteX16" fmla="*/ 8497 w 10000"/>
                <a:gd name="connsiteY16" fmla="*/ 219 h 10039"/>
                <a:gd name="connsiteX17" fmla="*/ 8272 w 10000"/>
                <a:gd name="connsiteY17" fmla="*/ 0 h 10039"/>
                <a:gd name="connsiteX18" fmla="*/ 7821 w 10000"/>
                <a:gd name="connsiteY18" fmla="*/ 293 h 10039"/>
                <a:gd name="connsiteX19" fmla="*/ 7370 w 10000"/>
                <a:gd name="connsiteY19" fmla="*/ 729 h 10039"/>
                <a:gd name="connsiteX20" fmla="*/ 6769 w 10000"/>
                <a:gd name="connsiteY20" fmla="*/ 729 h 10039"/>
                <a:gd name="connsiteX21" fmla="*/ 5717 w 10000"/>
                <a:gd name="connsiteY21" fmla="*/ 729 h 10039"/>
                <a:gd name="connsiteX22" fmla="*/ 5717 w 10000"/>
                <a:gd name="connsiteY22" fmla="*/ 658 h 10039"/>
                <a:gd name="connsiteX23" fmla="*/ 5643 w 10000"/>
                <a:gd name="connsiteY23" fmla="*/ 729 h 10039"/>
                <a:gd name="connsiteX24" fmla="*/ 1961 w 10000"/>
                <a:gd name="connsiteY24" fmla="*/ 729 h 10039"/>
                <a:gd name="connsiteX25" fmla="*/ 1961 w 10000"/>
                <a:gd name="connsiteY25" fmla="*/ 2263 h 10039"/>
                <a:gd name="connsiteX26" fmla="*/ 1285 w 10000"/>
                <a:gd name="connsiteY26" fmla="*/ 2263 h 10039"/>
                <a:gd name="connsiteX27" fmla="*/ 1285 w 10000"/>
                <a:gd name="connsiteY27" fmla="*/ 2556 h 10039"/>
                <a:gd name="connsiteX28" fmla="*/ 1285 w 10000"/>
                <a:gd name="connsiteY28" fmla="*/ 5179 h 10039"/>
                <a:gd name="connsiteX29" fmla="*/ 1135 w 10000"/>
                <a:gd name="connsiteY29" fmla="*/ 5327 h 10039"/>
                <a:gd name="connsiteX30" fmla="*/ 684 w 10000"/>
                <a:gd name="connsiteY30" fmla="*/ 5621 h 10039"/>
                <a:gd name="connsiteX31" fmla="*/ 609 w 10000"/>
                <a:gd name="connsiteY31" fmla="*/ 5986 h 10039"/>
                <a:gd name="connsiteX32" fmla="*/ 384 w 10000"/>
                <a:gd name="connsiteY32" fmla="*/ 6351 h 10039"/>
                <a:gd name="connsiteX33" fmla="*/ 234 w 10000"/>
                <a:gd name="connsiteY33" fmla="*/ 6935 h 10039"/>
                <a:gd name="connsiteX34" fmla="*/ 8 w 10000"/>
                <a:gd name="connsiteY34" fmla="*/ 7593 h 10039"/>
                <a:gd name="connsiteX35" fmla="*/ 384 w 10000"/>
                <a:gd name="connsiteY35" fmla="*/ 7664 h 10039"/>
                <a:gd name="connsiteX36" fmla="*/ 458 w 10000"/>
                <a:gd name="connsiteY36" fmla="*/ 8245 h 10039"/>
                <a:gd name="connsiteX37" fmla="*/ 684 w 10000"/>
                <a:gd name="connsiteY37" fmla="*/ 8831 h 10039"/>
                <a:gd name="connsiteX38" fmla="*/ 1059 w 10000"/>
                <a:gd name="connsiteY38" fmla="*/ 10000 h 10039"/>
                <a:gd name="connsiteX39" fmla="*/ 4939 w 10000"/>
                <a:gd name="connsiteY39" fmla="*/ 9433 h 10039"/>
                <a:gd name="connsiteX40" fmla="*/ 4958 w 10000"/>
                <a:gd name="connsiteY40" fmla="*/ 9255 h 10039"/>
                <a:gd name="connsiteX41" fmla="*/ 5409 w 10000"/>
                <a:gd name="connsiteY41" fmla="*/ 8947 h 10039"/>
                <a:gd name="connsiteX42" fmla="*/ 5884 w 10000"/>
                <a:gd name="connsiteY42" fmla="*/ 8740 h 10039"/>
                <a:gd name="connsiteX43" fmla="*/ 6040 w 10000"/>
                <a:gd name="connsiteY43" fmla="*/ 8368 h 10039"/>
                <a:gd name="connsiteX44" fmla="*/ 6382 w 10000"/>
                <a:gd name="connsiteY44" fmla="*/ 7982 h 10039"/>
                <a:gd name="connsiteX45" fmla="*/ 6428 w 10000"/>
                <a:gd name="connsiteY45" fmla="*/ 8181 h 10039"/>
                <a:gd name="connsiteX46" fmla="*/ 6444 w 10000"/>
                <a:gd name="connsiteY46" fmla="*/ 8428 h 10039"/>
                <a:gd name="connsiteX47" fmla="*/ 6766 w 10000"/>
                <a:gd name="connsiteY47" fmla="*/ 9268 h 10039"/>
                <a:gd name="connsiteX0" fmla="*/ 7446 w 10000"/>
                <a:gd name="connsiteY0" fmla="*/ 9488 h 10056"/>
                <a:gd name="connsiteX1" fmla="*/ 7446 w 10000"/>
                <a:gd name="connsiteY1" fmla="*/ 8978 h 10056"/>
                <a:gd name="connsiteX2" fmla="*/ 7821 w 10000"/>
                <a:gd name="connsiteY2" fmla="*/ 8978 h 10056"/>
                <a:gd name="connsiteX3" fmla="*/ 8047 w 10000"/>
                <a:gd name="connsiteY3" fmla="*/ 8029 h 10056"/>
                <a:gd name="connsiteX4" fmla="*/ 8648 w 10000"/>
                <a:gd name="connsiteY4" fmla="*/ 7444 h 10056"/>
                <a:gd name="connsiteX5" fmla="*/ 8873 w 10000"/>
                <a:gd name="connsiteY5" fmla="*/ 6351 h 10056"/>
                <a:gd name="connsiteX6" fmla="*/ 8722 w 10000"/>
                <a:gd name="connsiteY6" fmla="*/ 5768 h 10056"/>
                <a:gd name="connsiteX7" fmla="*/ 9098 w 10000"/>
                <a:gd name="connsiteY7" fmla="*/ 4525 h 10056"/>
                <a:gd name="connsiteX8" fmla="*/ 9399 w 10000"/>
                <a:gd name="connsiteY8" fmla="*/ 4160 h 10056"/>
                <a:gd name="connsiteX9" fmla="*/ 10000 w 10000"/>
                <a:gd name="connsiteY9" fmla="*/ 3576 h 10056"/>
                <a:gd name="connsiteX10" fmla="*/ 9774 w 10000"/>
                <a:gd name="connsiteY10" fmla="*/ 3502 h 10056"/>
                <a:gd name="connsiteX11" fmla="*/ 9399 w 10000"/>
                <a:gd name="connsiteY11" fmla="*/ 3140 h 10056"/>
                <a:gd name="connsiteX12" fmla="*/ 9173 w 10000"/>
                <a:gd name="connsiteY12" fmla="*/ 2044 h 10056"/>
                <a:gd name="connsiteX13" fmla="*/ 9173 w 10000"/>
                <a:gd name="connsiteY13" fmla="*/ 1460 h 10056"/>
                <a:gd name="connsiteX14" fmla="*/ 9098 w 10000"/>
                <a:gd name="connsiteY14" fmla="*/ 729 h 10056"/>
                <a:gd name="connsiteX15" fmla="*/ 8873 w 10000"/>
                <a:gd name="connsiteY15" fmla="*/ 511 h 10056"/>
                <a:gd name="connsiteX16" fmla="*/ 8497 w 10000"/>
                <a:gd name="connsiteY16" fmla="*/ 219 h 10056"/>
                <a:gd name="connsiteX17" fmla="*/ 8272 w 10000"/>
                <a:gd name="connsiteY17" fmla="*/ 0 h 10056"/>
                <a:gd name="connsiteX18" fmla="*/ 7821 w 10000"/>
                <a:gd name="connsiteY18" fmla="*/ 293 h 10056"/>
                <a:gd name="connsiteX19" fmla="*/ 7370 w 10000"/>
                <a:gd name="connsiteY19" fmla="*/ 729 h 10056"/>
                <a:gd name="connsiteX20" fmla="*/ 6769 w 10000"/>
                <a:gd name="connsiteY20" fmla="*/ 729 h 10056"/>
                <a:gd name="connsiteX21" fmla="*/ 5717 w 10000"/>
                <a:gd name="connsiteY21" fmla="*/ 729 h 10056"/>
                <a:gd name="connsiteX22" fmla="*/ 5717 w 10000"/>
                <a:gd name="connsiteY22" fmla="*/ 658 h 10056"/>
                <a:gd name="connsiteX23" fmla="*/ 5643 w 10000"/>
                <a:gd name="connsiteY23" fmla="*/ 729 h 10056"/>
                <a:gd name="connsiteX24" fmla="*/ 1961 w 10000"/>
                <a:gd name="connsiteY24" fmla="*/ 729 h 10056"/>
                <a:gd name="connsiteX25" fmla="*/ 1961 w 10000"/>
                <a:gd name="connsiteY25" fmla="*/ 2263 h 10056"/>
                <a:gd name="connsiteX26" fmla="*/ 1285 w 10000"/>
                <a:gd name="connsiteY26" fmla="*/ 2263 h 10056"/>
                <a:gd name="connsiteX27" fmla="*/ 1285 w 10000"/>
                <a:gd name="connsiteY27" fmla="*/ 2556 h 10056"/>
                <a:gd name="connsiteX28" fmla="*/ 1285 w 10000"/>
                <a:gd name="connsiteY28" fmla="*/ 5179 h 10056"/>
                <a:gd name="connsiteX29" fmla="*/ 1135 w 10000"/>
                <a:gd name="connsiteY29" fmla="*/ 5327 h 10056"/>
                <a:gd name="connsiteX30" fmla="*/ 684 w 10000"/>
                <a:gd name="connsiteY30" fmla="*/ 5621 h 10056"/>
                <a:gd name="connsiteX31" fmla="*/ 609 w 10000"/>
                <a:gd name="connsiteY31" fmla="*/ 5986 h 10056"/>
                <a:gd name="connsiteX32" fmla="*/ 384 w 10000"/>
                <a:gd name="connsiteY32" fmla="*/ 6351 h 10056"/>
                <a:gd name="connsiteX33" fmla="*/ 234 w 10000"/>
                <a:gd name="connsiteY33" fmla="*/ 6935 h 10056"/>
                <a:gd name="connsiteX34" fmla="*/ 8 w 10000"/>
                <a:gd name="connsiteY34" fmla="*/ 7593 h 10056"/>
                <a:gd name="connsiteX35" fmla="*/ 384 w 10000"/>
                <a:gd name="connsiteY35" fmla="*/ 7664 h 10056"/>
                <a:gd name="connsiteX36" fmla="*/ 458 w 10000"/>
                <a:gd name="connsiteY36" fmla="*/ 8245 h 10056"/>
                <a:gd name="connsiteX37" fmla="*/ 684 w 10000"/>
                <a:gd name="connsiteY37" fmla="*/ 8831 h 10056"/>
                <a:gd name="connsiteX38" fmla="*/ 1059 w 10000"/>
                <a:gd name="connsiteY38" fmla="*/ 10000 h 10056"/>
                <a:gd name="connsiteX39" fmla="*/ 4315 w 10000"/>
                <a:gd name="connsiteY39" fmla="*/ 9657 h 10056"/>
                <a:gd name="connsiteX40" fmla="*/ 4958 w 10000"/>
                <a:gd name="connsiteY40" fmla="*/ 9255 h 10056"/>
                <a:gd name="connsiteX41" fmla="*/ 5409 w 10000"/>
                <a:gd name="connsiteY41" fmla="*/ 8947 h 10056"/>
                <a:gd name="connsiteX42" fmla="*/ 5884 w 10000"/>
                <a:gd name="connsiteY42" fmla="*/ 8740 h 10056"/>
                <a:gd name="connsiteX43" fmla="*/ 6040 w 10000"/>
                <a:gd name="connsiteY43" fmla="*/ 8368 h 10056"/>
                <a:gd name="connsiteX44" fmla="*/ 6382 w 10000"/>
                <a:gd name="connsiteY44" fmla="*/ 7982 h 10056"/>
                <a:gd name="connsiteX45" fmla="*/ 6428 w 10000"/>
                <a:gd name="connsiteY45" fmla="*/ 8181 h 10056"/>
                <a:gd name="connsiteX46" fmla="*/ 6444 w 10000"/>
                <a:gd name="connsiteY46" fmla="*/ 8428 h 10056"/>
                <a:gd name="connsiteX47" fmla="*/ 6766 w 10000"/>
                <a:gd name="connsiteY47" fmla="*/ 9268 h 10056"/>
                <a:gd name="connsiteX0" fmla="*/ 7446 w 10000"/>
                <a:gd name="connsiteY0" fmla="*/ 9488 h 10056"/>
                <a:gd name="connsiteX1" fmla="*/ 7446 w 10000"/>
                <a:gd name="connsiteY1" fmla="*/ 8978 h 10056"/>
                <a:gd name="connsiteX2" fmla="*/ 7821 w 10000"/>
                <a:gd name="connsiteY2" fmla="*/ 8978 h 10056"/>
                <a:gd name="connsiteX3" fmla="*/ 8047 w 10000"/>
                <a:gd name="connsiteY3" fmla="*/ 8029 h 10056"/>
                <a:gd name="connsiteX4" fmla="*/ 8648 w 10000"/>
                <a:gd name="connsiteY4" fmla="*/ 7444 h 10056"/>
                <a:gd name="connsiteX5" fmla="*/ 8873 w 10000"/>
                <a:gd name="connsiteY5" fmla="*/ 6351 h 10056"/>
                <a:gd name="connsiteX6" fmla="*/ 8722 w 10000"/>
                <a:gd name="connsiteY6" fmla="*/ 5768 h 10056"/>
                <a:gd name="connsiteX7" fmla="*/ 9098 w 10000"/>
                <a:gd name="connsiteY7" fmla="*/ 4525 h 10056"/>
                <a:gd name="connsiteX8" fmla="*/ 9399 w 10000"/>
                <a:gd name="connsiteY8" fmla="*/ 4160 h 10056"/>
                <a:gd name="connsiteX9" fmla="*/ 10000 w 10000"/>
                <a:gd name="connsiteY9" fmla="*/ 3576 h 10056"/>
                <a:gd name="connsiteX10" fmla="*/ 9774 w 10000"/>
                <a:gd name="connsiteY10" fmla="*/ 3502 h 10056"/>
                <a:gd name="connsiteX11" fmla="*/ 9399 w 10000"/>
                <a:gd name="connsiteY11" fmla="*/ 3140 h 10056"/>
                <a:gd name="connsiteX12" fmla="*/ 9173 w 10000"/>
                <a:gd name="connsiteY12" fmla="*/ 2044 h 10056"/>
                <a:gd name="connsiteX13" fmla="*/ 9173 w 10000"/>
                <a:gd name="connsiteY13" fmla="*/ 1460 h 10056"/>
                <a:gd name="connsiteX14" fmla="*/ 9098 w 10000"/>
                <a:gd name="connsiteY14" fmla="*/ 729 h 10056"/>
                <a:gd name="connsiteX15" fmla="*/ 8873 w 10000"/>
                <a:gd name="connsiteY15" fmla="*/ 511 h 10056"/>
                <a:gd name="connsiteX16" fmla="*/ 8497 w 10000"/>
                <a:gd name="connsiteY16" fmla="*/ 219 h 10056"/>
                <a:gd name="connsiteX17" fmla="*/ 8272 w 10000"/>
                <a:gd name="connsiteY17" fmla="*/ 0 h 10056"/>
                <a:gd name="connsiteX18" fmla="*/ 7821 w 10000"/>
                <a:gd name="connsiteY18" fmla="*/ 293 h 10056"/>
                <a:gd name="connsiteX19" fmla="*/ 7370 w 10000"/>
                <a:gd name="connsiteY19" fmla="*/ 729 h 10056"/>
                <a:gd name="connsiteX20" fmla="*/ 6769 w 10000"/>
                <a:gd name="connsiteY20" fmla="*/ 729 h 10056"/>
                <a:gd name="connsiteX21" fmla="*/ 5717 w 10000"/>
                <a:gd name="connsiteY21" fmla="*/ 729 h 10056"/>
                <a:gd name="connsiteX22" fmla="*/ 5717 w 10000"/>
                <a:gd name="connsiteY22" fmla="*/ 658 h 10056"/>
                <a:gd name="connsiteX23" fmla="*/ 5643 w 10000"/>
                <a:gd name="connsiteY23" fmla="*/ 729 h 10056"/>
                <a:gd name="connsiteX24" fmla="*/ 1961 w 10000"/>
                <a:gd name="connsiteY24" fmla="*/ 729 h 10056"/>
                <a:gd name="connsiteX25" fmla="*/ 1961 w 10000"/>
                <a:gd name="connsiteY25" fmla="*/ 2263 h 10056"/>
                <a:gd name="connsiteX26" fmla="*/ 1285 w 10000"/>
                <a:gd name="connsiteY26" fmla="*/ 2263 h 10056"/>
                <a:gd name="connsiteX27" fmla="*/ 1285 w 10000"/>
                <a:gd name="connsiteY27" fmla="*/ 2556 h 10056"/>
                <a:gd name="connsiteX28" fmla="*/ 1285 w 10000"/>
                <a:gd name="connsiteY28" fmla="*/ 5179 h 10056"/>
                <a:gd name="connsiteX29" fmla="*/ 1135 w 10000"/>
                <a:gd name="connsiteY29" fmla="*/ 5327 h 10056"/>
                <a:gd name="connsiteX30" fmla="*/ 684 w 10000"/>
                <a:gd name="connsiteY30" fmla="*/ 5621 h 10056"/>
                <a:gd name="connsiteX31" fmla="*/ 609 w 10000"/>
                <a:gd name="connsiteY31" fmla="*/ 5986 h 10056"/>
                <a:gd name="connsiteX32" fmla="*/ 384 w 10000"/>
                <a:gd name="connsiteY32" fmla="*/ 6351 h 10056"/>
                <a:gd name="connsiteX33" fmla="*/ 234 w 10000"/>
                <a:gd name="connsiteY33" fmla="*/ 6935 h 10056"/>
                <a:gd name="connsiteX34" fmla="*/ 8 w 10000"/>
                <a:gd name="connsiteY34" fmla="*/ 7593 h 10056"/>
                <a:gd name="connsiteX35" fmla="*/ 384 w 10000"/>
                <a:gd name="connsiteY35" fmla="*/ 7664 h 10056"/>
                <a:gd name="connsiteX36" fmla="*/ 458 w 10000"/>
                <a:gd name="connsiteY36" fmla="*/ 8245 h 10056"/>
                <a:gd name="connsiteX37" fmla="*/ 684 w 10000"/>
                <a:gd name="connsiteY37" fmla="*/ 8831 h 10056"/>
                <a:gd name="connsiteX38" fmla="*/ 1059 w 10000"/>
                <a:gd name="connsiteY38" fmla="*/ 10000 h 10056"/>
                <a:gd name="connsiteX39" fmla="*/ 4315 w 10000"/>
                <a:gd name="connsiteY39" fmla="*/ 9657 h 10056"/>
                <a:gd name="connsiteX40" fmla="*/ 5064 w 10000"/>
                <a:gd name="connsiteY40" fmla="*/ 9274 h 10056"/>
                <a:gd name="connsiteX41" fmla="*/ 5409 w 10000"/>
                <a:gd name="connsiteY41" fmla="*/ 8947 h 10056"/>
                <a:gd name="connsiteX42" fmla="*/ 5884 w 10000"/>
                <a:gd name="connsiteY42" fmla="*/ 8740 h 10056"/>
                <a:gd name="connsiteX43" fmla="*/ 6040 w 10000"/>
                <a:gd name="connsiteY43" fmla="*/ 8368 h 10056"/>
                <a:gd name="connsiteX44" fmla="*/ 6382 w 10000"/>
                <a:gd name="connsiteY44" fmla="*/ 7982 h 10056"/>
                <a:gd name="connsiteX45" fmla="*/ 6428 w 10000"/>
                <a:gd name="connsiteY45" fmla="*/ 8181 h 10056"/>
                <a:gd name="connsiteX46" fmla="*/ 6444 w 10000"/>
                <a:gd name="connsiteY46" fmla="*/ 8428 h 10056"/>
                <a:gd name="connsiteX47" fmla="*/ 6766 w 10000"/>
                <a:gd name="connsiteY47" fmla="*/ 9268 h 10056"/>
                <a:gd name="connsiteX0" fmla="*/ 7446 w 10000"/>
                <a:gd name="connsiteY0" fmla="*/ 9488 h 10056"/>
                <a:gd name="connsiteX1" fmla="*/ 7446 w 10000"/>
                <a:gd name="connsiteY1" fmla="*/ 8978 h 10056"/>
                <a:gd name="connsiteX2" fmla="*/ 7821 w 10000"/>
                <a:gd name="connsiteY2" fmla="*/ 8978 h 10056"/>
                <a:gd name="connsiteX3" fmla="*/ 8047 w 10000"/>
                <a:gd name="connsiteY3" fmla="*/ 8029 h 10056"/>
                <a:gd name="connsiteX4" fmla="*/ 8648 w 10000"/>
                <a:gd name="connsiteY4" fmla="*/ 7444 h 10056"/>
                <a:gd name="connsiteX5" fmla="*/ 8873 w 10000"/>
                <a:gd name="connsiteY5" fmla="*/ 6351 h 10056"/>
                <a:gd name="connsiteX6" fmla="*/ 8722 w 10000"/>
                <a:gd name="connsiteY6" fmla="*/ 5768 h 10056"/>
                <a:gd name="connsiteX7" fmla="*/ 9098 w 10000"/>
                <a:gd name="connsiteY7" fmla="*/ 4525 h 10056"/>
                <a:gd name="connsiteX8" fmla="*/ 9399 w 10000"/>
                <a:gd name="connsiteY8" fmla="*/ 4160 h 10056"/>
                <a:gd name="connsiteX9" fmla="*/ 10000 w 10000"/>
                <a:gd name="connsiteY9" fmla="*/ 3576 h 10056"/>
                <a:gd name="connsiteX10" fmla="*/ 9774 w 10000"/>
                <a:gd name="connsiteY10" fmla="*/ 3502 h 10056"/>
                <a:gd name="connsiteX11" fmla="*/ 9399 w 10000"/>
                <a:gd name="connsiteY11" fmla="*/ 3140 h 10056"/>
                <a:gd name="connsiteX12" fmla="*/ 9173 w 10000"/>
                <a:gd name="connsiteY12" fmla="*/ 2044 h 10056"/>
                <a:gd name="connsiteX13" fmla="*/ 9173 w 10000"/>
                <a:gd name="connsiteY13" fmla="*/ 1460 h 10056"/>
                <a:gd name="connsiteX14" fmla="*/ 9098 w 10000"/>
                <a:gd name="connsiteY14" fmla="*/ 729 h 10056"/>
                <a:gd name="connsiteX15" fmla="*/ 8873 w 10000"/>
                <a:gd name="connsiteY15" fmla="*/ 511 h 10056"/>
                <a:gd name="connsiteX16" fmla="*/ 8497 w 10000"/>
                <a:gd name="connsiteY16" fmla="*/ 219 h 10056"/>
                <a:gd name="connsiteX17" fmla="*/ 8272 w 10000"/>
                <a:gd name="connsiteY17" fmla="*/ 0 h 10056"/>
                <a:gd name="connsiteX18" fmla="*/ 7821 w 10000"/>
                <a:gd name="connsiteY18" fmla="*/ 293 h 10056"/>
                <a:gd name="connsiteX19" fmla="*/ 7370 w 10000"/>
                <a:gd name="connsiteY19" fmla="*/ 729 h 10056"/>
                <a:gd name="connsiteX20" fmla="*/ 6769 w 10000"/>
                <a:gd name="connsiteY20" fmla="*/ 729 h 10056"/>
                <a:gd name="connsiteX21" fmla="*/ 5717 w 10000"/>
                <a:gd name="connsiteY21" fmla="*/ 729 h 10056"/>
                <a:gd name="connsiteX22" fmla="*/ 5717 w 10000"/>
                <a:gd name="connsiteY22" fmla="*/ 658 h 10056"/>
                <a:gd name="connsiteX23" fmla="*/ 5643 w 10000"/>
                <a:gd name="connsiteY23" fmla="*/ 729 h 10056"/>
                <a:gd name="connsiteX24" fmla="*/ 1961 w 10000"/>
                <a:gd name="connsiteY24" fmla="*/ 729 h 10056"/>
                <a:gd name="connsiteX25" fmla="*/ 1961 w 10000"/>
                <a:gd name="connsiteY25" fmla="*/ 2263 h 10056"/>
                <a:gd name="connsiteX26" fmla="*/ 1285 w 10000"/>
                <a:gd name="connsiteY26" fmla="*/ 2263 h 10056"/>
                <a:gd name="connsiteX27" fmla="*/ 1285 w 10000"/>
                <a:gd name="connsiteY27" fmla="*/ 2556 h 10056"/>
                <a:gd name="connsiteX28" fmla="*/ 1285 w 10000"/>
                <a:gd name="connsiteY28" fmla="*/ 5179 h 10056"/>
                <a:gd name="connsiteX29" fmla="*/ 1135 w 10000"/>
                <a:gd name="connsiteY29" fmla="*/ 5327 h 10056"/>
                <a:gd name="connsiteX30" fmla="*/ 684 w 10000"/>
                <a:gd name="connsiteY30" fmla="*/ 5621 h 10056"/>
                <a:gd name="connsiteX31" fmla="*/ 609 w 10000"/>
                <a:gd name="connsiteY31" fmla="*/ 5986 h 10056"/>
                <a:gd name="connsiteX32" fmla="*/ 384 w 10000"/>
                <a:gd name="connsiteY32" fmla="*/ 6351 h 10056"/>
                <a:gd name="connsiteX33" fmla="*/ 234 w 10000"/>
                <a:gd name="connsiteY33" fmla="*/ 6935 h 10056"/>
                <a:gd name="connsiteX34" fmla="*/ 8 w 10000"/>
                <a:gd name="connsiteY34" fmla="*/ 7593 h 10056"/>
                <a:gd name="connsiteX35" fmla="*/ 384 w 10000"/>
                <a:gd name="connsiteY35" fmla="*/ 7664 h 10056"/>
                <a:gd name="connsiteX36" fmla="*/ 458 w 10000"/>
                <a:gd name="connsiteY36" fmla="*/ 8245 h 10056"/>
                <a:gd name="connsiteX37" fmla="*/ 684 w 10000"/>
                <a:gd name="connsiteY37" fmla="*/ 8831 h 10056"/>
                <a:gd name="connsiteX38" fmla="*/ 1059 w 10000"/>
                <a:gd name="connsiteY38" fmla="*/ 10000 h 10056"/>
                <a:gd name="connsiteX39" fmla="*/ 4315 w 10000"/>
                <a:gd name="connsiteY39" fmla="*/ 9657 h 10056"/>
                <a:gd name="connsiteX40" fmla="*/ 5064 w 10000"/>
                <a:gd name="connsiteY40" fmla="*/ 9274 h 10056"/>
                <a:gd name="connsiteX41" fmla="*/ 5457 w 10000"/>
                <a:gd name="connsiteY41" fmla="*/ 8984 h 10056"/>
                <a:gd name="connsiteX42" fmla="*/ 5884 w 10000"/>
                <a:gd name="connsiteY42" fmla="*/ 8740 h 10056"/>
                <a:gd name="connsiteX43" fmla="*/ 6040 w 10000"/>
                <a:gd name="connsiteY43" fmla="*/ 8368 h 10056"/>
                <a:gd name="connsiteX44" fmla="*/ 6382 w 10000"/>
                <a:gd name="connsiteY44" fmla="*/ 7982 h 10056"/>
                <a:gd name="connsiteX45" fmla="*/ 6428 w 10000"/>
                <a:gd name="connsiteY45" fmla="*/ 8181 h 10056"/>
                <a:gd name="connsiteX46" fmla="*/ 6444 w 10000"/>
                <a:gd name="connsiteY46" fmla="*/ 8428 h 10056"/>
                <a:gd name="connsiteX47" fmla="*/ 6766 w 10000"/>
                <a:gd name="connsiteY47" fmla="*/ 9268 h 10056"/>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4373 w 10000"/>
                <a:gd name="connsiteY39" fmla="*/ 9246 h 10031"/>
                <a:gd name="connsiteX40" fmla="*/ 5064 w 10000"/>
                <a:gd name="connsiteY40" fmla="*/ 9274 h 10031"/>
                <a:gd name="connsiteX41" fmla="*/ 5457 w 10000"/>
                <a:gd name="connsiteY41" fmla="*/ 8984 h 10031"/>
                <a:gd name="connsiteX42" fmla="*/ 5884 w 10000"/>
                <a:gd name="connsiteY42" fmla="*/ 8740 h 10031"/>
                <a:gd name="connsiteX43" fmla="*/ 6040 w 10000"/>
                <a:gd name="connsiteY43" fmla="*/ 8368 h 10031"/>
                <a:gd name="connsiteX44" fmla="*/ 6382 w 10000"/>
                <a:gd name="connsiteY44" fmla="*/ 7982 h 10031"/>
                <a:gd name="connsiteX45" fmla="*/ 6428 w 10000"/>
                <a:gd name="connsiteY45" fmla="*/ 8181 h 10031"/>
                <a:gd name="connsiteX46" fmla="*/ 6444 w 10000"/>
                <a:gd name="connsiteY46" fmla="*/ 8428 h 10031"/>
                <a:gd name="connsiteX47" fmla="*/ 6766 w 10000"/>
                <a:gd name="connsiteY47" fmla="*/ 9268 h 10031"/>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4373 w 10000"/>
                <a:gd name="connsiteY39" fmla="*/ 9246 h 10031"/>
                <a:gd name="connsiteX40" fmla="*/ 5064 w 10000"/>
                <a:gd name="connsiteY40" fmla="*/ 9274 h 10031"/>
                <a:gd name="connsiteX41" fmla="*/ 5457 w 10000"/>
                <a:gd name="connsiteY41" fmla="*/ 8984 h 10031"/>
                <a:gd name="connsiteX42" fmla="*/ 5884 w 10000"/>
                <a:gd name="connsiteY42" fmla="*/ 8740 h 10031"/>
                <a:gd name="connsiteX43" fmla="*/ 6040 w 10000"/>
                <a:gd name="connsiteY43" fmla="*/ 8368 h 10031"/>
                <a:gd name="connsiteX44" fmla="*/ 6382 w 10000"/>
                <a:gd name="connsiteY44" fmla="*/ 7982 h 10031"/>
                <a:gd name="connsiteX45" fmla="*/ 6428 w 10000"/>
                <a:gd name="connsiteY45" fmla="*/ 8181 h 10031"/>
                <a:gd name="connsiteX46" fmla="*/ 6444 w 10000"/>
                <a:gd name="connsiteY46" fmla="*/ 8428 h 10031"/>
                <a:gd name="connsiteX47" fmla="*/ 6766 w 10000"/>
                <a:gd name="connsiteY47" fmla="*/ 9268 h 10031"/>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4373 w 10000"/>
                <a:gd name="connsiteY39" fmla="*/ 9246 h 10031"/>
                <a:gd name="connsiteX40" fmla="*/ 5064 w 10000"/>
                <a:gd name="connsiteY40" fmla="*/ 9311 h 10031"/>
                <a:gd name="connsiteX41" fmla="*/ 5457 w 10000"/>
                <a:gd name="connsiteY41" fmla="*/ 8984 h 10031"/>
                <a:gd name="connsiteX42" fmla="*/ 5884 w 10000"/>
                <a:gd name="connsiteY42" fmla="*/ 8740 h 10031"/>
                <a:gd name="connsiteX43" fmla="*/ 6040 w 10000"/>
                <a:gd name="connsiteY43" fmla="*/ 8368 h 10031"/>
                <a:gd name="connsiteX44" fmla="*/ 6382 w 10000"/>
                <a:gd name="connsiteY44" fmla="*/ 7982 h 10031"/>
                <a:gd name="connsiteX45" fmla="*/ 6428 w 10000"/>
                <a:gd name="connsiteY45" fmla="*/ 8181 h 10031"/>
                <a:gd name="connsiteX46" fmla="*/ 6444 w 10000"/>
                <a:gd name="connsiteY46" fmla="*/ 8428 h 10031"/>
                <a:gd name="connsiteX47" fmla="*/ 6766 w 10000"/>
                <a:gd name="connsiteY47" fmla="*/ 9268 h 10031"/>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4373 w 10000"/>
                <a:gd name="connsiteY39" fmla="*/ 9246 h 10031"/>
                <a:gd name="connsiteX40" fmla="*/ 5064 w 10000"/>
                <a:gd name="connsiteY40" fmla="*/ 9311 h 10031"/>
                <a:gd name="connsiteX41" fmla="*/ 5457 w 10000"/>
                <a:gd name="connsiteY41" fmla="*/ 8984 h 10031"/>
                <a:gd name="connsiteX42" fmla="*/ 5884 w 10000"/>
                <a:gd name="connsiteY42" fmla="*/ 8740 h 10031"/>
                <a:gd name="connsiteX43" fmla="*/ 6040 w 10000"/>
                <a:gd name="connsiteY43" fmla="*/ 8368 h 10031"/>
                <a:gd name="connsiteX44" fmla="*/ 6382 w 10000"/>
                <a:gd name="connsiteY44" fmla="*/ 7982 h 10031"/>
                <a:gd name="connsiteX45" fmla="*/ 6428 w 10000"/>
                <a:gd name="connsiteY45" fmla="*/ 8181 h 10031"/>
                <a:gd name="connsiteX46" fmla="*/ 6444 w 10000"/>
                <a:gd name="connsiteY46" fmla="*/ 8428 h 10031"/>
                <a:gd name="connsiteX47" fmla="*/ 6766 w 10000"/>
                <a:gd name="connsiteY47" fmla="*/ 9268 h 10031"/>
                <a:gd name="connsiteX0" fmla="*/ 7446 w 10000"/>
                <a:gd name="connsiteY0" fmla="*/ 9488 h 10033"/>
                <a:gd name="connsiteX1" fmla="*/ 7446 w 10000"/>
                <a:gd name="connsiteY1" fmla="*/ 8978 h 10033"/>
                <a:gd name="connsiteX2" fmla="*/ 7821 w 10000"/>
                <a:gd name="connsiteY2" fmla="*/ 8978 h 10033"/>
                <a:gd name="connsiteX3" fmla="*/ 8047 w 10000"/>
                <a:gd name="connsiteY3" fmla="*/ 8029 h 10033"/>
                <a:gd name="connsiteX4" fmla="*/ 8648 w 10000"/>
                <a:gd name="connsiteY4" fmla="*/ 7444 h 10033"/>
                <a:gd name="connsiteX5" fmla="*/ 8873 w 10000"/>
                <a:gd name="connsiteY5" fmla="*/ 6351 h 10033"/>
                <a:gd name="connsiteX6" fmla="*/ 8722 w 10000"/>
                <a:gd name="connsiteY6" fmla="*/ 5768 h 10033"/>
                <a:gd name="connsiteX7" fmla="*/ 9098 w 10000"/>
                <a:gd name="connsiteY7" fmla="*/ 4525 h 10033"/>
                <a:gd name="connsiteX8" fmla="*/ 9399 w 10000"/>
                <a:gd name="connsiteY8" fmla="*/ 4160 h 10033"/>
                <a:gd name="connsiteX9" fmla="*/ 10000 w 10000"/>
                <a:gd name="connsiteY9" fmla="*/ 3576 h 10033"/>
                <a:gd name="connsiteX10" fmla="*/ 9774 w 10000"/>
                <a:gd name="connsiteY10" fmla="*/ 3502 h 10033"/>
                <a:gd name="connsiteX11" fmla="*/ 9399 w 10000"/>
                <a:gd name="connsiteY11" fmla="*/ 3140 h 10033"/>
                <a:gd name="connsiteX12" fmla="*/ 9173 w 10000"/>
                <a:gd name="connsiteY12" fmla="*/ 2044 h 10033"/>
                <a:gd name="connsiteX13" fmla="*/ 9173 w 10000"/>
                <a:gd name="connsiteY13" fmla="*/ 1460 h 10033"/>
                <a:gd name="connsiteX14" fmla="*/ 9098 w 10000"/>
                <a:gd name="connsiteY14" fmla="*/ 729 h 10033"/>
                <a:gd name="connsiteX15" fmla="*/ 8873 w 10000"/>
                <a:gd name="connsiteY15" fmla="*/ 511 h 10033"/>
                <a:gd name="connsiteX16" fmla="*/ 8497 w 10000"/>
                <a:gd name="connsiteY16" fmla="*/ 219 h 10033"/>
                <a:gd name="connsiteX17" fmla="*/ 8272 w 10000"/>
                <a:gd name="connsiteY17" fmla="*/ 0 h 10033"/>
                <a:gd name="connsiteX18" fmla="*/ 7821 w 10000"/>
                <a:gd name="connsiteY18" fmla="*/ 293 h 10033"/>
                <a:gd name="connsiteX19" fmla="*/ 7370 w 10000"/>
                <a:gd name="connsiteY19" fmla="*/ 729 h 10033"/>
                <a:gd name="connsiteX20" fmla="*/ 6769 w 10000"/>
                <a:gd name="connsiteY20" fmla="*/ 729 h 10033"/>
                <a:gd name="connsiteX21" fmla="*/ 5717 w 10000"/>
                <a:gd name="connsiteY21" fmla="*/ 729 h 10033"/>
                <a:gd name="connsiteX22" fmla="*/ 5717 w 10000"/>
                <a:gd name="connsiteY22" fmla="*/ 658 h 10033"/>
                <a:gd name="connsiteX23" fmla="*/ 5643 w 10000"/>
                <a:gd name="connsiteY23" fmla="*/ 729 h 10033"/>
                <a:gd name="connsiteX24" fmla="*/ 1961 w 10000"/>
                <a:gd name="connsiteY24" fmla="*/ 729 h 10033"/>
                <a:gd name="connsiteX25" fmla="*/ 1961 w 10000"/>
                <a:gd name="connsiteY25" fmla="*/ 2263 h 10033"/>
                <a:gd name="connsiteX26" fmla="*/ 1285 w 10000"/>
                <a:gd name="connsiteY26" fmla="*/ 2263 h 10033"/>
                <a:gd name="connsiteX27" fmla="*/ 1285 w 10000"/>
                <a:gd name="connsiteY27" fmla="*/ 2556 h 10033"/>
                <a:gd name="connsiteX28" fmla="*/ 1285 w 10000"/>
                <a:gd name="connsiteY28" fmla="*/ 5179 h 10033"/>
                <a:gd name="connsiteX29" fmla="*/ 1135 w 10000"/>
                <a:gd name="connsiteY29" fmla="*/ 5327 h 10033"/>
                <a:gd name="connsiteX30" fmla="*/ 684 w 10000"/>
                <a:gd name="connsiteY30" fmla="*/ 5621 h 10033"/>
                <a:gd name="connsiteX31" fmla="*/ 609 w 10000"/>
                <a:gd name="connsiteY31" fmla="*/ 5986 h 10033"/>
                <a:gd name="connsiteX32" fmla="*/ 384 w 10000"/>
                <a:gd name="connsiteY32" fmla="*/ 6351 h 10033"/>
                <a:gd name="connsiteX33" fmla="*/ 234 w 10000"/>
                <a:gd name="connsiteY33" fmla="*/ 6935 h 10033"/>
                <a:gd name="connsiteX34" fmla="*/ 8 w 10000"/>
                <a:gd name="connsiteY34" fmla="*/ 7593 h 10033"/>
                <a:gd name="connsiteX35" fmla="*/ 384 w 10000"/>
                <a:gd name="connsiteY35" fmla="*/ 7664 h 10033"/>
                <a:gd name="connsiteX36" fmla="*/ 458 w 10000"/>
                <a:gd name="connsiteY36" fmla="*/ 8245 h 10033"/>
                <a:gd name="connsiteX37" fmla="*/ 684 w 10000"/>
                <a:gd name="connsiteY37" fmla="*/ 8831 h 10033"/>
                <a:gd name="connsiteX38" fmla="*/ 1059 w 10000"/>
                <a:gd name="connsiteY38" fmla="*/ 10000 h 10033"/>
                <a:gd name="connsiteX39" fmla="*/ 4373 w 10000"/>
                <a:gd name="connsiteY39" fmla="*/ 9293 h 10033"/>
                <a:gd name="connsiteX40" fmla="*/ 5064 w 10000"/>
                <a:gd name="connsiteY40" fmla="*/ 9311 h 10033"/>
                <a:gd name="connsiteX41" fmla="*/ 5457 w 10000"/>
                <a:gd name="connsiteY41" fmla="*/ 8984 h 10033"/>
                <a:gd name="connsiteX42" fmla="*/ 5884 w 10000"/>
                <a:gd name="connsiteY42" fmla="*/ 8740 h 10033"/>
                <a:gd name="connsiteX43" fmla="*/ 6040 w 10000"/>
                <a:gd name="connsiteY43" fmla="*/ 8368 h 10033"/>
                <a:gd name="connsiteX44" fmla="*/ 6382 w 10000"/>
                <a:gd name="connsiteY44" fmla="*/ 7982 h 10033"/>
                <a:gd name="connsiteX45" fmla="*/ 6428 w 10000"/>
                <a:gd name="connsiteY45" fmla="*/ 8181 h 10033"/>
                <a:gd name="connsiteX46" fmla="*/ 6444 w 10000"/>
                <a:gd name="connsiteY46" fmla="*/ 8428 h 10033"/>
                <a:gd name="connsiteX47" fmla="*/ 6766 w 10000"/>
                <a:gd name="connsiteY47" fmla="*/ 9268 h 10033"/>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3729 w 10000"/>
                <a:gd name="connsiteY39" fmla="*/ 9526 h 10015"/>
                <a:gd name="connsiteX40" fmla="*/ 4373 w 10000"/>
                <a:gd name="connsiteY40" fmla="*/ 9293 h 10015"/>
                <a:gd name="connsiteX41" fmla="*/ 5064 w 10000"/>
                <a:gd name="connsiteY41" fmla="*/ 9311 h 10015"/>
                <a:gd name="connsiteX42" fmla="*/ 5457 w 10000"/>
                <a:gd name="connsiteY42" fmla="*/ 8984 h 10015"/>
                <a:gd name="connsiteX43" fmla="*/ 5884 w 10000"/>
                <a:gd name="connsiteY43" fmla="*/ 8740 h 10015"/>
                <a:gd name="connsiteX44" fmla="*/ 6040 w 10000"/>
                <a:gd name="connsiteY44" fmla="*/ 8368 h 10015"/>
                <a:gd name="connsiteX45" fmla="*/ 6382 w 10000"/>
                <a:gd name="connsiteY45" fmla="*/ 7982 h 10015"/>
                <a:gd name="connsiteX46" fmla="*/ 6428 w 10000"/>
                <a:gd name="connsiteY46" fmla="*/ 8181 h 10015"/>
                <a:gd name="connsiteX47" fmla="*/ 6444 w 10000"/>
                <a:gd name="connsiteY47" fmla="*/ 8428 h 10015"/>
                <a:gd name="connsiteX48" fmla="*/ 6766 w 10000"/>
                <a:gd name="connsiteY48" fmla="*/ 9268 h 10015"/>
                <a:gd name="connsiteX0" fmla="*/ 7446 w 10000"/>
                <a:gd name="connsiteY0" fmla="*/ 9488 h 10020"/>
                <a:gd name="connsiteX1" fmla="*/ 7446 w 10000"/>
                <a:gd name="connsiteY1" fmla="*/ 8978 h 10020"/>
                <a:gd name="connsiteX2" fmla="*/ 7821 w 10000"/>
                <a:gd name="connsiteY2" fmla="*/ 8978 h 10020"/>
                <a:gd name="connsiteX3" fmla="*/ 8047 w 10000"/>
                <a:gd name="connsiteY3" fmla="*/ 8029 h 10020"/>
                <a:gd name="connsiteX4" fmla="*/ 8648 w 10000"/>
                <a:gd name="connsiteY4" fmla="*/ 7444 h 10020"/>
                <a:gd name="connsiteX5" fmla="*/ 8873 w 10000"/>
                <a:gd name="connsiteY5" fmla="*/ 6351 h 10020"/>
                <a:gd name="connsiteX6" fmla="*/ 8722 w 10000"/>
                <a:gd name="connsiteY6" fmla="*/ 5768 h 10020"/>
                <a:gd name="connsiteX7" fmla="*/ 9098 w 10000"/>
                <a:gd name="connsiteY7" fmla="*/ 4525 h 10020"/>
                <a:gd name="connsiteX8" fmla="*/ 9399 w 10000"/>
                <a:gd name="connsiteY8" fmla="*/ 4160 h 10020"/>
                <a:gd name="connsiteX9" fmla="*/ 10000 w 10000"/>
                <a:gd name="connsiteY9" fmla="*/ 3576 h 10020"/>
                <a:gd name="connsiteX10" fmla="*/ 9774 w 10000"/>
                <a:gd name="connsiteY10" fmla="*/ 3502 h 10020"/>
                <a:gd name="connsiteX11" fmla="*/ 9399 w 10000"/>
                <a:gd name="connsiteY11" fmla="*/ 3140 h 10020"/>
                <a:gd name="connsiteX12" fmla="*/ 9173 w 10000"/>
                <a:gd name="connsiteY12" fmla="*/ 2044 h 10020"/>
                <a:gd name="connsiteX13" fmla="*/ 9173 w 10000"/>
                <a:gd name="connsiteY13" fmla="*/ 1460 h 10020"/>
                <a:gd name="connsiteX14" fmla="*/ 9098 w 10000"/>
                <a:gd name="connsiteY14" fmla="*/ 729 h 10020"/>
                <a:gd name="connsiteX15" fmla="*/ 8873 w 10000"/>
                <a:gd name="connsiteY15" fmla="*/ 511 h 10020"/>
                <a:gd name="connsiteX16" fmla="*/ 8497 w 10000"/>
                <a:gd name="connsiteY16" fmla="*/ 219 h 10020"/>
                <a:gd name="connsiteX17" fmla="*/ 8272 w 10000"/>
                <a:gd name="connsiteY17" fmla="*/ 0 h 10020"/>
                <a:gd name="connsiteX18" fmla="*/ 7821 w 10000"/>
                <a:gd name="connsiteY18" fmla="*/ 293 h 10020"/>
                <a:gd name="connsiteX19" fmla="*/ 7370 w 10000"/>
                <a:gd name="connsiteY19" fmla="*/ 729 h 10020"/>
                <a:gd name="connsiteX20" fmla="*/ 6769 w 10000"/>
                <a:gd name="connsiteY20" fmla="*/ 729 h 10020"/>
                <a:gd name="connsiteX21" fmla="*/ 5717 w 10000"/>
                <a:gd name="connsiteY21" fmla="*/ 729 h 10020"/>
                <a:gd name="connsiteX22" fmla="*/ 5717 w 10000"/>
                <a:gd name="connsiteY22" fmla="*/ 658 h 10020"/>
                <a:gd name="connsiteX23" fmla="*/ 5643 w 10000"/>
                <a:gd name="connsiteY23" fmla="*/ 729 h 10020"/>
                <a:gd name="connsiteX24" fmla="*/ 1961 w 10000"/>
                <a:gd name="connsiteY24" fmla="*/ 729 h 10020"/>
                <a:gd name="connsiteX25" fmla="*/ 1961 w 10000"/>
                <a:gd name="connsiteY25" fmla="*/ 2263 h 10020"/>
                <a:gd name="connsiteX26" fmla="*/ 1285 w 10000"/>
                <a:gd name="connsiteY26" fmla="*/ 2263 h 10020"/>
                <a:gd name="connsiteX27" fmla="*/ 1285 w 10000"/>
                <a:gd name="connsiteY27" fmla="*/ 2556 h 10020"/>
                <a:gd name="connsiteX28" fmla="*/ 1285 w 10000"/>
                <a:gd name="connsiteY28" fmla="*/ 5179 h 10020"/>
                <a:gd name="connsiteX29" fmla="*/ 1135 w 10000"/>
                <a:gd name="connsiteY29" fmla="*/ 5327 h 10020"/>
                <a:gd name="connsiteX30" fmla="*/ 684 w 10000"/>
                <a:gd name="connsiteY30" fmla="*/ 5621 h 10020"/>
                <a:gd name="connsiteX31" fmla="*/ 609 w 10000"/>
                <a:gd name="connsiteY31" fmla="*/ 5986 h 10020"/>
                <a:gd name="connsiteX32" fmla="*/ 384 w 10000"/>
                <a:gd name="connsiteY32" fmla="*/ 6351 h 10020"/>
                <a:gd name="connsiteX33" fmla="*/ 234 w 10000"/>
                <a:gd name="connsiteY33" fmla="*/ 6935 h 10020"/>
                <a:gd name="connsiteX34" fmla="*/ 8 w 10000"/>
                <a:gd name="connsiteY34" fmla="*/ 7593 h 10020"/>
                <a:gd name="connsiteX35" fmla="*/ 384 w 10000"/>
                <a:gd name="connsiteY35" fmla="*/ 7664 h 10020"/>
                <a:gd name="connsiteX36" fmla="*/ 458 w 10000"/>
                <a:gd name="connsiteY36" fmla="*/ 8245 h 10020"/>
                <a:gd name="connsiteX37" fmla="*/ 684 w 10000"/>
                <a:gd name="connsiteY37" fmla="*/ 8831 h 10020"/>
                <a:gd name="connsiteX38" fmla="*/ 1059 w 10000"/>
                <a:gd name="connsiteY38" fmla="*/ 10000 h 10020"/>
                <a:gd name="connsiteX39" fmla="*/ 3940 w 10000"/>
                <a:gd name="connsiteY39" fmla="*/ 9647 h 10020"/>
                <a:gd name="connsiteX40" fmla="*/ 4373 w 10000"/>
                <a:gd name="connsiteY40" fmla="*/ 9293 h 10020"/>
                <a:gd name="connsiteX41" fmla="*/ 5064 w 10000"/>
                <a:gd name="connsiteY41" fmla="*/ 9311 h 10020"/>
                <a:gd name="connsiteX42" fmla="*/ 5457 w 10000"/>
                <a:gd name="connsiteY42" fmla="*/ 8984 h 10020"/>
                <a:gd name="connsiteX43" fmla="*/ 5884 w 10000"/>
                <a:gd name="connsiteY43" fmla="*/ 8740 h 10020"/>
                <a:gd name="connsiteX44" fmla="*/ 6040 w 10000"/>
                <a:gd name="connsiteY44" fmla="*/ 8368 h 10020"/>
                <a:gd name="connsiteX45" fmla="*/ 6382 w 10000"/>
                <a:gd name="connsiteY45" fmla="*/ 7982 h 10020"/>
                <a:gd name="connsiteX46" fmla="*/ 6428 w 10000"/>
                <a:gd name="connsiteY46" fmla="*/ 8181 h 10020"/>
                <a:gd name="connsiteX47" fmla="*/ 6444 w 10000"/>
                <a:gd name="connsiteY47" fmla="*/ 8428 h 10020"/>
                <a:gd name="connsiteX48" fmla="*/ 6766 w 10000"/>
                <a:gd name="connsiteY48" fmla="*/ 9268 h 10020"/>
                <a:gd name="connsiteX0" fmla="*/ 7446 w 10000"/>
                <a:gd name="connsiteY0" fmla="*/ 9488 h 10020"/>
                <a:gd name="connsiteX1" fmla="*/ 7446 w 10000"/>
                <a:gd name="connsiteY1" fmla="*/ 8978 h 10020"/>
                <a:gd name="connsiteX2" fmla="*/ 7821 w 10000"/>
                <a:gd name="connsiteY2" fmla="*/ 8978 h 10020"/>
                <a:gd name="connsiteX3" fmla="*/ 8047 w 10000"/>
                <a:gd name="connsiteY3" fmla="*/ 8029 h 10020"/>
                <a:gd name="connsiteX4" fmla="*/ 8648 w 10000"/>
                <a:gd name="connsiteY4" fmla="*/ 7444 h 10020"/>
                <a:gd name="connsiteX5" fmla="*/ 8873 w 10000"/>
                <a:gd name="connsiteY5" fmla="*/ 6351 h 10020"/>
                <a:gd name="connsiteX6" fmla="*/ 8722 w 10000"/>
                <a:gd name="connsiteY6" fmla="*/ 5768 h 10020"/>
                <a:gd name="connsiteX7" fmla="*/ 9098 w 10000"/>
                <a:gd name="connsiteY7" fmla="*/ 4525 h 10020"/>
                <a:gd name="connsiteX8" fmla="*/ 9399 w 10000"/>
                <a:gd name="connsiteY8" fmla="*/ 4160 h 10020"/>
                <a:gd name="connsiteX9" fmla="*/ 10000 w 10000"/>
                <a:gd name="connsiteY9" fmla="*/ 3576 h 10020"/>
                <a:gd name="connsiteX10" fmla="*/ 9774 w 10000"/>
                <a:gd name="connsiteY10" fmla="*/ 3502 h 10020"/>
                <a:gd name="connsiteX11" fmla="*/ 9399 w 10000"/>
                <a:gd name="connsiteY11" fmla="*/ 3140 h 10020"/>
                <a:gd name="connsiteX12" fmla="*/ 9173 w 10000"/>
                <a:gd name="connsiteY12" fmla="*/ 2044 h 10020"/>
                <a:gd name="connsiteX13" fmla="*/ 9173 w 10000"/>
                <a:gd name="connsiteY13" fmla="*/ 1460 h 10020"/>
                <a:gd name="connsiteX14" fmla="*/ 9098 w 10000"/>
                <a:gd name="connsiteY14" fmla="*/ 729 h 10020"/>
                <a:gd name="connsiteX15" fmla="*/ 8873 w 10000"/>
                <a:gd name="connsiteY15" fmla="*/ 511 h 10020"/>
                <a:gd name="connsiteX16" fmla="*/ 8497 w 10000"/>
                <a:gd name="connsiteY16" fmla="*/ 219 h 10020"/>
                <a:gd name="connsiteX17" fmla="*/ 8272 w 10000"/>
                <a:gd name="connsiteY17" fmla="*/ 0 h 10020"/>
                <a:gd name="connsiteX18" fmla="*/ 7821 w 10000"/>
                <a:gd name="connsiteY18" fmla="*/ 293 h 10020"/>
                <a:gd name="connsiteX19" fmla="*/ 7370 w 10000"/>
                <a:gd name="connsiteY19" fmla="*/ 729 h 10020"/>
                <a:gd name="connsiteX20" fmla="*/ 6769 w 10000"/>
                <a:gd name="connsiteY20" fmla="*/ 729 h 10020"/>
                <a:gd name="connsiteX21" fmla="*/ 5717 w 10000"/>
                <a:gd name="connsiteY21" fmla="*/ 729 h 10020"/>
                <a:gd name="connsiteX22" fmla="*/ 5717 w 10000"/>
                <a:gd name="connsiteY22" fmla="*/ 658 h 10020"/>
                <a:gd name="connsiteX23" fmla="*/ 5643 w 10000"/>
                <a:gd name="connsiteY23" fmla="*/ 729 h 10020"/>
                <a:gd name="connsiteX24" fmla="*/ 1961 w 10000"/>
                <a:gd name="connsiteY24" fmla="*/ 729 h 10020"/>
                <a:gd name="connsiteX25" fmla="*/ 1961 w 10000"/>
                <a:gd name="connsiteY25" fmla="*/ 2263 h 10020"/>
                <a:gd name="connsiteX26" fmla="*/ 1285 w 10000"/>
                <a:gd name="connsiteY26" fmla="*/ 2263 h 10020"/>
                <a:gd name="connsiteX27" fmla="*/ 1285 w 10000"/>
                <a:gd name="connsiteY27" fmla="*/ 2556 h 10020"/>
                <a:gd name="connsiteX28" fmla="*/ 1285 w 10000"/>
                <a:gd name="connsiteY28" fmla="*/ 5179 h 10020"/>
                <a:gd name="connsiteX29" fmla="*/ 1135 w 10000"/>
                <a:gd name="connsiteY29" fmla="*/ 5327 h 10020"/>
                <a:gd name="connsiteX30" fmla="*/ 684 w 10000"/>
                <a:gd name="connsiteY30" fmla="*/ 5621 h 10020"/>
                <a:gd name="connsiteX31" fmla="*/ 609 w 10000"/>
                <a:gd name="connsiteY31" fmla="*/ 5986 h 10020"/>
                <a:gd name="connsiteX32" fmla="*/ 384 w 10000"/>
                <a:gd name="connsiteY32" fmla="*/ 6351 h 10020"/>
                <a:gd name="connsiteX33" fmla="*/ 234 w 10000"/>
                <a:gd name="connsiteY33" fmla="*/ 6935 h 10020"/>
                <a:gd name="connsiteX34" fmla="*/ 8 w 10000"/>
                <a:gd name="connsiteY34" fmla="*/ 7593 h 10020"/>
                <a:gd name="connsiteX35" fmla="*/ 384 w 10000"/>
                <a:gd name="connsiteY35" fmla="*/ 7664 h 10020"/>
                <a:gd name="connsiteX36" fmla="*/ 458 w 10000"/>
                <a:gd name="connsiteY36" fmla="*/ 8245 h 10020"/>
                <a:gd name="connsiteX37" fmla="*/ 684 w 10000"/>
                <a:gd name="connsiteY37" fmla="*/ 8831 h 10020"/>
                <a:gd name="connsiteX38" fmla="*/ 1059 w 10000"/>
                <a:gd name="connsiteY38" fmla="*/ 10000 h 10020"/>
                <a:gd name="connsiteX39" fmla="*/ 3940 w 10000"/>
                <a:gd name="connsiteY39" fmla="*/ 9647 h 10020"/>
                <a:gd name="connsiteX40" fmla="*/ 4373 w 10000"/>
                <a:gd name="connsiteY40" fmla="*/ 9293 h 10020"/>
                <a:gd name="connsiteX41" fmla="*/ 5064 w 10000"/>
                <a:gd name="connsiteY41" fmla="*/ 9311 h 10020"/>
                <a:gd name="connsiteX42" fmla="*/ 5457 w 10000"/>
                <a:gd name="connsiteY42" fmla="*/ 8984 h 10020"/>
                <a:gd name="connsiteX43" fmla="*/ 5884 w 10000"/>
                <a:gd name="connsiteY43" fmla="*/ 8740 h 10020"/>
                <a:gd name="connsiteX44" fmla="*/ 6040 w 10000"/>
                <a:gd name="connsiteY44" fmla="*/ 8368 h 10020"/>
                <a:gd name="connsiteX45" fmla="*/ 6382 w 10000"/>
                <a:gd name="connsiteY45" fmla="*/ 7982 h 10020"/>
                <a:gd name="connsiteX46" fmla="*/ 6428 w 10000"/>
                <a:gd name="connsiteY46" fmla="*/ 8181 h 10020"/>
                <a:gd name="connsiteX47" fmla="*/ 6444 w 10000"/>
                <a:gd name="connsiteY47" fmla="*/ 8428 h 10020"/>
                <a:gd name="connsiteX48" fmla="*/ 6766 w 10000"/>
                <a:gd name="connsiteY48" fmla="*/ 9268 h 10020"/>
                <a:gd name="connsiteX0" fmla="*/ 7446 w 10000"/>
                <a:gd name="connsiteY0" fmla="*/ 9488 h 10020"/>
                <a:gd name="connsiteX1" fmla="*/ 7446 w 10000"/>
                <a:gd name="connsiteY1" fmla="*/ 8978 h 10020"/>
                <a:gd name="connsiteX2" fmla="*/ 7821 w 10000"/>
                <a:gd name="connsiteY2" fmla="*/ 8978 h 10020"/>
                <a:gd name="connsiteX3" fmla="*/ 8047 w 10000"/>
                <a:gd name="connsiteY3" fmla="*/ 8029 h 10020"/>
                <a:gd name="connsiteX4" fmla="*/ 8648 w 10000"/>
                <a:gd name="connsiteY4" fmla="*/ 7444 h 10020"/>
                <a:gd name="connsiteX5" fmla="*/ 8873 w 10000"/>
                <a:gd name="connsiteY5" fmla="*/ 6351 h 10020"/>
                <a:gd name="connsiteX6" fmla="*/ 8722 w 10000"/>
                <a:gd name="connsiteY6" fmla="*/ 5768 h 10020"/>
                <a:gd name="connsiteX7" fmla="*/ 9098 w 10000"/>
                <a:gd name="connsiteY7" fmla="*/ 4525 h 10020"/>
                <a:gd name="connsiteX8" fmla="*/ 9399 w 10000"/>
                <a:gd name="connsiteY8" fmla="*/ 4160 h 10020"/>
                <a:gd name="connsiteX9" fmla="*/ 10000 w 10000"/>
                <a:gd name="connsiteY9" fmla="*/ 3576 h 10020"/>
                <a:gd name="connsiteX10" fmla="*/ 9774 w 10000"/>
                <a:gd name="connsiteY10" fmla="*/ 3502 h 10020"/>
                <a:gd name="connsiteX11" fmla="*/ 9399 w 10000"/>
                <a:gd name="connsiteY11" fmla="*/ 3140 h 10020"/>
                <a:gd name="connsiteX12" fmla="*/ 9173 w 10000"/>
                <a:gd name="connsiteY12" fmla="*/ 2044 h 10020"/>
                <a:gd name="connsiteX13" fmla="*/ 9173 w 10000"/>
                <a:gd name="connsiteY13" fmla="*/ 1460 h 10020"/>
                <a:gd name="connsiteX14" fmla="*/ 9098 w 10000"/>
                <a:gd name="connsiteY14" fmla="*/ 729 h 10020"/>
                <a:gd name="connsiteX15" fmla="*/ 8873 w 10000"/>
                <a:gd name="connsiteY15" fmla="*/ 511 h 10020"/>
                <a:gd name="connsiteX16" fmla="*/ 8497 w 10000"/>
                <a:gd name="connsiteY16" fmla="*/ 219 h 10020"/>
                <a:gd name="connsiteX17" fmla="*/ 8272 w 10000"/>
                <a:gd name="connsiteY17" fmla="*/ 0 h 10020"/>
                <a:gd name="connsiteX18" fmla="*/ 7821 w 10000"/>
                <a:gd name="connsiteY18" fmla="*/ 293 h 10020"/>
                <a:gd name="connsiteX19" fmla="*/ 7370 w 10000"/>
                <a:gd name="connsiteY19" fmla="*/ 729 h 10020"/>
                <a:gd name="connsiteX20" fmla="*/ 6769 w 10000"/>
                <a:gd name="connsiteY20" fmla="*/ 729 h 10020"/>
                <a:gd name="connsiteX21" fmla="*/ 5717 w 10000"/>
                <a:gd name="connsiteY21" fmla="*/ 729 h 10020"/>
                <a:gd name="connsiteX22" fmla="*/ 5717 w 10000"/>
                <a:gd name="connsiteY22" fmla="*/ 658 h 10020"/>
                <a:gd name="connsiteX23" fmla="*/ 5643 w 10000"/>
                <a:gd name="connsiteY23" fmla="*/ 729 h 10020"/>
                <a:gd name="connsiteX24" fmla="*/ 1961 w 10000"/>
                <a:gd name="connsiteY24" fmla="*/ 729 h 10020"/>
                <a:gd name="connsiteX25" fmla="*/ 1961 w 10000"/>
                <a:gd name="connsiteY25" fmla="*/ 2263 h 10020"/>
                <a:gd name="connsiteX26" fmla="*/ 1285 w 10000"/>
                <a:gd name="connsiteY26" fmla="*/ 2263 h 10020"/>
                <a:gd name="connsiteX27" fmla="*/ 1285 w 10000"/>
                <a:gd name="connsiteY27" fmla="*/ 2556 h 10020"/>
                <a:gd name="connsiteX28" fmla="*/ 1285 w 10000"/>
                <a:gd name="connsiteY28" fmla="*/ 5179 h 10020"/>
                <a:gd name="connsiteX29" fmla="*/ 1135 w 10000"/>
                <a:gd name="connsiteY29" fmla="*/ 5327 h 10020"/>
                <a:gd name="connsiteX30" fmla="*/ 684 w 10000"/>
                <a:gd name="connsiteY30" fmla="*/ 5621 h 10020"/>
                <a:gd name="connsiteX31" fmla="*/ 609 w 10000"/>
                <a:gd name="connsiteY31" fmla="*/ 5986 h 10020"/>
                <a:gd name="connsiteX32" fmla="*/ 384 w 10000"/>
                <a:gd name="connsiteY32" fmla="*/ 6351 h 10020"/>
                <a:gd name="connsiteX33" fmla="*/ 234 w 10000"/>
                <a:gd name="connsiteY33" fmla="*/ 6935 h 10020"/>
                <a:gd name="connsiteX34" fmla="*/ 8 w 10000"/>
                <a:gd name="connsiteY34" fmla="*/ 7593 h 10020"/>
                <a:gd name="connsiteX35" fmla="*/ 384 w 10000"/>
                <a:gd name="connsiteY35" fmla="*/ 7664 h 10020"/>
                <a:gd name="connsiteX36" fmla="*/ 458 w 10000"/>
                <a:gd name="connsiteY36" fmla="*/ 8245 h 10020"/>
                <a:gd name="connsiteX37" fmla="*/ 684 w 10000"/>
                <a:gd name="connsiteY37" fmla="*/ 8831 h 10020"/>
                <a:gd name="connsiteX38" fmla="*/ 1059 w 10000"/>
                <a:gd name="connsiteY38" fmla="*/ 10000 h 10020"/>
                <a:gd name="connsiteX39" fmla="*/ 3940 w 10000"/>
                <a:gd name="connsiteY39" fmla="*/ 9647 h 10020"/>
                <a:gd name="connsiteX40" fmla="*/ 4209 w 10000"/>
                <a:gd name="connsiteY40" fmla="*/ 9592 h 10020"/>
                <a:gd name="connsiteX41" fmla="*/ 4373 w 10000"/>
                <a:gd name="connsiteY41" fmla="*/ 9293 h 10020"/>
                <a:gd name="connsiteX42" fmla="*/ 5064 w 10000"/>
                <a:gd name="connsiteY42" fmla="*/ 9311 h 10020"/>
                <a:gd name="connsiteX43" fmla="*/ 5457 w 10000"/>
                <a:gd name="connsiteY43" fmla="*/ 8984 h 10020"/>
                <a:gd name="connsiteX44" fmla="*/ 5884 w 10000"/>
                <a:gd name="connsiteY44" fmla="*/ 8740 h 10020"/>
                <a:gd name="connsiteX45" fmla="*/ 6040 w 10000"/>
                <a:gd name="connsiteY45" fmla="*/ 8368 h 10020"/>
                <a:gd name="connsiteX46" fmla="*/ 6382 w 10000"/>
                <a:gd name="connsiteY46" fmla="*/ 7982 h 10020"/>
                <a:gd name="connsiteX47" fmla="*/ 6428 w 10000"/>
                <a:gd name="connsiteY47" fmla="*/ 8181 h 10020"/>
                <a:gd name="connsiteX48" fmla="*/ 6444 w 10000"/>
                <a:gd name="connsiteY48" fmla="*/ 8428 h 10020"/>
                <a:gd name="connsiteX49" fmla="*/ 6766 w 10000"/>
                <a:gd name="connsiteY49" fmla="*/ 9268 h 10020"/>
                <a:gd name="connsiteX0" fmla="*/ 7446 w 10000"/>
                <a:gd name="connsiteY0" fmla="*/ 9488 h 10020"/>
                <a:gd name="connsiteX1" fmla="*/ 7446 w 10000"/>
                <a:gd name="connsiteY1" fmla="*/ 8978 h 10020"/>
                <a:gd name="connsiteX2" fmla="*/ 7821 w 10000"/>
                <a:gd name="connsiteY2" fmla="*/ 8978 h 10020"/>
                <a:gd name="connsiteX3" fmla="*/ 8047 w 10000"/>
                <a:gd name="connsiteY3" fmla="*/ 8029 h 10020"/>
                <a:gd name="connsiteX4" fmla="*/ 8648 w 10000"/>
                <a:gd name="connsiteY4" fmla="*/ 7444 h 10020"/>
                <a:gd name="connsiteX5" fmla="*/ 8873 w 10000"/>
                <a:gd name="connsiteY5" fmla="*/ 6351 h 10020"/>
                <a:gd name="connsiteX6" fmla="*/ 8722 w 10000"/>
                <a:gd name="connsiteY6" fmla="*/ 5768 h 10020"/>
                <a:gd name="connsiteX7" fmla="*/ 9098 w 10000"/>
                <a:gd name="connsiteY7" fmla="*/ 4525 h 10020"/>
                <a:gd name="connsiteX8" fmla="*/ 9399 w 10000"/>
                <a:gd name="connsiteY8" fmla="*/ 4160 h 10020"/>
                <a:gd name="connsiteX9" fmla="*/ 10000 w 10000"/>
                <a:gd name="connsiteY9" fmla="*/ 3576 h 10020"/>
                <a:gd name="connsiteX10" fmla="*/ 9774 w 10000"/>
                <a:gd name="connsiteY10" fmla="*/ 3502 h 10020"/>
                <a:gd name="connsiteX11" fmla="*/ 9399 w 10000"/>
                <a:gd name="connsiteY11" fmla="*/ 3140 h 10020"/>
                <a:gd name="connsiteX12" fmla="*/ 9173 w 10000"/>
                <a:gd name="connsiteY12" fmla="*/ 2044 h 10020"/>
                <a:gd name="connsiteX13" fmla="*/ 9173 w 10000"/>
                <a:gd name="connsiteY13" fmla="*/ 1460 h 10020"/>
                <a:gd name="connsiteX14" fmla="*/ 9098 w 10000"/>
                <a:gd name="connsiteY14" fmla="*/ 729 h 10020"/>
                <a:gd name="connsiteX15" fmla="*/ 8873 w 10000"/>
                <a:gd name="connsiteY15" fmla="*/ 511 h 10020"/>
                <a:gd name="connsiteX16" fmla="*/ 8497 w 10000"/>
                <a:gd name="connsiteY16" fmla="*/ 219 h 10020"/>
                <a:gd name="connsiteX17" fmla="*/ 8272 w 10000"/>
                <a:gd name="connsiteY17" fmla="*/ 0 h 10020"/>
                <a:gd name="connsiteX18" fmla="*/ 7821 w 10000"/>
                <a:gd name="connsiteY18" fmla="*/ 293 h 10020"/>
                <a:gd name="connsiteX19" fmla="*/ 7370 w 10000"/>
                <a:gd name="connsiteY19" fmla="*/ 729 h 10020"/>
                <a:gd name="connsiteX20" fmla="*/ 6769 w 10000"/>
                <a:gd name="connsiteY20" fmla="*/ 729 h 10020"/>
                <a:gd name="connsiteX21" fmla="*/ 5717 w 10000"/>
                <a:gd name="connsiteY21" fmla="*/ 729 h 10020"/>
                <a:gd name="connsiteX22" fmla="*/ 5717 w 10000"/>
                <a:gd name="connsiteY22" fmla="*/ 658 h 10020"/>
                <a:gd name="connsiteX23" fmla="*/ 5643 w 10000"/>
                <a:gd name="connsiteY23" fmla="*/ 729 h 10020"/>
                <a:gd name="connsiteX24" fmla="*/ 1961 w 10000"/>
                <a:gd name="connsiteY24" fmla="*/ 729 h 10020"/>
                <a:gd name="connsiteX25" fmla="*/ 1961 w 10000"/>
                <a:gd name="connsiteY25" fmla="*/ 2263 h 10020"/>
                <a:gd name="connsiteX26" fmla="*/ 1285 w 10000"/>
                <a:gd name="connsiteY26" fmla="*/ 2263 h 10020"/>
                <a:gd name="connsiteX27" fmla="*/ 1285 w 10000"/>
                <a:gd name="connsiteY27" fmla="*/ 2556 h 10020"/>
                <a:gd name="connsiteX28" fmla="*/ 1285 w 10000"/>
                <a:gd name="connsiteY28" fmla="*/ 5179 h 10020"/>
                <a:gd name="connsiteX29" fmla="*/ 1135 w 10000"/>
                <a:gd name="connsiteY29" fmla="*/ 5327 h 10020"/>
                <a:gd name="connsiteX30" fmla="*/ 684 w 10000"/>
                <a:gd name="connsiteY30" fmla="*/ 5621 h 10020"/>
                <a:gd name="connsiteX31" fmla="*/ 609 w 10000"/>
                <a:gd name="connsiteY31" fmla="*/ 5986 h 10020"/>
                <a:gd name="connsiteX32" fmla="*/ 384 w 10000"/>
                <a:gd name="connsiteY32" fmla="*/ 6351 h 10020"/>
                <a:gd name="connsiteX33" fmla="*/ 234 w 10000"/>
                <a:gd name="connsiteY33" fmla="*/ 6935 h 10020"/>
                <a:gd name="connsiteX34" fmla="*/ 8 w 10000"/>
                <a:gd name="connsiteY34" fmla="*/ 7593 h 10020"/>
                <a:gd name="connsiteX35" fmla="*/ 384 w 10000"/>
                <a:gd name="connsiteY35" fmla="*/ 7664 h 10020"/>
                <a:gd name="connsiteX36" fmla="*/ 458 w 10000"/>
                <a:gd name="connsiteY36" fmla="*/ 8245 h 10020"/>
                <a:gd name="connsiteX37" fmla="*/ 684 w 10000"/>
                <a:gd name="connsiteY37" fmla="*/ 8831 h 10020"/>
                <a:gd name="connsiteX38" fmla="*/ 1059 w 10000"/>
                <a:gd name="connsiteY38" fmla="*/ 10000 h 10020"/>
                <a:gd name="connsiteX39" fmla="*/ 3940 w 10000"/>
                <a:gd name="connsiteY39" fmla="*/ 9647 h 10020"/>
                <a:gd name="connsiteX40" fmla="*/ 4219 w 10000"/>
                <a:gd name="connsiteY40" fmla="*/ 9620 h 10020"/>
                <a:gd name="connsiteX41" fmla="*/ 4373 w 10000"/>
                <a:gd name="connsiteY41" fmla="*/ 9293 h 10020"/>
                <a:gd name="connsiteX42" fmla="*/ 5064 w 10000"/>
                <a:gd name="connsiteY42" fmla="*/ 9311 h 10020"/>
                <a:gd name="connsiteX43" fmla="*/ 5457 w 10000"/>
                <a:gd name="connsiteY43" fmla="*/ 8984 h 10020"/>
                <a:gd name="connsiteX44" fmla="*/ 5884 w 10000"/>
                <a:gd name="connsiteY44" fmla="*/ 8740 h 10020"/>
                <a:gd name="connsiteX45" fmla="*/ 6040 w 10000"/>
                <a:gd name="connsiteY45" fmla="*/ 8368 h 10020"/>
                <a:gd name="connsiteX46" fmla="*/ 6382 w 10000"/>
                <a:gd name="connsiteY46" fmla="*/ 7982 h 10020"/>
                <a:gd name="connsiteX47" fmla="*/ 6428 w 10000"/>
                <a:gd name="connsiteY47" fmla="*/ 8181 h 10020"/>
                <a:gd name="connsiteX48" fmla="*/ 6444 w 10000"/>
                <a:gd name="connsiteY48" fmla="*/ 8428 h 10020"/>
                <a:gd name="connsiteX49" fmla="*/ 6766 w 10000"/>
                <a:gd name="connsiteY49" fmla="*/ 9268 h 10020"/>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3863 w 10000"/>
                <a:gd name="connsiteY39" fmla="*/ 9806 h 10031"/>
                <a:gd name="connsiteX40" fmla="*/ 4219 w 10000"/>
                <a:gd name="connsiteY40" fmla="*/ 9620 h 10031"/>
                <a:gd name="connsiteX41" fmla="*/ 4373 w 10000"/>
                <a:gd name="connsiteY41" fmla="*/ 9293 h 10031"/>
                <a:gd name="connsiteX42" fmla="*/ 5064 w 10000"/>
                <a:gd name="connsiteY42" fmla="*/ 9311 h 10031"/>
                <a:gd name="connsiteX43" fmla="*/ 5457 w 10000"/>
                <a:gd name="connsiteY43" fmla="*/ 8984 h 10031"/>
                <a:gd name="connsiteX44" fmla="*/ 5884 w 10000"/>
                <a:gd name="connsiteY44" fmla="*/ 8740 h 10031"/>
                <a:gd name="connsiteX45" fmla="*/ 6040 w 10000"/>
                <a:gd name="connsiteY45" fmla="*/ 8368 h 10031"/>
                <a:gd name="connsiteX46" fmla="*/ 6382 w 10000"/>
                <a:gd name="connsiteY46" fmla="*/ 7982 h 10031"/>
                <a:gd name="connsiteX47" fmla="*/ 6428 w 10000"/>
                <a:gd name="connsiteY47" fmla="*/ 8181 h 10031"/>
                <a:gd name="connsiteX48" fmla="*/ 6444 w 10000"/>
                <a:gd name="connsiteY48" fmla="*/ 8428 h 10031"/>
                <a:gd name="connsiteX49" fmla="*/ 6766 w 10000"/>
                <a:gd name="connsiteY49" fmla="*/ 9268 h 10031"/>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3863 w 10000"/>
                <a:gd name="connsiteY39" fmla="*/ 9806 h 10031"/>
                <a:gd name="connsiteX40" fmla="*/ 3863 w 10000"/>
                <a:gd name="connsiteY40" fmla="*/ 9788 h 10031"/>
                <a:gd name="connsiteX41" fmla="*/ 4219 w 10000"/>
                <a:gd name="connsiteY41" fmla="*/ 9620 h 10031"/>
                <a:gd name="connsiteX42" fmla="*/ 4373 w 10000"/>
                <a:gd name="connsiteY42" fmla="*/ 9293 h 10031"/>
                <a:gd name="connsiteX43" fmla="*/ 5064 w 10000"/>
                <a:gd name="connsiteY43" fmla="*/ 9311 h 10031"/>
                <a:gd name="connsiteX44" fmla="*/ 5457 w 10000"/>
                <a:gd name="connsiteY44" fmla="*/ 8984 h 10031"/>
                <a:gd name="connsiteX45" fmla="*/ 5884 w 10000"/>
                <a:gd name="connsiteY45" fmla="*/ 8740 h 10031"/>
                <a:gd name="connsiteX46" fmla="*/ 6040 w 10000"/>
                <a:gd name="connsiteY46" fmla="*/ 8368 h 10031"/>
                <a:gd name="connsiteX47" fmla="*/ 6382 w 10000"/>
                <a:gd name="connsiteY47" fmla="*/ 7982 h 10031"/>
                <a:gd name="connsiteX48" fmla="*/ 6428 w 10000"/>
                <a:gd name="connsiteY48" fmla="*/ 8181 h 10031"/>
                <a:gd name="connsiteX49" fmla="*/ 6444 w 10000"/>
                <a:gd name="connsiteY49" fmla="*/ 8428 h 10031"/>
                <a:gd name="connsiteX50" fmla="*/ 6766 w 10000"/>
                <a:gd name="connsiteY50" fmla="*/ 9268 h 10031"/>
                <a:gd name="connsiteX0" fmla="*/ 7446 w 10000"/>
                <a:gd name="connsiteY0" fmla="*/ 9488 h 10031"/>
                <a:gd name="connsiteX1" fmla="*/ 7446 w 10000"/>
                <a:gd name="connsiteY1" fmla="*/ 8978 h 10031"/>
                <a:gd name="connsiteX2" fmla="*/ 7821 w 10000"/>
                <a:gd name="connsiteY2" fmla="*/ 8978 h 10031"/>
                <a:gd name="connsiteX3" fmla="*/ 8047 w 10000"/>
                <a:gd name="connsiteY3" fmla="*/ 8029 h 10031"/>
                <a:gd name="connsiteX4" fmla="*/ 8648 w 10000"/>
                <a:gd name="connsiteY4" fmla="*/ 7444 h 10031"/>
                <a:gd name="connsiteX5" fmla="*/ 8873 w 10000"/>
                <a:gd name="connsiteY5" fmla="*/ 6351 h 10031"/>
                <a:gd name="connsiteX6" fmla="*/ 8722 w 10000"/>
                <a:gd name="connsiteY6" fmla="*/ 5768 h 10031"/>
                <a:gd name="connsiteX7" fmla="*/ 9098 w 10000"/>
                <a:gd name="connsiteY7" fmla="*/ 4525 h 10031"/>
                <a:gd name="connsiteX8" fmla="*/ 9399 w 10000"/>
                <a:gd name="connsiteY8" fmla="*/ 4160 h 10031"/>
                <a:gd name="connsiteX9" fmla="*/ 10000 w 10000"/>
                <a:gd name="connsiteY9" fmla="*/ 3576 h 10031"/>
                <a:gd name="connsiteX10" fmla="*/ 9774 w 10000"/>
                <a:gd name="connsiteY10" fmla="*/ 3502 h 10031"/>
                <a:gd name="connsiteX11" fmla="*/ 9399 w 10000"/>
                <a:gd name="connsiteY11" fmla="*/ 3140 h 10031"/>
                <a:gd name="connsiteX12" fmla="*/ 9173 w 10000"/>
                <a:gd name="connsiteY12" fmla="*/ 2044 h 10031"/>
                <a:gd name="connsiteX13" fmla="*/ 9173 w 10000"/>
                <a:gd name="connsiteY13" fmla="*/ 1460 h 10031"/>
                <a:gd name="connsiteX14" fmla="*/ 9098 w 10000"/>
                <a:gd name="connsiteY14" fmla="*/ 729 h 10031"/>
                <a:gd name="connsiteX15" fmla="*/ 8873 w 10000"/>
                <a:gd name="connsiteY15" fmla="*/ 511 h 10031"/>
                <a:gd name="connsiteX16" fmla="*/ 8497 w 10000"/>
                <a:gd name="connsiteY16" fmla="*/ 219 h 10031"/>
                <a:gd name="connsiteX17" fmla="*/ 8272 w 10000"/>
                <a:gd name="connsiteY17" fmla="*/ 0 h 10031"/>
                <a:gd name="connsiteX18" fmla="*/ 7821 w 10000"/>
                <a:gd name="connsiteY18" fmla="*/ 293 h 10031"/>
                <a:gd name="connsiteX19" fmla="*/ 7370 w 10000"/>
                <a:gd name="connsiteY19" fmla="*/ 729 h 10031"/>
                <a:gd name="connsiteX20" fmla="*/ 6769 w 10000"/>
                <a:gd name="connsiteY20" fmla="*/ 729 h 10031"/>
                <a:gd name="connsiteX21" fmla="*/ 5717 w 10000"/>
                <a:gd name="connsiteY21" fmla="*/ 729 h 10031"/>
                <a:gd name="connsiteX22" fmla="*/ 5717 w 10000"/>
                <a:gd name="connsiteY22" fmla="*/ 658 h 10031"/>
                <a:gd name="connsiteX23" fmla="*/ 5643 w 10000"/>
                <a:gd name="connsiteY23" fmla="*/ 729 h 10031"/>
                <a:gd name="connsiteX24" fmla="*/ 1961 w 10000"/>
                <a:gd name="connsiteY24" fmla="*/ 729 h 10031"/>
                <a:gd name="connsiteX25" fmla="*/ 1961 w 10000"/>
                <a:gd name="connsiteY25" fmla="*/ 2263 h 10031"/>
                <a:gd name="connsiteX26" fmla="*/ 1285 w 10000"/>
                <a:gd name="connsiteY26" fmla="*/ 2263 h 10031"/>
                <a:gd name="connsiteX27" fmla="*/ 1285 w 10000"/>
                <a:gd name="connsiteY27" fmla="*/ 2556 h 10031"/>
                <a:gd name="connsiteX28" fmla="*/ 1285 w 10000"/>
                <a:gd name="connsiteY28" fmla="*/ 5179 h 10031"/>
                <a:gd name="connsiteX29" fmla="*/ 1135 w 10000"/>
                <a:gd name="connsiteY29" fmla="*/ 5327 h 10031"/>
                <a:gd name="connsiteX30" fmla="*/ 684 w 10000"/>
                <a:gd name="connsiteY30" fmla="*/ 5621 h 10031"/>
                <a:gd name="connsiteX31" fmla="*/ 609 w 10000"/>
                <a:gd name="connsiteY31" fmla="*/ 5986 h 10031"/>
                <a:gd name="connsiteX32" fmla="*/ 384 w 10000"/>
                <a:gd name="connsiteY32" fmla="*/ 6351 h 10031"/>
                <a:gd name="connsiteX33" fmla="*/ 234 w 10000"/>
                <a:gd name="connsiteY33" fmla="*/ 6935 h 10031"/>
                <a:gd name="connsiteX34" fmla="*/ 8 w 10000"/>
                <a:gd name="connsiteY34" fmla="*/ 7593 h 10031"/>
                <a:gd name="connsiteX35" fmla="*/ 384 w 10000"/>
                <a:gd name="connsiteY35" fmla="*/ 7664 h 10031"/>
                <a:gd name="connsiteX36" fmla="*/ 458 w 10000"/>
                <a:gd name="connsiteY36" fmla="*/ 8245 h 10031"/>
                <a:gd name="connsiteX37" fmla="*/ 684 w 10000"/>
                <a:gd name="connsiteY37" fmla="*/ 8831 h 10031"/>
                <a:gd name="connsiteX38" fmla="*/ 1059 w 10000"/>
                <a:gd name="connsiteY38" fmla="*/ 10000 h 10031"/>
                <a:gd name="connsiteX39" fmla="*/ 3863 w 10000"/>
                <a:gd name="connsiteY39" fmla="*/ 9806 h 10031"/>
                <a:gd name="connsiteX40" fmla="*/ 3479 w 10000"/>
                <a:gd name="connsiteY40" fmla="*/ 9452 h 10031"/>
                <a:gd name="connsiteX41" fmla="*/ 4219 w 10000"/>
                <a:gd name="connsiteY41" fmla="*/ 9620 h 10031"/>
                <a:gd name="connsiteX42" fmla="*/ 4373 w 10000"/>
                <a:gd name="connsiteY42" fmla="*/ 9293 h 10031"/>
                <a:gd name="connsiteX43" fmla="*/ 5064 w 10000"/>
                <a:gd name="connsiteY43" fmla="*/ 9311 h 10031"/>
                <a:gd name="connsiteX44" fmla="*/ 5457 w 10000"/>
                <a:gd name="connsiteY44" fmla="*/ 8984 h 10031"/>
                <a:gd name="connsiteX45" fmla="*/ 5884 w 10000"/>
                <a:gd name="connsiteY45" fmla="*/ 8740 h 10031"/>
                <a:gd name="connsiteX46" fmla="*/ 6040 w 10000"/>
                <a:gd name="connsiteY46" fmla="*/ 8368 h 10031"/>
                <a:gd name="connsiteX47" fmla="*/ 6382 w 10000"/>
                <a:gd name="connsiteY47" fmla="*/ 7982 h 10031"/>
                <a:gd name="connsiteX48" fmla="*/ 6428 w 10000"/>
                <a:gd name="connsiteY48" fmla="*/ 8181 h 10031"/>
                <a:gd name="connsiteX49" fmla="*/ 6444 w 10000"/>
                <a:gd name="connsiteY49" fmla="*/ 8428 h 10031"/>
                <a:gd name="connsiteX50" fmla="*/ 6766 w 10000"/>
                <a:gd name="connsiteY50" fmla="*/ 9268 h 10031"/>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479 w 10000"/>
                <a:gd name="connsiteY40" fmla="*/ 9452 h 10008"/>
                <a:gd name="connsiteX41" fmla="*/ 4219 w 10000"/>
                <a:gd name="connsiteY41" fmla="*/ 9620 h 10008"/>
                <a:gd name="connsiteX42" fmla="*/ 4373 w 10000"/>
                <a:gd name="connsiteY42" fmla="*/ 9293 h 10008"/>
                <a:gd name="connsiteX43" fmla="*/ 5064 w 10000"/>
                <a:gd name="connsiteY43" fmla="*/ 9311 h 10008"/>
                <a:gd name="connsiteX44" fmla="*/ 5457 w 10000"/>
                <a:gd name="connsiteY44" fmla="*/ 8984 h 10008"/>
                <a:gd name="connsiteX45" fmla="*/ 5884 w 10000"/>
                <a:gd name="connsiteY45" fmla="*/ 8740 h 10008"/>
                <a:gd name="connsiteX46" fmla="*/ 6040 w 10000"/>
                <a:gd name="connsiteY46" fmla="*/ 8368 h 10008"/>
                <a:gd name="connsiteX47" fmla="*/ 6382 w 10000"/>
                <a:gd name="connsiteY47" fmla="*/ 7982 h 10008"/>
                <a:gd name="connsiteX48" fmla="*/ 6428 w 10000"/>
                <a:gd name="connsiteY48" fmla="*/ 8181 h 10008"/>
                <a:gd name="connsiteX49" fmla="*/ 6444 w 10000"/>
                <a:gd name="connsiteY49" fmla="*/ 8428 h 10008"/>
                <a:gd name="connsiteX50" fmla="*/ 6766 w 10000"/>
                <a:gd name="connsiteY50"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479 w 10000"/>
                <a:gd name="connsiteY40" fmla="*/ 9452 h 10008"/>
                <a:gd name="connsiteX41" fmla="*/ 3863 w 10000"/>
                <a:gd name="connsiteY41" fmla="*/ 9778 h 10008"/>
                <a:gd name="connsiteX42" fmla="*/ 4219 w 10000"/>
                <a:gd name="connsiteY42" fmla="*/ 9620 h 10008"/>
                <a:gd name="connsiteX43" fmla="*/ 4373 w 10000"/>
                <a:gd name="connsiteY43" fmla="*/ 9293 h 10008"/>
                <a:gd name="connsiteX44" fmla="*/ 5064 w 10000"/>
                <a:gd name="connsiteY44" fmla="*/ 9311 h 10008"/>
                <a:gd name="connsiteX45" fmla="*/ 5457 w 10000"/>
                <a:gd name="connsiteY45" fmla="*/ 8984 h 10008"/>
                <a:gd name="connsiteX46" fmla="*/ 5884 w 10000"/>
                <a:gd name="connsiteY46" fmla="*/ 8740 h 10008"/>
                <a:gd name="connsiteX47" fmla="*/ 6040 w 10000"/>
                <a:gd name="connsiteY47" fmla="*/ 8368 h 10008"/>
                <a:gd name="connsiteX48" fmla="*/ 6382 w 10000"/>
                <a:gd name="connsiteY48" fmla="*/ 7982 h 10008"/>
                <a:gd name="connsiteX49" fmla="*/ 6428 w 10000"/>
                <a:gd name="connsiteY49" fmla="*/ 8181 h 10008"/>
                <a:gd name="connsiteX50" fmla="*/ 6444 w 10000"/>
                <a:gd name="connsiteY50" fmla="*/ 8428 h 10008"/>
                <a:gd name="connsiteX51" fmla="*/ 6766 w 10000"/>
                <a:gd name="connsiteY51"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479 w 10000"/>
                <a:gd name="connsiteY40" fmla="*/ 9452 h 10008"/>
                <a:gd name="connsiteX41" fmla="*/ 3863 w 10000"/>
                <a:gd name="connsiteY41" fmla="*/ 9778 h 10008"/>
                <a:gd name="connsiteX42" fmla="*/ 4219 w 10000"/>
                <a:gd name="connsiteY42" fmla="*/ 9620 h 10008"/>
                <a:gd name="connsiteX43" fmla="*/ 4373 w 10000"/>
                <a:gd name="connsiteY43" fmla="*/ 9293 h 10008"/>
                <a:gd name="connsiteX44" fmla="*/ 5064 w 10000"/>
                <a:gd name="connsiteY44" fmla="*/ 9311 h 10008"/>
                <a:gd name="connsiteX45" fmla="*/ 5457 w 10000"/>
                <a:gd name="connsiteY45" fmla="*/ 8984 h 10008"/>
                <a:gd name="connsiteX46" fmla="*/ 5884 w 10000"/>
                <a:gd name="connsiteY46" fmla="*/ 8740 h 10008"/>
                <a:gd name="connsiteX47" fmla="*/ 6040 w 10000"/>
                <a:gd name="connsiteY47" fmla="*/ 8368 h 10008"/>
                <a:gd name="connsiteX48" fmla="*/ 6382 w 10000"/>
                <a:gd name="connsiteY48" fmla="*/ 7982 h 10008"/>
                <a:gd name="connsiteX49" fmla="*/ 6428 w 10000"/>
                <a:gd name="connsiteY49" fmla="*/ 8181 h 10008"/>
                <a:gd name="connsiteX50" fmla="*/ 6444 w 10000"/>
                <a:gd name="connsiteY50" fmla="*/ 8428 h 10008"/>
                <a:gd name="connsiteX51" fmla="*/ 6766 w 10000"/>
                <a:gd name="connsiteY51"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479 w 10000"/>
                <a:gd name="connsiteY40" fmla="*/ 9452 h 10008"/>
                <a:gd name="connsiteX41" fmla="*/ 3863 w 10000"/>
                <a:gd name="connsiteY41" fmla="*/ 9778 h 10008"/>
                <a:gd name="connsiteX42" fmla="*/ 4219 w 10000"/>
                <a:gd name="connsiteY42" fmla="*/ 9620 h 10008"/>
                <a:gd name="connsiteX43" fmla="*/ 4373 w 10000"/>
                <a:gd name="connsiteY43" fmla="*/ 9293 h 10008"/>
                <a:gd name="connsiteX44" fmla="*/ 5064 w 10000"/>
                <a:gd name="connsiteY44" fmla="*/ 9311 h 10008"/>
                <a:gd name="connsiteX45" fmla="*/ 5457 w 10000"/>
                <a:gd name="connsiteY45" fmla="*/ 8984 h 10008"/>
                <a:gd name="connsiteX46" fmla="*/ 5884 w 10000"/>
                <a:gd name="connsiteY46" fmla="*/ 8740 h 10008"/>
                <a:gd name="connsiteX47" fmla="*/ 6040 w 10000"/>
                <a:gd name="connsiteY47" fmla="*/ 8368 h 10008"/>
                <a:gd name="connsiteX48" fmla="*/ 6382 w 10000"/>
                <a:gd name="connsiteY48" fmla="*/ 7982 h 10008"/>
                <a:gd name="connsiteX49" fmla="*/ 6428 w 10000"/>
                <a:gd name="connsiteY49" fmla="*/ 8181 h 10008"/>
                <a:gd name="connsiteX50" fmla="*/ 6444 w 10000"/>
                <a:gd name="connsiteY50" fmla="*/ 8428 h 10008"/>
                <a:gd name="connsiteX51" fmla="*/ 6766 w 10000"/>
                <a:gd name="connsiteY51"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786 w 10000"/>
                <a:gd name="connsiteY40" fmla="*/ 9452 h 10008"/>
                <a:gd name="connsiteX41" fmla="*/ 3863 w 10000"/>
                <a:gd name="connsiteY41" fmla="*/ 9778 h 10008"/>
                <a:gd name="connsiteX42" fmla="*/ 4219 w 10000"/>
                <a:gd name="connsiteY42" fmla="*/ 9620 h 10008"/>
                <a:gd name="connsiteX43" fmla="*/ 4373 w 10000"/>
                <a:gd name="connsiteY43" fmla="*/ 9293 h 10008"/>
                <a:gd name="connsiteX44" fmla="*/ 5064 w 10000"/>
                <a:gd name="connsiteY44" fmla="*/ 9311 h 10008"/>
                <a:gd name="connsiteX45" fmla="*/ 5457 w 10000"/>
                <a:gd name="connsiteY45" fmla="*/ 8984 h 10008"/>
                <a:gd name="connsiteX46" fmla="*/ 5884 w 10000"/>
                <a:gd name="connsiteY46" fmla="*/ 8740 h 10008"/>
                <a:gd name="connsiteX47" fmla="*/ 6040 w 10000"/>
                <a:gd name="connsiteY47" fmla="*/ 8368 h 10008"/>
                <a:gd name="connsiteX48" fmla="*/ 6382 w 10000"/>
                <a:gd name="connsiteY48" fmla="*/ 7982 h 10008"/>
                <a:gd name="connsiteX49" fmla="*/ 6428 w 10000"/>
                <a:gd name="connsiteY49" fmla="*/ 8181 h 10008"/>
                <a:gd name="connsiteX50" fmla="*/ 6444 w 10000"/>
                <a:gd name="connsiteY50" fmla="*/ 8428 h 10008"/>
                <a:gd name="connsiteX51" fmla="*/ 6766 w 10000"/>
                <a:gd name="connsiteY51"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786 w 10000"/>
                <a:gd name="connsiteY40" fmla="*/ 9452 h 10008"/>
                <a:gd name="connsiteX41" fmla="*/ 3863 w 10000"/>
                <a:gd name="connsiteY41" fmla="*/ 9778 h 10008"/>
                <a:gd name="connsiteX42" fmla="*/ 4219 w 10000"/>
                <a:gd name="connsiteY42" fmla="*/ 9620 h 10008"/>
                <a:gd name="connsiteX43" fmla="*/ 4373 w 10000"/>
                <a:gd name="connsiteY43" fmla="*/ 9293 h 10008"/>
                <a:gd name="connsiteX44" fmla="*/ 5064 w 10000"/>
                <a:gd name="connsiteY44" fmla="*/ 9311 h 10008"/>
                <a:gd name="connsiteX45" fmla="*/ 5457 w 10000"/>
                <a:gd name="connsiteY45" fmla="*/ 8984 h 10008"/>
                <a:gd name="connsiteX46" fmla="*/ 5884 w 10000"/>
                <a:gd name="connsiteY46" fmla="*/ 8740 h 10008"/>
                <a:gd name="connsiteX47" fmla="*/ 6040 w 10000"/>
                <a:gd name="connsiteY47" fmla="*/ 8368 h 10008"/>
                <a:gd name="connsiteX48" fmla="*/ 6382 w 10000"/>
                <a:gd name="connsiteY48" fmla="*/ 7982 h 10008"/>
                <a:gd name="connsiteX49" fmla="*/ 6428 w 10000"/>
                <a:gd name="connsiteY49" fmla="*/ 8181 h 10008"/>
                <a:gd name="connsiteX50" fmla="*/ 6444 w 10000"/>
                <a:gd name="connsiteY50" fmla="*/ 8428 h 10008"/>
                <a:gd name="connsiteX51" fmla="*/ 6766 w 10000"/>
                <a:gd name="connsiteY51"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008 w 10000"/>
                <a:gd name="connsiteY40" fmla="*/ 9433 h 10008"/>
                <a:gd name="connsiteX41" fmla="*/ 3786 w 10000"/>
                <a:gd name="connsiteY41" fmla="*/ 9452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008 w 10000"/>
                <a:gd name="connsiteY40" fmla="*/ 9433 h 10008"/>
                <a:gd name="connsiteX41" fmla="*/ 3786 w 10000"/>
                <a:gd name="connsiteY41" fmla="*/ 9499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2960 w 10000"/>
                <a:gd name="connsiteY40" fmla="*/ 9480 h 10008"/>
                <a:gd name="connsiteX41" fmla="*/ 3786 w 10000"/>
                <a:gd name="connsiteY41" fmla="*/ 9499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2960 w 10000"/>
                <a:gd name="connsiteY40" fmla="*/ 9480 h 10008"/>
                <a:gd name="connsiteX41" fmla="*/ 3757 w 10000"/>
                <a:gd name="connsiteY41" fmla="*/ 9508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3027 w 10000"/>
                <a:gd name="connsiteY40" fmla="*/ 9433 h 10008"/>
                <a:gd name="connsiteX41" fmla="*/ 3757 w 10000"/>
                <a:gd name="connsiteY41" fmla="*/ 9508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2893 w 10000"/>
                <a:gd name="connsiteY40" fmla="*/ 9508 h 10008"/>
                <a:gd name="connsiteX41" fmla="*/ 3757 w 10000"/>
                <a:gd name="connsiteY41" fmla="*/ 9508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2893 w 10000"/>
                <a:gd name="connsiteY40" fmla="*/ 9508 h 10008"/>
                <a:gd name="connsiteX41" fmla="*/ 3757 w 10000"/>
                <a:gd name="connsiteY41" fmla="*/ 9508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778 w 10000"/>
                <a:gd name="connsiteY39" fmla="*/ 9087 h 10008"/>
                <a:gd name="connsiteX40" fmla="*/ 2893 w 10000"/>
                <a:gd name="connsiteY40" fmla="*/ 9508 h 10008"/>
                <a:gd name="connsiteX41" fmla="*/ 3757 w 10000"/>
                <a:gd name="connsiteY41" fmla="*/ 9508 h 10008"/>
                <a:gd name="connsiteX42" fmla="*/ 3863 w 10000"/>
                <a:gd name="connsiteY42" fmla="*/ 9778 h 10008"/>
                <a:gd name="connsiteX43" fmla="*/ 4219 w 10000"/>
                <a:gd name="connsiteY43" fmla="*/ 9620 h 10008"/>
                <a:gd name="connsiteX44" fmla="*/ 4373 w 10000"/>
                <a:gd name="connsiteY44" fmla="*/ 9293 h 10008"/>
                <a:gd name="connsiteX45" fmla="*/ 5064 w 10000"/>
                <a:gd name="connsiteY45" fmla="*/ 9311 h 10008"/>
                <a:gd name="connsiteX46" fmla="*/ 5457 w 10000"/>
                <a:gd name="connsiteY46" fmla="*/ 8984 h 10008"/>
                <a:gd name="connsiteX47" fmla="*/ 5884 w 10000"/>
                <a:gd name="connsiteY47" fmla="*/ 8740 h 10008"/>
                <a:gd name="connsiteX48" fmla="*/ 6040 w 10000"/>
                <a:gd name="connsiteY48" fmla="*/ 8368 h 10008"/>
                <a:gd name="connsiteX49" fmla="*/ 6382 w 10000"/>
                <a:gd name="connsiteY49" fmla="*/ 7982 h 10008"/>
                <a:gd name="connsiteX50" fmla="*/ 6428 w 10000"/>
                <a:gd name="connsiteY50" fmla="*/ 8181 h 10008"/>
                <a:gd name="connsiteX51" fmla="*/ 6444 w 10000"/>
                <a:gd name="connsiteY51" fmla="*/ 8428 h 10008"/>
                <a:gd name="connsiteX52" fmla="*/ 6766 w 10000"/>
                <a:gd name="connsiteY52" fmla="*/ 9268 h 1000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893 w 10000"/>
                <a:gd name="connsiteY40" fmla="*/ 9508 h 10018"/>
                <a:gd name="connsiteX41" fmla="*/ 3757 w 10000"/>
                <a:gd name="connsiteY41" fmla="*/ 9508 h 10018"/>
                <a:gd name="connsiteX42" fmla="*/ 3863 w 10000"/>
                <a:gd name="connsiteY42" fmla="*/ 9778 h 10018"/>
                <a:gd name="connsiteX43" fmla="*/ 4219 w 10000"/>
                <a:gd name="connsiteY43" fmla="*/ 9620 h 10018"/>
                <a:gd name="connsiteX44" fmla="*/ 4373 w 10000"/>
                <a:gd name="connsiteY44" fmla="*/ 9293 h 10018"/>
                <a:gd name="connsiteX45" fmla="*/ 5064 w 10000"/>
                <a:gd name="connsiteY45" fmla="*/ 9311 h 10018"/>
                <a:gd name="connsiteX46" fmla="*/ 5457 w 10000"/>
                <a:gd name="connsiteY46" fmla="*/ 8984 h 10018"/>
                <a:gd name="connsiteX47" fmla="*/ 5884 w 10000"/>
                <a:gd name="connsiteY47" fmla="*/ 8740 h 10018"/>
                <a:gd name="connsiteX48" fmla="*/ 6040 w 10000"/>
                <a:gd name="connsiteY48" fmla="*/ 8368 h 10018"/>
                <a:gd name="connsiteX49" fmla="*/ 6382 w 10000"/>
                <a:gd name="connsiteY49" fmla="*/ 7982 h 10018"/>
                <a:gd name="connsiteX50" fmla="*/ 6428 w 10000"/>
                <a:gd name="connsiteY50" fmla="*/ 8181 h 10018"/>
                <a:gd name="connsiteX51" fmla="*/ 6444 w 10000"/>
                <a:gd name="connsiteY51" fmla="*/ 8428 h 10018"/>
                <a:gd name="connsiteX52" fmla="*/ 6766 w 10000"/>
                <a:gd name="connsiteY52"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893 w 10000"/>
                <a:gd name="connsiteY40" fmla="*/ 9508 h 10018"/>
                <a:gd name="connsiteX41" fmla="*/ 3757 w 10000"/>
                <a:gd name="connsiteY41" fmla="*/ 9508 h 10018"/>
                <a:gd name="connsiteX42" fmla="*/ 3863 w 10000"/>
                <a:gd name="connsiteY42" fmla="*/ 9778 h 10018"/>
                <a:gd name="connsiteX43" fmla="*/ 4219 w 10000"/>
                <a:gd name="connsiteY43" fmla="*/ 9620 h 10018"/>
                <a:gd name="connsiteX44" fmla="*/ 4373 w 10000"/>
                <a:gd name="connsiteY44" fmla="*/ 9293 h 10018"/>
                <a:gd name="connsiteX45" fmla="*/ 5064 w 10000"/>
                <a:gd name="connsiteY45" fmla="*/ 9311 h 10018"/>
                <a:gd name="connsiteX46" fmla="*/ 5457 w 10000"/>
                <a:gd name="connsiteY46" fmla="*/ 8984 h 10018"/>
                <a:gd name="connsiteX47" fmla="*/ 5884 w 10000"/>
                <a:gd name="connsiteY47" fmla="*/ 8740 h 10018"/>
                <a:gd name="connsiteX48" fmla="*/ 6040 w 10000"/>
                <a:gd name="connsiteY48" fmla="*/ 8368 h 10018"/>
                <a:gd name="connsiteX49" fmla="*/ 6382 w 10000"/>
                <a:gd name="connsiteY49" fmla="*/ 7982 h 10018"/>
                <a:gd name="connsiteX50" fmla="*/ 6428 w 10000"/>
                <a:gd name="connsiteY50" fmla="*/ 8181 h 10018"/>
                <a:gd name="connsiteX51" fmla="*/ 6444 w 10000"/>
                <a:gd name="connsiteY51" fmla="*/ 8428 h 10018"/>
                <a:gd name="connsiteX52" fmla="*/ 6766 w 10000"/>
                <a:gd name="connsiteY52"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893 w 10000"/>
                <a:gd name="connsiteY40" fmla="*/ 9508 h 10018"/>
                <a:gd name="connsiteX41" fmla="*/ 3757 w 10000"/>
                <a:gd name="connsiteY41" fmla="*/ 9508 h 10018"/>
                <a:gd name="connsiteX42" fmla="*/ 3863 w 10000"/>
                <a:gd name="connsiteY42" fmla="*/ 9778 h 10018"/>
                <a:gd name="connsiteX43" fmla="*/ 4219 w 10000"/>
                <a:gd name="connsiteY43" fmla="*/ 9620 h 10018"/>
                <a:gd name="connsiteX44" fmla="*/ 4373 w 10000"/>
                <a:gd name="connsiteY44" fmla="*/ 9293 h 10018"/>
                <a:gd name="connsiteX45" fmla="*/ 5064 w 10000"/>
                <a:gd name="connsiteY45" fmla="*/ 9311 h 10018"/>
                <a:gd name="connsiteX46" fmla="*/ 5457 w 10000"/>
                <a:gd name="connsiteY46" fmla="*/ 8984 h 10018"/>
                <a:gd name="connsiteX47" fmla="*/ 5884 w 10000"/>
                <a:gd name="connsiteY47" fmla="*/ 8740 h 10018"/>
                <a:gd name="connsiteX48" fmla="*/ 6040 w 10000"/>
                <a:gd name="connsiteY48" fmla="*/ 8368 h 10018"/>
                <a:gd name="connsiteX49" fmla="*/ 6382 w 10000"/>
                <a:gd name="connsiteY49" fmla="*/ 7982 h 10018"/>
                <a:gd name="connsiteX50" fmla="*/ 6428 w 10000"/>
                <a:gd name="connsiteY50" fmla="*/ 8181 h 10018"/>
                <a:gd name="connsiteX51" fmla="*/ 6444 w 10000"/>
                <a:gd name="connsiteY51" fmla="*/ 8428 h 10018"/>
                <a:gd name="connsiteX52" fmla="*/ 6766 w 10000"/>
                <a:gd name="connsiteY52"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538 w 10000"/>
                <a:gd name="connsiteY40" fmla="*/ 9601 h 10018"/>
                <a:gd name="connsiteX41" fmla="*/ 2893 w 10000"/>
                <a:gd name="connsiteY41" fmla="*/ 9508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500 w 10000"/>
                <a:gd name="connsiteY40" fmla="*/ 9227 h 10018"/>
                <a:gd name="connsiteX41" fmla="*/ 2893 w 10000"/>
                <a:gd name="connsiteY41" fmla="*/ 9508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740 w 10000"/>
                <a:gd name="connsiteY40" fmla="*/ 9610 h 10018"/>
                <a:gd name="connsiteX41" fmla="*/ 2893 w 10000"/>
                <a:gd name="connsiteY41" fmla="*/ 9508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740 w 10000"/>
                <a:gd name="connsiteY40" fmla="*/ 9610 h 10018"/>
                <a:gd name="connsiteX41" fmla="*/ 2979 w 10000"/>
                <a:gd name="connsiteY41" fmla="*/ 9527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740 w 10000"/>
                <a:gd name="connsiteY40" fmla="*/ 9610 h 10018"/>
                <a:gd name="connsiteX41" fmla="*/ 2979 w 10000"/>
                <a:gd name="connsiteY41" fmla="*/ 9527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8"/>
                <a:gd name="connsiteX1" fmla="*/ 7446 w 10000"/>
                <a:gd name="connsiteY1" fmla="*/ 8978 h 10018"/>
                <a:gd name="connsiteX2" fmla="*/ 7821 w 10000"/>
                <a:gd name="connsiteY2" fmla="*/ 8978 h 10018"/>
                <a:gd name="connsiteX3" fmla="*/ 8047 w 10000"/>
                <a:gd name="connsiteY3" fmla="*/ 8029 h 10018"/>
                <a:gd name="connsiteX4" fmla="*/ 8648 w 10000"/>
                <a:gd name="connsiteY4" fmla="*/ 7444 h 10018"/>
                <a:gd name="connsiteX5" fmla="*/ 8873 w 10000"/>
                <a:gd name="connsiteY5" fmla="*/ 6351 h 10018"/>
                <a:gd name="connsiteX6" fmla="*/ 8722 w 10000"/>
                <a:gd name="connsiteY6" fmla="*/ 5768 h 10018"/>
                <a:gd name="connsiteX7" fmla="*/ 9098 w 10000"/>
                <a:gd name="connsiteY7" fmla="*/ 4525 h 10018"/>
                <a:gd name="connsiteX8" fmla="*/ 9399 w 10000"/>
                <a:gd name="connsiteY8" fmla="*/ 4160 h 10018"/>
                <a:gd name="connsiteX9" fmla="*/ 10000 w 10000"/>
                <a:gd name="connsiteY9" fmla="*/ 3576 h 10018"/>
                <a:gd name="connsiteX10" fmla="*/ 9774 w 10000"/>
                <a:gd name="connsiteY10" fmla="*/ 3502 h 10018"/>
                <a:gd name="connsiteX11" fmla="*/ 9399 w 10000"/>
                <a:gd name="connsiteY11" fmla="*/ 3140 h 10018"/>
                <a:gd name="connsiteX12" fmla="*/ 9173 w 10000"/>
                <a:gd name="connsiteY12" fmla="*/ 2044 h 10018"/>
                <a:gd name="connsiteX13" fmla="*/ 9173 w 10000"/>
                <a:gd name="connsiteY13" fmla="*/ 1460 h 10018"/>
                <a:gd name="connsiteX14" fmla="*/ 9098 w 10000"/>
                <a:gd name="connsiteY14" fmla="*/ 729 h 10018"/>
                <a:gd name="connsiteX15" fmla="*/ 8873 w 10000"/>
                <a:gd name="connsiteY15" fmla="*/ 511 h 10018"/>
                <a:gd name="connsiteX16" fmla="*/ 8497 w 10000"/>
                <a:gd name="connsiteY16" fmla="*/ 219 h 10018"/>
                <a:gd name="connsiteX17" fmla="*/ 8272 w 10000"/>
                <a:gd name="connsiteY17" fmla="*/ 0 h 10018"/>
                <a:gd name="connsiteX18" fmla="*/ 7821 w 10000"/>
                <a:gd name="connsiteY18" fmla="*/ 293 h 10018"/>
                <a:gd name="connsiteX19" fmla="*/ 7370 w 10000"/>
                <a:gd name="connsiteY19" fmla="*/ 729 h 10018"/>
                <a:gd name="connsiteX20" fmla="*/ 6769 w 10000"/>
                <a:gd name="connsiteY20" fmla="*/ 729 h 10018"/>
                <a:gd name="connsiteX21" fmla="*/ 5717 w 10000"/>
                <a:gd name="connsiteY21" fmla="*/ 729 h 10018"/>
                <a:gd name="connsiteX22" fmla="*/ 5717 w 10000"/>
                <a:gd name="connsiteY22" fmla="*/ 658 h 10018"/>
                <a:gd name="connsiteX23" fmla="*/ 5643 w 10000"/>
                <a:gd name="connsiteY23" fmla="*/ 729 h 10018"/>
                <a:gd name="connsiteX24" fmla="*/ 1961 w 10000"/>
                <a:gd name="connsiteY24" fmla="*/ 729 h 10018"/>
                <a:gd name="connsiteX25" fmla="*/ 1961 w 10000"/>
                <a:gd name="connsiteY25" fmla="*/ 2263 h 10018"/>
                <a:gd name="connsiteX26" fmla="*/ 1285 w 10000"/>
                <a:gd name="connsiteY26" fmla="*/ 2263 h 10018"/>
                <a:gd name="connsiteX27" fmla="*/ 1285 w 10000"/>
                <a:gd name="connsiteY27" fmla="*/ 2556 h 10018"/>
                <a:gd name="connsiteX28" fmla="*/ 1285 w 10000"/>
                <a:gd name="connsiteY28" fmla="*/ 5179 h 10018"/>
                <a:gd name="connsiteX29" fmla="*/ 1135 w 10000"/>
                <a:gd name="connsiteY29" fmla="*/ 5327 h 10018"/>
                <a:gd name="connsiteX30" fmla="*/ 684 w 10000"/>
                <a:gd name="connsiteY30" fmla="*/ 5621 h 10018"/>
                <a:gd name="connsiteX31" fmla="*/ 609 w 10000"/>
                <a:gd name="connsiteY31" fmla="*/ 5986 h 10018"/>
                <a:gd name="connsiteX32" fmla="*/ 384 w 10000"/>
                <a:gd name="connsiteY32" fmla="*/ 6351 h 10018"/>
                <a:gd name="connsiteX33" fmla="*/ 234 w 10000"/>
                <a:gd name="connsiteY33" fmla="*/ 6935 h 10018"/>
                <a:gd name="connsiteX34" fmla="*/ 8 w 10000"/>
                <a:gd name="connsiteY34" fmla="*/ 7593 h 10018"/>
                <a:gd name="connsiteX35" fmla="*/ 384 w 10000"/>
                <a:gd name="connsiteY35" fmla="*/ 7664 h 10018"/>
                <a:gd name="connsiteX36" fmla="*/ 458 w 10000"/>
                <a:gd name="connsiteY36" fmla="*/ 8245 h 10018"/>
                <a:gd name="connsiteX37" fmla="*/ 684 w 10000"/>
                <a:gd name="connsiteY37" fmla="*/ 8831 h 10018"/>
                <a:gd name="connsiteX38" fmla="*/ 1059 w 10000"/>
                <a:gd name="connsiteY38" fmla="*/ 10000 h 10018"/>
                <a:gd name="connsiteX39" fmla="*/ 2509 w 10000"/>
                <a:gd name="connsiteY39" fmla="*/ 9601 h 10018"/>
                <a:gd name="connsiteX40" fmla="*/ 2711 w 10000"/>
                <a:gd name="connsiteY40" fmla="*/ 9629 h 10018"/>
                <a:gd name="connsiteX41" fmla="*/ 2979 w 10000"/>
                <a:gd name="connsiteY41" fmla="*/ 9527 h 10018"/>
                <a:gd name="connsiteX42" fmla="*/ 3757 w 10000"/>
                <a:gd name="connsiteY42" fmla="*/ 9508 h 10018"/>
                <a:gd name="connsiteX43" fmla="*/ 3863 w 10000"/>
                <a:gd name="connsiteY43" fmla="*/ 9778 h 10018"/>
                <a:gd name="connsiteX44" fmla="*/ 4219 w 10000"/>
                <a:gd name="connsiteY44" fmla="*/ 9620 h 10018"/>
                <a:gd name="connsiteX45" fmla="*/ 4373 w 10000"/>
                <a:gd name="connsiteY45" fmla="*/ 9293 h 10018"/>
                <a:gd name="connsiteX46" fmla="*/ 5064 w 10000"/>
                <a:gd name="connsiteY46" fmla="*/ 9311 h 10018"/>
                <a:gd name="connsiteX47" fmla="*/ 5457 w 10000"/>
                <a:gd name="connsiteY47" fmla="*/ 8984 h 10018"/>
                <a:gd name="connsiteX48" fmla="*/ 5884 w 10000"/>
                <a:gd name="connsiteY48" fmla="*/ 8740 h 10018"/>
                <a:gd name="connsiteX49" fmla="*/ 6040 w 10000"/>
                <a:gd name="connsiteY49" fmla="*/ 8368 h 10018"/>
                <a:gd name="connsiteX50" fmla="*/ 6382 w 10000"/>
                <a:gd name="connsiteY50" fmla="*/ 7982 h 10018"/>
                <a:gd name="connsiteX51" fmla="*/ 6428 w 10000"/>
                <a:gd name="connsiteY51" fmla="*/ 8181 h 10018"/>
                <a:gd name="connsiteX52" fmla="*/ 6444 w 10000"/>
                <a:gd name="connsiteY52" fmla="*/ 8428 h 10018"/>
                <a:gd name="connsiteX53" fmla="*/ 6766 w 10000"/>
                <a:gd name="connsiteY53" fmla="*/ 9268 h 10018"/>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09 w 10000"/>
                <a:gd name="connsiteY40" fmla="*/ 9601 h 10015"/>
                <a:gd name="connsiteX41" fmla="*/ 2711 w 10000"/>
                <a:gd name="connsiteY41" fmla="*/ 9629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76 w 10000"/>
                <a:gd name="connsiteY40" fmla="*/ 9517 h 10015"/>
                <a:gd name="connsiteX41" fmla="*/ 2711 w 10000"/>
                <a:gd name="connsiteY41" fmla="*/ 9629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76 w 10000"/>
                <a:gd name="connsiteY40" fmla="*/ 9517 h 10015"/>
                <a:gd name="connsiteX41" fmla="*/ 2711 w 10000"/>
                <a:gd name="connsiteY41" fmla="*/ 9629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76 w 10000"/>
                <a:gd name="connsiteY40" fmla="*/ 9452 h 10015"/>
                <a:gd name="connsiteX41" fmla="*/ 2711 w 10000"/>
                <a:gd name="connsiteY41" fmla="*/ 9629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76 w 10000"/>
                <a:gd name="connsiteY40" fmla="*/ 9452 h 10015"/>
                <a:gd name="connsiteX41" fmla="*/ 2711 w 10000"/>
                <a:gd name="connsiteY41" fmla="*/ 9853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76 w 10000"/>
                <a:gd name="connsiteY40" fmla="*/ 9452 h 10015"/>
                <a:gd name="connsiteX41" fmla="*/ 2721 w 10000"/>
                <a:gd name="connsiteY41" fmla="*/ 9592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5"/>
                <a:gd name="connsiteX1" fmla="*/ 7446 w 10000"/>
                <a:gd name="connsiteY1" fmla="*/ 8978 h 10015"/>
                <a:gd name="connsiteX2" fmla="*/ 7821 w 10000"/>
                <a:gd name="connsiteY2" fmla="*/ 8978 h 10015"/>
                <a:gd name="connsiteX3" fmla="*/ 8047 w 10000"/>
                <a:gd name="connsiteY3" fmla="*/ 8029 h 10015"/>
                <a:gd name="connsiteX4" fmla="*/ 8648 w 10000"/>
                <a:gd name="connsiteY4" fmla="*/ 7444 h 10015"/>
                <a:gd name="connsiteX5" fmla="*/ 8873 w 10000"/>
                <a:gd name="connsiteY5" fmla="*/ 6351 h 10015"/>
                <a:gd name="connsiteX6" fmla="*/ 8722 w 10000"/>
                <a:gd name="connsiteY6" fmla="*/ 5768 h 10015"/>
                <a:gd name="connsiteX7" fmla="*/ 9098 w 10000"/>
                <a:gd name="connsiteY7" fmla="*/ 4525 h 10015"/>
                <a:gd name="connsiteX8" fmla="*/ 9399 w 10000"/>
                <a:gd name="connsiteY8" fmla="*/ 4160 h 10015"/>
                <a:gd name="connsiteX9" fmla="*/ 10000 w 10000"/>
                <a:gd name="connsiteY9" fmla="*/ 3576 h 10015"/>
                <a:gd name="connsiteX10" fmla="*/ 9774 w 10000"/>
                <a:gd name="connsiteY10" fmla="*/ 3502 h 10015"/>
                <a:gd name="connsiteX11" fmla="*/ 9399 w 10000"/>
                <a:gd name="connsiteY11" fmla="*/ 3140 h 10015"/>
                <a:gd name="connsiteX12" fmla="*/ 9173 w 10000"/>
                <a:gd name="connsiteY12" fmla="*/ 2044 h 10015"/>
                <a:gd name="connsiteX13" fmla="*/ 9173 w 10000"/>
                <a:gd name="connsiteY13" fmla="*/ 1460 h 10015"/>
                <a:gd name="connsiteX14" fmla="*/ 9098 w 10000"/>
                <a:gd name="connsiteY14" fmla="*/ 729 h 10015"/>
                <a:gd name="connsiteX15" fmla="*/ 8873 w 10000"/>
                <a:gd name="connsiteY15" fmla="*/ 511 h 10015"/>
                <a:gd name="connsiteX16" fmla="*/ 8497 w 10000"/>
                <a:gd name="connsiteY16" fmla="*/ 219 h 10015"/>
                <a:gd name="connsiteX17" fmla="*/ 8272 w 10000"/>
                <a:gd name="connsiteY17" fmla="*/ 0 h 10015"/>
                <a:gd name="connsiteX18" fmla="*/ 7821 w 10000"/>
                <a:gd name="connsiteY18" fmla="*/ 293 h 10015"/>
                <a:gd name="connsiteX19" fmla="*/ 7370 w 10000"/>
                <a:gd name="connsiteY19" fmla="*/ 729 h 10015"/>
                <a:gd name="connsiteX20" fmla="*/ 6769 w 10000"/>
                <a:gd name="connsiteY20" fmla="*/ 729 h 10015"/>
                <a:gd name="connsiteX21" fmla="*/ 5717 w 10000"/>
                <a:gd name="connsiteY21" fmla="*/ 729 h 10015"/>
                <a:gd name="connsiteX22" fmla="*/ 5717 w 10000"/>
                <a:gd name="connsiteY22" fmla="*/ 658 h 10015"/>
                <a:gd name="connsiteX23" fmla="*/ 5643 w 10000"/>
                <a:gd name="connsiteY23" fmla="*/ 729 h 10015"/>
                <a:gd name="connsiteX24" fmla="*/ 1961 w 10000"/>
                <a:gd name="connsiteY24" fmla="*/ 729 h 10015"/>
                <a:gd name="connsiteX25" fmla="*/ 1961 w 10000"/>
                <a:gd name="connsiteY25" fmla="*/ 2263 h 10015"/>
                <a:gd name="connsiteX26" fmla="*/ 1285 w 10000"/>
                <a:gd name="connsiteY26" fmla="*/ 2263 h 10015"/>
                <a:gd name="connsiteX27" fmla="*/ 1285 w 10000"/>
                <a:gd name="connsiteY27" fmla="*/ 2556 h 10015"/>
                <a:gd name="connsiteX28" fmla="*/ 1285 w 10000"/>
                <a:gd name="connsiteY28" fmla="*/ 5179 h 10015"/>
                <a:gd name="connsiteX29" fmla="*/ 1135 w 10000"/>
                <a:gd name="connsiteY29" fmla="*/ 5327 h 10015"/>
                <a:gd name="connsiteX30" fmla="*/ 684 w 10000"/>
                <a:gd name="connsiteY30" fmla="*/ 5621 h 10015"/>
                <a:gd name="connsiteX31" fmla="*/ 609 w 10000"/>
                <a:gd name="connsiteY31" fmla="*/ 5986 h 10015"/>
                <a:gd name="connsiteX32" fmla="*/ 384 w 10000"/>
                <a:gd name="connsiteY32" fmla="*/ 6351 h 10015"/>
                <a:gd name="connsiteX33" fmla="*/ 234 w 10000"/>
                <a:gd name="connsiteY33" fmla="*/ 6935 h 10015"/>
                <a:gd name="connsiteX34" fmla="*/ 8 w 10000"/>
                <a:gd name="connsiteY34" fmla="*/ 7593 h 10015"/>
                <a:gd name="connsiteX35" fmla="*/ 384 w 10000"/>
                <a:gd name="connsiteY35" fmla="*/ 7664 h 10015"/>
                <a:gd name="connsiteX36" fmla="*/ 458 w 10000"/>
                <a:gd name="connsiteY36" fmla="*/ 8245 h 10015"/>
                <a:gd name="connsiteX37" fmla="*/ 684 w 10000"/>
                <a:gd name="connsiteY37" fmla="*/ 8831 h 10015"/>
                <a:gd name="connsiteX38" fmla="*/ 1059 w 10000"/>
                <a:gd name="connsiteY38" fmla="*/ 10000 h 10015"/>
                <a:gd name="connsiteX39" fmla="*/ 2461 w 10000"/>
                <a:gd name="connsiteY39" fmla="*/ 9330 h 10015"/>
                <a:gd name="connsiteX40" fmla="*/ 2566 w 10000"/>
                <a:gd name="connsiteY40" fmla="*/ 9433 h 10015"/>
                <a:gd name="connsiteX41" fmla="*/ 2721 w 10000"/>
                <a:gd name="connsiteY41" fmla="*/ 9592 h 10015"/>
                <a:gd name="connsiteX42" fmla="*/ 2979 w 10000"/>
                <a:gd name="connsiteY42" fmla="*/ 9527 h 10015"/>
                <a:gd name="connsiteX43" fmla="*/ 3757 w 10000"/>
                <a:gd name="connsiteY43" fmla="*/ 9508 h 10015"/>
                <a:gd name="connsiteX44" fmla="*/ 3863 w 10000"/>
                <a:gd name="connsiteY44" fmla="*/ 9778 h 10015"/>
                <a:gd name="connsiteX45" fmla="*/ 4219 w 10000"/>
                <a:gd name="connsiteY45" fmla="*/ 9620 h 10015"/>
                <a:gd name="connsiteX46" fmla="*/ 4373 w 10000"/>
                <a:gd name="connsiteY46" fmla="*/ 9293 h 10015"/>
                <a:gd name="connsiteX47" fmla="*/ 5064 w 10000"/>
                <a:gd name="connsiteY47" fmla="*/ 9311 h 10015"/>
                <a:gd name="connsiteX48" fmla="*/ 5457 w 10000"/>
                <a:gd name="connsiteY48" fmla="*/ 8984 h 10015"/>
                <a:gd name="connsiteX49" fmla="*/ 5884 w 10000"/>
                <a:gd name="connsiteY49" fmla="*/ 8740 h 10015"/>
                <a:gd name="connsiteX50" fmla="*/ 6040 w 10000"/>
                <a:gd name="connsiteY50" fmla="*/ 8368 h 10015"/>
                <a:gd name="connsiteX51" fmla="*/ 6382 w 10000"/>
                <a:gd name="connsiteY51" fmla="*/ 7982 h 10015"/>
                <a:gd name="connsiteX52" fmla="*/ 6428 w 10000"/>
                <a:gd name="connsiteY52" fmla="*/ 8181 h 10015"/>
                <a:gd name="connsiteX53" fmla="*/ 6444 w 10000"/>
                <a:gd name="connsiteY53" fmla="*/ 8428 h 10015"/>
                <a:gd name="connsiteX54" fmla="*/ 6766 w 10000"/>
                <a:gd name="connsiteY54" fmla="*/ 9268 h 10015"/>
                <a:gd name="connsiteX0" fmla="*/ 7446 w 10000"/>
                <a:gd name="connsiteY0" fmla="*/ 9488 h 10014"/>
                <a:gd name="connsiteX1" fmla="*/ 7446 w 10000"/>
                <a:gd name="connsiteY1" fmla="*/ 8978 h 10014"/>
                <a:gd name="connsiteX2" fmla="*/ 7821 w 10000"/>
                <a:gd name="connsiteY2" fmla="*/ 8978 h 10014"/>
                <a:gd name="connsiteX3" fmla="*/ 8047 w 10000"/>
                <a:gd name="connsiteY3" fmla="*/ 8029 h 10014"/>
                <a:gd name="connsiteX4" fmla="*/ 8648 w 10000"/>
                <a:gd name="connsiteY4" fmla="*/ 7444 h 10014"/>
                <a:gd name="connsiteX5" fmla="*/ 8873 w 10000"/>
                <a:gd name="connsiteY5" fmla="*/ 6351 h 10014"/>
                <a:gd name="connsiteX6" fmla="*/ 8722 w 10000"/>
                <a:gd name="connsiteY6" fmla="*/ 5768 h 10014"/>
                <a:gd name="connsiteX7" fmla="*/ 9098 w 10000"/>
                <a:gd name="connsiteY7" fmla="*/ 4525 h 10014"/>
                <a:gd name="connsiteX8" fmla="*/ 9399 w 10000"/>
                <a:gd name="connsiteY8" fmla="*/ 4160 h 10014"/>
                <a:gd name="connsiteX9" fmla="*/ 10000 w 10000"/>
                <a:gd name="connsiteY9" fmla="*/ 3576 h 10014"/>
                <a:gd name="connsiteX10" fmla="*/ 9774 w 10000"/>
                <a:gd name="connsiteY10" fmla="*/ 3502 h 10014"/>
                <a:gd name="connsiteX11" fmla="*/ 9399 w 10000"/>
                <a:gd name="connsiteY11" fmla="*/ 3140 h 10014"/>
                <a:gd name="connsiteX12" fmla="*/ 9173 w 10000"/>
                <a:gd name="connsiteY12" fmla="*/ 2044 h 10014"/>
                <a:gd name="connsiteX13" fmla="*/ 9173 w 10000"/>
                <a:gd name="connsiteY13" fmla="*/ 1460 h 10014"/>
                <a:gd name="connsiteX14" fmla="*/ 9098 w 10000"/>
                <a:gd name="connsiteY14" fmla="*/ 729 h 10014"/>
                <a:gd name="connsiteX15" fmla="*/ 8873 w 10000"/>
                <a:gd name="connsiteY15" fmla="*/ 511 h 10014"/>
                <a:gd name="connsiteX16" fmla="*/ 8497 w 10000"/>
                <a:gd name="connsiteY16" fmla="*/ 219 h 10014"/>
                <a:gd name="connsiteX17" fmla="*/ 8272 w 10000"/>
                <a:gd name="connsiteY17" fmla="*/ 0 h 10014"/>
                <a:gd name="connsiteX18" fmla="*/ 7821 w 10000"/>
                <a:gd name="connsiteY18" fmla="*/ 293 h 10014"/>
                <a:gd name="connsiteX19" fmla="*/ 7370 w 10000"/>
                <a:gd name="connsiteY19" fmla="*/ 729 h 10014"/>
                <a:gd name="connsiteX20" fmla="*/ 6769 w 10000"/>
                <a:gd name="connsiteY20" fmla="*/ 729 h 10014"/>
                <a:gd name="connsiteX21" fmla="*/ 5717 w 10000"/>
                <a:gd name="connsiteY21" fmla="*/ 729 h 10014"/>
                <a:gd name="connsiteX22" fmla="*/ 5717 w 10000"/>
                <a:gd name="connsiteY22" fmla="*/ 658 h 10014"/>
                <a:gd name="connsiteX23" fmla="*/ 5643 w 10000"/>
                <a:gd name="connsiteY23" fmla="*/ 729 h 10014"/>
                <a:gd name="connsiteX24" fmla="*/ 1961 w 10000"/>
                <a:gd name="connsiteY24" fmla="*/ 729 h 10014"/>
                <a:gd name="connsiteX25" fmla="*/ 1961 w 10000"/>
                <a:gd name="connsiteY25" fmla="*/ 2263 h 10014"/>
                <a:gd name="connsiteX26" fmla="*/ 1285 w 10000"/>
                <a:gd name="connsiteY26" fmla="*/ 2263 h 10014"/>
                <a:gd name="connsiteX27" fmla="*/ 1285 w 10000"/>
                <a:gd name="connsiteY27" fmla="*/ 2556 h 10014"/>
                <a:gd name="connsiteX28" fmla="*/ 1285 w 10000"/>
                <a:gd name="connsiteY28" fmla="*/ 5179 h 10014"/>
                <a:gd name="connsiteX29" fmla="*/ 1135 w 10000"/>
                <a:gd name="connsiteY29" fmla="*/ 5327 h 10014"/>
                <a:gd name="connsiteX30" fmla="*/ 684 w 10000"/>
                <a:gd name="connsiteY30" fmla="*/ 5621 h 10014"/>
                <a:gd name="connsiteX31" fmla="*/ 609 w 10000"/>
                <a:gd name="connsiteY31" fmla="*/ 5986 h 10014"/>
                <a:gd name="connsiteX32" fmla="*/ 384 w 10000"/>
                <a:gd name="connsiteY32" fmla="*/ 6351 h 10014"/>
                <a:gd name="connsiteX33" fmla="*/ 234 w 10000"/>
                <a:gd name="connsiteY33" fmla="*/ 6935 h 10014"/>
                <a:gd name="connsiteX34" fmla="*/ 8 w 10000"/>
                <a:gd name="connsiteY34" fmla="*/ 7593 h 10014"/>
                <a:gd name="connsiteX35" fmla="*/ 384 w 10000"/>
                <a:gd name="connsiteY35" fmla="*/ 7664 h 10014"/>
                <a:gd name="connsiteX36" fmla="*/ 458 w 10000"/>
                <a:gd name="connsiteY36" fmla="*/ 8245 h 10014"/>
                <a:gd name="connsiteX37" fmla="*/ 684 w 10000"/>
                <a:gd name="connsiteY37" fmla="*/ 8831 h 10014"/>
                <a:gd name="connsiteX38" fmla="*/ 1059 w 10000"/>
                <a:gd name="connsiteY38" fmla="*/ 10000 h 10014"/>
                <a:gd name="connsiteX39" fmla="*/ 2394 w 10000"/>
                <a:gd name="connsiteY39" fmla="*/ 9237 h 10014"/>
                <a:gd name="connsiteX40" fmla="*/ 2566 w 10000"/>
                <a:gd name="connsiteY40" fmla="*/ 9433 h 10014"/>
                <a:gd name="connsiteX41" fmla="*/ 2721 w 10000"/>
                <a:gd name="connsiteY41" fmla="*/ 9592 h 10014"/>
                <a:gd name="connsiteX42" fmla="*/ 2979 w 10000"/>
                <a:gd name="connsiteY42" fmla="*/ 9527 h 10014"/>
                <a:gd name="connsiteX43" fmla="*/ 3757 w 10000"/>
                <a:gd name="connsiteY43" fmla="*/ 9508 h 10014"/>
                <a:gd name="connsiteX44" fmla="*/ 3863 w 10000"/>
                <a:gd name="connsiteY44" fmla="*/ 9778 h 10014"/>
                <a:gd name="connsiteX45" fmla="*/ 4219 w 10000"/>
                <a:gd name="connsiteY45" fmla="*/ 9620 h 10014"/>
                <a:gd name="connsiteX46" fmla="*/ 4373 w 10000"/>
                <a:gd name="connsiteY46" fmla="*/ 9293 h 10014"/>
                <a:gd name="connsiteX47" fmla="*/ 5064 w 10000"/>
                <a:gd name="connsiteY47" fmla="*/ 9311 h 10014"/>
                <a:gd name="connsiteX48" fmla="*/ 5457 w 10000"/>
                <a:gd name="connsiteY48" fmla="*/ 8984 h 10014"/>
                <a:gd name="connsiteX49" fmla="*/ 5884 w 10000"/>
                <a:gd name="connsiteY49" fmla="*/ 8740 h 10014"/>
                <a:gd name="connsiteX50" fmla="*/ 6040 w 10000"/>
                <a:gd name="connsiteY50" fmla="*/ 8368 h 10014"/>
                <a:gd name="connsiteX51" fmla="*/ 6382 w 10000"/>
                <a:gd name="connsiteY51" fmla="*/ 7982 h 10014"/>
                <a:gd name="connsiteX52" fmla="*/ 6428 w 10000"/>
                <a:gd name="connsiteY52" fmla="*/ 8181 h 10014"/>
                <a:gd name="connsiteX53" fmla="*/ 6444 w 10000"/>
                <a:gd name="connsiteY53" fmla="*/ 8428 h 10014"/>
                <a:gd name="connsiteX54" fmla="*/ 6766 w 10000"/>
                <a:gd name="connsiteY54" fmla="*/ 9268 h 10014"/>
                <a:gd name="connsiteX0" fmla="*/ 7446 w 10000"/>
                <a:gd name="connsiteY0" fmla="*/ 9488 h 10009"/>
                <a:gd name="connsiteX1" fmla="*/ 7446 w 10000"/>
                <a:gd name="connsiteY1" fmla="*/ 8978 h 10009"/>
                <a:gd name="connsiteX2" fmla="*/ 7821 w 10000"/>
                <a:gd name="connsiteY2" fmla="*/ 8978 h 10009"/>
                <a:gd name="connsiteX3" fmla="*/ 8047 w 10000"/>
                <a:gd name="connsiteY3" fmla="*/ 8029 h 10009"/>
                <a:gd name="connsiteX4" fmla="*/ 8648 w 10000"/>
                <a:gd name="connsiteY4" fmla="*/ 7444 h 10009"/>
                <a:gd name="connsiteX5" fmla="*/ 8873 w 10000"/>
                <a:gd name="connsiteY5" fmla="*/ 6351 h 10009"/>
                <a:gd name="connsiteX6" fmla="*/ 8722 w 10000"/>
                <a:gd name="connsiteY6" fmla="*/ 5768 h 10009"/>
                <a:gd name="connsiteX7" fmla="*/ 9098 w 10000"/>
                <a:gd name="connsiteY7" fmla="*/ 4525 h 10009"/>
                <a:gd name="connsiteX8" fmla="*/ 9399 w 10000"/>
                <a:gd name="connsiteY8" fmla="*/ 4160 h 10009"/>
                <a:gd name="connsiteX9" fmla="*/ 10000 w 10000"/>
                <a:gd name="connsiteY9" fmla="*/ 3576 h 10009"/>
                <a:gd name="connsiteX10" fmla="*/ 9774 w 10000"/>
                <a:gd name="connsiteY10" fmla="*/ 3502 h 10009"/>
                <a:gd name="connsiteX11" fmla="*/ 9399 w 10000"/>
                <a:gd name="connsiteY11" fmla="*/ 3140 h 10009"/>
                <a:gd name="connsiteX12" fmla="*/ 9173 w 10000"/>
                <a:gd name="connsiteY12" fmla="*/ 2044 h 10009"/>
                <a:gd name="connsiteX13" fmla="*/ 9173 w 10000"/>
                <a:gd name="connsiteY13" fmla="*/ 1460 h 10009"/>
                <a:gd name="connsiteX14" fmla="*/ 9098 w 10000"/>
                <a:gd name="connsiteY14" fmla="*/ 729 h 10009"/>
                <a:gd name="connsiteX15" fmla="*/ 8873 w 10000"/>
                <a:gd name="connsiteY15" fmla="*/ 511 h 10009"/>
                <a:gd name="connsiteX16" fmla="*/ 8497 w 10000"/>
                <a:gd name="connsiteY16" fmla="*/ 219 h 10009"/>
                <a:gd name="connsiteX17" fmla="*/ 8272 w 10000"/>
                <a:gd name="connsiteY17" fmla="*/ 0 h 10009"/>
                <a:gd name="connsiteX18" fmla="*/ 7821 w 10000"/>
                <a:gd name="connsiteY18" fmla="*/ 293 h 10009"/>
                <a:gd name="connsiteX19" fmla="*/ 7370 w 10000"/>
                <a:gd name="connsiteY19" fmla="*/ 729 h 10009"/>
                <a:gd name="connsiteX20" fmla="*/ 6769 w 10000"/>
                <a:gd name="connsiteY20" fmla="*/ 729 h 10009"/>
                <a:gd name="connsiteX21" fmla="*/ 5717 w 10000"/>
                <a:gd name="connsiteY21" fmla="*/ 729 h 10009"/>
                <a:gd name="connsiteX22" fmla="*/ 5717 w 10000"/>
                <a:gd name="connsiteY22" fmla="*/ 658 h 10009"/>
                <a:gd name="connsiteX23" fmla="*/ 5643 w 10000"/>
                <a:gd name="connsiteY23" fmla="*/ 729 h 10009"/>
                <a:gd name="connsiteX24" fmla="*/ 1961 w 10000"/>
                <a:gd name="connsiteY24" fmla="*/ 729 h 10009"/>
                <a:gd name="connsiteX25" fmla="*/ 1961 w 10000"/>
                <a:gd name="connsiteY25" fmla="*/ 2263 h 10009"/>
                <a:gd name="connsiteX26" fmla="*/ 1285 w 10000"/>
                <a:gd name="connsiteY26" fmla="*/ 2263 h 10009"/>
                <a:gd name="connsiteX27" fmla="*/ 1285 w 10000"/>
                <a:gd name="connsiteY27" fmla="*/ 2556 h 10009"/>
                <a:gd name="connsiteX28" fmla="*/ 1285 w 10000"/>
                <a:gd name="connsiteY28" fmla="*/ 5179 h 10009"/>
                <a:gd name="connsiteX29" fmla="*/ 1135 w 10000"/>
                <a:gd name="connsiteY29" fmla="*/ 5327 h 10009"/>
                <a:gd name="connsiteX30" fmla="*/ 684 w 10000"/>
                <a:gd name="connsiteY30" fmla="*/ 5621 h 10009"/>
                <a:gd name="connsiteX31" fmla="*/ 609 w 10000"/>
                <a:gd name="connsiteY31" fmla="*/ 5986 h 10009"/>
                <a:gd name="connsiteX32" fmla="*/ 384 w 10000"/>
                <a:gd name="connsiteY32" fmla="*/ 6351 h 10009"/>
                <a:gd name="connsiteX33" fmla="*/ 234 w 10000"/>
                <a:gd name="connsiteY33" fmla="*/ 6935 h 10009"/>
                <a:gd name="connsiteX34" fmla="*/ 8 w 10000"/>
                <a:gd name="connsiteY34" fmla="*/ 7593 h 10009"/>
                <a:gd name="connsiteX35" fmla="*/ 384 w 10000"/>
                <a:gd name="connsiteY35" fmla="*/ 7664 h 10009"/>
                <a:gd name="connsiteX36" fmla="*/ 458 w 10000"/>
                <a:gd name="connsiteY36" fmla="*/ 8245 h 10009"/>
                <a:gd name="connsiteX37" fmla="*/ 684 w 10000"/>
                <a:gd name="connsiteY37" fmla="*/ 8831 h 10009"/>
                <a:gd name="connsiteX38" fmla="*/ 1059 w 10000"/>
                <a:gd name="connsiteY38" fmla="*/ 10000 h 10009"/>
                <a:gd name="connsiteX39" fmla="*/ 2394 w 10000"/>
                <a:gd name="connsiteY39" fmla="*/ 9237 h 10009"/>
                <a:gd name="connsiteX40" fmla="*/ 2566 w 10000"/>
                <a:gd name="connsiteY40" fmla="*/ 9433 h 10009"/>
                <a:gd name="connsiteX41" fmla="*/ 2721 w 10000"/>
                <a:gd name="connsiteY41" fmla="*/ 9592 h 10009"/>
                <a:gd name="connsiteX42" fmla="*/ 2979 w 10000"/>
                <a:gd name="connsiteY42" fmla="*/ 9527 h 10009"/>
                <a:gd name="connsiteX43" fmla="*/ 3757 w 10000"/>
                <a:gd name="connsiteY43" fmla="*/ 9508 h 10009"/>
                <a:gd name="connsiteX44" fmla="*/ 3863 w 10000"/>
                <a:gd name="connsiteY44" fmla="*/ 9778 h 10009"/>
                <a:gd name="connsiteX45" fmla="*/ 4219 w 10000"/>
                <a:gd name="connsiteY45" fmla="*/ 9620 h 10009"/>
                <a:gd name="connsiteX46" fmla="*/ 4373 w 10000"/>
                <a:gd name="connsiteY46" fmla="*/ 9293 h 10009"/>
                <a:gd name="connsiteX47" fmla="*/ 5064 w 10000"/>
                <a:gd name="connsiteY47" fmla="*/ 9311 h 10009"/>
                <a:gd name="connsiteX48" fmla="*/ 5457 w 10000"/>
                <a:gd name="connsiteY48" fmla="*/ 8984 h 10009"/>
                <a:gd name="connsiteX49" fmla="*/ 5884 w 10000"/>
                <a:gd name="connsiteY49" fmla="*/ 8740 h 10009"/>
                <a:gd name="connsiteX50" fmla="*/ 6040 w 10000"/>
                <a:gd name="connsiteY50" fmla="*/ 8368 h 10009"/>
                <a:gd name="connsiteX51" fmla="*/ 6382 w 10000"/>
                <a:gd name="connsiteY51" fmla="*/ 7982 h 10009"/>
                <a:gd name="connsiteX52" fmla="*/ 6428 w 10000"/>
                <a:gd name="connsiteY52" fmla="*/ 8181 h 10009"/>
                <a:gd name="connsiteX53" fmla="*/ 6444 w 10000"/>
                <a:gd name="connsiteY53" fmla="*/ 8428 h 10009"/>
                <a:gd name="connsiteX54" fmla="*/ 6766 w 10000"/>
                <a:gd name="connsiteY54" fmla="*/ 9268 h 10009"/>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413 w 10000"/>
                <a:gd name="connsiteY39" fmla="*/ 9209 h 10008"/>
                <a:gd name="connsiteX40" fmla="*/ 2566 w 10000"/>
                <a:gd name="connsiteY40" fmla="*/ 9433 h 10008"/>
                <a:gd name="connsiteX41" fmla="*/ 2721 w 10000"/>
                <a:gd name="connsiteY41" fmla="*/ 9592 h 10008"/>
                <a:gd name="connsiteX42" fmla="*/ 2979 w 10000"/>
                <a:gd name="connsiteY42" fmla="*/ 9527 h 10008"/>
                <a:gd name="connsiteX43" fmla="*/ 3757 w 10000"/>
                <a:gd name="connsiteY43" fmla="*/ 9508 h 10008"/>
                <a:gd name="connsiteX44" fmla="*/ 3863 w 10000"/>
                <a:gd name="connsiteY44" fmla="*/ 9778 h 10008"/>
                <a:gd name="connsiteX45" fmla="*/ 4219 w 10000"/>
                <a:gd name="connsiteY45" fmla="*/ 9620 h 10008"/>
                <a:gd name="connsiteX46" fmla="*/ 4373 w 10000"/>
                <a:gd name="connsiteY46" fmla="*/ 9293 h 10008"/>
                <a:gd name="connsiteX47" fmla="*/ 5064 w 10000"/>
                <a:gd name="connsiteY47" fmla="*/ 9311 h 10008"/>
                <a:gd name="connsiteX48" fmla="*/ 5457 w 10000"/>
                <a:gd name="connsiteY48" fmla="*/ 8984 h 10008"/>
                <a:gd name="connsiteX49" fmla="*/ 5884 w 10000"/>
                <a:gd name="connsiteY49" fmla="*/ 8740 h 10008"/>
                <a:gd name="connsiteX50" fmla="*/ 6040 w 10000"/>
                <a:gd name="connsiteY50" fmla="*/ 8368 h 10008"/>
                <a:gd name="connsiteX51" fmla="*/ 6382 w 10000"/>
                <a:gd name="connsiteY51" fmla="*/ 7982 h 10008"/>
                <a:gd name="connsiteX52" fmla="*/ 6428 w 10000"/>
                <a:gd name="connsiteY52" fmla="*/ 8181 h 10008"/>
                <a:gd name="connsiteX53" fmla="*/ 6444 w 10000"/>
                <a:gd name="connsiteY53" fmla="*/ 8428 h 10008"/>
                <a:gd name="connsiteX54" fmla="*/ 6766 w 10000"/>
                <a:gd name="connsiteY54"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413 w 10000"/>
                <a:gd name="connsiteY39" fmla="*/ 9209 h 10008"/>
                <a:gd name="connsiteX40" fmla="*/ 2566 w 10000"/>
                <a:gd name="connsiteY40" fmla="*/ 9433 h 10008"/>
                <a:gd name="connsiteX41" fmla="*/ 2721 w 10000"/>
                <a:gd name="connsiteY41" fmla="*/ 9592 h 10008"/>
                <a:gd name="connsiteX42" fmla="*/ 2979 w 10000"/>
                <a:gd name="connsiteY42" fmla="*/ 9527 h 10008"/>
                <a:gd name="connsiteX43" fmla="*/ 3757 w 10000"/>
                <a:gd name="connsiteY43" fmla="*/ 9508 h 10008"/>
                <a:gd name="connsiteX44" fmla="*/ 3863 w 10000"/>
                <a:gd name="connsiteY44" fmla="*/ 9778 h 10008"/>
                <a:gd name="connsiteX45" fmla="*/ 4219 w 10000"/>
                <a:gd name="connsiteY45" fmla="*/ 9620 h 10008"/>
                <a:gd name="connsiteX46" fmla="*/ 4373 w 10000"/>
                <a:gd name="connsiteY46" fmla="*/ 9293 h 10008"/>
                <a:gd name="connsiteX47" fmla="*/ 5064 w 10000"/>
                <a:gd name="connsiteY47" fmla="*/ 9311 h 10008"/>
                <a:gd name="connsiteX48" fmla="*/ 5457 w 10000"/>
                <a:gd name="connsiteY48" fmla="*/ 8984 h 10008"/>
                <a:gd name="connsiteX49" fmla="*/ 5884 w 10000"/>
                <a:gd name="connsiteY49" fmla="*/ 8740 h 10008"/>
                <a:gd name="connsiteX50" fmla="*/ 6040 w 10000"/>
                <a:gd name="connsiteY50" fmla="*/ 8368 h 10008"/>
                <a:gd name="connsiteX51" fmla="*/ 6382 w 10000"/>
                <a:gd name="connsiteY51" fmla="*/ 7982 h 10008"/>
                <a:gd name="connsiteX52" fmla="*/ 6428 w 10000"/>
                <a:gd name="connsiteY52" fmla="*/ 8181 h 10008"/>
                <a:gd name="connsiteX53" fmla="*/ 6444 w 10000"/>
                <a:gd name="connsiteY53" fmla="*/ 8428 h 10008"/>
                <a:gd name="connsiteX54" fmla="*/ 6766 w 10000"/>
                <a:gd name="connsiteY54"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2413 w 10000"/>
                <a:gd name="connsiteY39" fmla="*/ 9209 h 10008"/>
                <a:gd name="connsiteX40" fmla="*/ 2566 w 10000"/>
                <a:gd name="connsiteY40" fmla="*/ 9433 h 10008"/>
                <a:gd name="connsiteX41" fmla="*/ 2605 w 10000"/>
                <a:gd name="connsiteY41" fmla="*/ 9461 h 10008"/>
                <a:gd name="connsiteX42" fmla="*/ 2721 w 10000"/>
                <a:gd name="connsiteY42" fmla="*/ 9592 h 10008"/>
                <a:gd name="connsiteX43" fmla="*/ 2979 w 10000"/>
                <a:gd name="connsiteY43" fmla="*/ 9527 h 10008"/>
                <a:gd name="connsiteX44" fmla="*/ 3757 w 10000"/>
                <a:gd name="connsiteY44" fmla="*/ 9508 h 10008"/>
                <a:gd name="connsiteX45" fmla="*/ 3863 w 10000"/>
                <a:gd name="connsiteY45" fmla="*/ 9778 h 10008"/>
                <a:gd name="connsiteX46" fmla="*/ 4219 w 10000"/>
                <a:gd name="connsiteY46" fmla="*/ 9620 h 10008"/>
                <a:gd name="connsiteX47" fmla="*/ 4373 w 10000"/>
                <a:gd name="connsiteY47" fmla="*/ 9293 h 10008"/>
                <a:gd name="connsiteX48" fmla="*/ 5064 w 10000"/>
                <a:gd name="connsiteY48" fmla="*/ 9311 h 10008"/>
                <a:gd name="connsiteX49" fmla="*/ 5457 w 10000"/>
                <a:gd name="connsiteY49" fmla="*/ 8984 h 10008"/>
                <a:gd name="connsiteX50" fmla="*/ 5884 w 10000"/>
                <a:gd name="connsiteY50" fmla="*/ 8740 h 10008"/>
                <a:gd name="connsiteX51" fmla="*/ 6040 w 10000"/>
                <a:gd name="connsiteY51" fmla="*/ 8368 h 10008"/>
                <a:gd name="connsiteX52" fmla="*/ 6382 w 10000"/>
                <a:gd name="connsiteY52" fmla="*/ 7982 h 10008"/>
                <a:gd name="connsiteX53" fmla="*/ 6428 w 10000"/>
                <a:gd name="connsiteY53" fmla="*/ 8181 h 10008"/>
                <a:gd name="connsiteX54" fmla="*/ 6444 w 10000"/>
                <a:gd name="connsiteY54" fmla="*/ 8428 h 10008"/>
                <a:gd name="connsiteX55" fmla="*/ 6766 w 10000"/>
                <a:gd name="connsiteY55" fmla="*/ 9268 h 10008"/>
                <a:gd name="connsiteX0" fmla="*/ 7446 w 10000"/>
                <a:gd name="connsiteY0" fmla="*/ 9488 h 10008"/>
                <a:gd name="connsiteX1" fmla="*/ 7446 w 10000"/>
                <a:gd name="connsiteY1" fmla="*/ 8978 h 10008"/>
                <a:gd name="connsiteX2" fmla="*/ 7821 w 10000"/>
                <a:gd name="connsiteY2" fmla="*/ 8978 h 10008"/>
                <a:gd name="connsiteX3" fmla="*/ 8047 w 10000"/>
                <a:gd name="connsiteY3" fmla="*/ 8029 h 10008"/>
                <a:gd name="connsiteX4" fmla="*/ 8648 w 10000"/>
                <a:gd name="connsiteY4" fmla="*/ 7444 h 10008"/>
                <a:gd name="connsiteX5" fmla="*/ 8873 w 10000"/>
                <a:gd name="connsiteY5" fmla="*/ 6351 h 10008"/>
                <a:gd name="connsiteX6" fmla="*/ 8722 w 10000"/>
                <a:gd name="connsiteY6" fmla="*/ 5768 h 10008"/>
                <a:gd name="connsiteX7" fmla="*/ 9098 w 10000"/>
                <a:gd name="connsiteY7" fmla="*/ 4525 h 10008"/>
                <a:gd name="connsiteX8" fmla="*/ 9399 w 10000"/>
                <a:gd name="connsiteY8" fmla="*/ 4160 h 10008"/>
                <a:gd name="connsiteX9" fmla="*/ 10000 w 10000"/>
                <a:gd name="connsiteY9" fmla="*/ 3576 h 10008"/>
                <a:gd name="connsiteX10" fmla="*/ 9774 w 10000"/>
                <a:gd name="connsiteY10" fmla="*/ 3502 h 10008"/>
                <a:gd name="connsiteX11" fmla="*/ 9399 w 10000"/>
                <a:gd name="connsiteY11" fmla="*/ 3140 h 10008"/>
                <a:gd name="connsiteX12" fmla="*/ 9173 w 10000"/>
                <a:gd name="connsiteY12" fmla="*/ 2044 h 10008"/>
                <a:gd name="connsiteX13" fmla="*/ 9173 w 10000"/>
                <a:gd name="connsiteY13" fmla="*/ 1460 h 10008"/>
                <a:gd name="connsiteX14" fmla="*/ 9098 w 10000"/>
                <a:gd name="connsiteY14" fmla="*/ 729 h 10008"/>
                <a:gd name="connsiteX15" fmla="*/ 8873 w 10000"/>
                <a:gd name="connsiteY15" fmla="*/ 511 h 10008"/>
                <a:gd name="connsiteX16" fmla="*/ 8497 w 10000"/>
                <a:gd name="connsiteY16" fmla="*/ 219 h 10008"/>
                <a:gd name="connsiteX17" fmla="*/ 8272 w 10000"/>
                <a:gd name="connsiteY17" fmla="*/ 0 h 10008"/>
                <a:gd name="connsiteX18" fmla="*/ 7821 w 10000"/>
                <a:gd name="connsiteY18" fmla="*/ 293 h 10008"/>
                <a:gd name="connsiteX19" fmla="*/ 7370 w 10000"/>
                <a:gd name="connsiteY19" fmla="*/ 729 h 10008"/>
                <a:gd name="connsiteX20" fmla="*/ 6769 w 10000"/>
                <a:gd name="connsiteY20" fmla="*/ 729 h 10008"/>
                <a:gd name="connsiteX21" fmla="*/ 5717 w 10000"/>
                <a:gd name="connsiteY21" fmla="*/ 729 h 10008"/>
                <a:gd name="connsiteX22" fmla="*/ 5717 w 10000"/>
                <a:gd name="connsiteY22" fmla="*/ 658 h 10008"/>
                <a:gd name="connsiteX23" fmla="*/ 5643 w 10000"/>
                <a:gd name="connsiteY23" fmla="*/ 729 h 10008"/>
                <a:gd name="connsiteX24" fmla="*/ 1961 w 10000"/>
                <a:gd name="connsiteY24" fmla="*/ 729 h 10008"/>
                <a:gd name="connsiteX25" fmla="*/ 1961 w 10000"/>
                <a:gd name="connsiteY25" fmla="*/ 2263 h 10008"/>
                <a:gd name="connsiteX26" fmla="*/ 1285 w 10000"/>
                <a:gd name="connsiteY26" fmla="*/ 2263 h 10008"/>
                <a:gd name="connsiteX27" fmla="*/ 1285 w 10000"/>
                <a:gd name="connsiteY27" fmla="*/ 2556 h 10008"/>
                <a:gd name="connsiteX28" fmla="*/ 1285 w 10000"/>
                <a:gd name="connsiteY28" fmla="*/ 5179 h 10008"/>
                <a:gd name="connsiteX29" fmla="*/ 1135 w 10000"/>
                <a:gd name="connsiteY29" fmla="*/ 5327 h 10008"/>
                <a:gd name="connsiteX30" fmla="*/ 684 w 10000"/>
                <a:gd name="connsiteY30" fmla="*/ 5621 h 10008"/>
                <a:gd name="connsiteX31" fmla="*/ 609 w 10000"/>
                <a:gd name="connsiteY31" fmla="*/ 5986 h 10008"/>
                <a:gd name="connsiteX32" fmla="*/ 384 w 10000"/>
                <a:gd name="connsiteY32" fmla="*/ 6351 h 10008"/>
                <a:gd name="connsiteX33" fmla="*/ 234 w 10000"/>
                <a:gd name="connsiteY33" fmla="*/ 6935 h 10008"/>
                <a:gd name="connsiteX34" fmla="*/ 8 w 10000"/>
                <a:gd name="connsiteY34" fmla="*/ 7593 h 10008"/>
                <a:gd name="connsiteX35" fmla="*/ 384 w 10000"/>
                <a:gd name="connsiteY35" fmla="*/ 7664 h 10008"/>
                <a:gd name="connsiteX36" fmla="*/ 458 w 10000"/>
                <a:gd name="connsiteY36" fmla="*/ 8245 h 10008"/>
                <a:gd name="connsiteX37" fmla="*/ 684 w 10000"/>
                <a:gd name="connsiteY37" fmla="*/ 8831 h 10008"/>
                <a:gd name="connsiteX38" fmla="*/ 1059 w 10000"/>
                <a:gd name="connsiteY38" fmla="*/ 10000 h 10008"/>
                <a:gd name="connsiteX39" fmla="*/ 1817 w 10000"/>
                <a:gd name="connsiteY39" fmla="*/ 9069 h 10008"/>
                <a:gd name="connsiteX40" fmla="*/ 2566 w 10000"/>
                <a:gd name="connsiteY40" fmla="*/ 9433 h 10008"/>
                <a:gd name="connsiteX41" fmla="*/ 2605 w 10000"/>
                <a:gd name="connsiteY41" fmla="*/ 9461 h 10008"/>
                <a:gd name="connsiteX42" fmla="*/ 2721 w 10000"/>
                <a:gd name="connsiteY42" fmla="*/ 9592 h 10008"/>
                <a:gd name="connsiteX43" fmla="*/ 2979 w 10000"/>
                <a:gd name="connsiteY43" fmla="*/ 9527 h 10008"/>
                <a:gd name="connsiteX44" fmla="*/ 3757 w 10000"/>
                <a:gd name="connsiteY44" fmla="*/ 9508 h 10008"/>
                <a:gd name="connsiteX45" fmla="*/ 3863 w 10000"/>
                <a:gd name="connsiteY45" fmla="*/ 9778 h 10008"/>
                <a:gd name="connsiteX46" fmla="*/ 4219 w 10000"/>
                <a:gd name="connsiteY46" fmla="*/ 9620 h 10008"/>
                <a:gd name="connsiteX47" fmla="*/ 4373 w 10000"/>
                <a:gd name="connsiteY47" fmla="*/ 9293 h 10008"/>
                <a:gd name="connsiteX48" fmla="*/ 5064 w 10000"/>
                <a:gd name="connsiteY48" fmla="*/ 9311 h 10008"/>
                <a:gd name="connsiteX49" fmla="*/ 5457 w 10000"/>
                <a:gd name="connsiteY49" fmla="*/ 8984 h 10008"/>
                <a:gd name="connsiteX50" fmla="*/ 5884 w 10000"/>
                <a:gd name="connsiteY50" fmla="*/ 8740 h 10008"/>
                <a:gd name="connsiteX51" fmla="*/ 6040 w 10000"/>
                <a:gd name="connsiteY51" fmla="*/ 8368 h 10008"/>
                <a:gd name="connsiteX52" fmla="*/ 6382 w 10000"/>
                <a:gd name="connsiteY52" fmla="*/ 7982 h 10008"/>
                <a:gd name="connsiteX53" fmla="*/ 6428 w 10000"/>
                <a:gd name="connsiteY53" fmla="*/ 8181 h 10008"/>
                <a:gd name="connsiteX54" fmla="*/ 6444 w 10000"/>
                <a:gd name="connsiteY54" fmla="*/ 8428 h 10008"/>
                <a:gd name="connsiteX55" fmla="*/ 6766 w 10000"/>
                <a:gd name="connsiteY55" fmla="*/ 9268 h 10008"/>
                <a:gd name="connsiteX0" fmla="*/ 7446 w 10000"/>
                <a:gd name="connsiteY0" fmla="*/ 9488 h 10028"/>
                <a:gd name="connsiteX1" fmla="*/ 7446 w 10000"/>
                <a:gd name="connsiteY1" fmla="*/ 8978 h 10028"/>
                <a:gd name="connsiteX2" fmla="*/ 7821 w 10000"/>
                <a:gd name="connsiteY2" fmla="*/ 8978 h 10028"/>
                <a:gd name="connsiteX3" fmla="*/ 8047 w 10000"/>
                <a:gd name="connsiteY3" fmla="*/ 8029 h 10028"/>
                <a:gd name="connsiteX4" fmla="*/ 8648 w 10000"/>
                <a:gd name="connsiteY4" fmla="*/ 7444 h 10028"/>
                <a:gd name="connsiteX5" fmla="*/ 8873 w 10000"/>
                <a:gd name="connsiteY5" fmla="*/ 6351 h 10028"/>
                <a:gd name="connsiteX6" fmla="*/ 8722 w 10000"/>
                <a:gd name="connsiteY6" fmla="*/ 5768 h 10028"/>
                <a:gd name="connsiteX7" fmla="*/ 9098 w 10000"/>
                <a:gd name="connsiteY7" fmla="*/ 4525 h 10028"/>
                <a:gd name="connsiteX8" fmla="*/ 9399 w 10000"/>
                <a:gd name="connsiteY8" fmla="*/ 4160 h 10028"/>
                <a:gd name="connsiteX9" fmla="*/ 10000 w 10000"/>
                <a:gd name="connsiteY9" fmla="*/ 3576 h 10028"/>
                <a:gd name="connsiteX10" fmla="*/ 9774 w 10000"/>
                <a:gd name="connsiteY10" fmla="*/ 3502 h 10028"/>
                <a:gd name="connsiteX11" fmla="*/ 9399 w 10000"/>
                <a:gd name="connsiteY11" fmla="*/ 3140 h 10028"/>
                <a:gd name="connsiteX12" fmla="*/ 9173 w 10000"/>
                <a:gd name="connsiteY12" fmla="*/ 2044 h 10028"/>
                <a:gd name="connsiteX13" fmla="*/ 9173 w 10000"/>
                <a:gd name="connsiteY13" fmla="*/ 1460 h 10028"/>
                <a:gd name="connsiteX14" fmla="*/ 9098 w 10000"/>
                <a:gd name="connsiteY14" fmla="*/ 729 h 10028"/>
                <a:gd name="connsiteX15" fmla="*/ 8873 w 10000"/>
                <a:gd name="connsiteY15" fmla="*/ 511 h 10028"/>
                <a:gd name="connsiteX16" fmla="*/ 8497 w 10000"/>
                <a:gd name="connsiteY16" fmla="*/ 219 h 10028"/>
                <a:gd name="connsiteX17" fmla="*/ 8272 w 10000"/>
                <a:gd name="connsiteY17" fmla="*/ 0 h 10028"/>
                <a:gd name="connsiteX18" fmla="*/ 7821 w 10000"/>
                <a:gd name="connsiteY18" fmla="*/ 293 h 10028"/>
                <a:gd name="connsiteX19" fmla="*/ 7370 w 10000"/>
                <a:gd name="connsiteY19" fmla="*/ 729 h 10028"/>
                <a:gd name="connsiteX20" fmla="*/ 6769 w 10000"/>
                <a:gd name="connsiteY20" fmla="*/ 729 h 10028"/>
                <a:gd name="connsiteX21" fmla="*/ 5717 w 10000"/>
                <a:gd name="connsiteY21" fmla="*/ 729 h 10028"/>
                <a:gd name="connsiteX22" fmla="*/ 5717 w 10000"/>
                <a:gd name="connsiteY22" fmla="*/ 658 h 10028"/>
                <a:gd name="connsiteX23" fmla="*/ 5643 w 10000"/>
                <a:gd name="connsiteY23" fmla="*/ 729 h 10028"/>
                <a:gd name="connsiteX24" fmla="*/ 1961 w 10000"/>
                <a:gd name="connsiteY24" fmla="*/ 729 h 10028"/>
                <a:gd name="connsiteX25" fmla="*/ 1961 w 10000"/>
                <a:gd name="connsiteY25" fmla="*/ 2263 h 10028"/>
                <a:gd name="connsiteX26" fmla="*/ 1285 w 10000"/>
                <a:gd name="connsiteY26" fmla="*/ 2263 h 10028"/>
                <a:gd name="connsiteX27" fmla="*/ 1285 w 10000"/>
                <a:gd name="connsiteY27" fmla="*/ 2556 h 10028"/>
                <a:gd name="connsiteX28" fmla="*/ 1285 w 10000"/>
                <a:gd name="connsiteY28" fmla="*/ 5179 h 10028"/>
                <a:gd name="connsiteX29" fmla="*/ 1135 w 10000"/>
                <a:gd name="connsiteY29" fmla="*/ 5327 h 10028"/>
                <a:gd name="connsiteX30" fmla="*/ 684 w 10000"/>
                <a:gd name="connsiteY30" fmla="*/ 5621 h 10028"/>
                <a:gd name="connsiteX31" fmla="*/ 609 w 10000"/>
                <a:gd name="connsiteY31" fmla="*/ 5986 h 10028"/>
                <a:gd name="connsiteX32" fmla="*/ 384 w 10000"/>
                <a:gd name="connsiteY32" fmla="*/ 6351 h 10028"/>
                <a:gd name="connsiteX33" fmla="*/ 234 w 10000"/>
                <a:gd name="connsiteY33" fmla="*/ 6935 h 10028"/>
                <a:gd name="connsiteX34" fmla="*/ 8 w 10000"/>
                <a:gd name="connsiteY34" fmla="*/ 7593 h 10028"/>
                <a:gd name="connsiteX35" fmla="*/ 384 w 10000"/>
                <a:gd name="connsiteY35" fmla="*/ 7664 h 10028"/>
                <a:gd name="connsiteX36" fmla="*/ 458 w 10000"/>
                <a:gd name="connsiteY36" fmla="*/ 8245 h 10028"/>
                <a:gd name="connsiteX37" fmla="*/ 684 w 10000"/>
                <a:gd name="connsiteY37" fmla="*/ 8831 h 10028"/>
                <a:gd name="connsiteX38" fmla="*/ 1059 w 10000"/>
                <a:gd name="connsiteY38" fmla="*/ 10000 h 10028"/>
                <a:gd name="connsiteX39" fmla="*/ 1817 w 10000"/>
                <a:gd name="connsiteY39" fmla="*/ 9069 h 10028"/>
                <a:gd name="connsiteX40" fmla="*/ 2566 w 10000"/>
                <a:gd name="connsiteY40" fmla="*/ 9433 h 10028"/>
                <a:gd name="connsiteX41" fmla="*/ 2605 w 10000"/>
                <a:gd name="connsiteY41" fmla="*/ 9461 h 10028"/>
                <a:gd name="connsiteX42" fmla="*/ 2721 w 10000"/>
                <a:gd name="connsiteY42" fmla="*/ 9592 h 10028"/>
                <a:gd name="connsiteX43" fmla="*/ 2979 w 10000"/>
                <a:gd name="connsiteY43" fmla="*/ 9527 h 10028"/>
                <a:gd name="connsiteX44" fmla="*/ 3757 w 10000"/>
                <a:gd name="connsiteY44" fmla="*/ 9508 h 10028"/>
                <a:gd name="connsiteX45" fmla="*/ 3863 w 10000"/>
                <a:gd name="connsiteY45" fmla="*/ 9778 h 10028"/>
                <a:gd name="connsiteX46" fmla="*/ 4219 w 10000"/>
                <a:gd name="connsiteY46" fmla="*/ 9620 h 10028"/>
                <a:gd name="connsiteX47" fmla="*/ 4373 w 10000"/>
                <a:gd name="connsiteY47" fmla="*/ 9293 h 10028"/>
                <a:gd name="connsiteX48" fmla="*/ 5064 w 10000"/>
                <a:gd name="connsiteY48" fmla="*/ 9311 h 10028"/>
                <a:gd name="connsiteX49" fmla="*/ 5457 w 10000"/>
                <a:gd name="connsiteY49" fmla="*/ 8984 h 10028"/>
                <a:gd name="connsiteX50" fmla="*/ 5884 w 10000"/>
                <a:gd name="connsiteY50" fmla="*/ 8740 h 10028"/>
                <a:gd name="connsiteX51" fmla="*/ 6040 w 10000"/>
                <a:gd name="connsiteY51" fmla="*/ 8368 h 10028"/>
                <a:gd name="connsiteX52" fmla="*/ 6382 w 10000"/>
                <a:gd name="connsiteY52" fmla="*/ 7982 h 10028"/>
                <a:gd name="connsiteX53" fmla="*/ 6428 w 10000"/>
                <a:gd name="connsiteY53" fmla="*/ 8181 h 10028"/>
                <a:gd name="connsiteX54" fmla="*/ 6444 w 10000"/>
                <a:gd name="connsiteY54" fmla="*/ 8428 h 10028"/>
                <a:gd name="connsiteX55" fmla="*/ 6766 w 10000"/>
                <a:gd name="connsiteY55" fmla="*/ 9268 h 10028"/>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817 w 10000"/>
                <a:gd name="connsiteY39" fmla="*/ 9069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817 w 10000"/>
                <a:gd name="connsiteY39" fmla="*/ 9069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750 w 10000"/>
                <a:gd name="connsiteY39" fmla="*/ 9069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702 w 10000"/>
                <a:gd name="connsiteY39" fmla="*/ 9069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702 w 10000"/>
                <a:gd name="connsiteY39" fmla="*/ 9069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87 w 10000"/>
                <a:gd name="connsiteY39" fmla="*/ 9088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87 w 10000"/>
                <a:gd name="connsiteY39" fmla="*/ 9088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87 w 10000"/>
                <a:gd name="connsiteY39" fmla="*/ 9088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87 w 10000"/>
                <a:gd name="connsiteY39" fmla="*/ 9088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97 w 10000"/>
                <a:gd name="connsiteY39" fmla="*/ 9125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97 w 10000"/>
                <a:gd name="connsiteY39" fmla="*/ 9125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97 w 10000"/>
                <a:gd name="connsiteY39" fmla="*/ 9125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68 w 10000"/>
                <a:gd name="connsiteY39" fmla="*/ 9153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1059 w 10000"/>
                <a:gd name="connsiteY38" fmla="*/ 10000 h 10000"/>
                <a:gd name="connsiteX39" fmla="*/ 1568 w 10000"/>
                <a:gd name="connsiteY39" fmla="*/ 9153 h 10000"/>
                <a:gd name="connsiteX40" fmla="*/ 2566 w 10000"/>
                <a:gd name="connsiteY40" fmla="*/ 9433 h 10000"/>
                <a:gd name="connsiteX41" fmla="*/ 2605 w 10000"/>
                <a:gd name="connsiteY41" fmla="*/ 9461 h 10000"/>
                <a:gd name="connsiteX42" fmla="*/ 2721 w 10000"/>
                <a:gd name="connsiteY42" fmla="*/ 9592 h 10000"/>
                <a:gd name="connsiteX43" fmla="*/ 2979 w 10000"/>
                <a:gd name="connsiteY43" fmla="*/ 9527 h 10000"/>
                <a:gd name="connsiteX44" fmla="*/ 3757 w 10000"/>
                <a:gd name="connsiteY44" fmla="*/ 9508 h 10000"/>
                <a:gd name="connsiteX45" fmla="*/ 3863 w 10000"/>
                <a:gd name="connsiteY45" fmla="*/ 9778 h 10000"/>
                <a:gd name="connsiteX46" fmla="*/ 4219 w 10000"/>
                <a:gd name="connsiteY46" fmla="*/ 9620 h 10000"/>
                <a:gd name="connsiteX47" fmla="*/ 4373 w 10000"/>
                <a:gd name="connsiteY47" fmla="*/ 9293 h 10000"/>
                <a:gd name="connsiteX48" fmla="*/ 5064 w 10000"/>
                <a:gd name="connsiteY48" fmla="*/ 9311 h 10000"/>
                <a:gd name="connsiteX49" fmla="*/ 5457 w 10000"/>
                <a:gd name="connsiteY49" fmla="*/ 8984 h 10000"/>
                <a:gd name="connsiteX50" fmla="*/ 5884 w 10000"/>
                <a:gd name="connsiteY50" fmla="*/ 8740 h 10000"/>
                <a:gd name="connsiteX51" fmla="*/ 6040 w 10000"/>
                <a:gd name="connsiteY51" fmla="*/ 8368 h 10000"/>
                <a:gd name="connsiteX52" fmla="*/ 6382 w 10000"/>
                <a:gd name="connsiteY52" fmla="*/ 7982 h 10000"/>
                <a:gd name="connsiteX53" fmla="*/ 6428 w 10000"/>
                <a:gd name="connsiteY53" fmla="*/ 8181 h 10000"/>
                <a:gd name="connsiteX54" fmla="*/ 6444 w 10000"/>
                <a:gd name="connsiteY54" fmla="*/ 8428 h 10000"/>
                <a:gd name="connsiteX55" fmla="*/ 6766 w 10000"/>
                <a:gd name="connsiteY55"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6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6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6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6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566 w 10000"/>
                <a:gd name="connsiteY41" fmla="*/ 9433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547 w 10000"/>
                <a:gd name="connsiteY41" fmla="*/ 9256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201 w 10000"/>
                <a:gd name="connsiteY41" fmla="*/ 9069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268 w 10000"/>
                <a:gd name="connsiteY41" fmla="*/ 8780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268 w 10000"/>
                <a:gd name="connsiteY41" fmla="*/ 8780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153 w 10000"/>
                <a:gd name="connsiteY41" fmla="*/ 8780 h 10000"/>
                <a:gd name="connsiteX42" fmla="*/ 2605 w 10000"/>
                <a:gd name="connsiteY42" fmla="*/ 9461 h 10000"/>
                <a:gd name="connsiteX43" fmla="*/ 2721 w 10000"/>
                <a:gd name="connsiteY43" fmla="*/ 9592 h 10000"/>
                <a:gd name="connsiteX44" fmla="*/ 2979 w 10000"/>
                <a:gd name="connsiteY44" fmla="*/ 9527 h 10000"/>
                <a:gd name="connsiteX45" fmla="*/ 3757 w 10000"/>
                <a:gd name="connsiteY45" fmla="*/ 9508 h 10000"/>
                <a:gd name="connsiteX46" fmla="*/ 3863 w 10000"/>
                <a:gd name="connsiteY46" fmla="*/ 9778 h 10000"/>
                <a:gd name="connsiteX47" fmla="*/ 4219 w 10000"/>
                <a:gd name="connsiteY47" fmla="*/ 9620 h 10000"/>
                <a:gd name="connsiteX48" fmla="*/ 4373 w 10000"/>
                <a:gd name="connsiteY48" fmla="*/ 9293 h 10000"/>
                <a:gd name="connsiteX49" fmla="*/ 5064 w 10000"/>
                <a:gd name="connsiteY49" fmla="*/ 9311 h 10000"/>
                <a:gd name="connsiteX50" fmla="*/ 5457 w 10000"/>
                <a:gd name="connsiteY50" fmla="*/ 8984 h 10000"/>
                <a:gd name="connsiteX51" fmla="*/ 5884 w 10000"/>
                <a:gd name="connsiteY51" fmla="*/ 8740 h 10000"/>
                <a:gd name="connsiteX52" fmla="*/ 6040 w 10000"/>
                <a:gd name="connsiteY52" fmla="*/ 8368 h 10000"/>
                <a:gd name="connsiteX53" fmla="*/ 6382 w 10000"/>
                <a:gd name="connsiteY53" fmla="*/ 7982 h 10000"/>
                <a:gd name="connsiteX54" fmla="*/ 6428 w 10000"/>
                <a:gd name="connsiteY54" fmla="*/ 8181 h 10000"/>
                <a:gd name="connsiteX55" fmla="*/ 6444 w 10000"/>
                <a:gd name="connsiteY55" fmla="*/ 8428 h 10000"/>
                <a:gd name="connsiteX56" fmla="*/ 6766 w 10000"/>
                <a:gd name="connsiteY56"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153 w 10000"/>
                <a:gd name="connsiteY41" fmla="*/ 8780 h 10000"/>
                <a:gd name="connsiteX42" fmla="*/ 2336 w 10000"/>
                <a:gd name="connsiteY42" fmla="*/ 8985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076 w 10000"/>
                <a:gd name="connsiteY41" fmla="*/ 8799 h 10000"/>
                <a:gd name="connsiteX42" fmla="*/ 2336 w 10000"/>
                <a:gd name="connsiteY42" fmla="*/ 8985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076 w 10000"/>
                <a:gd name="connsiteY41" fmla="*/ 8799 h 10000"/>
                <a:gd name="connsiteX42" fmla="*/ 2336 w 10000"/>
                <a:gd name="connsiteY42" fmla="*/ 8985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076 w 10000"/>
                <a:gd name="connsiteY41" fmla="*/ 8799 h 10000"/>
                <a:gd name="connsiteX42" fmla="*/ 2250 w 10000"/>
                <a:gd name="connsiteY42" fmla="*/ 9060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076 w 10000"/>
                <a:gd name="connsiteY41" fmla="*/ 8799 h 10000"/>
                <a:gd name="connsiteX42" fmla="*/ 2250 w 10000"/>
                <a:gd name="connsiteY42" fmla="*/ 9060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 name="connsiteX0" fmla="*/ 7446 w 10000"/>
                <a:gd name="connsiteY0" fmla="*/ 9488 h 10000"/>
                <a:gd name="connsiteX1" fmla="*/ 7446 w 10000"/>
                <a:gd name="connsiteY1" fmla="*/ 8978 h 10000"/>
                <a:gd name="connsiteX2" fmla="*/ 7821 w 10000"/>
                <a:gd name="connsiteY2" fmla="*/ 8978 h 10000"/>
                <a:gd name="connsiteX3" fmla="*/ 8047 w 10000"/>
                <a:gd name="connsiteY3" fmla="*/ 8029 h 10000"/>
                <a:gd name="connsiteX4" fmla="*/ 8648 w 10000"/>
                <a:gd name="connsiteY4" fmla="*/ 7444 h 10000"/>
                <a:gd name="connsiteX5" fmla="*/ 8873 w 10000"/>
                <a:gd name="connsiteY5" fmla="*/ 6351 h 10000"/>
                <a:gd name="connsiteX6" fmla="*/ 8722 w 10000"/>
                <a:gd name="connsiteY6" fmla="*/ 5768 h 10000"/>
                <a:gd name="connsiteX7" fmla="*/ 9098 w 10000"/>
                <a:gd name="connsiteY7" fmla="*/ 4525 h 10000"/>
                <a:gd name="connsiteX8" fmla="*/ 9399 w 10000"/>
                <a:gd name="connsiteY8" fmla="*/ 4160 h 10000"/>
                <a:gd name="connsiteX9" fmla="*/ 10000 w 10000"/>
                <a:gd name="connsiteY9" fmla="*/ 3576 h 10000"/>
                <a:gd name="connsiteX10" fmla="*/ 9774 w 10000"/>
                <a:gd name="connsiteY10" fmla="*/ 3502 h 10000"/>
                <a:gd name="connsiteX11" fmla="*/ 9399 w 10000"/>
                <a:gd name="connsiteY11" fmla="*/ 3140 h 10000"/>
                <a:gd name="connsiteX12" fmla="*/ 9173 w 10000"/>
                <a:gd name="connsiteY12" fmla="*/ 2044 h 10000"/>
                <a:gd name="connsiteX13" fmla="*/ 9173 w 10000"/>
                <a:gd name="connsiteY13" fmla="*/ 1460 h 10000"/>
                <a:gd name="connsiteX14" fmla="*/ 9098 w 10000"/>
                <a:gd name="connsiteY14" fmla="*/ 729 h 10000"/>
                <a:gd name="connsiteX15" fmla="*/ 8873 w 10000"/>
                <a:gd name="connsiteY15" fmla="*/ 511 h 10000"/>
                <a:gd name="connsiteX16" fmla="*/ 8497 w 10000"/>
                <a:gd name="connsiteY16" fmla="*/ 219 h 10000"/>
                <a:gd name="connsiteX17" fmla="*/ 8272 w 10000"/>
                <a:gd name="connsiteY17" fmla="*/ 0 h 10000"/>
                <a:gd name="connsiteX18" fmla="*/ 7821 w 10000"/>
                <a:gd name="connsiteY18" fmla="*/ 293 h 10000"/>
                <a:gd name="connsiteX19" fmla="*/ 7370 w 10000"/>
                <a:gd name="connsiteY19" fmla="*/ 729 h 10000"/>
                <a:gd name="connsiteX20" fmla="*/ 6769 w 10000"/>
                <a:gd name="connsiteY20" fmla="*/ 729 h 10000"/>
                <a:gd name="connsiteX21" fmla="*/ 5717 w 10000"/>
                <a:gd name="connsiteY21" fmla="*/ 729 h 10000"/>
                <a:gd name="connsiteX22" fmla="*/ 5717 w 10000"/>
                <a:gd name="connsiteY22" fmla="*/ 658 h 10000"/>
                <a:gd name="connsiteX23" fmla="*/ 5643 w 10000"/>
                <a:gd name="connsiteY23" fmla="*/ 729 h 10000"/>
                <a:gd name="connsiteX24" fmla="*/ 1961 w 10000"/>
                <a:gd name="connsiteY24" fmla="*/ 729 h 10000"/>
                <a:gd name="connsiteX25" fmla="*/ 1961 w 10000"/>
                <a:gd name="connsiteY25" fmla="*/ 2263 h 10000"/>
                <a:gd name="connsiteX26" fmla="*/ 1285 w 10000"/>
                <a:gd name="connsiteY26" fmla="*/ 2263 h 10000"/>
                <a:gd name="connsiteX27" fmla="*/ 1285 w 10000"/>
                <a:gd name="connsiteY27" fmla="*/ 2556 h 10000"/>
                <a:gd name="connsiteX28" fmla="*/ 1285 w 10000"/>
                <a:gd name="connsiteY28" fmla="*/ 5179 h 10000"/>
                <a:gd name="connsiteX29" fmla="*/ 1135 w 10000"/>
                <a:gd name="connsiteY29" fmla="*/ 5327 h 10000"/>
                <a:gd name="connsiteX30" fmla="*/ 684 w 10000"/>
                <a:gd name="connsiteY30" fmla="*/ 5621 h 10000"/>
                <a:gd name="connsiteX31" fmla="*/ 609 w 10000"/>
                <a:gd name="connsiteY31" fmla="*/ 5986 h 10000"/>
                <a:gd name="connsiteX32" fmla="*/ 384 w 10000"/>
                <a:gd name="connsiteY32" fmla="*/ 6351 h 10000"/>
                <a:gd name="connsiteX33" fmla="*/ 234 w 10000"/>
                <a:gd name="connsiteY33" fmla="*/ 6935 h 10000"/>
                <a:gd name="connsiteX34" fmla="*/ 8 w 10000"/>
                <a:gd name="connsiteY34" fmla="*/ 7593 h 10000"/>
                <a:gd name="connsiteX35" fmla="*/ 384 w 10000"/>
                <a:gd name="connsiteY35" fmla="*/ 7664 h 10000"/>
                <a:gd name="connsiteX36" fmla="*/ 458 w 10000"/>
                <a:gd name="connsiteY36" fmla="*/ 8245 h 10000"/>
                <a:gd name="connsiteX37" fmla="*/ 684 w 10000"/>
                <a:gd name="connsiteY37" fmla="*/ 8831 h 10000"/>
                <a:gd name="connsiteX38" fmla="*/ 982 w 10000"/>
                <a:gd name="connsiteY38" fmla="*/ 9237 h 10000"/>
                <a:gd name="connsiteX39" fmla="*/ 1059 w 10000"/>
                <a:gd name="connsiteY39" fmla="*/ 10000 h 10000"/>
                <a:gd name="connsiteX40" fmla="*/ 1578 w 10000"/>
                <a:gd name="connsiteY40" fmla="*/ 9153 h 10000"/>
                <a:gd name="connsiteX41" fmla="*/ 2076 w 10000"/>
                <a:gd name="connsiteY41" fmla="*/ 8799 h 10000"/>
                <a:gd name="connsiteX42" fmla="*/ 2250 w 10000"/>
                <a:gd name="connsiteY42" fmla="*/ 9060 h 10000"/>
                <a:gd name="connsiteX43" fmla="*/ 2605 w 10000"/>
                <a:gd name="connsiteY43" fmla="*/ 9461 h 10000"/>
                <a:gd name="connsiteX44" fmla="*/ 2721 w 10000"/>
                <a:gd name="connsiteY44" fmla="*/ 9592 h 10000"/>
                <a:gd name="connsiteX45" fmla="*/ 2979 w 10000"/>
                <a:gd name="connsiteY45" fmla="*/ 9527 h 10000"/>
                <a:gd name="connsiteX46" fmla="*/ 3757 w 10000"/>
                <a:gd name="connsiteY46" fmla="*/ 9508 h 10000"/>
                <a:gd name="connsiteX47" fmla="*/ 3863 w 10000"/>
                <a:gd name="connsiteY47" fmla="*/ 9778 h 10000"/>
                <a:gd name="connsiteX48" fmla="*/ 4219 w 10000"/>
                <a:gd name="connsiteY48" fmla="*/ 9620 h 10000"/>
                <a:gd name="connsiteX49" fmla="*/ 4373 w 10000"/>
                <a:gd name="connsiteY49" fmla="*/ 9293 h 10000"/>
                <a:gd name="connsiteX50" fmla="*/ 5064 w 10000"/>
                <a:gd name="connsiteY50" fmla="*/ 9311 h 10000"/>
                <a:gd name="connsiteX51" fmla="*/ 5457 w 10000"/>
                <a:gd name="connsiteY51" fmla="*/ 8984 h 10000"/>
                <a:gd name="connsiteX52" fmla="*/ 5884 w 10000"/>
                <a:gd name="connsiteY52" fmla="*/ 8740 h 10000"/>
                <a:gd name="connsiteX53" fmla="*/ 6040 w 10000"/>
                <a:gd name="connsiteY53" fmla="*/ 8368 h 10000"/>
                <a:gd name="connsiteX54" fmla="*/ 6382 w 10000"/>
                <a:gd name="connsiteY54" fmla="*/ 7982 h 10000"/>
                <a:gd name="connsiteX55" fmla="*/ 6428 w 10000"/>
                <a:gd name="connsiteY55" fmla="*/ 8181 h 10000"/>
                <a:gd name="connsiteX56" fmla="*/ 6444 w 10000"/>
                <a:gd name="connsiteY56" fmla="*/ 8428 h 10000"/>
                <a:gd name="connsiteX57" fmla="*/ 6766 w 10000"/>
                <a:gd name="connsiteY57" fmla="*/ 9268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0000" h="10000">
                  <a:moveTo>
                    <a:pt x="7446" y="9488"/>
                  </a:moveTo>
                  <a:cubicBezTo>
                    <a:pt x="7596" y="9168"/>
                    <a:pt x="7370" y="9271"/>
                    <a:pt x="7446" y="8978"/>
                  </a:cubicBezTo>
                  <a:cubicBezTo>
                    <a:pt x="7671" y="8613"/>
                    <a:pt x="7671" y="9051"/>
                    <a:pt x="7821" y="8978"/>
                  </a:cubicBezTo>
                  <a:cubicBezTo>
                    <a:pt x="7896" y="8831"/>
                    <a:pt x="7821" y="8245"/>
                    <a:pt x="8047" y="8029"/>
                  </a:cubicBezTo>
                  <a:cubicBezTo>
                    <a:pt x="8272" y="7956"/>
                    <a:pt x="8197" y="7444"/>
                    <a:pt x="8648" y="7444"/>
                  </a:cubicBezTo>
                  <a:cubicBezTo>
                    <a:pt x="8497" y="7153"/>
                    <a:pt x="8722" y="7006"/>
                    <a:pt x="8873" y="6351"/>
                  </a:cubicBezTo>
                  <a:cubicBezTo>
                    <a:pt x="8873" y="6131"/>
                    <a:pt x="8648" y="5912"/>
                    <a:pt x="8722" y="5768"/>
                  </a:cubicBezTo>
                  <a:cubicBezTo>
                    <a:pt x="8873" y="5547"/>
                    <a:pt x="9098" y="5179"/>
                    <a:pt x="9098" y="4525"/>
                  </a:cubicBezTo>
                  <a:cubicBezTo>
                    <a:pt x="8948" y="4086"/>
                    <a:pt x="9173" y="4599"/>
                    <a:pt x="9399" y="4160"/>
                  </a:cubicBezTo>
                  <a:cubicBezTo>
                    <a:pt x="9549" y="3942"/>
                    <a:pt x="9774" y="4306"/>
                    <a:pt x="10000" y="3576"/>
                  </a:cubicBezTo>
                  <a:cubicBezTo>
                    <a:pt x="10000" y="3502"/>
                    <a:pt x="9850" y="3357"/>
                    <a:pt x="9774" y="3502"/>
                  </a:cubicBezTo>
                  <a:cubicBezTo>
                    <a:pt x="9624" y="3502"/>
                    <a:pt x="9624" y="3140"/>
                    <a:pt x="9399" y="3140"/>
                  </a:cubicBezTo>
                  <a:cubicBezTo>
                    <a:pt x="9323" y="3285"/>
                    <a:pt x="9098" y="2117"/>
                    <a:pt x="9173" y="2044"/>
                  </a:cubicBezTo>
                  <a:cubicBezTo>
                    <a:pt x="9323" y="1678"/>
                    <a:pt x="8948" y="1460"/>
                    <a:pt x="9173" y="1460"/>
                  </a:cubicBezTo>
                  <a:cubicBezTo>
                    <a:pt x="9399" y="1533"/>
                    <a:pt x="9098" y="1311"/>
                    <a:pt x="9098" y="729"/>
                  </a:cubicBezTo>
                  <a:cubicBezTo>
                    <a:pt x="8948" y="658"/>
                    <a:pt x="8948" y="511"/>
                    <a:pt x="8873" y="511"/>
                  </a:cubicBezTo>
                  <a:cubicBezTo>
                    <a:pt x="8648" y="511"/>
                    <a:pt x="8722" y="219"/>
                    <a:pt x="8497" y="219"/>
                  </a:cubicBezTo>
                  <a:cubicBezTo>
                    <a:pt x="8422" y="219"/>
                    <a:pt x="8272" y="74"/>
                    <a:pt x="8272" y="0"/>
                  </a:cubicBezTo>
                  <a:cubicBezTo>
                    <a:pt x="8047" y="293"/>
                    <a:pt x="7896" y="0"/>
                    <a:pt x="7821" y="293"/>
                  </a:cubicBezTo>
                  <a:cubicBezTo>
                    <a:pt x="7671" y="658"/>
                    <a:pt x="7446" y="511"/>
                    <a:pt x="7370" y="729"/>
                  </a:cubicBezTo>
                  <a:cubicBezTo>
                    <a:pt x="7220" y="1021"/>
                    <a:pt x="6995" y="1094"/>
                    <a:pt x="6769" y="729"/>
                  </a:cubicBezTo>
                  <a:lnTo>
                    <a:pt x="5717" y="729"/>
                  </a:lnTo>
                  <a:lnTo>
                    <a:pt x="5717" y="658"/>
                  </a:lnTo>
                  <a:cubicBezTo>
                    <a:pt x="5692" y="681"/>
                    <a:pt x="5668" y="707"/>
                    <a:pt x="5643" y="729"/>
                  </a:cubicBezTo>
                  <a:lnTo>
                    <a:pt x="1961" y="729"/>
                  </a:lnTo>
                  <a:lnTo>
                    <a:pt x="1961" y="2263"/>
                  </a:lnTo>
                  <a:lnTo>
                    <a:pt x="1285" y="2263"/>
                  </a:lnTo>
                  <a:lnTo>
                    <a:pt x="1285" y="2556"/>
                  </a:lnTo>
                  <a:lnTo>
                    <a:pt x="1285" y="5179"/>
                  </a:lnTo>
                  <a:lnTo>
                    <a:pt x="1135" y="5327"/>
                  </a:lnTo>
                  <a:cubicBezTo>
                    <a:pt x="909" y="5327"/>
                    <a:pt x="684" y="5327"/>
                    <a:pt x="684" y="5621"/>
                  </a:cubicBezTo>
                  <a:cubicBezTo>
                    <a:pt x="684" y="5986"/>
                    <a:pt x="458" y="5768"/>
                    <a:pt x="609" y="5986"/>
                  </a:cubicBezTo>
                  <a:cubicBezTo>
                    <a:pt x="609" y="6351"/>
                    <a:pt x="234" y="5986"/>
                    <a:pt x="384" y="6351"/>
                  </a:cubicBezTo>
                  <a:cubicBezTo>
                    <a:pt x="609" y="6642"/>
                    <a:pt x="8" y="6568"/>
                    <a:pt x="234" y="6935"/>
                  </a:cubicBezTo>
                  <a:cubicBezTo>
                    <a:pt x="458" y="7225"/>
                    <a:pt x="-67" y="7225"/>
                    <a:pt x="8" y="7593"/>
                  </a:cubicBezTo>
                  <a:cubicBezTo>
                    <a:pt x="158" y="7664"/>
                    <a:pt x="384" y="7371"/>
                    <a:pt x="384" y="7664"/>
                  </a:cubicBezTo>
                  <a:cubicBezTo>
                    <a:pt x="384" y="8029"/>
                    <a:pt x="458" y="7956"/>
                    <a:pt x="458" y="8245"/>
                  </a:cubicBezTo>
                  <a:cubicBezTo>
                    <a:pt x="458" y="8613"/>
                    <a:pt x="835" y="8392"/>
                    <a:pt x="684" y="8831"/>
                  </a:cubicBezTo>
                  <a:cubicBezTo>
                    <a:pt x="765" y="8992"/>
                    <a:pt x="920" y="9042"/>
                    <a:pt x="982" y="9237"/>
                  </a:cubicBezTo>
                  <a:cubicBezTo>
                    <a:pt x="1044" y="9432"/>
                    <a:pt x="1186" y="9449"/>
                    <a:pt x="1059" y="10000"/>
                  </a:cubicBezTo>
                  <a:cubicBezTo>
                    <a:pt x="1163" y="9440"/>
                    <a:pt x="1836" y="9946"/>
                    <a:pt x="1578" y="9153"/>
                  </a:cubicBezTo>
                  <a:cubicBezTo>
                    <a:pt x="1379" y="8778"/>
                    <a:pt x="2034" y="8798"/>
                    <a:pt x="2076" y="8799"/>
                  </a:cubicBezTo>
                  <a:cubicBezTo>
                    <a:pt x="2250" y="8835"/>
                    <a:pt x="2175" y="8947"/>
                    <a:pt x="2250" y="9060"/>
                  </a:cubicBezTo>
                  <a:cubicBezTo>
                    <a:pt x="2287" y="9201"/>
                    <a:pt x="2570" y="9088"/>
                    <a:pt x="2605" y="9461"/>
                  </a:cubicBezTo>
                  <a:cubicBezTo>
                    <a:pt x="2688" y="9582"/>
                    <a:pt x="2654" y="9583"/>
                    <a:pt x="2721" y="9592"/>
                  </a:cubicBezTo>
                  <a:cubicBezTo>
                    <a:pt x="2788" y="9601"/>
                    <a:pt x="2834" y="9598"/>
                    <a:pt x="2979" y="9527"/>
                  </a:cubicBezTo>
                  <a:cubicBezTo>
                    <a:pt x="3195" y="9495"/>
                    <a:pt x="3447" y="9466"/>
                    <a:pt x="3757" y="9508"/>
                  </a:cubicBezTo>
                  <a:cubicBezTo>
                    <a:pt x="3870" y="9662"/>
                    <a:pt x="3740" y="9750"/>
                    <a:pt x="3863" y="9778"/>
                  </a:cubicBezTo>
                  <a:cubicBezTo>
                    <a:pt x="3938" y="9834"/>
                    <a:pt x="4239" y="9749"/>
                    <a:pt x="4219" y="9620"/>
                  </a:cubicBezTo>
                  <a:cubicBezTo>
                    <a:pt x="4362" y="9594"/>
                    <a:pt x="4191" y="9348"/>
                    <a:pt x="4373" y="9293"/>
                  </a:cubicBezTo>
                  <a:cubicBezTo>
                    <a:pt x="4851" y="9186"/>
                    <a:pt x="4698" y="9336"/>
                    <a:pt x="5064" y="9311"/>
                  </a:cubicBezTo>
                  <a:cubicBezTo>
                    <a:pt x="5266" y="9314"/>
                    <a:pt x="5218" y="8965"/>
                    <a:pt x="5457" y="8984"/>
                  </a:cubicBezTo>
                  <a:cubicBezTo>
                    <a:pt x="5797" y="9049"/>
                    <a:pt x="6015" y="9089"/>
                    <a:pt x="5884" y="8740"/>
                  </a:cubicBezTo>
                  <a:cubicBezTo>
                    <a:pt x="5964" y="8593"/>
                    <a:pt x="6043" y="8363"/>
                    <a:pt x="6040" y="8368"/>
                  </a:cubicBezTo>
                  <a:cubicBezTo>
                    <a:pt x="6032" y="8083"/>
                    <a:pt x="6101" y="8080"/>
                    <a:pt x="6382" y="7982"/>
                  </a:cubicBezTo>
                  <a:cubicBezTo>
                    <a:pt x="6464" y="8031"/>
                    <a:pt x="6373" y="8102"/>
                    <a:pt x="6428" y="8181"/>
                  </a:cubicBezTo>
                  <a:cubicBezTo>
                    <a:pt x="6437" y="8304"/>
                    <a:pt x="6435" y="8305"/>
                    <a:pt x="6444" y="8428"/>
                  </a:cubicBezTo>
                  <a:cubicBezTo>
                    <a:pt x="6530" y="9042"/>
                    <a:pt x="6771" y="9273"/>
                    <a:pt x="6766" y="9268"/>
                  </a:cubicBezTo>
                </a:path>
              </a:pathLst>
            </a:custGeom>
            <a:grpFill/>
            <a:ln w="3175" cmpd="sng">
              <a:solidFill>
                <a:schemeClr val="bg2"/>
              </a:solidFill>
              <a:round/>
              <a:headEnd/>
              <a:tailEnd/>
            </a:ln>
          </p:spPr>
          <p:txBody>
            <a:bodyPr/>
            <a:lstStyle/>
            <a:p>
              <a:endParaRPr lang="en-GB" dirty="0"/>
            </a:p>
          </p:txBody>
        </p:sp>
      </p:grpSp>
      <p:grpSp>
        <p:nvGrpSpPr>
          <p:cNvPr id="337" name="Group 382"/>
          <p:cNvGrpSpPr/>
          <p:nvPr/>
        </p:nvGrpSpPr>
        <p:grpSpPr>
          <a:xfrm>
            <a:off x="4601905" y="1205140"/>
            <a:ext cx="828530" cy="232981"/>
            <a:chOff x="420688" y="2138148"/>
            <a:chExt cx="1788693" cy="684000"/>
          </a:xfrm>
        </p:grpSpPr>
        <p:sp>
          <p:nvSpPr>
            <p:cNvPr id="338" name="Content Placeholder 2"/>
            <p:cNvSpPr txBox="1">
              <a:spLocks/>
            </p:cNvSpPr>
            <p:nvPr/>
          </p:nvSpPr>
          <p:spPr bwMode="auto">
            <a:xfrm>
              <a:off x="420688" y="2138148"/>
              <a:ext cx="1740569" cy="684000"/>
            </a:xfrm>
            <a:prstGeom prst="rect">
              <a:avLst/>
            </a:prstGeom>
            <a:noFill/>
            <a:ln w="9525">
              <a:solidFill>
                <a:srgbClr val="A32020"/>
              </a:solidFill>
              <a:miter lim="800000"/>
              <a:headEnd/>
              <a:tailEnd/>
            </a:ln>
          </p:spPr>
          <p:txBody>
            <a:bodyPr lIns="108000" tIns="72000" rIns="108000" bIns="72000" anchor="ctr" anchorCtr="0"/>
            <a:lstStyle/>
            <a:p>
              <a:pPr algn="ctr" defTabSz="914108" fontAlgn="base">
                <a:spcBef>
                  <a:spcPct val="0"/>
                </a:spcBef>
                <a:defRPr/>
              </a:pPr>
              <a:r>
                <a:rPr lang="en-GB" sz="800" kern="0" dirty="0">
                  <a:latin typeface="+mj-lt"/>
                </a:rPr>
                <a:t>SVP Portland</a:t>
              </a:r>
            </a:p>
          </p:txBody>
        </p:sp>
        <p:cxnSp>
          <p:nvCxnSpPr>
            <p:cNvPr id="339" name="Straight Connector 338"/>
            <p:cNvCxnSpPr/>
            <p:nvPr/>
          </p:nvCxnSpPr>
          <p:spPr>
            <a:xfrm>
              <a:off x="2209381" y="2138148"/>
              <a:ext cx="0" cy="684000"/>
            </a:xfrm>
            <a:prstGeom prst="line">
              <a:avLst/>
            </a:prstGeom>
            <a:noFill/>
            <a:ln w="9525" cap="flat" cmpd="sng" algn="ctr">
              <a:solidFill>
                <a:srgbClr val="A32020"/>
              </a:solidFill>
              <a:prstDash val="sysDot"/>
            </a:ln>
            <a:effectLst/>
          </p:spPr>
        </p:cxnSp>
      </p:grpSp>
      <p:sp>
        <p:nvSpPr>
          <p:cNvPr id="340" name="Freeform 339"/>
          <p:cNvSpPr/>
          <p:nvPr/>
        </p:nvSpPr>
        <p:spPr>
          <a:xfrm>
            <a:off x="5438585" y="1279191"/>
            <a:ext cx="429626" cy="973194"/>
          </a:xfrm>
          <a:custGeom>
            <a:avLst/>
            <a:gdLst>
              <a:gd name="connsiteX0" fmla="*/ 0 w 745958"/>
              <a:gd name="connsiteY0" fmla="*/ 0 h 685800"/>
              <a:gd name="connsiteX1" fmla="*/ 360947 w 745958"/>
              <a:gd name="connsiteY1" fmla="*/ 0 h 685800"/>
              <a:gd name="connsiteX2" fmla="*/ 745958 w 745958"/>
              <a:gd name="connsiteY2" fmla="*/ 685800 h 685800"/>
              <a:gd name="connsiteX3" fmla="*/ 745958 w 745958"/>
              <a:gd name="connsiteY3" fmla="*/ 685800 h 685800"/>
              <a:gd name="connsiteX0" fmla="*/ 0 w 745958"/>
              <a:gd name="connsiteY0" fmla="*/ 0 h 685800"/>
              <a:gd name="connsiteX1" fmla="*/ 318723 w 745958"/>
              <a:gd name="connsiteY1" fmla="*/ 0 h 685800"/>
              <a:gd name="connsiteX2" fmla="*/ 745958 w 745958"/>
              <a:gd name="connsiteY2" fmla="*/ 685800 h 685800"/>
              <a:gd name="connsiteX3" fmla="*/ 745958 w 74595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745958" h="685800">
                <a:moveTo>
                  <a:pt x="0" y="0"/>
                </a:moveTo>
                <a:lnTo>
                  <a:pt x="318723" y="0"/>
                </a:lnTo>
                <a:lnTo>
                  <a:pt x="745958" y="685800"/>
                </a:lnTo>
                <a:lnTo>
                  <a:pt x="745958" y="685800"/>
                </a:lnTo>
              </a:path>
            </a:pathLst>
          </a:custGeom>
          <a:noFill/>
          <a:ln w="9525" cap="flat" cmpd="sng" algn="ctr">
            <a:solidFill>
              <a:srgbClr val="A32020">
                <a:shade val="95000"/>
                <a:satMod val="105000"/>
              </a:srgbClr>
            </a:solidFill>
            <a:prstDash val="sysDot"/>
            <a:tailEnd type="oval" w="sm" len="sm"/>
          </a:ln>
          <a:effectLst/>
        </p:spPr>
        <p:txBody>
          <a:bodyPr lIns="91411" tIns="45706" rIns="91411" bIns="45706" rtlCol="0" anchor="ctr"/>
          <a:lstStyle/>
          <a:p>
            <a:pPr algn="ctr" defTabSz="1041066" fontAlgn="base">
              <a:spcBef>
                <a:spcPct val="0"/>
              </a:spcBef>
              <a:spcAft>
                <a:spcPct val="0"/>
              </a:spcAft>
              <a:defRPr/>
            </a:pPr>
            <a:endParaRPr lang="en-GB" sz="2100" kern="0" dirty="0">
              <a:solidFill>
                <a:srgbClr val="000000"/>
              </a:solidFill>
              <a:latin typeface="+mj-lt"/>
            </a:endParaRPr>
          </a:p>
        </p:txBody>
      </p:sp>
      <p:sp>
        <p:nvSpPr>
          <p:cNvPr id="341" name="Content Placeholder 2"/>
          <p:cNvSpPr txBox="1">
            <a:spLocks/>
          </p:cNvSpPr>
          <p:nvPr/>
        </p:nvSpPr>
        <p:spPr bwMode="auto">
          <a:xfrm>
            <a:off x="260502" y="1627415"/>
            <a:ext cx="1910228" cy="401708"/>
          </a:xfrm>
          <a:prstGeom prst="rect">
            <a:avLst/>
          </a:prstGeom>
          <a:solidFill>
            <a:srgbClr val="A32020"/>
          </a:solidFill>
          <a:ln w="9525">
            <a:noFill/>
            <a:miter lim="800000"/>
            <a:headEnd/>
            <a:tailEnd/>
          </a:ln>
        </p:spPr>
        <p:txBody>
          <a:bodyPr lIns="108000" tIns="72000" rIns="108000" bIns="72000" anchor="ctr" anchorCtr="0"/>
          <a:lstStyle/>
          <a:p>
            <a:pPr defTabSz="914108" fontAlgn="base">
              <a:spcBef>
                <a:spcPct val="0"/>
              </a:spcBef>
              <a:defRPr/>
            </a:pPr>
            <a:r>
              <a:rPr lang="en-GB" sz="1000" kern="0" dirty="0">
                <a:solidFill>
                  <a:srgbClr val="FFFFFF"/>
                </a:solidFill>
                <a:latin typeface="+mj-lt"/>
              </a:rPr>
              <a:t>25 Rising Leaders in 2016 cohort</a:t>
            </a:r>
          </a:p>
        </p:txBody>
      </p:sp>
      <p:sp>
        <p:nvSpPr>
          <p:cNvPr id="342" name="Content Placeholder 2"/>
          <p:cNvSpPr txBox="1">
            <a:spLocks/>
          </p:cNvSpPr>
          <p:nvPr/>
        </p:nvSpPr>
        <p:spPr bwMode="auto">
          <a:xfrm>
            <a:off x="263562" y="2098757"/>
            <a:ext cx="1910228" cy="487486"/>
          </a:xfrm>
          <a:prstGeom prst="rect">
            <a:avLst/>
          </a:prstGeom>
          <a:solidFill>
            <a:srgbClr val="A32020"/>
          </a:solidFill>
          <a:ln w="9525">
            <a:noFill/>
            <a:miter lim="800000"/>
            <a:headEnd/>
            <a:tailEnd/>
          </a:ln>
        </p:spPr>
        <p:txBody>
          <a:bodyPr lIns="108000" tIns="72000" rIns="108000" bIns="72000" anchor="ctr" anchorCtr="0"/>
          <a:lstStyle/>
          <a:p>
            <a:pPr defTabSz="914108" fontAlgn="base">
              <a:spcBef>
                <a:spcPct val="0"/>
              </a:spcBef>
              <a:defRPr/>
            </a:pPr>
            <a:r>
              <a:rPr lang="en-GB" sz="1000" kern="0" dirty="0">
                <a:solidFill>
                  <a:srgbClr val="FFFFFF"/>
                </a:solidFill>
                <a:latin typeface="+mj-lt"/>
              </a:rPr>
              <a:t>Backgrounds include</a:t>
            </a:r>
            <a:r>
              <a:rPr lang="en-GB" sz="1000" kern="0" dirty="0" smtClean="0">
                <a:solidFill>
                  <a:srgbClr val="FFFFFF"/>
                </a:solidFill>
                <a:latin typeface="+mj-lt"/>
              </a:rPr>
              <a:t>: non-profit leaders, entrepreneurs, and F500 </a:t>
            </a:r>
            <a:r>
              <a:rPr lang="en-GB" sz="1000" kern="0" dirty="0">
                <a:solidFill>
                  <a:srgbClr val="FFFFFF"/>
                </a:solidFill>
                <a:latin typeface="+mj-lt"/>
              </a:rPr>
              <a:t>professionals </a:t>
            </a:r>
          </a:p>
        </p:txBody>
      </p:sp>
      <p:sp>
        <p:nvSpPr>
          <p:cNvPr id="343" name="Content Placeholder 2"/>
          <p:cNvSpPr txBox="1">
            <a:spLocks/>
          </p:cNvSpPr>
          <p:nvPr/>
        </p:nvSpPr>
        <p:spPr bwMode="auto">
          <a:xfrm>
            <a:off x="262032" y="3127220"/>
            <a:ext cx="1910228" cy="401708"/>
          </a:xfrm>
          <a:prstGeom prst="rect">
            <a:avLst/>
          </a:prstGeom>
          <a:solidFill>
            <a:srgbClr val="A32020"/>
          </a:solidFill>
          <a:ln w="9525">
            <a:noFill/>
            <a:miter lim="800000"/>
            <a:headEnd/>
            <a:tailEnd/>
          </a:ln>
        </p:spPr>
        <p:txBody>
          <a:bodyPr lIns="108000" tIns="72000" rIns="108000" bIns="72000" anchor="ctr" anchorCtr="0"/>
          <a:lstStyle/>
          <a:p>
            <a:pPr defTabSz="914108" fontAlgn="base">
              <a:spcBef>
                <a:spcPct val="0"/>
              </a:spcBef>
              <a:defRPr/>
            </a:pPr>
            <a:r>
              <a:rPr lang="en-GB" sz="1000" kern="0" dirty="0">
                <a:solidFill>
                  <a:srgbClr val="FFFFFF"/>
                </a:solidFill>
                <a:latin typeface="+mj-lt"/>
              </a:rPr>
              <a:t>BHAG Project</a:t>
            </a:r>
          </a:p>
        </p:txBody>
      </p:sp>
      <p:sp>
        <p:nvSpPr>
          <p:cNvPr id="386" name="Content Placeholder 2"/>
          <p:cNvSpPr txBox="1">
            <a:spLocks/>
          </p:cNvSpPr>
          <p:nvPr/>
        </p:nvSpPr>
        <p:spPr bwMode="auto">
          <a:xfrm>
            <a:off x="258972" y="3523760"/>
            <a:ext cx="1910228" cy="478085"/>
          </a:xfrm>
          <a:prstGeom prst="rect">
            <a:avLst/>
          </a:prstGeom>
          <a:noFill/>
          <a:ln w="6350">
            <a:solidFill>
              <a:srgbClr val="C00000"/>
            </a:solidFill>
            <a:prstDash val="dash"/>
            <a:miter lim="800000"/>
            <a:headEnd/>
            <a:tailEnd/>
          </a:ln>
        </p:spPr>
        <p:txBody>
          <a:bodyPr lIns="108000" tIns="72000" rIns="108000" bIns="72000" anchor="t" anchorCtr="0"/>
          <a:lstStyle/>
          <a:p>
            <a:pPr defTabSz="914108" fontAlgn="base">
              <a:spcBef>
                <a:spcPct val="0"/>
              </a:spcBef>
              <a:defRPr/>
            </a:pPr>
            <a:r>
              <a:rPr lang="en-GB" sz="1000" kern="0" dirty="0">
                <a:latin typeface="+mj-lt"/>
              </a:rPr>
              <a:t>Goal: Produce a retrospective on the shift to a single goal</a:t>
            </a:r>
          </a:p>
          <a:p>
            <a:pPr marL="171450" indent="-171450" defTabSz="914108" fontAlgn="base">
              <a:spcBef>
                <a:spcPct val="0"/>
              </a:spcBef>
              <a:buFont typeface="Arial" panose="020B0604020202020204" pitchFamily="34" charset="0"/>
              <a:buChar char="•"/>
              <a:defRPr/>
            </a:pPr>
            <a:endParaRPr lang="en-GB" sz="1000" kern="0" dirty="0">
              <a:latin typeface="+mj-lt"/>
            </a:endParaRPr>
          </a:p>
        </p:txBody>
      </p:sp>
      <p:sp>
        <p:nvSpPr>
          <p:cNvPr id="387" name="Content Placeholder 2"/>
          <p:cNvSpPr txBox="1">
            <a:spLocks/>
          </p:cNvSpPr>
          <p:nvPr/>
        </p:nvSpPr>
        <p:spPr bwMode="auto">
          <a:xfrm>
            <a:off x="258972" y="2655877"/>
            <a:ext cx="1910228" cy="401708"/>
          </a:xfrm>
          <a:prstGeom prst="rect">
            <a:avLst/>
          </a:prstGeom>
          <a:solidFill>
            <a:srgbClr val="A32020"/>
          </a:solidFill>
          <a:ln w="9525">
            <a:noFill/>
            <a:miter lim="800000"/>
            <a:headEnd/>
            <a:tailEnd/>
          </a:ln>
        </p:spPr>
        <p:txBody>
          <a:bodyPr lIns="108000" tIns="72000" rIns="108000" bIns="72000" anchor="ctr" anchorCtr="0"/>
          <a:lstStyle/>
          <a:p>
            <a:pPr defTabSz="914108" fontAlgn="base">
              <a:spcBef>
                <a:spcPct val="0"/>
              </a:spcBef>
              <a:defRPr/>
            </a:pPr>
            <a:r>
              <a:rPr lang="en-GB" sz="1000" kern="0" dirty="0">
                <a:solidFill>
                  <a:srgbClr val="FFFFFF"/>
                </a:solidFill>
                <a:latin typeface="+mj-lt"/>
              </a:rPr>
              <a:t>Cohort Project Team: Kaeti, Georgia, Ryan, and Mary</a:t>
            </a:r>
          </a:p>
        </p:txBody>
      </p:sp>
      <p:grpSp>
        <p:nvGrpSpPr>
          <p:cNvPr id="391" name="Group 382"/>
          <p:cNvGrpSpPr/>
          <p:nvPr/>
        </p:nvGrpSpPr>
        <p:grpSpPr>
          <a:xfrm>
            <a:off x="4708831" y="2235596"/>
            <a:ext cx="828530" cy="232981"/>
            <a:chOff x="420688" y="2138148"/>
            <a:chExt cx="1788693" cy="684000"/>
          </a:xfrm>
          <a:noFill/>
        </p:grpSpPr>
        <p:sp>
          <p:nvSpPr>
            <p:cNvPr id="392" name="Content Placeholder 2"/>
            <p:cNvSpPr txBox="1">
              <a:spLocks/>
            </p:cNvSpPr>
            <p:nvPr/>
          </p:nvSpPr>
          <p:spPr bwMode="auto">
            <a:xfrm>
              <a:off x="420688" y="2138148"/>
              <a:ext cx="1740569" cy="684000"/>
            </a:xfrm>
            <a:prstGeom prst="rect">
              <a:avLst/>
            </a:prstGeom>
            <a:grpFill/>
            <a:ln w="9525">
              <a:solidFill>
                <a:srgbClr val="A32020"/>
              </a:solidFill>
              <a:miter lim="800000"/>
              <a:headEnd/>
              <a:tailEnd/>
            </a:ln>
          </p:spPr>
          <p:txBody>
            <a:bodyPr lIns="108000" tIns="72000" rIns="108000" bIns="72000" anchor="ctr" anchorCtr="0"/>
            <a:lstStyle/>
            <a:p>
              <a:pPr algn="ctr" defTabSz="914108" fontAlgn="base">
                <a:spcBef>
                  <a:spcPct val="0"/>
                </a:spcBef>
                <a:defRPr/>
              </a:pPr>
              <a:r>
                <a:rPr lang="en-GB" sz="800" kern="0" dirty="0">
                  <a:latin typeface="+mj-lt"/>
                </a:rPr>
                <a:t>Mary, Kaeti</a:t>
              </a:r>
            </a:p>
          </p:txBody>
        </p:sp>
        <p:cxnSp>
          <p:nvCxnSpPr>
            <p:cNvPr id="393" name="Straight Connector 392"/>
            <p:cNvCxnSpPr/>
            <p:nvPr/>
          </p:nvCxnSpPr>
          <p:spPr>
            <a:xfrm>
              <a:off x="2209381" y="2138148"/>
              <a:ext cx="0" cy="684000"/>
            </a:xfrm>
            <a:prstGeom prst="line">
              <a:avLst/>
            </a:prstGeom>
            <a:grpFill/>
            <a:ln w="9525" cap="flat" cmpd="sng" algn="ctr">
              <a:solidFill>
                <a:srgbClr val="A32020"/>
              </a:solidFill>
              <a:prstDash val="sysDot"/>
            </a:ln>
            <a:effectLst/>
          </p:spPr>
        </p:cxnSp>
      </p:grpSp>
      <p:cxnSp>
        <p:nvCxnSpPr>
          <p:cNvPr id="395" name="Straight Connector 394"/>
          <p:cNvCxnSpPr>
            <a:stCxn id="340" idx="2"/>
          </p:cNvCxnSpPr>
          <p:nvPr/>
        </p:nvCxnSpPr>
        <p:spPr>
          <a:xfrm flipH="1">
            <a:off x="5543295" y="2252386"/>
            <a:ext cx="324916" cy="96167"/>
          </a:xfrm>
          <a:prstGeom prst="line">
            <a:avLst/>
          </a:prstGeom>
          <a:solidFill>
            <a:schemeClr val="accent5">
              <a:lumMod val="60000"/>
              <a:lumOff val="40000"/>
            </a:schemeClr>
          </a:solidFill>
          <a:ln w="9525" cap="flat" cmpd="sng" algn="ctr">
            <a:solidFill>
              <a:srgbClr val="A32020"/>
            </a:solidFill>
            <a:prstDash val="sysDot"/>
          </a:ln>
          <a:effectLst/>
        </p:spPr>
      </p:cxnSp>
      <p:grpSp>
        <p:nvGrpSpPr>
          <p:cNvPr id="396" name="Group 382"/>
          <p:cNvGrpSpPr/>
          <p:nvPr/>
        </p:nvGrpSpPr>
        <p:grpSpPr>
          <a:xfrm>
            <a:off x="4708832" y="2517947"/>
            <a:ext cx="829084" cy="232981"/>
            <a:chOff x="419492" y="2138148"/>
            <a:chExt cx="1789889" cy="684000"/>
          </a:xfrm>
          <a:noFill/>
        </p:grpSpPr>
        <p:sp>
          <p:nvSpPr>
            <p:cNvPr id="397" name="Content Placeholder 2"/>
            <p:cNvSpPr txBox="1">
              <a:spLocks/>
            </p:cNvSpPr>
            <p:nvPr/>
          </p:nvSpPr>
          <p:spPr bwMode="auto">
            <a:xfrm>
              <a:off x="419492" y="2138148"/>
              <a:ext cx="1741768" cy="684000"/>
            </a:xfrm>
            <a:prstGeom prst="rect">
              <a:avLst/>
            </a:prstGeom>
            <a:grpFill/>
            <a:ln w="9525">
              <a:solidFill>
                <a:srgbClr val="A32020"/>
              </a:solidFill>
              <a:miter lim="800000"/>
              <a:headEnd/>
              <a:tailEnd/>
            </a:ln>
          </p:spPr>
          <p:txBody>
            <a:bodyPr lIns="108000" tIns="72000" rIns="108000" bIns="72000" anchor="ctr" anchorCtr="0"/>
            <a:lstStyle/>
            <a:p>
              <a:pPr algn="ctr" defTabSz="914108" fontAlgn="base">
                <a:spcBef>
                  <a:spcPct val="0"/>
                </a:spcBef>
                <a:defRPr/>
              </a:pPr>
              <a:r>
                <a:rPr lang="en-GB" sz="800" kern="0" dirty="0">
                  <a:latin typeface="+mj-lt"/>
                </a:rPr>
                <a:t>Ryan</a:t>
              </a:r>
            </a:p>
          </p:txBody>
        </p:sp>
        <p:cxnSp>
          <p:nvCxnSpPr>
            <p:cNvPr id="398" name="Straight Connector 397"/>
            <p:cNvCxnSpPr/>
            <p:nvPr/>
          </p:nvCxnSpPr>
          <p:spPr>
            <a:xfrm>
              <a:off x="2209381" y="2138148"/>
              <a:ext cx="0" cy="684000"/>
            </a:xfrm>
            <a:prstGeom prst="line">
              <a:avLst/>
            </a:prstGeom>
            <a:grpFill/>
            <a:ln w="9525" cap="flat" cmpd="sng" algn="ctr">
              <a:solidFill>
                <a:srgbClr val="A32020"/>
              </a:solidFill>
              <a:prstDash val="sysDot"/>
            </a:ln>
            <a:effectLst/>
          </p:spPr>
        </p:cxnSp>
      </p:grpSp>
      <p:cxnSp>
        <p:nvCxnSpPr>
          <p:cNvPr id="399" name="Straight Connector 398"/>
          <p:cNvCxnSpPr/>
          <p:nvPr/>
        </p:nvCxnSpPr>
        <p:spPr>
          <a:xfrm flipH="1">
            <a:off x="5530917" y="2426661"/>
            <a:ext cx="401082" cy="214380"/>
          </a:xfrm>
          <a:prstGeom prst="line">
            <a:avLst/>
          </a:prstGeom>
          <a:solidFill>
            <a:schemeClr val="accent5">
              <a:lumMod val="60000"/>
              <a:lumOff val="40000"/>
            </a:schemeClr>
          </a:solidFill>
          <a:ln w="9525" cap="flat" cmpd="sng" algn="ctr">
            <a:solidFill>
              <a:srgbClr val="A32020"/>
            </a:solidFill>
            <a:prstDash val="sysDot"/>
          </a:ln>
          <a:effectLst/>
        </p:spPr>
      </p:cxnSp>
      <p:sp>
        <p:nvSpPr>
          <p:cNvPr id="6" name="Oval 5"/>
          <p:cNvSpPr/>
          <p:nvPr/>
        </p:nvSpPr>
        <p:spPr>
          <a:xfrm flipH="1" flipV="1">
            <a:off x="5909140" y="2392884"/>
            <a:ext cx="45719" cy="45719"/>
          </a:xfrm>
          <a:prstGeom prst="ellipse">
            <a:avLst/>
          </a:prstGeom>
          <a:solidFill>
            <a:srgbClr val="A3202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spcCol="0" rtlCol="0" anchor="ctr"/>
          <a:lstStyle/>
          <a:p>
            <a:pPr algn="ctr"/>
            <a:endParaRPr lang="en-US">
              <a:solidFill>
                <a:srgbClr val="C00000"/>
              </a:solidFill>
              <a:latin typeface="+mj-lt"/>
            </a:endParaRPr>
          </a:p>
        </p:txBody>
      </p:sp>
      <p:sp>
        <p:nvSpPr>
          <p:cNvPr id="400" name="Oval 399"/>
          <p:cNvSpPr/>
          <p:nvPr/>
        </p:nvSpPr>
        <p:spPr>
          <a:xfrm flipH="1" flipV="1">
            <a:off x="6994743" y="3122926"/>
            <a:ext cx="45719" cy="45719"/>
          </a:xfrm>
          <a:prstGeom prst="ellipse">
            <a:avLst/>
          </a:prstGeom>
          <a:solidFill>
            <a:srgbClr val="A3202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spcCol="0" rtlCol="0" anchor="ctr"/>
          <a:lstStyle/>
          <a:p>
            <a:pPr algn="ctr"/>
            <a:endParaRPr lang="en-US">
              <a:solidFill>
                <a:srgbClr val="C00000"/>
              </a:solidFill>
            </a:endParaRPr>
          </a:p>
        </p:txBody>
      </p:sp>
      <p:grpSp>
        <p:nvGrpSpPr>
          <p:cNvPr id="401" name="Group 382"/>
          <p:cNvGrpSpPr/>
          <p:nvPr/>
        </p:nvGrpSpPr>
        <p:grpSpPr>
          <a:xfrm>
            <a:off x="4709386" y="2789475"/>
            <a:ext cx="828530" cy="232981"/>
            <a:chOff x="420688" y="2138148"/>
            <a:chExt cx="1788693" cy="684000"/>
          </a:xfrm>
          <a:noFill/>
        </p:grpSpPr>
        <p:sp>
          <p:nvSpPr>
            <p:cNvPr id="402" name="Content Placeholder 2"/>
            <p:cNvSpPr txBox="1">
              <a:spLocks/>
            </p:cNvSpPr>
            <p:nvPr/>
          </p:nvSpPr>
          <p:spPr bwMode="auto">
            <a:xfrm>
              <a:off x="420688" y="2138148"/>
              <a:ext cx="1740569" cy="684000"/>
            </a:xfrm>
            <a:prstGeom prst="rect">
              <a:avLst/>
            </a:prstGeom>
            <a:grpFill/>
            <a:ln w="9525">
              <a:solidFill>
                <a:srgbClr val="A32020"/>
              </a:solidFill>
              <a:miter lim="800000"/>
              <a:headEnd/>
              <a:tailEnd/>
            </a:ln>
          </p:spPr>
          <p:txBody>
            <a:bodyPr lIns="108000" tIns="72000" rIns="108000" bIns="72000" anchor="ctr" anchorCtr="0"/>
            <a:lstStyle/>
            <a:p>
              <a:pPr algn="ctr" defTabSz="914108" fontAlgn="base">
                <a:spcBef>
                  <a:spcPct val="0"/>
                </a:spcBef>
                <a:defRPr/>
              </a:pPr>
              <a:r>
                <a:rPr lang="en-GB" sz="800" kern="0" dirty="0">
                  <a:latin typeface="+mj-lt"/>
                </a:rPr>
                <a:t>Georgia</a:t>
              </a:r>
            </a:p>
          </p:txBody>
        </p:sp>
        <p:cxnSp>
          <p:nvCxnSpPr>
            <p:cNvPr id="403" name="Straight Connector 402"/>
            <p:cNvCxnSpPr/>
            <p:nvPr/>
          </p:nvCxnSpPr>
          <p:spPr>
            <a:xfrm>
              <a:off x="2209381" y="2138148"/>
              <a:ext cx="0" cy="684000"/>
            </a:xfrm>
            <a:prstGeom prst="line">
              <a:avLst/>
            </a:prstGeom>
            <a:grpFill/>
            <a:ln w="9525" cap="flat" cmpd="sng" algn="ctr">
              <a:solidFill>
                <a:srgbClr val="A32020"/>
              </a:solidFill>
              <a:prstDash val="sysDot"/>
            </a:ln>
            <a:effectLst/>
          </p:spPr>
        </p:cxnSp>
      </p:grpSp>
      <p:cxnSp>
        <p:nvCxnSpPr>
          <p:cNvPr id="404" name="Straight Connector 403"/>
          <p:cNvCxnSpPr>
            <a:stCxn id="400" idx="6"/>
          </p:cNvCxnSpPr>
          <p:nvPr/>
        </p:nvCxnSpPr>
        <p:spPr>
          <a:xfrm flipH="1" flipV="1">
            <a:off x="5543296" y="2884396"/>
            <a:ext cx="1451447" cy="261388"/>
          </a:xfrm>
          <a:prstGeom prst="line">
            <a:avLst/>
          </a:prstGeom>
          <a:solidFill>
            <a:schemeClr val="accent5">
              <a:lumMod val="60000"/>
              <a:lumOff val="40000"/>
            </a:schemeClr>
          </a:solidFill>
          <a:ln w="9525" cap="flat" cmpd="sng" algn="ctr">
            <a:solidFill>
              <a:srgbClr val="A32020"/>
            </a:solidFill>
            <a:prstDash val="sysDot"/>
          </a:ln>
          <a:effectLst/>
        </p:spPr>
      </p:cxnSp>
    </p:spTree>
    <p:extLst>
      <p:ext uri="{BB962C8B-B14F-4D97-AF65-F5344CB8AC3E}">
        <p14:creationId xmlns:p14="http://schemas.microsoft.com/office/powerpoint/2010/main" val="640769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7" name="Group 196"/>
          <p:cNvGrpSpPr/>
          <p:nvPr/>
        </p:nvGrpSpPr>
        <p:grpSpPr>
          <a:xfrm>
            <a:off x="733064" y="1749836"/>
            <a:ext cx="6660533" cy="2641226"/>
            <a:chOff x="14068" y="1492581"/>
            <a:chExt cx="10013927" cy="3971010"/>
          </a:xfrm>
        </p:grpSpPr>
        <p:cxnSp>
          <p:nvCxnSpPr>
            <p:cNvPr id="198" name="Straight Connector 197"/>
            <p:cNvCxnSpPr/>
            <p:nvPr/>
          </p:nvCxnSpPr>
          <p:spPr>
            <a:xfrm>
              <a:off x="14068" y="4363790"/>
              <a:ext cx="2847975" cy="0"/>
            </a:xfrm>
            <a:prstGeom prst="line">
              <a:avLst/>
            </a:prstGeom>
            <a:noFill/>
            <a:ln w="165100" cap="flat" cmpd="sng" algn="ctr">
              <a:solidFill>
                <a:srgbClr val="EB8C00"/>
              </a:solidFill>
              <a:prstDash val="solid"/>
            </a:ln>
            <a:effectLst/>
          </p:spPr>
        </p:cxnSp>
        <p:sp>
          <p:nvSpPr>
            <p:cNvPr id="199" name="Arc 198"/>
            <p:cNvSpPr/>
            <p:nvPr/>
          </p:nvSpPr>
          <p:spPr>
            <a:xfrm rot="5400000">
              <a:off x="2433969" y="3556636"/>
              <a:ext cx="808953" cy="808953"/>
            </a:xfrm>
            <a:prstGeom prst="arc">
              <a:avLst/>
            </a:prstGeom>
            <a:noFill/>
            <a:ln w="165100" cap="flat" cmpd="sng" algn="ctr">
              <a:solidFill>
                <a:srgbClr val="EB8C00"/>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0" name="Straight Connector 199"/>
            <p:cNvCxnSpPr/>
            <p:nvPr/>
          </p:nvCxnSpPr>
          <p:spPr>
            <a:xfrm>
              <a:off x="3242923" y="2686185"/>
              <a:ext cx="0" cy="1285200"/>
            </a:xfrm>
            <a:prstGeom prst="line">
              <a:avLst/>
            </a:prstGeom>
            <a:noFill/>
            <a:ln w="165100" cap="flat" cmpd="sng" algn="ctr">
              <a:solidFill>
                <a:srgbClr val="DB536A">
                  <a:lumMod val="75000"/>
                </a:srgbClr>
              </a:solidFill>
              <a:prstDash val="solid"/>
            </a:ln>
            <a:effectLst/>
          </p:spPr>
        </p:cxnSp>
        <p:sp>
          <p:nvSpPr>
            <p:cNvPr id="201" name="Arc 200"/>
            <p:cNvSpPr/>
            <p:nvPr/>
          </p:nvSpPr>
          <p:spPr>
            <a:xfrm rot="16200000">
              <a:off x="3242923" y="1492581"/>
              <a:ext cx="2395878" cy="2395878"/>
            </a:xfrm>
            <a:prstGeom prst="arc">
              <a:avLst>
                <a:gd name="adj1" fmla="val 16200000"/>
                <a:gd name="adj2" fmla="val 87034"/>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02" name="Arc 201"/>
            <p:cNvSpPr/>
            <p:nvPr/>
          </p:nvSpPr>
          <p:spPr>
            <a:xfrm>
              <a:off x="3242923" y="1492581"/>
              <a:ext cx="2395878" cy="2395878"/>
            </a:xfrm>
            <a:prstGeom prst="arc">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3" name="Straight Connector 202"/>
            <p:cNvCxnSpPr/>
            <p:nvPr/>
          </p:nvCxnSpPr>
          <p:spPr>
            <a:xfrm flipH="1">
              <a:off x="5629276" y="2673994"/>
              <a:ext cx="9526" cy="1075647"/>
            </a:xfrm>
            <a:prstGeom prst="line">
              <a:avLst/>
            </a:prstGeom>
            <a:noFill/>
            <a:ln w="165100" cap="flat" cmpd="sng" algn="ctr">
              <a:solidFill>
                <a:srgbClr val="DB536A">
                  <a:lumMod val="75000"/>
                </a:srgbClr>
              </a:solidFill>
              <a:prstDash val="solid"/>
            </a:ln>
            <a:effectLst/>
          </p:spPr>
        </p:cxnSp>
        <p:sp>
          <p:nvSpPr>
            <p:cNvPr id="204" name="Arc 203"/>
            <p:cNvSpPr/>
            <p:nvPr/>
          </p:nvSpPr>
          <p:spPr>
            <a:xfrm rot="10800000">
              <a:off x="5629276" y="3332163"/>
              <a:ext cx="808953" cy="808953"/>
            </a:xfrm>
            <a:prstGeom prst="arc">
              <a:avLst/>
            </a:prstGeom>
            <a:noFill/>
            <a:ln w="165100" cap="flat" cmpd="sng" algn="ctr">
              <a:solidFill>
                <a:srgbClr val="D62E1C"/>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05" name="Arc 204"/>
            <p:cNvSpPr/>
            <p:nvPr/>
          </p:nvSpPr>
          <p:spPr>
            <a:xfrm>
              <a:off x="6449278" y="4142425"/>
              <a:ext cx="557547" cy="557547"/>
            </a:xfrm>
            <a:prstGeom prst="arc">
              <a:avLst>
                <a:gd name="adj1" fmla="val 16200000"/>
                <a:gd name="adj2" fmla="val 229608"/>
              </a:avLst>
            </a:prstGeom>
            <a:noFill/>
            <a:ln w="165100" cap="flat" cmpd="sng" algn="ctr">
              <a:solidFill>
                <a:srgbClr val="DB536A">
                  <a:lumMod val="75000"/>
                </a:srgbClr>
              </a:solidFill>
              <a:prstDash val="solid"/>
            </a:ln>
            <a:effectLst/>
          </p:spPr>
          <p:txBody>
            <a:bodyPr rtlCol="0" anchor="ctr"/>
            <a:lstStyle/>
            <a:p>
              <a:pPr algn="ctr" defTabSz="574690">
                <a:defRPr/>
              </a:pPr>
              <a:endParaRPr lang="en-GB" sz="600" kern="0" dirty="0">
                <a:solidFill>
                  <a:srgbClr val="000000"/>
                </a:solidFill>
                <a:latin typeface="Arial"/>
              </a:endParaRPr>
            </a:p>
          </p:txBody>
        </p:sp>
        <p:cxnSp>
          <p:nvCxnSpPr>
            <p:cNvPr id="206" name="Straight Connector 205"/>
            <p:cNvCxnSpPr/>
            <p:nvPr/>
          </p:nvCxnSpPr>
          <p:spPr>
            <a:xfrm flipV="1">
              <a:off x="6016613" y="4141116"/>
              <a:ext cx="730728" cy="1"/>
            </a:xfrm>
            <a:prstGeom prst="line">
              <a:avLst/>
            </a:prstGeom>
            <a:noFill/>
            <a:ln w="165100" cap="flat" cmpd="sng" algn="ctr">
              <a:solidFill>
                <a:srgbClr val="D62E1C"/>
              </a:solidFill>
              <a:prstDash val="solid"/>
            </a:ln>
            <a:effectLst/>
          </p:spPr>
        </p:cxnSp>
        <p:cxnSp>
          <p:nvCxnSpPr>
            <p:cNvPr id="207" name="Straight Connector 206"/>
            <p:cNvCxnSpPr/>
            <p:nvPr/>
          </p:nvCxnSpPr>
          <p:spPr>
            <a:xfrm flipH="1">
              <a:off x="7003585" y="4413262"/>
              <a:ext cx="9531" cy="481419"/>
            </a:xfrm>
            <a:prstGeom prst="line">
              <a:avLst/>
            </a:prstGeom>
            <a:noFill/>
            <a:ln w="165100" cap="flat" cmpd="sng" algn="ctr">
              <a:solidFill>
                <a:srgbClr val="602320"/>
              </a:solidFill>
              <a:prstDash val="solid"/>
            </a:ln>
            <a:effectLst/>
          </p:spPr>
        </p:cxnSp>
        <p:grpSp>
          <p:nvGrpSpPr>
            <p:cNvPr id="208" name="Group 207"/>
            <p:cNvGrpSpPr/>
            <p:nvPr/>
          </p:nvGrpSpPr>
          <p:grpSpPr>
            <a:xfrm rot="10800000">
              <a:off x="6995774" y="4308438"/>
              <a:ext cx="1155153" cy="1155153"/>
              <a:chOff x="3233397" y="4638675"/>
              <a:chExt cx="2395878" cy="2395878"/>
            </a:xfrm>
          </p:grpSpPr>
          <p:sp>
            <p:nvSpPr>
              <p:cNvPr id="216" name="Arc 215"/>
              <p:cNvSpPr/>
              <p:nvPr/>
            </p:nvSpPr>
            <p:spPr>
              <a:xfrm rot="16200000">
                <a:off x="3233397" y="4638675"/>
                <a:ext cx="2395878" cy="2395878"/>
              </a:xfrm>
              <a:prstGeom prst="arc">
                <a:avLst/>
              </a:prstGeom>
              <a:noFill/>
              <a:ln w="165100" cap="flat" cmpd="sng" algn="ctr">
                <a:solidFill>
                  <a:srgbClr val="821A1A"/>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17" name="Arc 216"/>
              <p:cNvSpPr/>
              <p:nvPr/>
            </p:nvSpPr>
            <p:spPr>
              <a:xfrm>
                <a:off x="3233397" y="4638675"/>
                <a:ext cx="2395878" cy="2395878"/>
              </a:xfrm>
              <a:prstGeom prst="arc">
                <a:avLst>
                  <a:gd name="adj1" fmla="val 16071089"/>
                  <a:gd name="adj2" fmla="val 0"/>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cxnSp>
          <p:nvCxnSpPr>
            <p:cNvPr id="209" name="Straight Connector 208"/>
            <p:cNvCxnSpPr/>
            <p:nvPr/>
          </p:nvCxnSpPr>
          <p:spPr>
            <a:xfrm>
              <a:off x="8150928" y="2422022"/>
              <a:ext cx="0" cy="2472661"/>
            </a:xfrm>
            <a:prstGeom prst="line">
              <a:avLst/>
            </a:prstGeom>
            <a:noFill/>
            <a:ln w="165100" cap="flat" cmpd="sng" algn="ctr">
              <a:solidFill>
                <a:srgbClr val="602320"/>
              </a:solidFill>
              <a:prstDash val="solid"/>
            </a:ln>
            <a:effectLst/>
          </p:spPr>
        </p:cxnSp>
        <p:grpSp>
          <p:nvGrpSpPr>
            <p:cNvPr id="210" name="Group 209"/>
            <p:cNvGrpSpPr/>
            <p:nvPr/>
          </p:nvGrpSpPr>
          <p:grpSpPr>
            <a:xfrm>
              <a:off x="8150928" y="1892300"/>
              <a:ext cx="1068114" cy="1068114"/>
              <a:chOff x="3233397" y="4638675"/>
              <a:chExt cx="2395878" cy="2395878"/>
            </a:xfrm>
          </p:grpSpPr>
          <p:sp>
            <p:nvSpPr>
              <p:cNvPr id="214" name="Arc 213"/>
              <p:cNvSpPr/>
              <p:nvPr/>
            </p:nvSpPr>
            <p:spPr>
              <a:xfrm rot="16200000">
                <a:off x="3233397" y="4638675"/>
                <a:ext cx="2395878" cy="2395878"/>
              </a:xfrm>
              <a:prstGeom prst="arc">
                <a:avLst>
                  <a:gd name="adj1" fmla="val 16200000"/>
                  <a:gd name="adj2" fmla="val 165900"/>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sp>
            <p:nvSpPr>
              <p:cNvPr id="215" name="Arc 214"/>
              <p:cNvSpPr/>
              <p:nvPr/>
            </p:nvSpPr>
            <p:spPr>
              <a:xfrm>
                <a:off x="3233397" y="4638675"/>
                <a:ext cx="2395878" cy="2395878"/>
              </a:xfrm>
              <a:prstGeom prst="arc">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cxnSp>
          <p:nvCxnSpPr>
            <p:cNvPr id="211" name="Straight Connector 210"/>
            <p:cNvCxnSpPr/>
            <p:nvPr/>
          </p:nvCxnSpPr>
          <p:spPr>
            <a:xfrm>
              <a:off x="9219042" y="2413355"/>
              <a:ext cx="0" cy="724831"/>
            </a:xfrm>
            <a:prstGeom prst="line">
              <a:avLst/>
            </a:prstGeom>
            <a:noFill/>
            <a:ln w="165100" cap="flat" cmpd="sng" algn="ctr">
              <a:solidFill>
                <a:srgbClr val="602320"/>
              </a:solidFill>
              <a:prstDash val="solid"/>
            </a:ln>
            <a:effectLst/>
          </p:spPr>
        </p:cxnSp>
        <p:sp>
          <p:nvSpPr>
            <p:cNvPr id="212" name="Arc 211"/>
            <p:cNvSpPr/>
            <p:nvPr/>
          </p:nvSpPr>
          <p:spPr>
            <a:xfrm rot="10800000">
              <a:off x="9219042" y="2680151"/>
              <a:ext cx="808953" cy="808953"/>
            </a:xfrm>
            <a:prstGeom prst="arc">
              <a:avLst/>
            </a:prstGeom>
            <a:noFill/>
            <a:ln w="165100" cap="flat" cmpd="sng" algn="ctr">
              <a:solidFill>
                <a:srgbClr val="602320"/>
              </a:solidFill>
              <a:prstDash val="solid"/>
            </a:ln>
            <a:effectLst/>
          </p:spPr>
          <p:txBody>
            <a:bodyPr rtlCol="0" anchor="ctr"/>
            <a:lstStyle/>
            <a:p>
              <a:pPr algn="ctr" defTabSz="574690">
                <a:defRPr/>
              </a:pPr>
              <a:endParaRPr lang="en-GB" sz="600" kern="0" dirty="0">
                <a:solidFill>
                  <a:srgbClr val="000000"/>
                </a:solidFill>
                <a:latin typeface="Arial"/>
              </a:endParaRPr>
            </a:p>
          </p:txBody>
        </p:sp>
      </p:grpSp>
      <p:sp>
        <p:nvSpPr>
          <p:cNvPr id="222" name="Rectangle 221"/>
          <p:cNvSpPr/>
          <p:nvPr/>
        </p:nvSpPr>
        <p:spPr>
          <a:xfrm>
            <a:off x="4521064" y="1660413"/>
            <a:ext cx="855720" cy="459557"/>
          </a:xfrm>
          <a:prstGeom prst="rect">
            <a:avLst/>
          </a:prstGeom>
          <a:solidFill>
            <a:srgbClr val="DB536A">
              <a:lumMod val="75000"/>
            </a:srgbClr>
          </a:solidFill>
          <a:ln w="6350">
            <a:noFill/>
          </a:ln>
        </p:spPr>
        <p:txBody>
          <a:bodyPr vert="horz" wrap="square" lIns="60819" tIns="30410" rIns="60819" bIns="30410" rtlCol="0" anchor="t">
            <a:noAutofit/>
          </a:bodyPr>
          <a:lstStyle/>
          <a:p>
            <a:pPr defTabSz="574690">
              <a:defRPr/>
            </a:pPr>
            <a:r>
              <a:rPr lang="en-GB" sz="1200" b="1" i="1" kern="0" dirty="0">
                <a:solidFill>
                  <a:srgbClr val="FFFFFF"/>
                </a:solidFill>
                <a:latin typeface="Georgia"/>
              </a:rPr>
              <a:t>Group</a:t>
            </a:r>
          </a:p>
          <a:p>
            <a:pPr defTabSz="574690">
              <a:defRPr/>
            </a:pPr>
            <a:r>
              <a:rPr lang="en-GB" sz="1200" b="1" i="1" kern="0" dirty="0">
                <a:solidFill>
                  <a:srgbClr val="FFFFFF"/>
                </a:solidFill>
                <a:latin typeface="Georgia"/>
              </a:rPr>
              <a:t>Activity</a:t>
            </a:r>
          </a:p>
        </p:txBody>
      </p:sp>
      <p:grpSp>
        <p:nvGrpSpPr>
          <p:cNvPr id="233" name="Group 232"/>
          <p:cNvGrpSpPr/>
          <p:nvPr/>
        </p:nvGrpSpPr>
        <p:grpSpPr>
          <a:xfrm>
            <a:off x="2137598" y="3480689"/>
            <a:ext cx="1168327" cy="759023"/>
            <a:chOff x="2111680" y="4134975"/>
            <a:chExt cx="1756547" cy="1141170"/>
          </a:xfrm>
        </p:grpSpPr>
        <p:sp>
          <p:nvSpPr>
            <p:cNvPr id="234" name="Rectangle 233"/>
            <p:cNvSpPr/>
            <p:nvPr/>
          </p:nvSpPr>
          <p:spPr>
            <a:xfrm>
              <a:off x="2111680" y="4281170"/>
              <a:ext cx="1756547" cy="99497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EB8C00"/>
                  </a:solidFill>
                  <a:latin typeface="Georgia"/>
                </a:rPr>
                <a:t>Reflections on SVPP Forming Stage</a:t>
              </a:r>
            </a:p>
          </p:txBody>
        </p:sp>
        <p:grpSp>
          <p:nvGrpSpPr>
            <p:cNvPr id="235" name="Group 234"/>
            <p:cNvGrpSpPr/>
            <p:nvPr/>
          </p:nvGrpSpPr>
          <p:grpSpPr>
            <a:xfrm>
              <a:off x="2166630" y="4134975"/>
              <a:ext cx="90000" cy="134400"/>
              <a:chOff x="5123470" y="3581195"/>
              <a:chExt cx="90000" cy="134400"/>
            </a:xfrm>
          </p:grpSpPr>
          <p:sp>
            <p:nvSpPr>
              <p:cNvPr id="236" name="Freeform 235"/>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sp>
            <p:nvSpPr>
              <p:cNvPr id="237" name="Oval 236"/>
              <p:cNvSpPr/>
              <p:nvPr/>
            </p:nvSpPr>
            <p:spPr>
              <a:xfrm>
                <a:off x="5123470" y="3581195"/>
                <a:ext cx="90000" cy="90000"/>
              </a:xfrm>
              <a:prstGeom prst="ellipse">
                <a:avLst/>
              </a:pr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sp>
            <p:nvSpPr>
              <p:cNvPr id="238" name="Oval 237"/>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latin typeface="Arial"/>
                </a:endParaRPr>
              </a:p>
            </p:txBody>
          </p:sp>
        </p:grpSp>
      </p:grpSp>
      <p:grpSp>
        <p:nvGrpSpPr>
          <p:cNvPr id="239" name="Group 238"/>
          <p:cNvGrpSpPr/>
          <p:nvPr/>
        </p:nvGrpSpPr>
        <p:grpSpPr>
          <a:xfrm>
            <a:off x="2696188" y="2281322"/>
            <a:ext cx="1008170" cy="883291"/>
            <a:chOff x="2951505" y="2291655"/>
            <a:chExt cx="1515755" cy="1328004"/>
          </a:xfrm>
        </p:grpSpPr>
        <p:grpSp>
          <p:nvGrpSpPr>
            <p:cNvPr id="240" name="Group 239"/>
            <p:cNvGrpSpPr/>
            <p:nvPr/>
          </p:nvGrpSpPr>
          <p:grpSpPr>
            <a:xfrm>
              <a:off x="3015005" y="2291655"/>
              <a:ext cx="90000" cy="134400"/>
              <a:chOff x="5123470" y="3581195"/>
              <a:chExt cx="90000" cy="134400"/>
            </a:xfrm>
          </p:grpSpPr>
          <p:sp>
            <p:nvSpPr>
              <p:cNvPr id="242" name="Freeform 241"/>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3" name="Oval 242"/>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4" name="Oval 243"/>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sp>
          <p:nvSpPr>
            <p:cNvPr id="241" name="Rectangle 240"/>
            <p:cNvSpPr/>
            <p:nvPr/>
          </p:nvSpPr>
          <p:spPr>
            <a:xfrm>
              <a:off x="2951505" y="2449514"/>
              <a:ext cx="1515755" cy="117014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DB536A">
                      <a:lumMod val="75000"/>
                    </a:srgbClr>
                  </a:solidFill>
                  <a:latin typeface="Georgia"/>
                </a:rPr>
                <a:t>Reflections on SVPP Storming Stage</a:t>
              </a:r>
              <a:r>
                <a:rPr lang="en-GB" sz="600" kern="0" dirty="0">
                  <a:solidFill>
                    <a:srgbClr val="DB536A">
                      <a:lumMod val="75000"/>
                    </a:srgbClr>
                  </a:solidFill>
                  <a:latin typeface="Georgia"/>
                </a:rPr>
                <a:t> </a:t>
              </a:r>
            </a:p>
          </p:txBody>
        </p:sp>
      </p:grpSp>
      <p:grpSp>
        <p:nvGrpSpPr>
          <p:cNvPr id="245" name="Group 244"/>
          <p:cNvGrpSpPr/>
          <p:nvPr/>
        </p:nvGrpSpPr>
        <p:grpSpPr>
          <a:xfrm>
            <a:off x="3976753" y="2121467"/>
            <a:ext cx="1008170" cy="527159"/>
            <a:chOff x="4876800" y="2165614"/>
            <a:chExt cx="1515755" cy="792569"/>
          </a:xfrm>
        </p:grpSpPr>
        <p:sp>
          <p:nvSpPr>
            <p:cNvPr id="246" name="Rectangle 245"/>
            <p:cNvSpPr/>
            <p:nvPr/>
          </p:nvSpPr>
          <p:spPr>
            <a:xfrm>
              <a:off x="4876800" y="2332611"/>
              <a:ext cx="1515755" cy="625572"/>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b="1" i="1" kern="0" dirty="0">
                  <a:solidFill>
                    <a:srgbClr val="DB536A">
                      <a:lumMod val="75000"/>
                    </a:srgbClr>
                  </a:solidFill>
                  <a:latin typeface="Georgia"/>
                </a:rPr>
                <a:t>BHAG Scenario</a:t>
              </a:r>
            </a:p>
          </p:txBody>
        </p:sp>
        <p:grpSp>
          <p:nvGrpSpPr>
            <p:cNvPr id="247" name="Group 246"/>
            <p:cNvGrpSpPr/>
            <p:nvPr/>
          </p:nvGrpSpPr>
          <p:grpSpPr>
            <a:xfrm>
              <a:off x="4939200" y="2165614"/>
              <a:ext cx="90000" cy="134400"/>
              <a:chOff x="5123470" y="3581195"/>
              <a:chExt cx="90000" cy="134400"/>
            </a:xfrm>
          </p:grpSpPr>
          <p:sp>
            <p:nvSpPr>
              <p:cNvPr id="248" name="Freeform 247"/>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49" name="Oval 248"/>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0" name="Oval 249"/>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grpSp>
      <p:grpSp>
        <p:nvGrpSpPr>
          <p:cNvPr id="251" name="Group 250"/>
          <p:cNvGrpSpPr/>
          <p:nvPr/>
        </p:nvGrpSpPr>
        <p:grpSpPr>
          <a:xfrm>
            <a:off x="4203375" y="3069942"/>
            <a:ext cx="1008170" cy="546504"/>
            <a:chOff x="2951505" y="2291655"/>
            <a:chExt cx="1515755" cy="821653"/>
          </a:xfrm>
        </p:grpSpPr>
        <p:grpSp>
          <p:nvGrpSpPr>
            <p:cNvPr id="252" name="Group 105"/>
            <p:cNvGrpSpPr/>
            <p:nvPr/>
          </p:nvGrpSpPr>
          <p:grpSpPr>
            <a:xfrm>
              <a:off x="3015005" y="2291655"/>
              <a:ext cx="90000" cy="134400"/>
              <a:chOff x="5123470" y="3581195"/>
              <a:chExt cx="90000" cy="134400"/>
            </a:xfrm>
          </p:grpSpPr>
          <p:sp>
            <p:nvSpPr>
              <p:cNvPr id="254" name="Freeform 253"/>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5" name="Oval 254"/>
              <p:cNvSpPr/>
              <p:nvPr/>
            </p:nvSpPr>
            <p:spPr>
              <a:xfrm>
                <a:off x="5123470" y="3581195"/>
                <a:ext cx="90000" cy="90000"/>
              </a:xfrm>
              <a:prstGeom prst="ellipse">
                <a:avLst/>
              </a:prstGeom>
              <a:solidFill>
                <a:srgbClr val="DB536A">
                  <a:lumMod val="75000"/>
                </a:srgbClr>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sp>
            <p:nvSpPr>
              <p:cNvPr id="256" name="Oval 255"/>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DB536A">
                      <a:lumMod val="75000"/>
                    </a:srgbClr>
                  </a:solidFill>
                  <a:latin typeface="Arial"/>
                </a:endParaRPr>
              </a:p>
            </p:txBody>
          </p:sp>
        </p:grpSp>
        <p:sp>
          <p:nvSpPr>
            <p:cNvPr id="253" name="Rectangle 252"/>
            <p:cNvSpPr/>
            <p:nvPr/>
          </p:nvSpPr>
          <p:spPr>
            <a:xfrm>
              <a:off x="2951505" y="2449514"/>
              <a:ext cx="1515755" cy="663794"/>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DB536A">
                      <a:lumMod val="75000"/>
                    </a:srgbClr>
                  </a:solidFill>
                  <a:latin typeface="Georgia"/>
                </a:rPr>
                <a:t>Scenario Discussion</a:t>
              </a:r>
              <a:endParaRPr lang="en-GB" kern="0" dirty="0">
                <a:solidFill>
                  <a:srgbClr val="DB536A">
                    <a:lumMod val="75000"/>
                  </a:srgbClr>
                </a:solidFill>
                <a:latin typeface="Georgia"/>
              </a:endParaRPr>
            </a:p>
          </p:txBody>
        </p:sp>
      </p:grpSp>
      <p:grpSp>
        <p:nvGrpSpPr>
          <p:cNvPr id="257" name="Group 256"/>
          <p:cNvGrpSpPr/>
          <p:nvPr/>
        </p:nvGrpSpPr>
        <p:grpSpPr>
          <a:xfrm>
            <a:off x="5765390" y="3945530"/>
            <a:ext cx="1044086" cy="566751"/>
            <a:chOff x="7393701" y="4890983"/>
            <a:chExt cx="1569754" cy="852094"/>
          </a:xfrm>
        </p:grpSpPr>
        <p:grpSp>
          <p:nvGrpSpPr>
            <p:cNvPr id="258" name="Group 257"/>
            <p:cNvGrpSpPr/>
            <p:nvPr/>
          </p:nvGrpSpPr>
          <p:grpSpPr>
            <a:xfrm>
              <a:off x="7470897" y="4890983"/>
              <a:ext cx="90000" cy="134400"/>
              <a:chOff x="5123470" y="3581195"/>
              <a:chExt cx="90000" cy="134400"/>
            </a:xfrm>
          </p:grpSpPr>
          <p:sp>
            <p:nvSpPr>
              <p:cNvPr id="260" name="Freeform 259"/>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1" name="Oval 260"/>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2" name="Oval 261"/>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59" name="Rectangle 258"/>
            <p:cNvSpPr/>
            <p:nvPr/>
          </p:nvSpPr>
          <p:spPr>
            <a:xfrm>
              <a:off x="7393701" y="4980982"/>
              <a:ext cx="1569754" cy="76209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Practical Steps</a:t>
              </a:r>
            </a:p>
          </p:txBody>
        </p:sp>
      </p:grpSp>
      <p:grpSp>
        <p:nvGrpSpPr>
          <p:cNvPr id="263" name="Group 262"/>
          <p:cNvGrpSpPr/>
          <p:nvPr/>
        </p:nvGrpSpPr>
        <p:grpSpPr>
          <a:xfrm>
            <a:off x="5737139" y="2344775"/>
            <a:ext cx="1008170" cy="499594"/>
            <a:chOff x="7428421" y="4890983"/>
            <a:chExt cx="1515755" cy="751127"/>
          </a:xfrm>
        </p:grpSpPr>
        <p:grpSp>
          <p:nvGrpSpPr>
            <p:cNvPr id="264" name="Group 125"/>
            <p:cNvGrpSpPr/>
            <p:nvPr/>
          </p:nvGrpSpPr>
          <p:grpSpPr>
            <a:xfrm>
              <a:off x="7470897" y="4890983"/>
              <a:ext cx="90000" cy="134400"/>
              <a:chOff x="5123470" y="3581195"/>
              <a:chExt cx="90000" cy="134400"/>
            </a:xfrm>
          </p:grpSpPr>
          <p:sp>
            <p:nvSpPr>
              <p:cNvPr id="266" name="Freeform 265"/>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7" name="Oval 266"/>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68" name="Oval 267"/>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65" name="Rectangle 264"/>
            <p:cNvSpPr/>
            <p:nvPr/>
          </p:nvSpPr>
          <p:spPr>
            <a:xfrm>
              <a:off x="7428421" y="5023005"/>
              <a:ext cx="1515755" cy="619105"/>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Session Wrap Up</a:t>
              </a:r>
              <a:endParaRPr lang="en-GB" sz="800" kern="0" dirty="0">
                <a:solidFill>
                  <a:srgbClr val="602320"/>
                </a:solidFill>
                <a:latin typeface="Georgia"/>
              </a:endParaRPr>
            </a:p>
          </p:txBody>
        </p:sp>
      </p:grpSp>
      <p:sp>
        <p:nvSpPr>
          <p:cNvPr id="270" name="Rectangle 269"/>
          <p:cNvSpPr/>
          <p:nvPr/>
        </p:nvSpPr>
        <p:spPr>
          <a:xfrm>
            <a:off x="916205" y="2987996"/>
            <a:ext cx="763991" cy="459557"/>
          </a:xfrm>
          <a:prstGeom prst="rect">
            <a:avLst/>
          </a:prstGeom>
          <a:solidFill>
            <a:srgbClr val="EB8C00"/>
          </a:solidFill>
          <a:ln w="6350">
            <a:noFill/>
          </a:ln>
        </p:spPr>
        <p:txBody>
          <a:bodyPr vert="horz" wrap="square" lIns="60819" tIns="30410" rIns="60819" bIns="30410" rtlCol="0" anchor="t">
            <a:noAutofit/>
          </a:bodyPr>
          <a:lstStyle/>
          <a:p>
            <a:pPr defTabSz="574690">
              <a:defRPr/>
            </a:pPr>
            <a:r>
              <a:rPr lang="en-GB" sz="1200" b="1" i="1" kern="0" dirty="0">
                <a:solidFill>
                  <a:srgbClr val="FFFFFF"/>
                </a:solidFill>
                <a:latin typeface="Georgia"/>
              </a:rPr>
              <a:t>Group Activity</a:t>
            </a:r>
          </a:p>
        </p:txBody>
      </p:sp>
      <p:grpSp>
        <p:nvGrpSpPr>
          <p:cNvPr id="272" name="Group 271"/>
          <p:cNvGrpSpPr/>
          <p:nvPr/>
        </p:nvGrpSpPr>
        <p:grpSpPr>
          <a:xfrm>
            <a:off x="912645" y="3478068"/>
            <a:ext cx="1069836" cy="516936"/>
            <a:chOff x="382215" y="4134975"/>
            <a:chExt cx="1608468" cy="777198"/>
          </a:xfrm>
        </p:grpSpPr>
        <p:grpSp>
          <p:nvGrpSpPr>
            <p:cNvPr id="273" name="Group 272"/>
            <p:cNvGrpSpPr/>
            <p:nvPr/>
          </p:nvGrpSpPr>
          <p:grpSpPr>
            <a:xfrm>
              <a:off x="449190" y="4134975"/>
              <a:ext cx="90000" cy="134400"/>
              <a:chOff x="5123470" y="3581195"/>
              <a:chExt cx="90000" cy="134400"/>
            </a:xfrm>
          </p:grpSpPr>
          <p:sp>
            <p:nvSpPr>
              <p:cNvPr id="275" name="Freeform 274"/>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sp>
            <p:nvSpPr>
              <p:cNvPr id="276" name="Oval 275"/>
              <p:cNvSpPr/>
              <p:nvPr/>
            </p:nvSpPr>
            <p:spPr>
              <a:xfrm>
                <a:off x="5123470" y="3581195"/>
                <a:ext cx="90000" cy="90000"/>
              </a:xfrm>
              <a:prstGeom prst="ellipse">
                <a:avLst/>
              </a:prstGeom>
              <a:solidFill>
                <a:srgbClr val="EB8C00"/>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sp>
            <p:nvSpPr>
              <p:cNvPr id="277" name="Oval 276"/>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EB8C00"/>
                  </a:solidFill>
                </a:endParaRPr>
              </a:p>
            </p:txBody>
          </p:sp>
        </p:grpSp>
        <p:sp>
          <p:nvSpPr>
            <p:cNvPr id="274" name="Rectangle 273"/>
            <p:cNvSpPr/>
            <p:nvPr/>
          </p:nvSpPr>
          <p:spPr>
            <a:xfrm>
              <a:off x="382215" y="4281169"/>
              <a:ext cx="1608468" cy="631004"/>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b="1" i="1" kern="0" dirty="0">
                  <a:solidFill>
                    <a:srgbClr val="EB8C00"/>
                  </a:solidFill>
                  <a:latin typeface="Georgia"/>
                </a:rPr>
                <a:t>Creative Destruction</a:t>
              </a:r>
            </a:p>
          </p:txBody>
        </p:sp>
      </p:grpSp>
      <p:grpSp>
        <p:nvGrpSpPr>
          <p:cNvPr id="284" name="Group 283"/>
          <p:cNvGrpSpPr/>
          <p:nvPr/>
        </p:nvGrpSpPr>
        <p:grpSpPr>
          <a:xfrm>
            <a:off x="4521182" y="3725096"/>
            <a:ext cx="1008170" cy="879613"/>
            <a:chOff x="7428421" y="4890983"/>
            <a:chExt cx="1515755" cy="1322474"/>
          </a:xfrm>
        </p:grpSpPr>
        <p:grpSp>
          <p:nvGrpSpPr>
            <p:cNvPr id="285" name="Group 284"/>
            <p:cNvGrpSpPr/>
            <p:nvPr/>
          </p:nvGrpSpPr>
          <p:grpSpPr>
            <a:xfrm>
              <a:off x="7470897" y="4890983"/>
              <a:ext cx="90000" cy="134400"/>
              <a:chOff x="5123470" y="3581195"/>
              <a:chExt cx="90000" cy="134400"/>
            </a:xfrm>
          </p:grpSpPr>
          <p:sp>
            <p:nvSpPr>
              <p:cNvPr id="287" name="Freeform 286"/>
              <p:cNvSpPr/>
              <p:nvPr/>
            </p:nvSpPr>
            <p:spPr>
              <a:xfrm>
                <a:off x="5144946" y="3645021"/>
                <a:ext cx="42958" cy="70574"/>
              </a:xfrm>
              <a:custGeom>
                <a:avLst/>
                <a:gdLst>
                  <a:gd name="connsiteX0" fmla="*/ 18410 w 42958"/>
                  <a:gd name="connsiteY0" fmla="*/ 70574 h 70574"/>
                  <a:gd name="connsiteX1" fmla="*/ 0 w 42958"/>
                  <a:gd name="connsiteY1" fmla="*/ 12273 h 70574"/>
                  <a:gd name="connsiteX2" fmla="*/ 21479 w 42958"/>
                  <a:gd name="connsiteY2" fmla="*/ 0 h 70574"/>
                  <a:gd name="connsiteX3" fmla="*/ 42958 w 42958"/>
                  <a:gd name="connsiteY3" fmla="*/ 18410 h 70574"/>
                  <a:gd name="connsiteX4" fmla="*/ 18410 w 42958"/>
                  <a:gd name="connsiteY4" fmla="*/ 70574 h 705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8" h="70574">
                    <a:moveTo>
                      <a:pt x="18410" y="70574"/>
                    </a:moveTo>
                    <a:lnTo>
                      <a:pt x="0" y="12273"/>
                    </a:lnTo>
                    <a:lnTo>
                      <a:pt x="21479" y="0"/>
                    </a:lnTo>
                    <a:lnTo>
                      <a:pt x="42958" y="18410"/>
                    </a:lnTo>
                    <a:lnTo>
                      <a:pt x="18410" y="70574"/>
                    </a:lnTo>
                    <a:close/>
                  </a:path>
                </a:pathLst>
              </a:cu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88" name="Oval 287"/>
              <p:cNvSpPr/>
              <p:nvPr/>
            </p:nvSpPr>
            <p:spPr>
              <a:xfrm>
                <a:off x="5123470" y="3581195"/>
                <a:ext cx="90000" cy="90000"/>
              </a:xfrm>
              <a:prstGeom prst="ellipse">
                <a:avLst/>
              </a:prstGeom>
              <a:solidFill>
                <a:srgbClr val="602320"/>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sp>
            <p:nvSpPr>
              <p:cNvPr id="289" name="Oval 288"/>
              <p:cNvSpPr/>
              <p:nvPr/>
            </p:nvSpPr>
            <p:spPr>
              <a:xfrm flipV="1">
                <a:off x="5159470" y="3617195"/>
                <a:ext cx="18000" cy="18000"/>
              </a:xfrm>
              <a:prstGeom prst="ellipse">
                <a:avLst/>
              </a:prstGeom>
              <a:solidFill>
                <a:srgbClr val="FFFFFF"/>
              </a:solidFill>
              <a:ln w="6350">
                <a:noFill/>
              </a:ln>
            </p:spPr>
            <p:txBody>
              <a:bodyPr vert="horz" wrap="square" lIns="60819" tIns="30410" rIns="60819" bIns="30410" rtlCol="0" anchor="ctr">
                <a:noAutofit/>
              </a:bodyPr>
              <a:lstStyle/>
              <a:p>
                <a:pPr algn="ctr" defTabSz="574690">
                  <a:defRPr/>
                </a:pPr>
                <a:endParaRPr lang="en-GB" sz="600" kern="0" dirty="0">
                  <a:solidFill>
                    <a:srgbClr val="602320"/>
                  </a:solidFill>
                  <a:latin typeface="Arial"/>
                </a:endParaRPr>
              </a:p>
            </p:txBody>
          </p:sp>
        </p:grpSp>
        <p:sp>
          <p:nvSpPr>
            <p:cNvPr id="286" name="Rectangle 285"/>
            <p:cNvSpPr/>
            <p:nvPr/>
          </p:nvSpPr>
          <p:spPr>
            <a:xfrm>
              <a:off x="7428421" y="5023004"/>
              <a:ext cx="1515755" cy="1190453"/>
            </a:xfrm>
            <a:prstGeom prst="rect">
              <a:avLst/>
            </a:prstGeom>
            <a:solidFill>
              <a:srgbClr val="FFFFFF">
                <a:alpha val="80000"/>
              </a:srgbClr>
            </a:solidFill>
            <a:ln w="6350">
              <a:noFill/>
            </a:ln>
          </p:spPr>
          <p:txBody>
            <a:bodyPr vert="horz" wrap="square" lIns="60819" tIns="31128" rIns="60819" bIns="31128" rtlCol="0" anchor="t">
              <a:noAutofit/>
            </a:bodyPr>
            <a:lstStyle/>
            <a:p>
              <a:pPr defTabSz="574690">
                <a:defRPr/>
              </a:pPr>
              <a:r>
                <a:rPr lang="en-GB" sz="1200" kern="0" dirty="0">
                  <a:solidFill>
                    <a:srgbClr val="602320"/>
                  </a:solidFill>
                  <a:latin typeface="Georgia"/>
                </a:rPr>
                <a:t>Reflections on SVPP Norming Stage</a:t>
              </a:r>
            </a:p>
          </p:txBody>
        </p:sp>
      </p:grpSp>
      <p:sp>
        <p:nvSpPr>
          <p:cNvPr id="77" name="Rectangle 76"/>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8" name="Group 77"/>
          <p:cNvGrpSpPr>
            <a:grpSpLocks noChangeAspect="1"/>
          </p:cNvGrpSpPr>
          <p:nvPr/>
        </p:nvGrpSpPr>
        <p:grpSpPr>
          <a:xfrm>
            <a:off x="7265699" y="76626"/>
            <a:ext cx="411047" cy="448116"/>
            <a:chOff x="377202" y="274637"/>
            <a:chExt cx="1273798" cy="1388663"/>
          </a:xfrm>
        </p:grpSpPr>
        <p:sp>
          <p:nvSpPr>
            <p:cNvPr id="79" name="Oval 78"/>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80" name="Picture 79"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81" name="Title 1"/>
          <p:cNvSpPr txBox="1">
            <a:spLocks/>
          </p:cNvSpPr>
          <p:nvPr/>
        </p:nvSpPr>
        <p:spPr>
          <a:xfrm>
            <a:off x="16547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Overview</a:t>
            </a:r>
          </a:p>
          <a:p>
            <a:r>
              <a:rPr lang="en-US" sz="1600" dirty="0">
                <a:latin typeface="Proxima Nova Regular"/>
              </a:rPr>
              <a:t>Where we are heading this morning</a:t>
            </a:r>
          </a:p>
        </p:txBody>
      </p:sp>
    </p:spTree>
    <p:extLst>
      <p:ext uri="{BB962C8B-B14F-4D97-AF65-F5344CB8AC3E}">
        <p14:creationId xmlns:p14="http://schemas.microsoft.com/office/powerpoint/2010/main" val="4231802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7" name="Group 6"/>
          <p:cNvGrpSpPr>
            <a:grpSpLocks noChangeAspect="1"/>
          </p:cNvGrpSpPr>
          <p:nvPr/>
        </p:nvGrpSpPr>
        <p:grpSpPr>
          <a:xfrm>
            <a:off x="7265699" y="76626"/>
            <a:ext cx="411047" cy="448116"/>
            <a:chOff x="377202" y="274637"/>
            <a:chExt cx="1273798" cy="1388663"/>
          </a:xfrm>
        </p:grpSpPr>
        <p:sp>
          <p:nvSpPr>
            <p:cNvPr id="8" name="Oval 7"/>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9" name="Picture 8"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14" name="Title 1"/>
          <p:cNvSpPr txBox="1">
            <a:spLocks/>
          </p:cNvSpPr>
          <p:nvPr/>
        </p:nvSpPr>
        <p:spPr>
          <a:xfrm>
            <a:off x="165475" y="76625"/>
            <a:ext cx="6393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a:latin typeface="Tungsten Semibold"/>
              </a:rPr>
              <a:t>Session Goals</a:t>
            </a:r>
          </a:p>
          <a:p>
            <a:r>
              <a:rPr lang="en-US" sz="1600" dirty="0">
                <a:latin typeface="Proxima Nova Regular"/>
              </a:rPr>
              <a:t>The 3 learning objectives for the session</a:t>
            </a:r>
          </a:p>
        </p:txBody>
      </p:sp>
      <p:sp>
        <p:nvSpPr>
          <p:cNvPr id="55" name="Title 1"/>
          <p:cNvSpPr txBox="1">
            <a:spLocks/>
          </p:cNvSpPr>
          <p:nvPr/>
        </p:nvSpPr>
        <p:spPr>
          <a:xfrm>
            <a:off x="1696210" y="1386111"/>
            <a:ext cx="4392499" cy="476784"/>
          </a:xfrm>
          <a:prstGeom prst="rect">
            <a:avLst/>
          </a:prstGeom>
        </p:spPr>
        <p:txBody>
          <a:bodyPr vert="horz" lIns="58288" tIns="29146" rIns="58288" bIns="29146" rtlCol="0" anchor="ctr">
            <a:noAutofit/>
          </a:bodyPr>
          <a:lstStyle>
            <a:defPPr>
              <a:defRPr lang="en-US"/>
            </a:defPPr>
            <a:lvl1pPr defTabSz="914400">
              <a:lnSpc>
                <a:spcPct val="90000"/>
              </a:lnSpc>
              <a:spcBef>
                <a:spcPct val="0"/>
              </a:spcBef>
              <a:buNone/>
              <a:defRPr sz="1530">
                <a:latin typeface="Century Gothic" panose="020B0502020202020204" pitchFamily="34" charset="0"/>
                <a:ea typeface="+mj-ea"/>
                <a:cs typeface="+mj-cs"/>
              </a:defRPr>
            </a:lvl1pPr>
          </a:lstStyle>
          <a:p>
            <a:r>
              <a:rPr lang="en-US" sz="1400" dirty="0">
                <a:latin typeface="Segoe UI Light" panose="020B0502040204020203" pitchFamily="34" charset="0"/>
              </a:rPr>
              <a:t>Understand how SVPP moved to the a BHAG and the results of the change</a:t>
            </a:r>
          </a:p>
        </p:txBody>
      </p:sp>
      <p:sp>
        <p:nvSpPr>
          <p:cNvPr id="56" name="Title 1"/>
          <p:cNvSpPr txBox="1">
            <a:spLocks/>
          </p:cNvSpPr>
          <p:nvPr/>
        </p:nvSpPr>
        <p:spPr>
          <a:xfrm>
            <a:off x="1696209" y="2514601"/>
            <a:ext cx="4972707" cy="703221"/>
          </a:xfrm>
          <a:prstGeom prst="rect">
            <a:avLst/>
          </a:prstGeom>
        </p:spPr>
        <p:txBody>
          <a:bodyPr vert="horz" lIns="58288" tIns="29146" rIns="58288" bIns="29146" rtlCol="0" anchor="ctr">
            <a:noAutofit/>
          </a:bodyPr>
          <a:lstStyle>
            <a:defPPr>
              <a:defRPr lang="en-US"/>
            </a:defPPr>
            <a:lvl1pPr defTabSz="914400">
              <a:lnSpc>
                <a:spcPct val="90000"/>
              </a:lnSpc>
              <a:spcBef>
                <a:spcPct val="0"/>
              </a:spcBef>
              <a:buNone/>
              <a:defRPr sz="1400">
                <a:latin typeface="Segoe UI Light" panose="020B0502040204020203" pitchFamily="34" charset="0"/>
                <a:ea typeface="+mj-ea"/>
                <a:cs typeface="+mj-cs"/>
              </a:defRPr>
            </a:lvl1pPr>
          </a:lstStyle>
          <a:p>
            <a:r>
              <a:rPr lang="en-US" dirty="0"/>
              <a:t>Know what it takes to move towards a single goal and understand that you can do it</a:t>
            </a:r>
          </a:p>
        </p:txBody>
      </p:sp>
      <p:sp>
        <p:nvSpPr>
          <p:cNvPr id="57" name="Title 1"/>
          <p:cNvSpPr txBox="1">
            <a:spLocks/>
          </p:cNvSpPr>
          <p:nvPr/>
        </p:nvSpPr>
        <p:spPr>
          <a:xfrm>
            <a:off x="1696209" y="3802047"/>
            <a:ext cx="4929194" cy="619136"/>
          </a:xfrm>
          <a:prstGeom prst="rect">
            <a:avLst/>
          </a:prstGeom>
        </p:spPr>
        <p:txBody>
          <a:bodyPr vert="horz" lIns="58288" tIns="29146" rIns="58288" bIns="29146" rtlCol="0" anchor="ctr">
            <a:noAutofit/>
          </a:bodyPr>
          <a:lstStyle>
            <a:defPPr>
              <a:defRPr lang="en-US"/>
            </a:defPPr>
            <a:lvl1pPr defTabSz="914400">
              <a:lnSpc>
                <a:spcPct val="90000"/>
              </a:lnSpc>
              <a:spcBef>
                <a:spcPct val="0"/>
              </a:spcBef>
              <a:buNone/>
              <a:defRPr sz="1400">
                <a:latin typeface="Segoe UI Light" panose="020B0502040204020203" pitchFamily="34" charset="0"/>
                <a:ea typeface="+mj-ea"/>
                <a:cs typeface="+mj-cs"/>
              </a:defRPr>
            </a:lvl1pPr>
          </a:lstStyle>
          <a:p>
            <a:r>
              <a:rPr lang="en-US" dirty="0"/>
              <a:t>Provide clear understanding of the impact of a BHAG on the community and opportunity for systems change and innovation</a:t>
            </a:r>
          </a:p>
        </p:txBody>
      </p:sp>
      <p:pic>
        <p:nvPicPr>
          <p:cNvPr id="63" name="Picture 50" descr="C:\Users\sakuu\Documents\Ballmer MGX 2011\Tile Icons\Road Fork.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black">
          <a:xfrm>
            <a:off x="679367" y="3968743"/>
            <a:ext cx="460061" cy="459942"/>
          </a:xfrm>
          <a:prstGeom prst="rect">
            <a:avLst/>
          </a:prstGeom>
          <a:noFill/>
          <a:extLst>
            <a:ext uri="{909E8E84-426E-40dd-AFC4-6F175D3DCCD1}">
              <a14:hiddenFill xmlns:a14="http://schemas.microsoft.com/office/drawing/2010/main" xmlns="">
                <a:solidFill>
                  <a:srgbClr val="FFFFFF"/>
                </a:solidFill>
              </a14:hiddenFill>
            </a:ext>
          </a:extLst>
        </p:spPr>
      </p:pic>
      <p:sp>
        <p:nvSpPr>
          <p:cNvPr id="22" name="Rectangle 8"/>
          <p:cNvSpPr>
            <a:spLocks noChangeArrowheads="1"/>
          </p:cNvSpPr>
          <p:nvPr/>
        </p:nvSpPr>
        <p:spPr bwMode="auto">
          <a:xfrm>
            <a:off x="344035" y="3609348"/>
            <a:ext cx="1156010" cy="1004535"/>
          </a:xfrm>
          <a:prstGeom prst="rect">
            <a:avLst/>
          </a:prstGeom>
          <a:solidFill>
            <a:srgbClr val="A32020">
              <a:alpha val="75000"/>
            </a:srgb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anchor="ctr" anchorCtr="0"/>
          <a:lstStyle/>
          <a:p>
            <a:pPr algn="ctr" defTabSz="582712"/>
            <a:endParaRPr lang="en-US" sz="900"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sp>
        <p:nvSpPr>
          <p:cNvPr id="23" name="Rectangle 8"/>
          <p:cNvSpPr>
            <a:spLocks noChangeArrowheads="1"/>
          </p:cNvSpPr>
          <p:nvPr/>
        </p:nvSpPr>
        <p:spPr bwMode="auto">
          <a:xfrm>
            <a:off x="344035" y="2365793"/>
            <a:ext cx="1156010" cy="1004535"/>
          </a:xfrm>
          <a:prstGeom prst="rect">
            <a:avLst/>
          </a:prstGeom>
          <a:solidFill>
            <a:srgbClr val="A32020">
              <a:alpha val="98000"/>
            </a:srgb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anchor="ctr" anchorCtr="0"/>
          <a:lstStyle/>
          <a:p>
            <a:pPr algn="ctr" defTabSz="582712"/>
            <a:endParaRPr lang="en-US" sz="900"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sp>
        <p:nvSpPr>
          <p:cNvPr id="24" name="Rectangle 8"/>
          <p:cNvSpPr>
            <a:spLocks noChangeArrowheads="1"/>
          </p:cNvSpPr>
          <p:nvPr/>
        </p:nvSpPr>
        <p:spPr bwMode="auto">
          <a:xfrm>
            <a:off x="344035" y="1122237"/>
            <a:ext cx="1156010" cy="1004535"/>
          </a:xfrm>
          <a:prstGeom prst="rect">
            <a:avLst/>
          </a:prstGeom>
          <a:solidFill>
            <a:srgbClr val="A32020">
              <a:alpha val="75000"/>
            </a:srgb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anchor="ctr" anchorCtr="0"/>
          <a:lstStyle/>
          <a:p>
            <a:pPr algn="ctr" defTabSz="582712"/>
            <a:endParaRPr lang="en-US" sz="900"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17" name="Group 16"/>
          <p:cNvGrpSpPr/>
          <p:nvPr/>
        </p:nvGrpSpPr>
        <p:grpSpPr bwMode="black">
          <a:xfrm>
            <a:off x="644418" y="2578113"/>
            <a:ext cx="529953" cy="569608"/>
            <a:chOff x="1435100" y="3879850"/>
            <a:chExt cx="739775" cy="795338"/>
          </a:xfrm>
          <a:solidFill>
            <a:schemeClr val="tx1"/>
          </a:solidFill>
        </p:grpSpPr>
        <p:sp>
          <p:nvSpPr>
            <p:cNvPr id="18" name="Freeform 6"/>
            <p:cNvSpPr>
              <a:spLocks/>
            </p:cNvSpPr>
            <p:nvPr/>
          </p:nvSpPr>
          <p:spPr bwMode="black">
            <a:xfrm>
              <a:off x="1435100" y="4191000"/>
              <a:ext cx="106363" cy="106363"/>
            </a:xfrm>
            <a:custGeom>
              <a:avLst/>
              <a:gdLst>
                <a:gd name="T0" fmla="*/ 15 w 67"/>
                <a:gd name="T1" fmla="*/ 67 h 67"/>
                <a:gd name="T2" fmla="*/ 15 w 67"/>
                <a:gd name="T3" fmla="*/ 66 h 67"/>
                <a:gd name="T4" fmla="*/ 33 w 67"/>
                <a:gd name="T5" fmla="*/ 48 h 67"/>
                <a:gd name="T6" fmla="*/ 52 w 67"/>
                <a:gd name="T7" fmla="*/ 67 h 67"/>
                <a:gd name="T8" fmla="*/ 67 w 67"/>
                <a:gd name="T9" fmla="*/ 52 h 67"/>
                <a:gd name="T10" fmla="*/ 66 w 67"/>
                <a:gd name="T11" fmla="*/ 51 h 67"/>
                <a:gd name="T12" fmla="*/ 48 w 67"/>
                <a:gd name="T13" fmla="*/ 33 h 67"/>
                <a:gd name="T14" fmla="*/ 67 w 67"/>
                <a:gd name="T15" fmla="*/ 15 h 67"/>
                <a:gd name="T16" fmla="*/ 52 w 67"/>
                <a:gd name="T17" fmla="*/ 0 h 67"/>
                <a:gd name="T18" fmla="*/ 33 w 67"/>
                <a:gd name="T19" fmla="*/ 19 h 67"/>
                <a:gd name="T20" fmla="*/ 15 w 67"/>
                <a:gd name="T21" fmla="*/ 0 h 67"/>
                <a:gd name="T22" fmla="*/ 0 w 67"/>
                <a:gd name="T23" fmla="*/ 15 h 67"/>
                <a:gd name="T24" fmla="*/ 19 w 67"/>
                <a:gd name="T25" fmla="*/ 33 h 67"/>
                <a:gd name="T26" fmla="*/ 0 w 67"/>
                <a:gd name="T27" fmla="*/ 52 h 67"/>
                <a:gd name="T28" fmla="*/ 15 w 67"/>
                <a:gd name="T29"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 h="67">
                  <a:moveTo>
                    <a:pt x="15" y="67"/>
                  </a:moveTo>
                  <a:lnTo>
                    <a:pt x="15" y="66"/>
                  </a:lnTo>
                  <a:lnTo>
                    <a:pt x="33" y="48"/>
                  </a:lnTo>
                  <a:lnTo>
                    <a:pt x="52" y="67"/>
                  </a:lnTo>
                  <a:lnTo>
                    <a:pt x="67" y="52"/>
                  </a:lnTo>
                  <a:lnTo>
                    <a:pt x="66" y="51"/>
                  </a:lnTo>
                  <a:lnTo>
                    <a:pt x="48" y="33"/>
                  </a:lnTo>
                  <a:lnTo>
                    <a:pt x="67" y="15"/>
                  </a:lnTo>
                  <a:lnTo>
                    <a:pt x="52" y="0"/>
                  </a:lnTo>
                  <a:lnTo>
                    <a:pt x="33" y="19"/>
                  </a:lnTo>
                  <a:lnTo>
                    <a:pt x="15" y="0"/>
                  </a:lnTo>
                  <a:lnTo>
                    <a:pt x="0" y="15"/>
                  </a:lnTo>
                  <a:lnTo>
                    <a:pt x="19" y="33"/>
                  </a:lnTo>
                  <a:lnTo>
                    <a:pt x="0" y="52"/>
                  </a:lnTo>
                  <a:lnTo>
                    <a:pt x="15" y="67"/>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19" name="Freeform 7"/>
            <p:cNvSpPr>
              <a:spLocks/>
            </p:cNvSpPr>
            <p:nvPr/>
          </p:nvSpPr>
          <p:spPr bwMode="black">
            <a:xfrm>
              <a:off x="1620838" y="4208463"/>
              <a:ext cx="106363" cy="104775"/>
            </a:xfrm>
            <a:custGeom>
              <a:avLst/>
              <a:gdLst>
                <a:gd name="T0" fmla="*/ 66 w 67"/>
                <a:gd name="T1" fmla="*/ 51 h 66"/>
                <a:gd name="T2" fmla="*/ 48 w 67"/>
                <a:gd name="T3" fmla="*/ 33 h 66"/>
                <a:gd name="T4" fmla="*/ 67 w 67"/>
                <a:gd name="T5" fmla="*/ 14 h 66"/>
                <a:gd name="T6" fmla="*/ 52 w 67"/>
                <a:gd name="T7" fmla="*/ 0 h 66"/>
                <a:gd name="T8" fmla="*/ 33 w 67"/>
                <a:gd name="T9" fmla="*/ 18 h 66"/>
                <a:gd name="T10" fmla="*/ 15 w 67"/>
                <a:gd name="T11" fmla="*/ 0 h 66"/>
                <a:gd name="T12" fmla="*/ 0 w 67"/>
                <a:gd name="T13" fmla="*/ 14 h 66"/>
                <a:gd name="T14" fmla="*/ 19 w 67"/>
                <a:gd name="T15" fmla="*/ 33 h 66"/>
                <a:gd name="T16" fmla="*/ 0 w 67"/>
                <a:gd name="T17" fmla="*/ 51 h 66"/>
                <a:gd name="T18" fmla="*/ 15 w 67"/>
                <a:gd name="T19" fmla="*/ 66 h 66"/>
                <a:gd name="T20" fmla="*/ 15 w 67"/>
                <a:gd name="T21" fmla="*/ 66 h 66"/>
                <a:gd name="T22" fmla="*/ 33 w 67"/>
                <a:gd name="T23" fmla="*/ 48 h 66"/>
                <a:gd name="T24" fmla="*/ 52 w 67"/>
                <a:gd name="T25" fmla="*/ 66 h 66"/>
                <a:gd name="T26" fmla="*/ 67 w 67"/>
                <a:gd name="T27" fmla="*/ 51 h 66"/>
                <a:gd name="T28" fmla="*/ 66 w 67"/>
                <a:gd name="T29" fmla="*/ 5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 h="66">
                  <a:moveTo>
                    <a:pt x="66" y="51"/>
                  </a:moveTo>
                  <a:lnTo>
                    <a:pt x="48" y="33"/>
                  </a:lnTo>
                  <a:lnTo>
                    <a:pt x="67" y="14"/>
                  </a:lnTo>
                  <a:lnTo>
                    <a:pt x="52" y="0"/>
                  </a:lnTo>
                  <a:lnTo>
                    <a:pt x="33" y="18"/>
                  </a:lnTo>
                  <a:lnTo>
                    <a:pt x="15" y="0"/>
                  </a:lnTo>
                  <a:lnTo>
                    <a:pt x="0" y="14"/>
                  </a:lnTo>
                  <a:lnTo>
                    <a:pt x="19" y="33"/>
                  </a:lnTo>
                  <a:lnTo>
                    <a:pt x="0" y="51"/>
                  </a:lnTo>
                  <a:lnTo>
                    <a:pt x="15" y="66"/>
                  </a:lnTo>
                  <a:lnTo>
                    <a:pt x="15" y="66"/>
                  </a:lnTo>
                  <a:lnTo>
                    <a:pt x="33" y="48"/>
                  </a:lnTo>
                  <a:lnTo>
                    <a:pt x="52" y="66"/>
                  </a:lnTo>
                  <a:lnTo>
                    <a:pt x="67" y="51"/>
                  </a:lnTo>
                  <a:lnTo>
                    <a:pt x="66" y="5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20" name="Freeform 8"/>
            <p:cNvSpPr>
              <a:spLocks/>
            </p:cNvSpPr>
            <p:nvPr/>
          </p:nvSpPr>
          <p:spPr bwMode="black">
            <a:xfrm>
              <a:off x="1876425" y="4184650"/>
              <a:ext cx="104775" cy="104775"/>
            </a:xfrm>
            <a:custGeom>
              <a:avLst/>
              <a:gdLst>
                <a:gd name="T0" fmla="*/ 14 w 66"/>
                <a:gd name="T1" fmla="*/ 66 h 66"/>
                <a:gd name="T2" fmla="*/ 15 w 66"/>
                <a:gd name="T3" fmla="*/ 66 h 66"/>
                <a:gd name="T4" fmla="*/ 33 w 66"/>
                <a:gd name="T5" fmla="*/ 48 h 66"/>
                <a:gd name="T6" fmla="*/ 52 w 66"/>
                <a:gd name="T7" fmla="*/ 66 h 66"/>
                <a:gd name="T8" fmla="*/ 66 w 66"/>
                <a:gd name="T9" fmla="*/ 51 h 66"/>
                <a:gd name="T10" fmla="*/ 66 w 66"/>
                <a:gd name="T11" fmla="*/ 51 h 66"/>
                <a:gd name="T12" fmla="*/ 48 w 66"/>
                <a:gd name="T13" fmla="*/ 33 h 66"/>
                <a:gd name="T14" fmla="*/ 66 w 66"/>
                <a:gd name="T15" fmla="*/ 14 h 66"/>
                <a:gd name="T16" fmla="*/ 52 w 66"/>
                <a:gd name="T17" fmla="*/ 0 h 66"/>
                <a:gd name="T18" fmla="*/ 33 w 66"/>
                <a:gd name="T19" fmla="*/ 18 h 66"/>
                <a:gd name="T20" fmla="*/ 14 w 66"/>
                <a:gd name="T21" fmla="*/ 0 h 66"/>
                <a:gd name="T22" fmla="*/ 0 w 66"/>
                <a:gd name="T23" fmla="*/ 14 h 66"/>
                <a:gd name="T24" fmla="*/ 18 w 66"/>
                <a:gd name="T25" fmla="*/ 33 h 66"/>
                <a:gd name="T26" fmla="*/ 0 w 66"/>
                <a:gd name="T27" fmla="*/ 51 h 66"/>
                <a:gd name="T28" fmla="*/ 14 w 66"/>
                <a:gd name="T29"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 h="66">
                  <a:moveTo>
                    <a:pt x="14" y="66"/>
                  </a:moveTo>
                  <a:lnTo>
                    <a:pt x="15" y="66"/>
                  </a:lnTo>
                  <a:lnTo>
                    <a:pt x="33" y="48"/>
                  </a:lnTo>
                  <a:lnTo>
                    <a:pt x="52" y="66"/>
                  </a:lnTo>
                  <a:lnTo>
                    <a:pt x="66" y="51"/>
                  </a:lnTo>
                  <a:lnTo>
                    <a:pt x="66" y="51"/>
                  </a:lnTo>
                  <a:lnTo>
                    <a:pt x="48" y="33"/>
                  </a:lnTo>
                  <a:lnTo>
                    <a:pt x="66" y="14"/>
                  </a:lnTo>
                  <a:lnTo>
                    <a:pt x="52" y="0"/>
                  </a:lnTo>
                  <a:lnTo>
                    <a:pt x="33" y="18"/>
                  </a:lnTo>
                  <a:lnTo>
                    <a:pt x="14" y="0"/>
                  </a:lnTo>
                  <a:lnTo>
                    <a:pt x="0" y="14"/>
                  </a:lnTo>
                  <a:lnTo>
                    <a:pt x="18" y="33"/>
                  </a:lnTo>
                  <a:lnTo>
                    <a:pt x="0" y="51"/>
                  </a:lnTo>
                  <a:lnTo>
                    <a:pt x="14" y="66"/>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21" name="Freeform 9"/>
            <p:cNvSpPr>
              <a:spLocks/>
            </p:cNvSpPr>
            <p:nvPr/>
          </p:nvSpPr>
          <p:spPr bwMode="black">
            <a:xfrm>
              <a:off x="1498600" y="3879850"/>
              <a:ext cx="336550" cy="795338"/>
            </a:xfrm>
            <a:custGeom>
              <a:avLst/>
              <a:gdLst>
                <a:gd name="T0" fmla="*/ 938 w 1156"/>
                <a:gd name="T1" fmla="*/ 2724 h 2724"/>
                <a:gd name="T2" fmla="*/ 1139 w 1156"/>
                <a:gd name="T3" fmla="*/ 2523 h 2724"/>
                <a:gd name="T4" fmla="*/ 1036 w 1156"/>
                <a:gd name="T5" fmla="*/ 2347 h 2724"/>
                <a:gd name="T6" fmla="*/ 1156 w 1156"/>
                <a:gd name="T7" fmla="*/ 1686 h 2724"/>
                <a:gd name="T8" fmla="*/ 953 w 1156"/>
                <a:gd name="T9" fmla="*/ 884 h 2724"/>
                <a:gd name="T10" fmla="*/ 188 w 1156"/>
                <a:gd name="T11" fmla="*/ 128 h 2724"/>
                <a:gd name="T12" fmla="*/ 327 w 1156"/>
                <a:gd name="T13" fmla="*/ 90 h 2724"/>
                <a:gd name="T14" fmla="*/ 302 w 1156"/>
                <a:gd name="T15" fmla="*/ 0 h 2724"/>
                <a:gd name="T16" fmla="*/ 0 w 1156"/>
                <a:gd name="T17" fmla="*/ 82 h 2724"/>
                <a:gd name="T18" fmla="*/ 83 w 1156"/>
                <a:gd name="T19" fmla="*/ 385 h 2724"/>
                <a:gd name="T20" fmla="*/ 173 w 1156"/>
                <a:gd name="T21" fmla="*/ 360 h 2724"/>
                <a:gd name="T22" fmla="*/ 135 w 1156"/>
                <a:gd name="T23" fmla="*/ 223 h 2724"/>
                <a:gd name="T24" fmla="*/ 858 w 1156"/>
                <a:gd name="T25" fmla="*/ 937 h 2724"/>
                <a:gd name="T26" fmla="*/ 1047 w 1156"/>
                <a:gd name="T27" fmla="*/ 1686 h 2724"/>
                <a:gd name="T28" fmla="*/ 979 w 1156"/>
                <a:gd name="T29" fmla="*/ 2171 h 2724"/>
                <a:gd name="T30" fmla="*/ 933 w 1156"/>
                <a:gd name="T31" fmla="*/ 2312 h 2724"/>
                <a:gd name="T32" fmla="*/ 929 w 1156"/>
                <a:gd name="T33" fmla="*/ 2321 h 2724"/>
                <a:gd name="T34" fmla="*/ 736 w 1156"/>
                <a:gd name="T35" fmla="*/ 2523 h 2724"/>
                <a:gd name="T36" fmla="*/ 938 w 1156"/>
                <a:gd name="T37" fmla="*/ 2724 h 2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56" h="2724">
                  <a:moveTo>
                    <a:pt x="938" y="2724"/>
                  </a:moveTo>
                  <a:cubicBezTo>
                    <a:pt x="1049" y="2724"/>
                    <a:pt x="1139" y="2634"/>
                    <a:pt x="1139" y="2523"/>
                  </a:cubicBezTo>
                  <a:cubicBezTo>
                    <a:pt x="1139" y="2447"/>
                    <a:pt x="1098" y="2382"/>
                    <a:pt x="1036" y="2347"/>
                  </a:cubicBezTo>
                  <a:cubicBezTo>
                    <a:pt x="1078" y="2239"/>
                    <a:pt x="1156" y="1994"/>
                    <a:pt x="1156" y="1686"/>
                  </a:cubicBezTo>
                  <a:cubicBezTo>
                    <a:pt x="1156" y="1444"/>
                    <a:pt x="1108" y="1164"/>
                    <a:pt x="953" y="884"/>
                  </a:cubicBezTo>
                  <a:cubicBezTo>
                    <a:pt x="807" y="619"/>
                    <a:pt x="566" y="356"/>
                    <a:pt x="188" y="128"/>
                  </a:cubicBezTo>
                  <a:cubicBezTo>
                    <a:pt x="327" y="90"/>
                    <a:pt x="327" y="90"/>
                    <a:pt x="327" y="90"/>
                  </a:cubicBezTo>
                  <a:cubicBezTo>
                    <a:pt x="302" y="0"/>
                    <a:pt x="302" y="0"/>
                    <a:pt x="302" y="0"/>
                  </a:cubicBezTo>
                  <a:cubicBezTo>
                    <a:pt x="0" y="82"/>
                    <a:pt x="0" y="82"/>
                    <a:pt x="0" y="82"/>
                  </a:cubicBezTo>
                  <a:cubicBezTo>
                    <a:pt x="83" y="385"/>
                    <a:pt x="83" y="385"/>
                    <a:pt x="83" y="385"/>
                  </a:cubicBezTo>
                  <a:cubicBezTo>
                    <a:pt x="173" y="360"/>
                    <a:pt x="173" y="360"/>
                    <a:pt x="173" y="360"/>
                  </a:cubicBezTo>
                  <a:cubicBezTo>
                    <a:pt x="135" y="223"/>
                    <a:pt x="135" y="223"/>
                    <a:pt x="135" y="223"/>
                  </a:cubicBezTo>
                  <a:cubicBezTo>
                    <a:pt x="497" y="443"/>
                    <a:pt x="721" y="690"/>
                    <a:pt x="858" y="937"/>
                  </a:cubicBezTo>
                  <a:cubicBezTo>
                    <a:pt x="1002" y="1198"/>
                    <a:pt x="1047" y="1459"/>
                    <a:pt x="1047" y="1686"/>
                  </a:cubicBezTo>
                  <a:cubicBezTo>
                    <a:pt x="1047" y="1881"/>
                    <a:pt x="1013" y="2051"/>
                    <a:pt x="979" y="2171"/>
                  </a:cubicBezTo>
                  <a:cubicBezTo>
                    <a:pt x="963" y="2231"/>
                    <a:pt x="946" y="2279"/>
                    <a:pt x="933" y="2312"/>
                  </a:cubicBezTo>
                  <a:cubicBezTo>
                    <a:pt x="932" y="2315"/>
                    <a:pt x="931" y="2318"/>
                    <a:pt x="929" y="2321"/>
                  </a:cubicBezTo>
                  <a:cubicBezTo>
                    <a:pt x="822" y="2326"/>
                    <a:pt x="736" y="2414"/>
                    <a:pt x="736" y="2523"/>
                  </a:cubicBezTo>
                  <a:cubicBezTo>
                    <a:pt x="736" y="2634"/>
                    <a:pt x="826" y="2724"/>
                    <a:pt x="938" y="2724"/>
                  </a:cubicBezTo>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26" name="Oval 10"/>
            <p:cNvSpPr>
              <a:spLocks noChangeArrowheads="1"/>
            </p:cNvSpPr>
            <p:nvPr/>
          </p:nvSpPr>
          <p:spPr bwMode="black">
            <a:xfrm>
              <a:off x="1744663" y="4589463"/>
              <a:ext cx="53975" cy="53975"/>
            </a:xfrm>
            <a:prstGeom prst="ellipse">
              <a:avLst/>
            </a:pr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28" name="Freeform 11"/>
            <p:cNvSpPr>
              <a:spLocks/>
            </p:cNvSpPr>
            <p:nvPr/>
          </p:nvSpPr>
          <p:spPr bwMode="black">
            <a:xfrm>
              <a:off x="1860550" y="4225925"/>
              <a:ext cx="314325" cy="350838"/>
            </a:xfrm>
            <a:custGeom>
              <a:avLst/>
              <a:gdLst>
                <a:gd name="T0" fmla="*/ 695 w 1079"/>
                <a:gd name="T1" fmla="*/ 124 h 1206"/>
                <a:gd name="T2" fmla="*/ 834 w 1079"/>
                <a:gd name="T3" fmla="*/ 90 h 1206"/>
                <a:gd name="T4" fmla="*/ 812 w 1079"/>
                <a:gd name="T5" fmla="*/ 0 h 1206"/>
                <a:gd name="T6" fmla="*/ 507 w 1079"/>
                <a:gd name="T7" fmla="*/ 73 h 1206"/>
                <a:gd name="T8" fmla="*/ 580 w 1079"/>
                <a:gd name="T9" fmla="*/ 378 h 1206"/>
                <a:gd name="T10" fmla="*/ 671 w 1079"/>
                <a:gd name="T11" fmla="*/ 356 h 1206"/>
                <a:gd name="T12" fmla="*/ 638 w 1079"/>
                <a:gd name="T13" fmla="*/ 217 h 1206"/>
                <a:gd name="T14" fmla="*/ 924 w 1079"/>
                <a:gd name="T15" fmla="*/ 392 h 1206"/>
                <a:gd name="T16" fmla="*/ 528 w 1079"/>
                <a:gd name="T17" fmla="*/ 753 h 1206"/>
                <a:gd name="T18" fmla="*/ 362 w 1079"/>
                <a:gd name="T19" fmla="*/ 844 h 1206"/>
                <a:gd name="T20" fmla="*/ 337 w 1079"/>
                <a:gd name="T21" fmla="*/ 856 h 1206"/>
                <a:gd name="T22" fmla="*/ 201 w 1079"/>
                <a:gd name="T23" fmla="*/ 803 h 1206"/>
                <a:gd name="T24" fmla="*/ 0 w 1079"/>
                <a:gd name="T25" fmla="*/ 1005 h 1206"/>
                <a:gd name="T26" fmla="*/ 201 w 1079"/>
                <a:gd name="T27" fmla="*/ 1206 h 1206"/>
                <a:gd name="T28" fmla="*/ 403 w 1079"/>
                <a:gd name="T29" fmla="*/ 1005 h 1206"/>
                <a:gd name="T30" fmla="*/ 395 w 1079"/>
                <a:gd name="T31" fmla="*/ 949 h 1206"/>
                <a:gd name="T32" fmla="*/ 1047 w 1079"/>
                <a:gd name="T33" fmla="*/ 406 h 1206"/>
                <a:gd name="T34" fmla="*/ 1079 w 1079"/>
                <a:gd name="T35" fmla="*/ 359 h 1206"/>
                <a:gd name="T36" fmla="*/ 695 w 1079"/>
                <a:gd name="T37" fmla="*/ 124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79" h="1206">
                  <a:moveTo>
                    <a:pt x="695" y="124"/>
                  </a:moveTo>
                  <a:cubicBezTo>
                    <a:pt x="834" y="90"/>
                    <a:pt x="834" y="90"/>
                    <a:pt x="834" y="90"/>
                  </a:cubicBezTo>
                  <a:cubicBezTo>
                    <a:pt x="812" y="0"/>
                    <a:pt x="812" y="0"/>
                    <a:pt x="812" y="0"/>
                  </a:cubicBezTo>
                  <a:cubicBezTo>
                    <a:pt x="507" y="73"/>
                    <a:pt x="507" y="73"/>
                    <a:pt x="507" y="73"/>
                  </a:cubicBezTo>
                  <a:cubicBezTo>
                    <a:pt x="580" y="378"/>
                    <a:pt x="580" y="378"/>
                    <a:pt x="580" y="378"/>
                  </a:cubicBezTo>
                  <a:cubicBezTo>
                    <a:pt x="671" y="356"/>
                    <a:pt x="671" y="356"/>
                    <a:pt x="671" y="356"/>
                  </a:cubicBezTo>
                  <a:cubicBezTo>
                    <a:pt x="638" y="217"/>
                    <a:pt x="638" y="217"/>
                    <a:pt x="638" y="217"/>
                  </a:cubicBezTo>
                  <a:cubicBezTo>
                    <a:pt x="924" y="392"/>
                    <a:pt x="924" y="392"/>
                    <a:pt x="924" y="392"/>
                  </a:cubicBezTo>
                  <a:cubicBezTo>
                    <a:pt x="800" y="559"/>
                    <a:pt x="651" y="677"/>
                    <a:pt x="528" y="753"/>
                  </a:cubicBezTo>
                  <a:cubicBezTo>
                    <a:pt x="462" y="795"/>
                    <a:pt x="403" y="825"/>
                    <a:pt x="362" y="844"/>
                  </a:cubicBezTo>
                  <a:cubicBezTo>
                    <a:pt x="353" y="849"/>
                    <a:pt x="344" y="853"/>
                    <a:pt x="337" y="856"/>
                  </a:cubicBezTo>
                  <a:cubicBezTo>
                    <a:pt x="301" y="823"/>
                    <a:pt x="253" y="803"/>
                    <a:pt x="201" y="803"/>
                  </a:cubicBezTo>
                  <a:cubicBezTo>
                    <a:pt x="90" y="803"/>
                    <a:pt x="0" y="894"/>
                    <a:pt x="0" y="1005"/>
                  </a:cubicBezTo>
                  <a:cubicBezTo>
                    <a:pt x="0" y="1116"/>
                    <a:pt x="90" y="1206"/>
                    <a:pt x="201" y="1206"/>
                  </a:cubicBezTo>
                  <a:cubicBezTo>
                    <a:pt x="312" y="1206"/>
                    <a:pt x="403" y="1116"/>
                    <a:pt x="403" y="1005"/>
                  </a:cubicBezTo>
                  <a:cubicBezTo>
                    <a:pt x="403" y="986"/>
                    <a:pt x="400" y="967"/>
                    <a:pt x="395" y="949"/>
                  </a:cubicBezTo>
                  <a:cubicBezTo>
                    <a:pt x="524" y="891"/>
                    <a:pt x="829" y="729"/>
                    <a:pt x="1047" y="406"/>
                  </a:cubicBezTo>
                  <a:cubicBezTo>
                    <a:pt x="1079" y="359"/>
                    <a:pt x="1079" y="359"/>
                    <a:pt x="1079" y="359"/>
                  </a:cubicBezTo>
                  <a:lnTo>
                    <a:pt x="695" y="12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30" name="Oval 12"/>
            <p:cNvSpPr>
              <a:spLocks noChangeArrowheads="1"/>
            </p:cNvSpPr>
            <p:nvPr/>
          </p:nvSpPr>
          <p:spPr bwMode="black">
            <a:xfrm>
              <a:off x="1892300" y="4491038"/>
              <a:ext cx="53975" cy="53975"/>
            </a:xfrm>
            <a:prstGeom prst="ellipse">
              <a:avLst/>
            </a:pr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31" name="Freeform 13"/>
            <p:cNvSpPr>
              <a:spLocks/>
            </p:cNvSpPr>
            <p:nvPr/>
          </p:nvSpPr>
          <p:spPr bwMode="black">
            <a:xfrm>
              <a:off x="1447800" y="4306888"/>
              <a:ext cx="215900" cy="322263"/>
            </a:xfrm>
            <a:custGeom>
              <a:avLst/>
              <a:gdLst>
                <a:gd name="T0" fmla="*/ 537 w 738"/>
                <a:gd name="T1" fmla="*/ 706 h 1109"/>
                <a:gd name="T2" fmla="*/ 506 w 738"/>
                <a:gd name="T3" fmla="*/ 708 h 1109"/>
                <a:gd name="T4" fmla="*/ 273 w 738"/>
                <a:gd name="T5" fmla="*/ 155 h 1109"/>
                <a:gd name="T6" fmla="*/ 408 w 738"/>
                <a:gd name="T7" fmla="*/ 101 h 1109"/>
                <a:gd name="T8" fmla="*/ 368 w 738"/>
                <a:gd name="T9" fmla="*/ 0 h 1109"/>
                <a:gd name="T10" fmla="*/ 0 w 738"/>
                <a:gd name="T11" fmla="*/ 147 h 1109"/>
                <a:gd name="T12" fmla="*/ 41 w 738"/>
                <a:gd name="T13" fmla="*/ 248 h 1109"/>
                <a:gd name="T14" fmla="*/ 172 w 738"/>
                <a:gd name="T15" fmla="*/ 195 h 1109"/>
                <a:gd name="T16" fmla="*/ 407 w 738"/>
                <a:gd name="T17" fmla="*/ 753 h 1109"/>
                <a:gd name="T18" fmla="*/ 335 w 738"/>
                <a:gd name="T19" fmla="*/ 908 h 1109"/>
                <a:gd name="T20" fmla="*/ 537 w 738"/>
                <a:gd name="T21" fmla="*/ 1109 h 1109"/>
                <a:gd name="T22" fmla="*/ 738 w 738"/>
                <a:gd name="T23" fmla="*/ 908 h 1109"/>
                <a:gd name="T24" fmla="*/ 537 w 738"/>
                <a:gd name="T25" fmla="*/ 706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8" h="1109">
                  <a:moveTo>
                    <a:pt x="537" y="706"/>
                  </a:moveTo>
                  <a:cubicBezTo>
                    <a:pt x="526" y="706"/>
                    <a:pt x="516" y="707"/>
                    <a:pt x="506" y="708"/>
                  </a:cubicBezTo>
                  <a:cubicBezTo>
                    <a:pt x="273" y="155"/>
                    <a:pt x="273" y="155"/>
                    <a:pt x="273" y="155"/>
                  </a:cubicBezTo>
                  <a:cubicBezTo>
                    <a:pt x="408" y="101"/>
                    <a:pt x="408" y="101"/>
                    <a:pt x="408" y="101"/>
                  </a:cubicBezTo>
                  <a:cubicBezTo>
                    <a:pt x="368" y="0"/>
                    <a:pt x="368" y="0"/>
                    <a:pt x="368" y="0"/>
                  </a:cubicBezTo>
                  <a:cubicBezTo>
                    <a:pt x="0" y="147"/>
                    <a:pt x="0" y="147"/>
                    <a:pt x="0" y="147"/>
                  </a:cubicBezTo>
                  <a:cubicBezTo>
                    <a:pt x="41" y="248"/>
                    <a:pt x="41" y="248"/>
                    <a:pt x="41" y="248"/>
                  </a:cubicBezTo>
                  <a:cubicBezTo>
                    <a:pt x="172" y="195"/>
                    <a:pt x="172" y="195"/>
                    <a:pt x="172" y="195"/>
                  </a:cubicBezTo>
                  <a:cubicBezTo>
                    <a:pt x="407" y="753"/>
                    <a:pt x="407" y="753"/>
                    <a:pt x="407" y="753"/>
                  </a:cubicBezTo>
                  <a:cubicBezTo>
                    <a:pt x="363" y="790"/>
                    <a:pt x="335" y="846"/>
                    <a:pt x="335" y="908"/>
                  </a:cubicBezTo>
                  <a:cubicBezTo>
                    <a:pt x="335" y="1019"/>
                    <a:pt x="425" y="1109"/>
                    <a:pt x="537" y="1109"/>
                  </a:cubicBezTo>
                  <a:cubicBezTo>
                    <a:pt x="648" y="1109"/>
                    <a:pt x="738" y="1019"/>
                    <a:pt x="738" y="908"/>
                  </a:cubicBezTo>
                  <a:cubicBezTo>
                    <a:pt x="738" y="796"/>
                    <a:pt x="648" y="706"/>
                    <a:pt x="537" y="70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32" name="Oval 14"/>
            <p:cNvSpPr>
              <a:spLocks noChangeArrowheads="1"/>
            </p:cNvSpPr>
            <p:nvPr/>
          </p:nvSpPr>
          <p:spPr bwMode="black">
            <a:xfrm>
              <a:off x="1577975" y="4543425"/>
              <a:ext cx="53975" cy="53975"/>
            </a:xfrm>
            <a:prstGeom prst="ellipse">
              <a:avLst/>
            </a:pr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grpSp>
      <p:sp>
        <p:nvSpPr>
          <p:cNvPr id="33" name="Freeform 18"/>
          <p:cNvSpPr>
            <a:spLocks noEditPoints="1"/>
          </p:cNvSpPr>
          <p:nvPr/>
        </p:nvSpPr>
        <p:spPr bwMode="black">
          <a:xfrm>
            <a:off x="695449" y="1348063"/>
            <a:ext cx="453183" cy="552879"/>
          </a:xfrm>
          <a:custGeom>
            <a:avLst/>
            <a:gdLst>
              <a:gd name="T0" fmla="*/ 129 w 246"/>
              <a:gd name="T1" fmla="*/ 192 h 300"/>
              <a:gd name="T2" fmla="*/ 43 w 246"/>
              <a:gd name="T3" fmla="*/ 202 h 300"/>
              <a:gd name="T4" fmla="*/ 129 w 246"/>
              <a:gd name="T5" fmla="*/ 126 h 300"/>
              <a:gd name="T6" fmla="*/ 43 w 246"/>
              <a:gd name="T7" fmla="*/ 135 h 300"/>
              <a:gd name="T8" fmla="*/ 129 w 246"/>
              <a:gd name="T9" fmla="*/ 126 h 300"/>
              <a:gd name="T10" fmla="*/ 215 w 246"/>
              <a:gd name="T11" fmla="*/ 101 h 300"/>
              <a:gd name="T12" fmla="*/ 219 w 246"/>
              <a:gd name="T13" fmla="*/ 90 h 300"/>
              <a:gd name="T14" fmla="*/ 208 w 246"/>
              <a:gd name="T15" fmla="*/ 111 h 300"/>
              <a:gd name="T16" fmla="*/ 43 w 246"/>
              <a:gd name="T17" fmla="*/ 92 h 300"/>
              <a:gd name="T18" fmla="*/ 117 w 246"/>
              <a:gd name="T19" fmla="*/ 102 h 300"/>
              <a:gd name="T20" fmla="*/ 43 w 246"/>
              <a:gd name="T21" fmla="*/ 235 h 300"/>
              <a:gd name="T22" fmla="*/ 117 w 246"/>
              <a:gd name="T23" fmla="*/ 226 h 300"/>
              <a:gd name="T24" fmla="*/ 43 w 246"/>
              <a:gd name="T25" fmla="*/ 235 h 300"/>
              <a:gd name="T26" fmla="*/ 11 w 246"/>
              <a:gd name="T27" fmla="*/ 287 h 300"/>
              <a:gd name="T28" fmla="*/ 35 w 246"/>
              <a:gd name="T29" fmla="*/ 36 h 300"/>
              <a:gd name="T30" fmla="*/ 0 w 246"/>
              <a:gd name="T31" fmla="*/ 22 h 300"/>
              <a:gd name="T32" fmla="*/ 219 w 246"/>
              <a:gd name="T33" fmla="*/ 300 h 300"/>
              <a:gd name="T34" fmla="*/ 208 w 246"/>
              <a:gd name="T35" fmla="*/ 173 h 300"/>
              <a:gd name="T36" fmla="*/ 117 w 246"/>
              <a:gd name="T37" fmla="*/ 159 h 300"/>
              <a:gd name="T38" fmla="*/ 43 w 246"/>
              <a:gd name="T39" fmla="*/ 169 h 300"/>
              <a:gd name="T40" fmla="*/ 117 w 246"/>
              <a:gd name="T41" fmla="*/ 159 h 300"/>
              <a:gd name="T42" fmla="*/ 57 w 246"/>
              <a:gd name="T43" fmla="*/ 22 h 300"/>
              <a:gd name="T44" fmla="*/ 86 w 246"/>
              <a:gd name="T45" fmla="*/ 20 h 300"/>
              <a:gd name="T46" fmla="*/ 110 w 246"/>
              <a:gd name="T47" fmla="*/ 0 h 300"/>
              <a:gd name="T48" fmla="*/ 133 w 246"/>
              <a:gd name="T49" fmla="*/ 20 h 300"/>
              <a:gd name="T50" fmla="*/ 162 w 246"/>
              <a:gd name="T51" fmla="*/ 22 h 300"/>
              <a:gd name="T52" fmla="*/ 179 w 246"/>
              <a:gd name="T53" fmla="*/ 43 h 300"/>
              <a:gd name="T54" fmla="*/ 41 w 246"/>
              <a:gd name="T55" fmla="*/ 36 h 300"/>
              <a:gd name="T56" fmla="*/ 110 w 246"/>
              <a:gd name="T57" fmla="*/ 20 h 300"/>
              <a:gd name="T58" fmla="*/ 110 w 246"/>
              <a:gd name="T59" fmla="*/ 11 h 300"/>
              <a:gd name="T60" fmla="*/ 190 w 246"/>
              <a:gd name="T61" fmla="*/ 269 h 300"/>
              <a:gd name="T62" fmla="*/ 29 w 246"/>
              <a:gd name="T63" fmla="*/ 59 h 300"/>
              <a:gd name="T64" fmla="*/ 190 w 246"/>
              <a:gd name="T65" fmla="*/ 71 h 300"/>
              <a:gd name="T66" fmla="*/ 200 w 246"/>
              <a:gd name="T67" fmla="*/ 49 h 300"/>
              <a:gd name="T68" fmla="*/ 19 w 246"/>
              <a:gd name="T69" fmla="*/ 278 h 300"/>
              <a:gd name="T70" fmla="*/ 200 w 246"/>
              <a:gd name="T71" fmla="*/ 185 h 300"/>
              <a:gd name="T72" fmla="*/ 190 w 246"/>
              <a:gd name="T73" fmla="*/ 269 h 300"/>
              <a:gd name="T74" fmla="*/ 190 w 246"/>
              <a:gd name="T75" fmla="*/ 133 h 300"/>
              <a:gd name="T76" fmla="*/ 200 w 246"/>
              <a:gd name="T77" fmla="*/ 124 h 300"/>
              <a:gd name="T78" fmla="*/ 215 w 246"/>
              <a:gd name="T79" fmla="*/ 35 h 300"/>
              <a:gd name="T80" fmla="*/ 219 w 246"/>
              <a:gd name="T81" fmla="*/ 22 h 300"/>
              <a:gd name="T82" fmla="*/ 184 w 246"/>
              <a:gd name="T83" fmla="*/ 36 h 300"/>
              <a:gd name="T84" fmla="*/ 208 w 246"/>
              <a:gd name="T85" fmla="*/ 44 h 300"/>
              <a:gd name="T86" fmla="*/ 246 w 246"/>
              <a:gd name="T87" fmla="*/ 41 h 300"/>
              <a:gd name="T88" fmla="*/ 155 w 246"/>
              <a:gd name="T89" fmla="*/ 134 h 300"/>
              <a:gd name="T90" fmla="*/ 156 w 246"/>
              <a:gd name="T91" fmla="*/ 92 h 300"/>
              <a:gd name="T92" fmla="*/ 218 w 246"/>
              <a:gd name="T93" fmla="*/ 41 h 300"/>
              <a:gd name="T94" fmla="*/ 246 w 246"/>
              <a:gd name="T95" fmla="*/ 107 h 300"/>
              <a:gd name="T96" fmla="*/ 155 w 246"/>
              <a:gd name="T97" fmla="*/ 201 h 300"/>
              <a:gd name="T98" fmla="*/ 156 w 246"/>
              <a:gd name="T99" fmla="*/ 159 h 300"/>
              <a:gd name="T100" fmla="*/ 218 w 246"/>
              <a:gd name="T101" fmla="*/ 107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6" h="300">
                <a:moveTo>
                  <a:pt x="43" y="192"/>
                </a:moveTo>
                <a:cubicBezTo>
                  <a:pt x="129" y="192"/>
                  <a:pt x="129" y="192"/>
                  <a:pt x="129" y="192"/>
                </a:cubicBezTo>
                <a:cubicBezTo>
                  <a:pt x="129" y="202"/>
                  <a:pt x="129" y="202"/>
                  <a:pt x="129" y="202"/>
                </a:cubicBezTo>
                <a:cubicBezTo>
                  <a:pt x="43" y="202"/>
                  <a:pt x="43" y="202"/>
                  <a:pt x="43" y="202"/>
                </a:cubicBezTo>
                <a:lnTo>
                  <a:pt x="43" y="192"/>
                </a:lnTo>
                <a:close/>
                <a:moveTo>
                  <a:pt x="129" y="126"/>
                </a:moveTo>
                <a:cubicBezTo>
                  <a:pt x="43" y="126"/>
                  <a:pt x="43" y="126"/>
                  <a:pt x="43" y="126"/>
                </a:cubicBezTo>
                <a:cubicBezTo>
                  <a:pt x="43" y="135"/>
                  <a:pt x="43" y="135"/>
                  <a:pt x="43" y="135"/>
                </a:cubicBezTo>
                <a:cubicBezTo>
                  <a:pt x="129" y="135"/>
                  <a:pt x="129" y="135"/>
                  <a:pt x="129" y="135"/>
                </a:cubicBezTo>
                <a:lnTo>
                  <a:pt x="129" y="126"/>
                </a:lnTo>
                <a:close/>
                <a:moveTo>
                  <a:pt x="208" y="111"/>
                </a:moveTo>
                <a:cubicBezTo>
                  <a:pt x="215" y="101"/>
                  <a:pt x="215" y="101"/>
                  <a:pt x="215" y="101"/>
                </a:cubicBezTo>
                <a:cubicBezTo>
                  <a:pt x="219" y="101"/>
                  <a:pt x="219" y="101"/>
                  <a:pt x="219" y="101"/>
                </a:cubicBezTo>
                <a:cubicBezTo>
                  <a:pt x="219" y="90"/>
                  <a:pt x="219" y="90"/>
                  <a:pt x="219" y="90"/>
                </a:cubicBezTo>
                <a:cubicBezTo>
                  <a:pt x="208" y="106"/>
                  <a:pt x="208" y="106"/>
                  <a:pt x="208" y="106"/>
                </a:cubicBezTo>
                <a:lnTo>
                  <a:pt x="208" y="111"/>
                </a:lnTo>
                <a:close/>
                <a:moveTo>
                  <a:pt x="117" y="92"/>
                </a:moveTo>
                <a:cubicBezTo>
                  <a:pt x="43" y="92"/>
                  <a:pt x="43" y="92"/>
                  <a:pt x="43" y="92"/>
                </a:cubicBezTo>
                <a:cubicBezTo>
                  <a:pt x="43" y="102"/>
                  <a:pt x="43" y="102"/>
                  <a:pt x="43" y="102"/>
                </a:cubicBezTo>
                <a:cubicBezTo>
                  <a:pt x="117" y="102"/>
                  <a:pt x="117" y="102"/>
                  <a:pt x="117" y="102"/>
                </a:cubicBezTo>
                <a:lnTo>
                  <a:pt x="117" y="92"/>
                </a:lnTo>
                <a:close/>
                <a:moveTo>
                  <a:pt x="43" y="235"/>
                </a:moveTo>
                <a:cubicBezTo>
                  <a:pt x="117" y="235"/>
                  <a:pt x="117" y="235"/>
                  <a:pt x="117" y="235"/>
                </a:cubicBezTo>
                <a:cubicBezTo>
                  <a:pt x="117" y="226"/>
                  <a:pt x="117" y="226"/>
                  <a:pt x="117" y="226"/>
                </a:cubicBezTo>
                <a:cubicBezTo>
                  <a:pt x="43" y="226"/>
                  <a:pt x="43" y="226"/>
                  <a:pt x="43" y="226"/>
                </a:cubicBezTo>
                <a:lnTo>
                  <a:pt x="43" y="235"/>
                </a:lnTo>
                <a:close/>
                <a:moveTo>
                  <a:pt x="208" y="287"/>
                </a:moveTo>
                <a:cubicBezTo>
                  <a:pt x="11" y="287"/>
                  <a:pt x="11" y="287"/>
                  <a:pt x="11" y="287"/>
                </a:cubicBezTo>
                <a:cubicBezTo>
                  <a:pt x="11" y="36"/>
                  <a:pt x="11" y="36"/>
                  <a:pt x="11" y="36"/>
                </a:cubicBezTo>
                <a:cubicBezTo>
                  <a:pt x="35" y="36"/>
                  <a:pt x="35" y="36"/>
                  <a:pt x="35" y="36"/>
                </a:cubicBezTo>
                <a:cubicBezTo>
                  <a:pt x="37" y="31"/>
                  <a:pt x="40" y="26"/>
                  <a:pt x="44" y="22"/>
                </a:cubicBezTo>
                <a:cubicBezTo>
                  <a:pt x="0" y="22"/>
                  <a:pt x="0" y="22"/>
                  <a:pt x="0" y="22"/>
                </a:cubicBezTo>
                <a:cubicBezTo>
                  <a:pt x="0" y="300"/>
                  <a:pt x="0" y="300"/>
                  <a:pt x="0" y="300"/>
                </a:cubicBezTo>
                <a:cubicBezTo>
                  <a:pt x="219" y="300"/>
                  <a:pt x="219" y="300"/>
                  <a:pt x="219" y="300"/>
                </a:cubicBezTo>
                <a:cubicBezTo>
                  <a:pt x="219" y="157"/>
                  <a:pt x="219" y="157"/>
                  <a:pt x="219" y="157"/>
                </a:cubicBezTo>
                <a:cubicBezTo>
                  <a:pt x="208" y="173"/>
                  <a:pt x="208" y="173"/>
                  <a:pt x="208" y="173"/>
                </a:cubicBezTo>
                <a:lnTo>
                  <a:pt x="208" y="287"/>
                </a:lnTo>
                <a:close/>
                <a:moveTo>
                  <a:pt x="117" y="159"/>
                </a:moveTo>
                <a:cubicBezTo>
                  <a:pt x="43" y="159"/>
                  <a:pt x="43" y="159"/>
                  <a:pt x="43" y="159"/>
                </a:cubicBezTo>
                <a:cubicBezTo>
                  <a:pt x="43" y="169"/>
                  <a:pt x="43" y="169"/>
                  <a:pt x="43" y="169"/>
                </a:cubicBezTo>
                <a:cubicBezTo>
                  <a:pt x="117" y="169"/>
                  <a:pt x="117" y="169"/>
                  <a:pt x="117" y="169"/>
                </a:cubicBezTo>
                <a:lnTo>
                  <a:pt x="117" y="159"/>
                </a:lnTo>
                <a:close/>
                <a:moveTo>
                  <a:pt x="41" y="36"/>
                </a:moveTo>
                <a:cubicBezTo>
                  <a:pt x="43" y="29"/>
                  <a:pt x="50" y="25"/>
                  <a:pt x="57" y="22"/>
                </a:cubicBezTo>
                <a:cubicBezTo>
                  <a:pt x="63" y="21"/>
                  <a:pt x="71" y="20"/>
                  <a:pt x="77" y="20"/>
                </a:cubicBezTo>
                <a:cubicBezTo>
                  <a:pt x="80" y="20"/>
                  <a:pt x="83" y="20"/>
                  <a:pt x="86" y="20"/>
                </a:cubicBezTo>
                <a:cubicBezTo>
                  <a:pt x="87" y="20"/>
                  <a:pt x="88" y="20"/>
                  <a:pt x="89" y="20"/>
                </a:cubicBezTo>
                <a:cubicBezTo>
                  <a:pt x="89" y="9"/>
                  <a:pt x="98" y="0"/>
                  <a:pt x="110" y="0"/>
                </a:cubicBezTo>
                <a:cubicBezTo>
                  <a:pt x="121" y="0"/>
                  <a:pt x="130" y="9"/>
                  <a:pt x="130" y="20"/>
                </a:cubicBezTo>
                <a:cubicBezTo>
                  <a:pt x="131" y="20"/>
                  <a:pt x="132" y="20"/>
                  <a:pt x="133" y="20"/>
                </a:cubicBezTo>
                <a:cubicBezTo>
                  <a:pt x="136" y="20"/>
                  <a:pt x="139" y="20"/>
                  <a:pt x="142" y="20"/>
                </a:cubicBezTo>
                <a:cubicBezTo>
                  <a:pt x="149" y="20"/>
                  <a:pt x="156" y="21"/>
                  <a:pt x="162" y="22"/>
                </a:cubicBezTo>
                <a:cubicBezTo>
                  <a:pt x="170" y="25"/>
                  <a:pt x="176" y="29"/>
                  <a:pt x="178" y="36"/>
                </a:cubicBezTo>
                <a:cubicBezTo>
                  <a:pt x="179" y="38"/>
                  <a:pt x="179" y="41"/>
                  <a:pt x="179" y="43"/>
                </a:cubicBezTo>
                <a:cubicBezTo>
                  <a:pt x="145" y="43"/>
                  <a:pt x="74" y="43"/>
                  <a:pt x="40" y="43"/>
                </a:cubicBezTo>
                <a:cubicBezTo>
                  <a:pt x="40" y="41"/>
                  <a:pt x="41" y="38"/>
                  <a:pt x="41" y="36"/>
                </a:cubicBezTo>
                <a:close/>
                <a:moveTo>
                  <a:pt x="99" y="20"/>
                </a:moveTo>
                <a:cubicBezTo>
                  <a:pt x="103" y="20"/>
                  <a:pt x="106" y="20"/>
                  <a:pt x="110" y="20"/>
                </a:cubicBezTo>
                <a:cubicBezTo>
                  <a:pt x="113" y="20"/>
                  <a:pt x="116" y="20"/>
                  <a:pt x="120" y="20"/>
                </a:cubicBezTo>
                <a:cubicBezTo>
                  <a:pt x="119" y="15"/>
                  <a:pt x="115" y="11"/>
                  <a:pt x="110" y="11"/>
                </a:cubicBezTo>
                <a:cubicBezTo>
                  <a:pt x="104" y="11"/>
                  <a:pt x="100" y="15"/>
                  <a:pt x="99" y="20"/>
                </a:cubicBezTo>
                <a:close/>
                <a:moveTo>
                  <a:pt x="190" y="269"/>
                </a:moveTo>
                <a:cubicBezTo>
                  <a:pt x="29" y="269"/>
                  <a:pt x="29" y="269"/>
                  <a:pt x="29" y="269"/>
                </a:cubicBezTo>
                <a:cubicBezTo>
                  <a:pt x="29" y="59"/>
                  <a:pt x="29" y="59"/>
                  <a:pt x="29" y="59"/>
                </a:cubicBezTo>
                <a:cubicBezTo>
                  <a:pt x="190" y="59"/>
                  <a:pt x="190" y="59"/>
                  <a:pt x="190" y="59"/>
                </a:cubicBezTo>
                <a:cubicBezTo>
                  <a:pt x="190" y="71"/>
                  <a:pt x="190" y="71"/>
                  <a:pt x="190" y="71"/>
                </a:cubicBezTo>
                <a:cubicBezTo>
                  <a:pt x="200" y="57"/>
                  <a:pt x="200" y="57"/>
                  <a:pt x="200" y="57"/>
                </a:cubicBezTo>
                <a:cubicBezTo>
                  <a:pt x="200" y="49"/>
                  <a:pt x="200" y="49"/>
                  <a:pt x="200" y="49"/>
                </a:cubicBezTo>
                <a:cubicBezTo>
                  <a:pt x="19" y="49"/>
                  <a:pt x="19" y="49"/>
                  <a:pt x="19" y="49"/>
                </a:cubicBezTo>
                <a:cubicBezTo>
                  <a:pt x="19" y="278"/>
                  <a:pt x="19" y="278"/>
                  <a:pt x="19" y="278"/>
                </a:cubicBezTo>
                <a:cubicBezTo>
                  <a:pt x="200" y="278"/>
                  <a:pt x="200" y="278"/>
                  <a:pt x="200" y="278"/>
                </a:cubicBezTo>
                <a:cubicBezTo>
                  <a:pt x="200" y="185"/>
                  <a:pt x="200" y="185"/>
                  <a:pt x="200" y="185"/>
                </a:cubicBezTo>
                <a:cubicBezTo>
                  <a:pt x="190" y="199"/>
                  <a:pt x="190" y="199"/>
                  <a:pt x="190" y="199"/>
                </a:cubicBezTo>
                <a:lnTo>
                  <a:pt x="190" y="269"/>
                </a:lnTo>
                <a:close/>
                <a:moveTo>
                  <a:pt x="200" y="119"/>
                </a:moveTo>
                <a:cubicBezTo>
                  <a:pt x="190" y="133"/>
                  <a:pt x="190" y="133"/>
                  <a:pt x="190" y="133"/>
                </a:cubicBezTo>
                <a:cubicBezTo>
                  <a:pt x="190" y="138"/>
                  <a:pt x="190" y="138"/>
                  <a:pt x="190" y="138"/>
                </a:cubicBezTo>
                <a:cubicBezTo>
                  <a:pt x="200" y="124"/>
                  <a:pt x="200" y="124"/>
                  <a:pt x="200" y="124"/>
                </a:cubicBezTo>
                <a:lnTo>
                  <a:pt x="200" y="119"/>
                </a:lnTo>
                <a:close/>
                <a:moveTo>
                  <a:pt x="215" y="35"/>
                </a:moveTo>
                <a:cubicBezTo>
                  <a:pt x="219" y="35"/>
                  <a:pt x="219" y="35"/>
                  <a:pt x="219" y="35"/>
                </a:cubicBezTo>
                <a:cubicBezTo>
                  <a:pt x="219" y="22"/>
                  <a:pt x="219" y="22"/>
                  <a:pt x="219" y="22"/>
                </a:cubicBezTo>
                <a:cubicBezTo>
                  <a:pt x="175" y="22"/>
                  <a:pt x="175" y="22"/>
                  <a:pt x="175" y="22"/>
                </a:cubicBezTo>
                <a:cubicBezTo>
                  <a:pt x="179" y="26"/>
                  <a:pt x="182" y="30"/>
                  <a:pt x="184" y="36"/>
                </a:cubicBezTo>
                <a:cubicBezTo>
                  <a:pt x="208" y="36"/>
                  <a:pt x="208" y="36"/>
                  <a:pt x="208" y="36"/>
                </a:cubicBezTo>
                <a:cubicBezTo>
                  <a:pt x="208" y="44"/>
                  <a:pt x="208" y="44"/>
                  <a:pt x="208" y="44"/>
                </a:cubicBezTo>
                <a:lnTo>
                  <a:pt x="215" y="35"/>
                </a:lnTo>
                <a:close/>
                <a:moveTo>
                  <a:pt x="246" y="41"/>
                </a:moveTo>
                <a:cubicBezTo>
                  <a:pt x="182" y="134"/>
                  <a:pt x="182" y="134"/>
                  <a:pt x="182" y="134"/>
                </a:cubicBezTo>
                <a:cubicBezTo>
                  <a:pt x="155" y="134"/>
                  <a:pt x="155" y="134"/>
                  <a:pt x="155" y="134"/>
                </a:cubicBezTo>
                <a:cubicBezTo>
                  <a:pt x="129" y="92"/>
                  <a:pt x="129" y="92"/>
                  <a:pt x="129" y="92"/>
                </a:cubicBezTo>
                <a:cubicBezTo>
                  <a:pt x="156" y="92"/>
                  <a:pt x="156" y="92"/>
                  <a:pt x="156" y="92"/>
                </a:cubicBezTo>
                <a:cubicBezTo>
                  <a:pt x="169" y="113"/>
                  <a:pt x="169" y="113"/>
                  <a:pt x="169" y="113"/>
                </a:cubicBezTo>
                <a:cubicBezTo>
                  <a:pt x="218" y="41"/>
                  <a:pt x="218" y="41"/>
                  <a:pt x="218" y="41"/>
                </a:cubicBezTo>
                <a:lnTo>
                  <a:pt x="246" y="41"/>
                </a:lnTo>
                <a:close/>
                <a:moveTo>
                  <a:pt x="246" y="107"/>
                </a:moveTo>
                <a:cubicBezTo>
                  <a:pt x="182" y="201"/>
                  <a:pt x="182" y="201"/>
                  <a:pt x="182" y="201"/>
                </a:cubicBezTo>
                <a:cubicBezTo>
                  <a:pt x="155" y="201"/>
                  <a:pt x="155" y="201"/>
                  <a:pt x="155" y="201"/>
                </a:cubicBezTo>
                <a:cubicBezTo>
                  <a:pt x="129" y="159"/>
                  <a:pt x="129" y="159"/>
                  <a:pt x="129" y="159"/>
                </a:cubicBezTo>
                <a:cubicBezTo>
                  <a:pt x="156" y="159"/>
                  <a:pt x="156" y="159"/>
                  <a:pt x="156" y="159"/>
                </a:cubicBezTo>
                <a:cubicBezTo>
                  <a:pt x="169" y="180"/>
                  <a:pt x="169" y="180"/>
                  <a:pt x="169" y="180"/>
                </a:cubicBezTo>
                <a:cubicBezTo>
                  <a:pt x="218" y="107"/>
                  <a:pt x="218" y="107"/>
                  <a:pt x="218" y="107"/>
                </a:cubicBezTo>
                <a:lnTo>
                  <a:pt x="246" y="107"/>
                </a:lnTo>
                <a:close/>
              </a:path>
            </a:pathLst>
          </a:custGeom>
          <a:solidFill>
            <a:srgbClr val="FFFFFF"/>
          </a:solidFill>
          <a:ln>
            <a:noFill/>
          </a:ln>
        </p:spPr>
        <p:txBody>
          <a:bodyPr vert="horz" wrap="square" lIns="82305" tIns="41153" rIns="82305" bIns="41153" numCol="1" anchor="t" anchorCtr="0" compatLnSpc="1">
            <a:prstTxWarp prst="textNoShape">
              <a:avLst/>
            </a:prstTxWarp>
          </a:bodyPr>
          <a:lstStyle/>
          <a:p>
            <a:endParaRPr lang="en-US" sz="1600"/>
          </a:p>
        </p:txBody>
      </p:sp>
      <p:sp>
        <p:nvSpPr>
          <p:cNvPr id="34" name="Freeform 35"/>
          <p:cNvSpPr>
            <a:spLocks noEditPoints="1"/>
          </p:cNvSpPr>
          <p:nvPr/>
        </p:nvSpPr>
        <p:spPr bwMode="black">
          <a:xfrm>
            <a:off x="617504" y="3802047"/>
            <a:ext cx="609073" cy="616744"/>
          </a:xfrm>
          <a:custGeom>
            <a:avLst/>
            <a:gdLst>
              <a:gd name="T0" fmla="*/ 189 w 296"/>
              <a:gd name="T1" fmla="*/ 136 h 300"/>
              <a:gd name="T2" fmla="*/ 202 w 296"/>
              <a:gd name="T3" fmla="*/ 132 h 300"/>
              <a:gd name="T4" fmla="*/ 206 w 296"/>
              <a:gd name="T5" fmla="*/ 128 h 300"/>
              <a:gd name="T6" fmla="*/ 210 w 296"/>
              <a:gd name="T7" fmla="*/ 116 h 300"/>
              <a:gd name="T8" fmla="*/ 214 w 296"/>
              <a:gd name="T9" fmla="*/ 120 h 300"/>
              <a:gd name="T10" fmla="*/ 227 w 296"/>
              <a:gd name="T11" fmla="*/ 99 h 300"/>
              <a:gd name="T12" fmla="*/ 185 w 296"/>
              <a:gd name="T13" fmla="*/ 205 h 300"/>
              <a:gd name="T14" fmla="*/ 189 w 296"/>
              <a:gd name="T15" fmla="*/ 210 h 300"/>
              <a:gd name="T16" fmla="*/ 202 w 296"/>
              <a:gd name="T17" fmla="*/ 214 h 300"/>
              <a:gd name="T18" fmla="*/ 197 w 296"/>
              <a:gd name="T19" fmla="*/ 218 h 300"/>
              <a:gd name="T20" fmla="*/ 218 w 296"/>
              <a:gd name="T21" fmla="*/ 230 h 300"/>
              <a:gd name="T22" fmla="*/ 222 w 296"/>
              <a:gd name="T23" fmla="*/ 243 h 300"/>
              <a:gd name="T24" fmla="*/ 227 w 296"/>
              <a:gd name="T25" fmla="*/ 247 h 300"/>
              <a:gd name="T26" fmla="*/ 111 w 296"/>
              <a:gd name="T27" fmla="*/ 205 h 300"/>
              <a:gd name="T28" fmla="*/ 107 w 296"/>
              <a:gd name="T29" fmla="*/ 201 h 300"/>
              <a:gd name="T30" fmla="*/ 94 w 296"/>
              <a:gd name="T31" fmla="*/ 222 h 300"/>
              <a:gd name="T32" fmla="*/ 82 w 296"/>
              <a:gd name="T33" fmla="*/ 226 h 300"/>
              <a:gd name="T34" fmla="*/ 77 w 296"/>
              <a:gd name="T35" fmla="*/ 230 h 300"/>
              <a:gd name="T36" fmla="*/ 73 w 296"/>
              <a:gd name="T37" fmla="*/ 243 h 300"/>
              <a:gd name="T38" fmla="*/ 69 w 296"/>
              <a:gd name="T39" fmla="*/ 239 h 300"/>
              <a:gd name="T40" fmla="*/ 102 w 296"/>
              <a:gd name="T41" fmla="*/ 141 h 300"/>
              <a:gd name="T42" fmla="*/ 98 w 296"/>
              <a:gd name="T43" fmla="*/ 128 h 300"/>
              <a:gd name="T44" fmla="*/ 94 w 296"/>
              <a:gd name="T45" fmla="*/ 124 h 300"/>
              <a:gd name="T46" fmla="*/ 82 w 296"/>
              <a:gd name="T47" fmla="*/ 120 h 300"/>
              <a:gd name="T48" fmla="*/ 86 w 296"/>
              <a:gd name="T49" fmla="*/ 116 h 300"/>
              <a:gd name="T50" fmla="*/ 65 w 296"/>
              <a:gd name="T51" fmla="*/ 103 h 300"/>
              <a:gd name="T52" fmla="*/ 72 w 296"/>
              <a:gd name="T53" fmla="*/ 64 h 300"/>
              <a:gd name="T54" fmla="*/ 5 w 296"/>
              <a:gd name="T55" fmla="*/ 89 h 300"/>
              <a:gd name="T56" fmla="*/ 23 w 296"/>
              <a:gd name="T57" fmla="*/ 48 h 300"/>
              <a:gd name="T58" fmla="*/ 72 w 296"/>
              <a:gd name="T59" fmla="*/ 64 h 300"/>
              <a:gd name="T60" fmla="*/ 36 w 296"/>
              <a:gd name="T61" fmla="*/ 0 h 300"/>
              <a:gd name="T62" fmla="*/ 296 w 296"/>
              <a:gd name="T63" fmla="*/ 64 h 300"/>
              <a:gd name="T64" fmla="*/ 229 w 296"/>
              <a:gd name="T65" fmla="*/ 89 h 300"/>
              <a:gd name="T66" fmla="*/ 247 w 296"/>
              <a:gd name="T67" fmla="*/ 48 h 300"/>
              <a:gd name="T68" fmla="*/ 296 w 296"/>
              <a:gd name="T69" fmla="*/ 64 h 300"/>
              <a:gd name="T70" fmla="*/ 260 w 296"/>
              <a:gd name="T71" fmla="*/ 0 h 300"/>
              <a:gd name="T72" fmla="*/ 296 w 296"/>
              <a:gd name="T73" fmla="*/ 275 h 300"/>
              <a:gd name="T74" fmla="*/ 229 w 296"/>
              <a:gd name="T75" fmla="*/ 300 h 300"/>
              <a:gd name="T76" fmla="*/ 247 w 296"/>
              <a:gd name="T77" fmla="*/ 259 h 300"/>
              <a:gd name="T78" fmla="*/ 296 w 296"/>
              <a:gd name="T79" fmla="*/ 275 h 300"/>
              <a:gd name="T80" fmla="*/ 260 w 296"/>
              <a:gd name="T81" fmla="*/ 211 h 300"/>
              <a:gd name="T82" fmla="*/ 72 w 296"/>
              <a:gd name="T83" fmla="*/ 275 h 300"/>
              <a:gd name="T84" fmla="*/ 5 w 296"/>
              <a:gd name="T85" fmla="*/ 300 h 300"/>
              <a:gd name="T86" fmla="*/ 23 w 296"/>
              <a:gd name="T87" fmla="*/ 259 h 300"/>
              <a:gd name="T88" fmla="*/ 72 w 296"/>
              <a:gd name="T89" fmla="*/ 275 h 300"/>
              <a:gd name="T90" fmla="*/ 36 w 296"/>
              <a:gd name="T91" fmla="*/ 211 h 300"/>
              <a:gd name="T92" fmla="*/ 125 w 296"/>
              <a:gd name="T93" fmla="*/ 116 h 300"/>
              <a:gd name="T94" fmla="*/ 147 w 296"/>
              <a:gd name="T95" fmla="*/ 145 h 300"/>
              <a:gd name="T96" fmla="*/ 150 w 296"/>
              <a:gd name="T97" fmla="*/ 176 h 300"/>
              <a:gd name="T98" fmla="*/ 190 w 296"/>
              <a:gd name="T99" fmla="*/ 164 h 300"/>
              <a:gd name="T100" fmla="*/ 110 w 296"/>
              <a:gd name="T101" fmla="*/ 194 h 300"/>
              <a:gd name="T102" fmla="*/ 131 w 296"/>
              <a:gd name="T103" fmla="*/ 145 h 300"/>
              <a:gd name="T104" fmla="*/ 145 w 296"/>
              <a:gd name="T105" fmla="*/ 156 h 300"/>
              <a:gd name="T106" fmla="*/ 144 w 296"/>
              <a:gd name="T107" fmla="*/ 150 h 300"/>
              <a:gd name="T108" fmla="*/ 147 w 296"/>
              <a:gd name="T109" fmla="*/ 150 h 300"/>
              <a:gd name="T110" fmla="*/ 149 w 296"/>
              <a:gd name="T111" fmla="*/ 155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6" h="300">
                <a:moveTo>
                  <a:pt x="189" y="145"/>
                </a:moveTo>
                <a:cubicBezTo>
                  <a:pt x="185" y="141"/>
                  <a:pt x="185" y="141"/>
                  <a:pt x="185" y="141"/>
                </a:cubicBezTo>
                <a:cubicBezTo>
                  <a:pt x="189" y="136"/>
                  <a:pt x="189" y="136"/>
                  <a:pt x="189" y="136"/>
                </a:cubicBezTo>
                <a:cubicBezTo>
                  <a:pt x="193" y="141"/>
                  <a:pt x="193" y="141"/>
                  <a:pt x="193" y="141"/>
                </a:cubicBezTo>
                <a:cubicBezTo>
                  <a:pt x="189" y="145"/>
                  <a:pt x="189" y="145"/>
                  <a:pt x="189" y="145"/>
                </a:cubicBezTo>
                <a:close/>
                <a:moveTo>
                  <a:pt x="202" y="132"/>
                </a:moveTo>
                <a:cubicBezTo>
                  <a:pt x="197" y="128"/>
                  <a:pt x="197" y="128"/>
                  <a:pt x="197" y="128"/>
                </a:cubicBezTo>
                <a:cubicBezTo>
                  <a:pt x="202" y="124"/>
                  <a:pt x="202" y="124"/>
                  <a:pt x="202" y="124"/>
                </a:cubicBezTo>
                <a:cubicBezTo>
                  <a:pt x="206" y="128"/>
                  <a:pt x="206" y="128"/>
                  <a:pt x="206" y="128"/>
                </a:cubicBezTo>
                <a:cubicBezTo>
                  <a:pt x="202" y="132"/>
                  <a:pt x="202" y="132"/>
                  <a:pt x="202" y="132"/>
                </a:cubicBezTo>
                <a:close/>
                <a:moveTo>
                  <a:pt x="214" y="120"/>
                </a:moveTo>
                <a:cubicBezTo>
                  <a:pt x="210" y="116"/>
                  <a:pt x="210" y="116"/>
                  <a:pt x="210" y="116"/>
                </a:cubicBezTo>
                <a:cubicBezTo>
                  <a:pt x="214" y="111"/>
                  <a:pt x="214" y="111"/>
                  <a:pt x="214" y="111"/>
                </a:cubicBezTo>
                <a:cubicBezTo>
                  <a:pt x="218" y="116"/>
                  <a:pt x="218" y="116"/>
                  <a:pt x="218" y="116"/>
                </a:cubicBezTo>
                <a:cubicBezTo>
                  <a:pt x="214" y="120"/>
                  <a:pt x="214" y="120"/>
                  <a:pt x="214" y="120"/>
                </a:cubicBezTo>
                <a:close/>
                <a:moveTo>
                  <a:pt x="227" y="107"/>
                </a:moveTo>
                <a:cubicBezTo>
                  <a:pt x="222" y="103"/>
                  <a:pt x="222" y="103"/>
                  <a:pt x="222" y="103"/>
                </a:cubicBezTo>
                <a:cubicBezTo>
                  <a:pt x="227" y="99"/>
                  <a:pt x="227" y="99"/>
                  <a:pt x="227" y="99"/>
                </a:cubicBezTo>
                <a:cubicBezTo>
                  <a:pt x="231" y="103"/>
                  <a:pt x="231" y="103"/>
                  <a:pt x="231" y="103"/>
                </a:cubicBezTo>
                <a:cubicBezTo>
                  <a:pt x="227" y="107"/>
                  <a:pt x="227" y="107"/>
                  <a:pt x="227" y="107"/>
                </a:cubicBezTo>
                <a:close/>
                <a:moveTo>
                  <a:pt x="185" y="205"/>
                </a:moveTo>
                <a:cubicBezTo>
                  <a:pt x="189" y="201"/>
                  <a:pt x="189" y="201"/>
                  <a:pt x="189" y="201"/>
                </a:cubicBezTo>
                <a:cubicBezTo>
                  <a:pt x="193" y="205"/>
                  <a:pt x="193" y="205"/>
                  <a:pt x="193" y="205"/>
                </a:cubicBezTo>
                <a:cubicBezTo>
                  <a:pt x="189" y="210"/>
                  <a:pt x="189" y="210"/>
                  <a:pt x="189" y="210"/>
                </a:cubicBezTo>
                <a:cubicBezTo>
                  <a:pt x="185" y="205"/>
                  <a:pt x="185" y="205"/>
                  <a:pt x="185" y="205"/>
                </a:cubicBezTo>
                <a:close/>
                <a:moveTo>
                  <a:pt x="197" y="218"/>
                </a:moveTo>
                <a:cubicBezTo>
                  <a:pt x="202" y="214"/>
                  <a:pt x="202" y="214"/>
                  <a:pt x="202" y="214"/>
                </a:cubicBezTo>
                <a:cubicBezTo>
                  <a:pt x="206" y="218"/>
                  <a:pt x="206" y="218"/>
                  <a:pt x="206" y="218"/>
                </a:cubicBezTo>
                <a:cubicBezTo>
                  <a:pt x="202" y="222"/>
                  <a:pt x="202" y="222"/>
                  <a:pt x="202" y="222"/>
                </a:cubicBezTo>
                <a:cubicBezTo>
                  <a:pt x="197" y="218"/>
                  <a:pt x="197" y="218"/>
                  <a:pt x="197" y="218"/>
                </a:cubicBezTo>
                <a:close/>
                <a:moveTo>
                  <a:pt x="210" y="230"/>
                </a:moveTo>
                <a:cubicBezTo>
                  <a:pt x="214" y="226"/>
                  <a:pt x="214" y="226"/>
                  <a:pt x="214" y="226"/>
                </a:cubicBezTo>
                <a:cubicBezTo>
                  <a:pt x="218" y="230"/>
                  <a:pt x="218" y="230"/>
                  <a:pt x="218" y="230"/>
                </a:cubicBezTo>
                <a:cubicBezTo>
                  <a:pt x="214" y="235"/>
                  <a:pt x="214" y="235"/>
                  <a:pt x="214" y="235"/>
                </a:cubicBezTo>
                <a:cubicBezTo>
                  <a:pt x="210" y="230"/>
                  <a:pt x="210" y="230"/>
                  <a:pt x="210" y="230"/>
                </a:cubicBezTo>
                <a:close/>
                <a:moveTo>
                  <a:pt x="222" y="243"/>
                </a:moveTo>
                <a:cubicBezTo>
                  <a:pt x="227" y="239"/>
                  <a:pt x="227" y="239"/>
                  <a:pt x="227" y="239"/>
                </a:cubicBezTo>
                <a:cubicBezTo>
                  <a:pt x="231" y="243"/>
                  <a:pt x="231" y="243"/>
                  <a:pt x="231" y="243"/>
                </a:cubicBezTo>
                <a:cubicBezTo>
                  <a:pt x="227" y="247"/>
                  <a:pt x="227" y="247"/>
                  <a:pt x="227" y="247"/>
                </a:cubicBezTo>
                <a:cubicBezTo>
                  <a:pt x="222" y="243"/>
                  <a:pt x="222" y="243"/>
                  <a:pt x="222" y="243"/>
                </a:cubicBezTo>
                <a:close/>
                <a:moveTo>
                  <a:pt x="107" y="201"/>
                </a:moveTo>
                <a:cubicBezTo>
                  <a:pt x="111" y="205"/>
                  <a:pt x="111" y="205"/>
                  <a:pt x="111" y="205"/>
                </a:cubicBezTo>
                <a:cubicBezTo>
                  <a:pt x="107" y="210"/>
                  <a:pt x="107" y="210"/>
                  <a:pt x="107" y="210"/>
                </a:cubicBezTo>
                <a:cubicBezTo>
                  <a:pt x="102" y="205"/>
                  <a:pt x="102" y="205"/>
                  <a:pt x="102" y="205"/>
                </a:cubicBezTo>
                <a:cubicBezTo>
                  <a:pt x="107" y="201"/>
                  <a:pt x="107" y="201"/>
                  <a:pt x="107" y="201"/>
                </a:cubicBezTo>
                <a:close/>
                <a:moveTo>
                  <a:pt x="94" y="214"/>
                </a:moveTo>
                <a:cubicBezTo>
                  <a:pt x="98" y="218"/>
                  <a:pt x="98" y="218"/>
                  <a:pt x="98" y="218"/>
                </a:cubicBezTo>
                <a:cubicBezTo>
                  <a:pt x="94" y="222"/>
                  <a:pt x="94" y="222"/>
                  <a:pt x="94" y="222"/>
                </a:cubicBezTo>
                <a:cubicBezTo>
                  <a:pt x="90" y="218"/>
                  <a:pt x="90" y="218"/>
                  <a:pt x="90" y="218"/>
                </a:cubicBezTo>
                <a:cubicBezTo>
                  <a:pt x="94" y="214"/>
                  <a:pt x="94" y="214"/>
                  <a:pt x="94" y="214"/>
                </a:cubicBezTo>
                <a:close/>
                <a:moveTo>
                  <a:pt x="82" y="226"/>
                </a:moveTo>
                <a:cubicBezTo>
                  <a:pt x="86" y="230"/>
                  <a:pt x="86" y="230"/>
                  <a:pt x="86" y="230"/>
                </a:cubicBezTo>
                <a:cubicBezTo>
                  <a:pt x="82" y="235"/>
                  <a:pt x="82" y="235"/>
                  <a:pt x="82" y="235"/>
                </a:cubicBezTo>
                <a:cubicBezTo>
                  <a:pt x="77" y="230"/>
                  <a:pt x="77" y="230"/>
                  <a:pt x="77" y="230"/>
                </a:cubicBezTo>
                <a:cubicBezTo>
                  <a:pt x="82" y="226"/>
                  <a:pt x="82" y="226"/>
                  <a:pt x="82" y="226"/>
                </a:cubicBezTo>
                <a:close/>
                <a:moveTo>
                  <a:pt x="69" y="239"/>
                </a:moveTo>
                <a:cubicBezTo>
                  <a:pt x="73" y="243"/>
                  <a:pt x="73" y="243"/>
                  <a:pt x="73" y="243"/>
                </a:cubicBezTo>
                <a:cubicBezTo>
                  <a:pt x="69" y="247"/>
                  <a:pt x="69" y="247"/>
                  <a:pt x="69" y="247"/>
                </a:cubicBezTo>
                <a:cubicBezTo>
                  <a:pt x="65" y="243"/>
                  <a:pt x="65" y="243"/>
                  <a:pt x="65" y="243"/>
                </a:cubicBezTo>
                <a:cubicBezTo>
                  <a:pt x="69" y="239"/>
                  <a:pt x="69" y="239"/>
                  <a:pt x="69" y="239"/>
                </a:cubicBezTo>
                <a:close/>
                <a:moveTo>
                  <a:pt x="111" y="141"/>
                </a:moveTo>
                <a:cubicBezTo>
                  <a:pt x="107" y="145"/>
                  <a:pt x="107" y="145"/>
                  <a:pt x="107" y="145"/>
                </a:cubicBezTo>
                <a:cubicBezTo>
                  <a:pt x="102" y="141"/>
                  <a:pt x="102" y="141"/>
                  <a:pt x="102" y="141"/>
                </a:cubicBezTo>
                <a:cubicBezTo>
                  <a:pt x="107" y="136"/>
                  <a:pt x="107" y="136"/>
                  <a:pt x="107" y="136"/>
                </a:cubicBezTo>
                <a:cubicBezTo>
                  <a:pt x="111" y="141"/>
                  <a:pt x="111" y="141"/>
                  <a:pt x="111" y="141"/>
                </a:cubicBezTo>
                <a:close/>
                <a:moveTo>
                  <a:pt x="98" y="128"/>
                </a:moveTo>
                <a:cubicBezTo>
                  <a:pt x="94" y="132"/>
                  <a:pt x="94" y="132"/>
                  <a:pt x="94" y="132"/>
                </a:cubicBezTo>
                <a:cubicBezTo>
                  <a:pt x="90" y="128"/>
                  <a:pt x="90" y="128"/>
                  <a:pt x="90" y="128"/>
                </a:cubicBezTo>
                <a:cubicBezTo>
                  <a:pt x="94" y="124"/>
                  <a:pt x="94" y="124"/>
                  <a:pt x="94" y="124"/>
                </a:cubicBezTo>
                <a:cubicBezTo>
                  <a:pt x="98" y="128"/>
                  <a:pt x="98" y="128"/>
                  <a:pt x="98" y="128"/>
                </a:cubicBezTo>
                <a:close/>
                <a:moveTo>
                  <a:pt x="86" y="116"/>
                </a:moveTo>
                <a:cubicBezTo>
                  <a:pt x="82" y="120"/>
                  <a:pt x="82" y="120"/>
                  <a:pt x="82" y="120"/>
                </a:cubicBezTo>
                <a:cubicBezTo>
                  <a:pt x="77" y="116"/>
                  <a:pt x="77" y="116"/>
                  <a:pt x="77" y="116"/>
                </a:cubicBezTo>
                <a:cubicBezTo>
                  <a:pt x="82" y="111"/>
                  <a:pt x="82" y="111"/>
                  <a:pt x="82" y="111"/>
                </a:cubicBezTo>
                <a:cubicBezTo>
                  <a:pt x="86" y="116"/>
                  <a:pt x="86" y="116"/>
                  <a:pt x="86" y="116"/>
                </a:cubicBezTo>
                <a:close/>
                <a:moveTo>
                  <a:pt x="73" y="103"/>
                </a:moveTo>
                <a:cubicBezTo>
                  <a:pt x="69" y="107"/>
                  <a:pt x="69" y="107"/>
                  <a:pt x="69" y="107"/>
                </a:cubicBezTo>
                <a:cubicBezTo>
                  <a:pt x="65" y="103"/>
                  <a:pt x="65" y="103"/>
                  <a:pt x="65" y="103"/>
                </a:cubicBezTo>
                <a:cubicBezTo>
                  <a:pt x="69" y="99"/>
                  <a:pt x="69" y="99"/>
                  <a:pt x="69" y="99"/>
                </a:cubicBezTo>
                <a:cubicBezTo>
                  <a:pt x="73" y="103"/>
                  <a:pt x="73" y="103"/>
                  <a:pt x="73" y="103"/>
                </a:cubicBezTo>
                <a:close/>
                <a:moveTo>
                  <a:pt x="72" y="64"/>
                </a:moveTo>
                <a:cubicBezTo>
                  <a:pt x="72" y="74"/>
                  <a:pt x="72" y="74"/>
                  <a:pt x="72" y="74"/>
                </a:cubicBezTo>
                <a:cubicBezTo>
                  <a:pt x="72" y="89"/>
                  <a:pt x="72" y="89"/>
                  <a:pt x="67" y="89"/>
                </a:cubicBezTo>
                <a:cubicBezTo>
                  <a:pt x="5" y="89"/>
                  <a:pt x="5" y="89"/>
                  <a:pt x="5" y="89"/>
                </a:cubicBezTo>
                <a:cubicBezTo>
                  <a:pt x="0" y="89"/>
                  <a:pt x="0" y="89"/>
                  <a:pt x="0" y="74"/>
                </a:cubicBezTo>
                <a:cubicBezTo>
                  <a:pt x="0" y="64"/>
                  <a:pt x="0" y="64"/>
                  <a:pt x="0" y="64"/>
                </a:cubicBezTo>
                <a:cubicBezTo>
                  <a:pt x="0" y="53"/>
                  <a:pt x="12" y="51"/>
                  <a:pt x="23" y="48"/>
                </a:cubicBezTo>
                <a:cubicBezTo>
                  <a:pt x="27" y="52"/>
                  <a:pt x="32" y="54"/>
                  <a:pt x="36" y="54"/>
                </a:cubicBezTo>
                <a:cubicBezTo>
                  <a:pt x="40" y="54"/>
                  <a:pt x="45" y="52"/>
                  <a:pt x="49" y="48"/>
                </a:cubicBezTo>
                <a:cubicBezTo>
                  <a:pt x="59" y="51"/>
                  <a:pt x="72" y="53"/>
                  <a:pt x="72" y="64"/>
                </a:cubicBezTo>
                <a:close/>
                <a:moveTo>
                  <a:pt x="36" y="48"/>
                </a:moveTo>
                <a:cubicBezTo>
                  <a:pt x="42" y="48"/>
                  <a:pt x="54" y="37"/>
                  <a:pt x="54" y="24"/>
                </a:cubicBezTo>
                <a:cubicBezTo>
                  <a:pt x="54" y="11"/>
                  <a:pt x="49" y="0"/>
                  <a:pt x="36" y="0"/>
                </a:cubicBezTo>
                <a:cubicBezTo>
                  <a:pt x="23" y="0"/>
                  <a:pt x="18" y="11"/>
                  <a:pt x="18" y="24"/>
                </a:cubicBezTo>
                <a:cubicBezTo>
                  <a:pt x="18" y="37"/>
                  <a:pt x="30" y="48"/>
                  <a:pt x="36" y="48"/>
                </a:cubicBezTo>
                <a:close/>
                <a:moveTo>
                  <a:pt x="296" y="64"/>
                </a:moveTo>
                <a:cubicBezTo>
                  <a:pt x="296" y="74"/>
                  <a:pt x="296" y="74"/>
                  <a:pt x="296" y="74"/>
                </a:cubicBezTo>
                <a:cubicBezTo>
                  <a:pt x="296" y="89"/>
                  <a:pt x="296" y="89"/>
                  <a:pt x="290" y="89"/>
                </a:cubicBezTo>
                <a:cubicBezTo>
                  <a:pt x="229" y="89"/>
                  <a:pt x="229" y="89"/>
                  <a:pt x="229" y="89"/>
                </a:cubicBezTo>
                <a:cubicBezTo>
                  <a:pt x="224" y="89"/>
                  <a:pt x="224" y="89"/>
                  <a:pt x="224" y="74"/>
                </a:cubicBezTo>
                <a:cubicBezTo>
                  <a:pt x="224" y="64"/>
                  <a:pt x="224" y="64"/>
                  <a:pt x="224" y="64"/>
                </a:cubicBezTo>
                <a:cubicBezTo>
                  <a:pt x="224" y="53"/>
                  <a:pt x="236" y="51"/>
                  <a:pt x="247" y="48"/>
                </a:cubicBezTo>
                <a:cubicBezTo>
                  <a:pt x="251" y="52"/>
                  <a:pt x="256" y="54"/>
                  <a:pt x="260" y="54"/>
                </a:cubicBezTo>
                <a:cubicBezTo>
                  <a:pt x="263" y="54"/>
                  <a:pt x="268" y="52"/>
                  <a:pt x="273" y="48"/>
                </a:cubicBezTo>
                <a:cubicBezTo>
                  <a:pt x="283" y="51"/>
                  <a:pt x="296" y="53"/>
                  <a:pt x="296" y="64"/>
                </a:cubicBezTo>
                <a:close/>
                <a:moveTo>
                  <a:pt x="260" y="48"/>
                </a:moveTo>
                <a:cubicBezTo>
                  <a:pt x="266" y="48"/>
                  <a:pt x="278" y="37"/>
                  <a:pt x="278" y="24"/>
                </a:cubicBezTo>
                <a:cubicBezTo>
                  <a:pt x="278" y="11"/>
                  <a:pt x="273" y="0"/>
                  <a:pt x="260" y="0"/>
                </a:cubicBezTo>
                <a:cubicBezTo>
                  <a:pt x="246" y="0"/>
                  <a:pt x="241" y="11"/>
                  <a:pt x="241" y="24"/>
                </a:cubicBezTo>
                <a:cubicBezTo>
                  <a:pt x="241" y="37"/>
                  <a:pt x="254" y="48"/>
                  <a:pt x="260" y="48"/>
                </a:cubicBezTo>
                <a:close/>
                <a:moveTo>
                  <a:pt x="296" y="275"/>
                </a:moveTo>
                <a:cubicBezTo>
                  <a:pt x="296" y="285"/>
                  <a:pt x="296" y="285"/>
                  <a:pt x="296" y="285"/>
                </a:cubicBezTo>
                <a:cubicBezTo>
                  <a:pt x="296" y="300"/>
                  <a:pt x="296" y="300"/>
                  <a:pt x="290" y="300"/>
                </a:cubicBezTo>
                <a:cubicBezTo>
                  <a:pt x="229" y="300"/>
                  <a:pt x="229" y="300"/>
                  <a:pt x="229" y="300"/>
                </a:cubicBezTo>
                <a:cubicBezTo>
                  <a:pt x="224" y="300"/>
                  <a:pt x="224" y="300"/>
                  <a:pt x="224" y="285"/>
                </a:cubicBezTo>
                <a:cubicBezTo>
                  <a:pt x="224" y="275"/>
                  <a:pt x="224" y="275"/>
                  <a:pt x="224" y="275"/>
                </a:cubicBezTo>
                <a:cubicBezTo>
                  <a:pt x="224" y="264"/>
                  <a:pt x="236" y="263"/>
                  <a:pt x="247" y="259"/>
                </a:cubicBezTo>
                <a:cubicBezTo>
                  <a:pt x="251" y="263"/>
                  <a:pt x="256" y="265"/>
                  <a:pt x="260" y="265"/>
                </a:cubicBezTo>
                <a:cubicBezTo>
                  <a:pt x="264" y="265"/>
                  <a:pt x="268" y="263"/>
                  <a:pt x="273" y="259"/>
                </a:cubicBezTo>
                <a:cubicBezTo>
                  <a:pt x="283" y="263"/>
                  <a:pt x="296" y="264"/>
                  <a:pt x="296" y="275"/>
                </a:cubicBezTo>
                <a:close/>
                <a:moveTo>
                  <a:pt x="260" y="259"/>
                </a:moveTo>
                <a:cubicBezTo>
                  <a:pt x="266" y="259"/>
                  <a:pt x="278" y="248"/>
                  <a:pt x="278" y="235"/>
                </a:cubicBezTo>
                <a:cubicBezTo>
                  <a:pt x="278" y="222"/>
                  <a:pt x="273" y="211"/>
                  <a:pt x="260" y="211"/>
                </a:cubicBezTo>
                <a:cubicBezTo>
                  <a:pt x="246" y="211"/>
                  <a:pt x="241" y="222"/>
                  <a:pt x="241" y="235"/>
                </a:cubicBezTo>
                <a:cubicBezTo>
                  <a:pt x="241" y="248"/>
                  <a:pt x="254" y="259"/>
                  <a:pt x="260" y="259"/>
                </a:cubicBezTo>
                <a:close/>
                <a:moveTo>
                  <a:pt x="72" y="275"/>
                </a:moveTo>
                <a:cubicBezTo>
                  <a:pt x="72" y="285"/>
                  <a:pt x="72" y="285"/>
                  <a:pt x="72" y="285"/>
                </a:cubicBezTo>
                <a:cubicBezTo>
                  <a:pt x="72" y="300"/>
                  <a:pt x="72" y="300"/>
                  <a:pt x="67" y="300"/>
                </a:cubicBezTo>
                <a:cubicBezTo>
                  <a:pt x="5" y="300"/>
                  <a:pt x="5" y="300"/>
                  <a:pt x="5" y="300"/>
                </a:cubicBezTo>
                <a:cubicBezTo>
                  <a:pt x="0" y="300"/>
                  <a:pt x="0" y="300"/>
                  <a:pt x="0" y="285"/>
                </a:cubicBezTo>
                <a:cubicBezTo>
                  <a:pt x="0" y="275"/>
                  <a:pt x="0" y="275"/>
                  <a:pt x="0" y="275"/>
                </a:cubicBezTo>
                <a:cubicBezTo>
                  <a:pt x="0" y="264"/>
                  <a:pt x="12" y="263"/>
                  <a:pt x="23" y="259"/>
                </a:cubicBezTo>
                <a:cubicBezTo>
                  <a:pt x="27" y="263"/>
                  <a:pt x="32" y="265"/>
                  <a:pt x="36" y="265"/>
                </a:cubicBezTo>
                <a:cubicBezTo>
                  <a:pt x="40" y="265"/>
                  <a:pt x="45" y="263"/>
                  <a:pt x="49" y="259"/>
                </a:cubicBezTo>
                <a:cubicBezTo>
                  <a:pt x="59" y="263"/>
                  <a:pt x="72" y="264"/>
                  <a:pt x="72" y="275"/>
                </a:cubicBezTo>
                <a:close/>
                <a:moveTo>
                  <a:pt x="36" y="259"/>
                </a:moveTo>
                <a:cubicBezTo>
                  <a:pt x="42" y="259"/>
                  <a:pt x="54" y="248"/>
                  <a:pt x="54" y="235"/>
                </a:cubicBezTo>
                <a:cubicBezTo>
                  <a:pt x="54" y="222"/>
                  <a:pt x="49" y="211"/>
                  <a:pt x="36" y="211"/>
                </a:cubicBezTo>
                <a:cubicBezTo>
                  <a:pt x="23" y="211"/>
                  <a:pt x="18" y="222"/>
                  <a:pt x="18" y="235"/>
                </a:cubicBezTo>
                <a:cubicBezTo>
                  <a:pt x="18" y="248"/>
                  <a:pt x="30" y="259"/>
                  <a:pt x="36" y="259"/>
                </a:cubicBezTo>
                <a:close/>
                <a:moveTo>
                  <a:pt x="125" y="116"/>
                </a:moveTo>
                <a:cubicBezTo>
                  <a:pt x="125" y="100"/>
                  <a:pt x="131" y="87"/>
                  <a:pt x="147" y="87"/>
                </a:cubicBezTo>
                <a:cubicBezTo>
                  <a:pt x="163" y="87"/>
                  <a:pt x="169" y="100"/>
                  <a:pt x="169" y="116"/>
                </a:cubicBezTo>
                <a:cubicBezTo>
                  <a:pt x="169" y="132"/>
                  <a:pt x="154" y="145"/>
                  <a:pt x="147" y="145"/>
                </a:cubicBezTo>
                <a:cubicBezTo>
                  <a:pt x="140" y="145"/>
                  <a:pt x="125" y="132"/>
                  <a:pt x="125" y="116"/>
                </a:cubicBezTo>
                <a:close/>
                <a:moveTo>
                  <a:pt x="148" y="156"/>
                </a:moveTo>
                <a:cubicBezTo>
                  <a:pt x="150" y="176"/>
                  <a:pt x="150" y="176"/>
                  <a:pt x="150" y="176"/>
                </a:cubicBezTo>
                <a:cubicBezTo>
                  <a:pt x="153" y="168"/>
                  <a:pt x="155" y="159"/>
                  <a:pt x="159" y="151"/>
                </a:cubicBezTo>
                <a:cubicBezTo>
                  <a:pt x="159" y="150"/>
                  <a:pt x="159" y="150"/>
                  <a:pt x="162" y="145"/>
                </a:cubicBezTo>
                <a:cubicBezTo>
                  <a:pt x="174" y="149"/>
                  <a:pt x="190" y="151"/>
                  <a:pt x="190" y="164"/>
                </a:cubicBezTo>
                <a:cubicBezTo>
                  <a:pt x="190" y="176"/>
                  <a:pt x="190" y="176"/>
                  <a:pt x="190" y="176"/>
                </a:cubicBezTo>
                <a:cubicBezTo>
                  <a:pt x="190" y="194"/>
                  <a:pt x="190" y="194"/>
                  <a:pt x="183" y="194"/>
                </a:cubicBezTo>
                <a:cubicBezTo>
                  <a:pt x="110" y="194"/>
                  <a:pt x="110" y="194"/>
                  <a:pt x="110" y="194"/>
                </a:cubicBezTo>
                <a:cubicBezTo>
                  <a:pt x="104" y="194"/>
                  <a:pt x="104" y="194"/>
                  <a:pt x="104" y="176"/>
                </a:cubicBezTo>
                <a:cubicBezTo>
                  <a:pt x="104" y="164"/>
                  <a:pt x="104" y="164"/>
                  <a:pt x="104" y="164"/>
                </a:cubicBezTo>
                <a:cubicBezTo>
                  <a:pt x="104" y="151"/>
                  <a:pt x="118" y="149"/>
                  <a:pt x="131" y="145"/>
                </a:cubicBezTo>
                <a:cubicBezTo>
                  <a:pt x="134" y="150"/>
                  <a:pt x="134" y="150"/>
                  <a:pt x="135" y="151"/>
                </a:cubicBezTo>
                <a:cubicBezTo>
                  <a:pt x="138" y="159"/>
                  <a:pt x="141" y="168"/>
                  <a:pt x="143" y="176"/>
                </a:cubicBezTo>
                <a:cubicBezTo>
                  <a:pt x="145" y="156"/>
                  <a:pt x="145" y="156"/>
                  <a:pt x="145" y="156"/>
                </a:cubicBezTo>
                <a:cubicBezTo>
                  <a:pt x="145" y="155"/>
                  <a:pt x="145" y="155"/>
                  <a:pt x="145" y="155"/>
                </a:cubicBezTo>
                <a:cubicBezTo>
                  <a:pt x="141" y="149"/>
                  <a:pt x="141" y="149"/>
                  <a:pt x="141" y="149"/>
                </a:cubicBezTo>
                <a:cubicBezTo>
                  <a:pt x="144" y="150"/>
                  <a:pt x="144" y="150"/>
                  <a:pt x="144" y="150"/>
                </a:cubicBezTo>
                <a:cubicBezTo>
                  <a:pt x="145" y="150"/>
                  <a:pt x="145" y="150"/>
                  <a:pt x="146" y="150"/>
                </a:cubicBezTo>
                <a:cubicBezTo>
                  <a:pt x="146" y="150"/>
                  <a:pt x="146" y="150"/>
                  <a:pt x="147" y="150"/>
                </a:cubicBezTo>
                <a:cubicBezTo>
                  <a:pt x="147" y="150"/>
                  <a:pt x="147" y="150"/>
                  <a:pt x="147" y="150"/>
                </a:cubicBezTo>
                <a:cubicBezTo>
                  <a:pt x="149" y="150"/>
                  <a:pt x="149" y="150"/>
                  <a:pt x="149" y="150"/>
                </a:cubicBezTo>
                <a:cubicBezTo>
                  <a:pt x="152" y="149"/>
                  <a:pt x="152" y="149"/>
                  <a:pt x="152" y="149"/>
                </a:cubicBezTo>
                <a:cubicBezTo>
                  <a:pt x="149" y="155"/>
                  <a:pt x="149" y="155"/>
                  <a:pt x="149" y="155"/>
                </a:cubicBezTo>
                <a:lnTo>
                  <a:pt x="148" y="156"/>
                </a:lnTo>
                <a:close/>
              </a:path>
            </a:pathLst>
          </a:custGeom>
          <a:solidFill>
            <a:srgbClr val="FFFFFF"/>
          </a:solidFill>
          <a:ln>
            <a:noFill/>
          </a:ln>
        </p:spPr>
        <p:txBody>
          <a:bodyPr vert="horz" wrap="square" lIns="82305" tIns="41153" rIns="82305" bIns="41153" numCol="1" anchor="t" anchorCtr="0" compatLnSpc="1">
            <a:prstTxWarp prst="textNoShape">
              <a:avLst/>
            </a:prstTxWarp>
          </a:bodyPr>
          <a:lstStyle/>
          <a:p>
            <a:endParaRPr lang="en-US" sz="1600"/>
          </a:p>
        </p:txBody>
      </p:sp>
    </p:spTree>
    <p:extLst>
      <p:ext uri="{BB962C8B-B14F-4D97-AF65-F5344CB8AC3E}">
        <p14:creationId xmlns:p14="http://schemas.microsoft.com/office/powerpoint/2010/main" val="3761711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3"/>
          <p:cNvSpPr/>
          <p:nvPr/>
        </p:nvSpPr>
        <p:spPr bwMode="auto">
          <a:xfrm>
            <a:off x="1878579" y="1406004"/>
            <a:ext cx="4044950" cy="2641600"/>
          </a:xfrm>
          <a:custGeom>
            <a:avLst/>
            <a:gdLst>
              <a:gd name="connsiteX0" fmla="*/ 19050 w 4044950"/>
              <a:gd name="connsiteY0" fmla="*/ 0 h 2641600"/>
              <a:gd name="connsiteX1" fmla="*/ 4044950 w 4044950"/>
              <a:gd name="connsiteY1" fmla="*/ 0 h 2641600"/>
              <a:gd name="connsiteX2" fmla="*/ 4044950 w 4044950"/>
              <a:gd name="connsiteY2" fmla="*/ 2317750 h 2641600"/>
              <a:gd name="connsiteX3" fmla="*/ 3835400 w 4044950"/>
              <a:gd name="connsiteY3" fmla="*/ 2419350 h 2641600"/>
              <a:gd name="connsiteX4" fmla="*/ 3727450 w 4044950"/>
              <a:gd name="connsiteY4" fmla="*/ 2254250 h 2641600"/>
              <a:gd name="connsiteX5" fmla="*/ 3575050 w 4044950"/>
              <a:gd name="connsiteY5" fmla="*/ 2457450 h 2641600"/>
              <a:gd name="connsiteX6" fmla="*/ 3390900 w 4044950"/>
              <a:gd name="connsiteY6" fmla="*/ 2406650 h 2641600"/>
              <a:gd name="connsiteX7" fmla="*/ 3225800 w 4044950"/>
              <a:gd name="connsiteY7" fmla="*/ 2406650 h 2641600"/>
              <a:gd name="connsiteX8" fmla="*/ 3162300 w 4044950"/>
              <a:gd name="connsiteY8" fmla="*/ 2444750 h 2641600"/>
              <a:gd name="connsiteX9" fmla="*/ 2889250 w 4044950"/>
              <a:gd name="connsiteY9" fmla="*/ 2540000 h 2641600"/>
              <a:gd name="connsiteX10" fmla="*/ 2876550 w 4044950"/>
              <a:gd name="connsiteY10" fmla="*/ 2393950 h 2641600"/>
              <a:gd name="connsiteX11" fmla="*/ 2832100 w 4044950"/>
              <a:gd name="connsiteY11" fmla="*/ 2463800 h 2641600"/>
              <a:gd name="connsiteX12" fmla="*/ 2686050 w 4044950"/>
              <a:gd name="connsiteY12" fmla="*/ 2419350 h 2641600"/>
              <a:gd name="connsiteX13" fmla="*/ 2578100 w 4044950"/>
              <a:gd name="connsiteY13" fmla="*/ 2495550 h 2641600"/>
              <a:gd name="connsiteX14" fmla="*/ 2527300 w 4044950"/>
              <a:gd name="connsiteY14" fmla="*/ 2584450 h 2641600"/>
              <a:gd name="connsiteX15" fmla="*/ 2432050 w 4044950"/>
              <a:gd name="connsiteY15" fmla="*/ 2533650 h 2641600"/>
              <a:gd name="connsiteX16" fmla="*/ 2330450 w 4044950"/>
              <a:gd name="connsiteY16" fmla="*/ 2463800 h 2641600"/>
              <a:gd name="connsiteX17" fmla="*/ 1955800 w 4044950"/>
              <a:gd name="connsiteY17" fmla="*/ 2476500 h 2641600"/>
              <a:gd name="connsiteX18" fmla="*/ 1962150 w 4044950"/>
              <a:gd name="connsiteY18" fmla="*/ 2540000 h 2641600"/>
              <a:gd name="connsiteX19" fmla="*/ 1854200 w 4044950"/>
              <a:gd name="connsiteY19" fmla="*/ 2438400 h 2641600"/>
              <a:gd name="connsiteX20" fmla="*/ 1778000 w 4044950"/>
              <a:gd name="connsiteY20" fmla="*/ 2463800 h 2641600"/>
              <a:gd name="connsiteX21" fmla="*/ 1568450 w 4044950"/>
              <a:gd name="connsiteY21" fmla="*/ 2463800 h 2641600"/>
              <a:gd name="connsiteX22" fmla="*/ 1530350 w 4044950"/>
              <a:gd name="connsiteY22" fmla="*/ 2641600 h 2641600"/>
              <a:gd name="connsiteX23" fmla="*/ 1339850 w 4044950"/>
              <a:gd name="connsiteY23" fmla="*/ 2495550 h 2641600"/>
              <a:gd name="connsiteX24" fmla="*/ 1238250 w 4044950"/>
              <a:gd name="connsiteY24" fmla="*/ 2508250 h 2641600"/>
              <a:gd name="connsiteX25" fmla="*/ 1123950 w 4044950"/>
              <a:gd name="connsiteY25" fmla="*/ 2501900 h 2641600"/>
              <a:gd name="connsiteX26" fmla="*/ 1022350 w 4044950"/>
              <a:gd name="connsiteY26" fmla="*/ 2457450 h 2641600"/>
              <a:gd name="connsiteX27" fmla="*/ 838200 w 4044950"/>
              <a:gd name="connsiteY27" fmla="*/ 2508250 h 2641600"/>
              <a:gd name="connsiteX28" fmla="*/ 768350 w 4044950"/>
              <a:gd name="connsiteY28" fmla="*/ 2590800 h 2641600"/>
              <a:gd name="connsiteX29" fmla="*/ 711200 w 4044950"/>
              <a:gd name="connsiteY29" fmla="*/ 2622550 h 2641600"/>
              <a:gd name="connsiteX30" fmla="*/ 450850 w 4044950"/>
              <a:gd name="connsiteY30" fmla="*/ 2419350 h 2641600"/>
              <a:gd name="connsiteX31" fmla="*/ 381000 w 4044950"/>
              <a:gd name="connsiteY31" fmla="*/ 2463800 h 2641600"/>
              <a:gd name="connsiteX32" fmla="*/ 336550 w 4044950"/>
              <a:gd name="connsiteY32" fmla="*/ 2413000 h 2641600"/>
              <a:gd name="connsiteX33" fmla="*/ 273050 w 4044950"/>
              <a:gd name="connsiteY33" fmla="*/ 2482850 h 2641600"/>
              <a:gd name="connsiteX34" fmla="*/ 222250 w 4044950"/>
              <a:gd name="connsiteY34" fmla="*/ 2565400 h 2641600"/>
              <a:gd name="connsiteX35" fmla="*/ 57150 w 4044950"/>
              <a:gd name="connsiteY35" fmla="*/ 2495550 h 2641600"/>
              <a:gd name="connsiteX36" fmla="*/ 0 w 4044950"/>
              <a:gd name="connsiteY36" fmla="*/ 2489200 h 2641600"/>
              <a:gd name="connsiteX37" fmla="*/ 19050 w 4044950"/>
              <a:gd name="connsiteY37" fmla="*/ 0 h 264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044950" h="2641600">
                <a:moveTo>
                  <a:pt x="19050" y="0"/>
                </a:moveTo>
                <a:lnTo>
                  <a:pt x="4044950" y="0"/>
                </a:lnTo>
                <a:lnTo>
                  <a:pt x="4044950" y="2317750"/>
                </a:lnTo>
                <a:lnTo>
                  <a:pt x="3835400" y="2419350"/>
                </a:lnTo>
                <a:lnTo>
                  <a:pt x="3727450" y="2254250"/>
                </a:lnTo>
                <a:lnTo>
                  <a:pt x="3575050" y="2457450"/>
                </a:lnTo>
                <a:lnTo>
                  <a:pt x="3390900" y="2406650"/>
                </a:lnTo>
                <a:lnTo>
                  <a:pt x="3225800" y="2406650"/>
                </a:lnTo>
                <a:lnTo>
                  <a:pt x="3162300" y="2444750"/>
                </a:lnTo>
                <a:lnTo>
                  <a:pt x="2889250" y="2540000"/>
                </a:lnTo>
                <a:lnTo>
                  <a:pt x="2876550" y="2393950"/>
                </a:lnTo>
                <a:lnTo>
                  <a:pt x="2832100" y="2463800"/>
                </a:lnTo>
                <a:lnTo>
                  <a:pt x="2686050" y="2419350"/>
                </a:lnTo>
                <a:lnTo>
                  <a:pt x="2578100" y="2495550"/>
                </a:lnTo>
                <a:lnTo>
                  <a:pt x="2527300" y="2584450"/>
                </a:lnTo>
                <a:lnTo>
                  <a:pt x="2432050" y="2533650"/>
                </a:lnTo>
                <a:lnTo>
                  <a:pt x="2330450" y="2463800"/>
                </a:lnTo>
                <a:lnTo>
                  <a:pt x="1955800" y="2476500"/>
                </a:lnTo>
                <a:lnTo>
                  <a:pt x="1962150" y="2540000"/>
                </a:lnTo>
                <a:lnTo>
                  <a:pt x="1854200" y="2438400"/>
                </a:lnTo>
                <a:lnTo>
                  <a:pt x="1778000" y="2463800"/>
                </a:lnTo>
                <a:lnTo>
                  <a:pt x="1568450" y="2463800"/>
                </a:lnTo>
                <a:lnTo>
                  <a:pt x="1530350" y="2641600"/>
                </a:lnTo>
                <a:lnTo>
                  <a:pt x="1339850" y="2495550"/>
                </a:lnTo>
                <a:lnTo>
                  <a:pt x="1238250" y="2508250"/>
                </a:lnTo>
                <a:lnTo>
                  <a:pt x="1123950" y="2501900"/>
                </a:lnTo>
                <a:lnTo>
                  <a:pt x="1022350" y="2457450"/>
                </a:lnTo>
                <a:lnTo>
                  <a:pt x="838200" y="2508250"/>
                </a:lnTo>
                <a:lnTo>
                  <a:pt x="768350" y="2590800"/>
                </a:lnTo>
                <a:lnTo>
                  <a:pt x="711200" y="2622550"/>
                </a:lnTo>
                <a:lnTo>
                  <a:pt x="450850" y="2419350"/>
                </a:lnTo>
                <a:lnTo>
                  <a:pt x="381000" y="2463800"/>
                </a:lnTo>
                <a:lnTo>
                  <a:pt x="336550" y="2413000"/>
                </a:lnTo>
                <a:lnTo>
                  <a:pt x="273050" y="2482850"/>
                </a:lnTo>
                <a:lnTo>
                  <a:pt x="222250" y="2565400"/>
                </a:lnTo>
                <a:lnTo>
                  <a:pt x="57150" y="2495550"/>
                </a:lnTo>
                <a:lnTo>
                  <a:pt x="0" y="2489200"/>
                </a:lnTo>
                <a:lnTo>
                  <a:pt x="19050" y="0"/>
                </a:lnTo>
                <a:close/>
              </a:path>
            </a:pathLst>
          </a:custGeom>
          <a:solidFill>
            <a:schemeClr val="bg1">
              <a:lumMod val="95000"/>
            </a:schemeClr>
          </a:solidFill>
          <a:ln w="9525" cap="flat" cmpd="sng" algn="ctr">
            <a:noFill/>
            <a:prstDash val="solid"/>
            <a:round/>
            <a:headEnd type="none" w="med" len="med"/>
            <a:tailEnd type="none" w="med" len="med"/>
          </a:ln>
          <a:effectLst>
            <a:outerShdw blurRad="76200" dist="38100" dir="2700000" sx="102000" sy="102000" algn="tl" rotWithShape="0">
              <a:prstClr val="black">
                <a:alpha val="23000"/>
              </a:prstClr>
            </a:outerShdw>
          </a:effectLst>
        </p:spPr>
        <p:txBody>
          <a:bodyPr lIns="63500" tIns="0" rIns="64800" bIns="0"/>
          <a:lstStyle/>
          <a:p>
            <a:pPr>
              <a:defRPr/>
            </a:pPr>
            <a:endParaRPr lang="en-GB"/>
          </a:p>
        </p:txBody>
      </p:sp>
      <p:sp>
        <p:nvSpPr>
          <p:cNvPr id="17" name="TextBox 16"/>
          <p:cNvSpPr txBox="1"/>
          <p:nvPr/>
        </p:nvSpPr>
        <p:spPr>
          <a:xfrm>
            <a:off x="2087883" y="2086273"/>
            <a:ext cx="3515239" cy="923330"/>
          </a:xfrm>
          <a:prstGeom prst="rect">
            <a:avLst/>
          </a:prstGeom>
          <a:noFill/>
        </p:spPr>
        <p:txBody>
          <a:bodyPr wrap="square" lIns="0" tIns="0" rIns="0" bIns="0" rtlCol="0">
            <a:spAutoFit/>
          </a:bodyPr>
          <a:lstStyle/>
          <a:p>
            <a:pPr marL="115888" algn="ctr"/>
            <a:r>
              <a:rPr lang="en-US" sz="3000" dirty="0">
                <a:solidFill>
                  <a:srgbClr val="000000"/>
                </a:solidFill>
                <a:latin typeface="+mj-lt"/>
                <a:cs typeface="Tungsten Semibold"/>
              </a:rPr>
              <a:t>What if we were a failing organization?</a:t>
            </a:r>
          </a:p>
        </p:txBody>
      </p:sp>
      <p:sp>
        <p:nvSpPr>
          <p:cNvPr id="10" name="Rectangle 9"/>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11" name="Group 10"/>
          <p:cNvGrpSpPr>
            <a:grpSpLocks noChangeAspect="1"/>
          </p:cNvGrpSpPr>
          <p:nvPr/>
        </p:nvGrpSpPr>
        <p:grpSpPr>
          <a:xfrm>
            <a:off x="7265699" y="76626"/>
            <a:ext cx="411047" cy="448116"/>
            <a:chOff x="377202" y="274637"/>
            <a:chExt cx="1273798" cy="1388663"/>
          </a:xfrm>
        </p:grpSpPr>
        <p:sp>
          <p:nvSpPr>
            <p:cNvPr id="12" name="Oval 11"/>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13" name="Picture 12" descr="Macintosh HD:Users:EmilyHavens:Dropbox:Engagement &amp; Outreach:Marketing:SVP logos:New Logo:SVP Circle Logo:SVPlogo_Global-Symbol_Black_900x982.jpg"/>
            <p:cNvPicPr/>
            <p:nvPr/>
          </p:nvPicPr>
          <p:blipFill>
            <a:blip r:embed="rId2" cstate="screen">
              <a:extLst>
                <a:ext uri="{BEBA8EAE-BF5A-486C-A8C5-ECC9F3942E4B}">
                  <a14:imgProps xmlns:a14="http://schemas.microsoft.com/office/drawing/2010/main">
                    <a14:imgLayer r:embed="rId3">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Tree>
    <p:extLst>
      <p:ext uri="{BB962C8B-B14F-4D97-AF65-F5344CB8AC3E}">
        <p14:creationId xmlns:p14="http://schemas.microsoft.com/office/powerpoint/2010/main" val="519428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 y="0"/>
            <a:ext cx="97964" cy="5029200"/>
          </a:xfrm>
          <a:prstGeom prst="rect">
            <a:avLst/>
          </a:prstGeom>
          <a:solidFill>
            <a:srgbClr val="BC204B"/>
          </a:solidFill>
          <a:ln>
            <a:noFill/>
          </a:ln>
          <a:effectLst/>
        </p:spPr>
        <p:style>
          <a:lnRef idx="1">
            <a:schemeClr val="accent1"/>
          </a:lnRef>
          <a:fillRef idx="3">
            <a:schemeClr val="accent1"/>
          </a:fillRef>
          <a:effectRef idx="2">
            <a:schemeClr val="accent1"/>
          </a:effectRef>
          <a:fontRef idx="minor">
            <a:schemeClr val="lt1"/>
          </a:fontRef>
        </p:style>
        <p:txBody>
          <a:bodyPr lIns="61446" tIns="30723" rIns="61446" bIns="30723" rtlCol="0" anchor="ctr"/>
          <a:lstStyle/>
          <a:p>
            <a:pPr algn="ctr"/>
            <a:endParaRPr lang="en-US">
              <a:solidFill>
                <a:srgbClr val="6F5091"/>
              </a:solidFill>
            </a:endParaRPr>
          </a:p>
        </p:txBody>
      </p:sp>
      <p:grpSp>
        <p:nvGrpSpPr>
          <p:cNvPr id="3" name="Group 2"/>
          <p:cNvGrpSpPr>
            <a:grpSpLocks noChangeAspect="1"/>
          </p:cNvGrpSpPr>
          <p:nvPr/>
        </p:nvGrpSpPr>
        <p:grpSpPr>
          <a:xfrm>
            <a:off x="7265699" y="76626"/>
            <a:ext cx="411047" cy="448116"/>
            <a:chOff x="377202" y="274637"/>
            <a:chExt cx="1273798" cy="1388663"/>
          </a:xfrm>
        </p:grpSpPr>
        <p:sp>
          <p:nvSpPr>
            <p:cNvPr id="4" name="Oval 3"/>
            <p:cNvSpPr/>
            <p:nvPr/>
          </p:nvSpPr>
          <p:spPr>
            <a:xfrm>
              <a:off x="403938" y="288005"/>
              <a:ext cx="1222998" cy="120925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0"/>
              <a:endParaRPr lang="en-US">
                <a:solidFill>
                  <a:prstClr val="white"/>
                </a:solidFill>
                <a:latin typeface="Proxima Nova Regular"/>
              </a:endParaRPr>
            </a:p>
          </p:txBody>
        </p:sp>
        <p:pic>
          <p:nvPicPr>
            <p:cNvPr id="5" name="Picture 4" descr="Macintosh HD:Users:EmilyHavens:Dropbox:Engagement &amp; Outreach:Marketing:SVP logos:New Logo:SVP Circle Logo:SVPlogo_Global-Symbol_Black_900x982.jpg"/>
            <p:cNvPicPr/>
            <p:nvPr/>
          </p:nvPicPr>
          <p:blipFill>
            <a:blip r:embed="rId3" cstate="screen">
              <a:extLst>
                <a:ext uri="{BEBA8EAE-BF5A-486C-A8C5-ECC9F3942E4B}">
                  <a14:imgProps xmlns:a14="http://schemas.microsoft.com/office/drawing/2010/main">
                    <a14:imgLayer r:embed="rId4">
                      <a14:imgEffect>
                        <a14:backgroundRemoval t="0" b="100000" l="0" r="100000">
                          <a14:foregroundMark x1="72253" y1="36928" x2="72253" y2="36928"/>
                          <a14:foregroundMark x1="67925" y1="9054" x2="67925" y2="9054"/>
                          <a14:foregroundMark x1="25638" y1="43845" x2="25638" y2="43845"/>
                          <a14:foregroundMark x1="49501" y1="49847" x2="49501" y2="49847"/>
                          <a14:foregroundMark x1="67925" y1="60732" x2="67925" y2="60732"/>
                          <a14:foregroundMark x1="48391" y1="76704" x2="48391" y2="76704"/>
                          <a14:foregroundMark x1="64817" y1="73652" x2="64817" y2="73652"/>
                          <a14:foregroundMark x1="31299" y1="69786" x2="31299" y2="69786"/>
                          <a14:foregroundMark x1="36515" y1="20651" x2="36515" y2="20651"/>
                          <a14:backgroundMark x1="90011" y1="72635" x2="90011" y2="72635"/>
                        </a14:backgroundRemoval>
                      </a14:imgEffect>
                    </a14:imgLayer>
                  </a14:imgProps>
                </a:ext>
                <a:ext uri="{28A0092B-C50C-407E-A947-70E740481C1C}">
                  <a14:useLocalDpi xmlns:a14="http://schemas.microsoft.com/office/drawing/2010/main"/>
                </a:ext>
              </a:extLst>
            </a:blip>
            <a:srcRect/>
            <a:stretch>
              <a:fillRect/>
            </a:stretch>
          </p:blipFill>
          <p:spPr bwMode="auto">
            <a:xfrm>
              <a:off x="377202" y="274637"/>
              <a:ext cx="1273798" cy="1388663"/>
            </a:xfrm>
            <a:prstGeom prst="rect">
              <a:avLst/>
            </a:prstGeom>
            <a:noFill/>
            <a:ln>
              <a:noFill/>
            </a:ln>
          </p:spPr>
        </p:pic>
      </p:grpSp>
      <p:sp>
        <p:nvSpPr>
          <p:cNvPr id="7" name="Content Placeholder 6"/>
          <p:cNvSpPr>
            <a:spLocks noGrp="1"/>
          </p:cNvSpPr>
          <p:nvPr>
            <p:ph idx="1"/>
          </p:nvPr>
        </p:nvSpPr>
        <p:spPr>
          <a:xfrm>
            <a:off x="534354" y="1096914"/>
            <a:ext cx="6703695" cy="3190981"/>
          </a:xfrm>
        </p:spPr>
        <p:txBody>
          <a:bodyPr>
            <a:normAutofit lnSpcReduction="10000"/>
          </a:bodyPr>
          <a:lstStyle/>
          <a:p>
            <a:pPr>
              <a:buNone/>
            </a:pPr>
            <a:r>
              <a:rPr lang="en-US" sz="3600" dirty="0" smtClean="0">
                <a:solidFill>
                  <a:srgbClr val="C00000"/>
                </a:solidFill>
                <a:latin typeface="+mj-lt"/>
              </a:rPr>
              <a:t>St</a:t>
            </a:r>
            <a:r>
              <a:rPr lang="en-US" sz="3300" dirty="0" smtClean="0">
                <a:solidFill>
                  <a:srgbClr val="C00000"/>
                </a:solidFill>
                <a:latin typeface="+mj-lt"/>
              </a:rPr>
              <a:t>ep 1: </a:t>
            </a:r>
            <a:r>
              <a:rPr lang="en-US" sz="3300" dirty="0" smtClean="0">
                <a:latin typeface="+mj-lt"/>
              </a:rPr>
              <a:t>Make a list of all the things you can do to make sure that your SVP has the </a:t>
            </a:r>
            <a:r>
              <a:rPr lang="en-US" sz="3300" b="1" dirty="0" smtClean="0">
                <a:solidFill>
                  <a:srgbClr val="C00000"/>
                </a:solidFill>
                <a:latin typeface="+mj-lt"/>
              </a:rPr>
              <a:t>LEAST</a:t>
            </a:r>
            <a:r>
              <a:rPr lang="en-US" sz="3300" dirty="0" smtClean="0">
                <a:latin typeface="+mj-lt"/>
              </a:rPr>
              <a:t> impact possible in your community. </a:t>
            </a:r>
          </a:p>
          <a:p>
            <a:pPr>
              <a:buNone/>
            </a:pPr>
            <a:endParaRPr lang="en-US" sz="3300" dirty="0" smtClean="0">
              <a:latin typeface="+mj-lt"/>
            </a:endParaRPr>
          </a:p>
          <a:p>
            <a:pPr lvl="1"/>
            <a:r>
              <a:rPr lang="en-US" sz="2800" dirty="0" smtClean="0">
                <a:latin typeface="+mj-lt"/>
              </a:rPr>
              <a:t>2 minutes to make your list</a:t>
            </a:r>
          </a:p>
          <a:p>
            <a:pPr lvl="1"/>
            <a:r>
              <a:rPr lang="en-US" sz="2800" dirty="0" smtClean="0">
                <a:latin typeface="+mj-lt"/>
              </a:rPr>
              <a:t>2 minutes to share them with a partner</a:t>
            </a:r>
            <a:endParaRPr lang="en-US" sz="2800" dirty="0">
              <a:latin typeface="+mj-lt"/>
            </a:endParaRPr>
          </a:p>
        </p:txBody>
      </p:sp>
      <p:sp>
        <p:nvSpPr>
          <p:cNvPr id="8" name="Title 1"/>
          <p:cNvSpPr txBox="1">
            <a:spLocks/>
          </p:cNvSpPr>
          <p:nvPr/>
        </p:nvSpPr>
        <p:spPr>
          <a:xfrm>
            <a:off x="165475" y="76625"/>
            <a:ext cx="6818355" cy="747897"/>
          </a:xfrm>
          <a:prstGeom prst="rect">
            <a:avLst/>
          </a:prstGeom>
        </p:spPr>
        <p:txBody>
          <a:bodyPr lIns="91440" tIns="45720" rIns="91440" bIns="45720"/>
          <a:lstStyle>
            <a:lvl1pPr algn="l" defTabSz="614433" rtl="0" eaLnBrk="1" latinLnBrk="0" hangingPunct="1">
              <a:lnSpc>
                <a:spcPct val="90000"/>
              </a:lnSpc>
              <a:spcBef>
                <a:spcPct val="0"/>
              </a:spcBef>
              <a:buNone/>
              <a:defRPr sz="3000" kern="1200">
                <a:solidFill>
                  <a:schemeClr val="tx1"/>
                </a:solidFill>
                <a:latin typeface="+mj-lt"/>
                <a:ea typeface="+mj-ea"/>
                <a:cs typeface="+mj-cs"/>
              </a:defRPr>
            </a:lvl1pPr>
          </a:lstStyle>
          <a:p>
            <a:r>
              <a:rPr lang="en-US" dirty="0" smtClean="0">
                <a:latin typeface="Tungsten Semibold"/>
              </a:rPr>
              <a:t>Creative Destruction</a:t>
            </a:r>
            <a:endParaRPr lang="en-US" dirty="0">
              <a:latin typeface="Tungsten Semibo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inance Metro Template Light 16x9">
  <a:themeElements>
    <a:clrScheme name="Finance Brand">
      <a:dk1>
        <a:srgbClr val="000000"/>
      </a:dk1>
      <a:lt1>
        <a:srgbClr val="FFFFFF"/>
      </a:lt1>
      <a:dk2>
        <a:srgbClr val="7FBA00"/>
      </a:dk2>
      <a:lt2>
        <a:srgbClr val="00B294"/>
      </a:lt2>
      <a:accent1>
        <a:srgbClr val="FF8C00"/>
      </a:accent1>
      <a:accent2>
        <a:srgbClr val="E81123"/>
      </a:accent2>
      <a:accent3>
        <a:srgbClr val="68217A"/>
      </a:accent3>
      <a:accent4>
        <a:srgbClr val="00188F"/>
      </a:accent4>
      <a:accent5>
        <a:srgbClr val="0072C6"/>
      </a:accent5>
      <a:accent6>
        <a:srgbClr val="007233"/>
      </a:accent6>
      <a:hlink>
        <a:srgbClr val="0072C6"/>
      </a:hlink>
      <a:folHlink>
        <a:srgbClr val="0072C6"/>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798</TotalTime>
  <Words>2734</Words>
  <Application>Microsoft Office PowerPoint</Application>
  <PresentationFormat>Custom</PresentationFormat>
  <Paragraphs>282</Paragraphs>
  <Slides>39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39</vt:i4>
      </vt:variant>
    </vt:vector>
  </HeadingPairs>
  <TitlesOfParts>
    <vt:vector size="51" baseType="lpstr">
      <vt:lpstr>Arial</vt:lpstr>
      <vt:lpstr>Calibri</vt:lpstr>
      <vt:lpstr>Calibri Light</vt:lpstr>
      <vt:lpstr>Georgia</vt:lpstr>
      <vt:lpstr>Proxima Nova Regular</vt:lpstr>
      <vt:lpstr>Segoe UI</vt:lpstr>
      <vt:lpstr>Segoe UI Light</vt:lpstr>
      <vt:lpstr>Tungsten Semibold</vt:lpstr>
      <vt:lpstr>Wingdings</vt:lpstr>
      <vt:lpstr>Wingdings 3</vt:lpstr>
      <vt:lpstr>Office Theme</vt:lpstr>
      <vt:lpstr>Finance Metro Template Light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Dangaran</dc:creator>
  <cp:lastModifiedBy>Hotel Guest</cp:lastModifiedBy>
  <cp:revision>83</cp:revision>
  <cp:lastPrinted>2016-10-22T15:21:15Z</cp:lastPrinted>
  <dcterms:created xsi:type="dcterms:W3CDTF">2016-10-15T05:04:04Z</dcterms:created>
  <dcterms:modified xsi:type="dcterms:W3CDTF">2016-10-22T15:23:58Z</dcterms:modified>
</cp:coreProperties>
</file>