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62d17200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262d172000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284c0348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4284c0348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47b290d3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247b290d31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41290" y="2213843"/>
            <a:ext cx="1391968" cy="15528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665542" y="3665103"/>
            <a:ext cx="7743463" cy="136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Welcome!</a:t>
            </a:r>
            <a:endParaRPr b="0" i="0" sz="60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665543" y="632173"/>
            <a:ext cx="7743600" cy="7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Planning for Effective </a:t>
            </a:r>
            <a:b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Engaged Philanthropy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Where We’re Headed Today</a:t>
            </a:r>
            <a:endParaRPr/>
          </a:p>
        </p:txBody>
      </p:sp>
      <p:sp>
        <p:nvSpPr>
          <p:cNvPr id="92" name="Google Shape;92;p14"/>
          <p:cNvSpPr txBox="1"/>
          <p:nvPr/>
        </p:nvSpPr>
        <p:spPr>
          <a:xfrm>
            <a:off x="842650" y="1995000"/>
            <a:ext cx="7676700" cy="40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AutoNum type="arabicPeriod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Explain what engaged philanthropy is and how it complements a financial gift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AutoNum type="arabicPeriod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Explore the types of giving available and the advantages and disadvantages when evaluated generally and personally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AutoNum type="arabicPeriod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Consider personal power in philanthropic decision making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/>
        </p:nvSpPr>
        <p:spPr>
          <a:xfrm>
            <a:off x="682906" y="2280213"/>
            <a:ext cx="778976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is your name?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keeps you busy?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 a few sentences, tell us about someone you associate with the phrase “above and beyond.”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Introduction Questions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Using Personal Power For Good</a:t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677100" y="2827596"/>
            <a:ext cx="77898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would have happened or what would you have done if these people did not help in the ways they did?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/>
        </p:nvSpPr>
        <p:spPr>
          <a:xfrm>
            <a:off x="1769500" y="754750"/>
            <a:ext cx="7336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6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/>
          </a:p>
        </p:txBody>
      </p:sp>
      <p:sp>
        <p:nvSpPr>
          <p:cNvPr id="110" name="Google Shape;110;p17"/>
          <p:cNvSpPr txBox="1"/>
          <p:nvPr/>
        </p:nvSpPr>
        <p:spPr>
          <a:xfrm>
            <a:off x="694475" y="2141575"/>
            <a:ext cx="7941000" cy="4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strategy through which a philanthropist donates to an organization.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Charitable Giving Vehicle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Your Personal Giving Plan</a:t>
            </a:r>
            <a:endParaRPr/>
          </a:p>
        </p:txBody>
      </p:sp>
      <p:sp>
        <p:nvSpPr>
          <p:cNvPr id="117" name="Google Shape;117;p18"/>
          <p:cNvSpPr txBox="1"/>
          <p:nvPr/>
        </p:nvSpPr>
        <p:spPr>
          <a:xfrm>
            <a:off x="716400" y="206040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Review the handouts and start drafting your own plan.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Philanthropist to Nonprofit Match</a:t>
            </a:r>
            <a:endParaRPr/>
          </a:p>
        </p:txBody>
      </p:sp>
      <p:sp>
        <p:nvSpPr>
          <p:cNvPr id="123" name="Google Shape;123;p19"/>
          <p:cNvSpPr txBox="1"/>
          <p:nvPr/>
        </p:nvSpPr>
        <p:spPr>
          <a:xfrm>
            <a:off x="716400" y="206040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Review the scenarios and select the best fitting nonprofit for each person or couple.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Reflections</a:t>
            </a:r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Describe a way you will become more intentional about your own giving.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/>
        </p:nvSpPr>
        <p:spPr>
          <a:xfrm>
            <a:off x="736500" y="2212675"/>
            <a:ext cx="79350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are welcome to keep your resources when you leave today!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5" name="Google Shape;135;p21"/>
          <p:cNvSpPr txBox="1"/>
          <p:nvPr/>
        </p:nvSpPr>
        <p:spPr>
          <a:xfrm>
            <a:off x="1877491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