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4666"/>
  </p:normalViewPr>
  <p:slideViewPr>
    <p:cSldViewPr snapToGrid="0" snapToObjects="1">
      <p:cViewPr varScale="1">
        <p:scale>
          <a:sx n="83" d="100"/>
          <a:sy n="83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0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9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1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4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1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0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3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8AF31-7E15-8141-873D-EA6D3DB9A003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1D8F-4918-F744-AE86-A0717E3B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9920-2994-F443-9EBE-DE0197B1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60719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/>
              <a:t>Comparison of Community Impact vs. Traditional SVP Model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684A8-9120-DD42-B1DA-C24D585C2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65329"/>
            <a:ext cx="5157787" cy="557939"/>
          </a:xfrm>
        </p:spPr>
        <p:txBody>
          <a:bodyPr/>
          <a:lstStyle/>
          <a:p>
            <a:pPr algn="ctr"/>
            <a:r>
              <a:rPr lang="en-US" u="sng" dirty="0"/>
              <a:t>What’s Different?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9BCE6-C692-CE4C-9BE3-F023DCED19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Narrower issue focus</a:t>
            </a:r>
          </a:p>
          <a:p>
            <a:r>
              <a:rPr lang="en-US" dirty="0"/>
              <a:t>Community impact goal</a:t>
            </a:r>
          </a:p>
          <a:p>
            <a:r>
              <a:rPr lang="en-US" dirty="0"/>
              <a:t>Investment process aligned with social impact focus</a:t>
            </a:r>
          </a:p>
          <a:p>
            <a:r>
              <a:rPr lang="en-US" dirty="0"/>
              <a:t>Systems change work: complex &amp; critical</a:t>
            </a:r>
          </a:p>
          <a:p>
            <a:r>
              <a:rPr lang="en-US" dirty="0"/>
              <a:t>Partnerships with gov’t, business, </a:t>
            </a:r>
            <a:r>
              <a:rPr lang="en-US" dirty="0" err="1"/>
              <a:t>educat’l</a:t>
            </a:r>
            <a:r>
              <a:rPr lang="en-US" dirty="0"/>
              <a:t> systems, nonprofits, funders</a:t>
            </a:r>
          </a:p>
          <a:p>
            <a:r>
              <a:rPr lang="en-US" dirty="0"/>
              <a:t>Mobilizing third party funding</a:t>
            </a:r>
          </a:p>
          <a:p>
            <a:r>
              <a:rPr lang="en-US" dirty="0"/>
              <a:t>Strategic leadership around solutions</a:t>
            </a:r>
          </a:p>
          <a:p>
            <a:r>
              <a:rPr lang="en-US" dirty="0"/>
              <a:t>Visible community leadership role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5997F-DA24-6248-AA05-3B7831CB0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65329"/>
            <a:ext cx="5183188" cy="557939"/>
          </a:xfrm>
        </p:spPr>
        <p:txBody>
          <a:bodyPr/>
          <a:lstStyle/>
          <a:p>
            <a:pPr algn="ctr"/>
            <a:r>
              <a:rPr lang="en-US" u="sng" dirty="0"/>
              <a:t>What’s Similar?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36275B-96D7-8047-8F09-D7BA5C79AE5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Nonprofit capacity building projects</a:t>
            </a:r>
          </a:p>
          <a:p>
            <a:r>
              <a:rPr lang="en-US" dirty="0"/>
              <a:t>Equity journey</a:t>
            </a:r>
          </a:p>
          <a:p>
            <a:r>
              <a:rPr lang="en-US" dirty="0"/>
              <a:t>Partner led volunteer driven model</a:t>
            </a:r>
          </a:p>
          <a:p>
            <a:r>
              <a:rPr lang="en-US" dirty="0"/>
              <a:t>Partner engagement/retention is critical</a:t>
            </a:r>
          </a:p>
          <a:p>
            <a:r>
              <a:rPr lang="en-US" dirty="0"/>
              <a:t>Partner recruiting/growth</a:t>
            </a:r>
          </a:p>
          <a:p>
            <a:r>
              <a:rPr lang="en-US" dirty="0"/>
              <a:t>Partner education and development</a:t>
            </a:r>
          </a:p>
          <a:p>
            <a:r>
              <a:rPr lang="en-US" dirty="0"/>
              <a:t>Community building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459753-5689-CA48-9633-68A26B323CAD}"/>
              </a:ext>
            </a:extLst>
          </p:cNvPr>
          <p:cNvSpPr/>
          <p:nvPr/>
        </p:nvSpPr>
        <p:spPr>
          <a:xfrm>
            <a:off x="728421" y="1565329"/>
            <a:ext cx="10626968" cy="4788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8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86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Comparison of Community Impact vs. Traditional SVP Model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Argosh</dc:creator>
  <cp:lastModifiedBy>Mark Argosh</cp:lastModifiedBy>
  <cp:revision>6</cp:revision>
  <cp:lastPrinted>2018-04-19T16:25:45Z</cp:lastPrinted>
  <dcterms:created xsi:type="dcterms:W3CDTF">2018-04-09T20:32:31Z</dcterms:created>
  <dcterms:modified xsi:type="dcterms:W3CDTF">2018-04-19T16:40:02Z</dcterms:modified>
</cp:coreProperties>
</file>